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5" r:id="rId4"/>
    <p:sldId id="276" r:id="rId5"/>
    <p:sldId id="259" r:id="rId6"/>
    <p:sldId id="277" r:id="rId7"/>
    <p:sldId id="260" r:id="rId8"/>
    <p:sldId id="261" r:id="rId9"/>
    <p:sldId id="278" r:id="rId10"/>
    <p:sldId id="263" r:id="rId11"/>
    <p:sldId id="264" r:id="rId12"/>
    <p:sldId id="279" r:id="rId13"/>
    <p:sldId id="266" r:id="rId14"/>
    <p:sldId id="281" r:id="rId15"/>
    <p:sldId id="283" r:id="rId16"/>
    <p:sldId id="285" r:id="rId17"/>
    <p:sldId id="267" r:id="rId18"/>
    <p:sldId id="268" r:id="rId19"/>
    <p:sldId id="287" r:id="rId20"/>
    <p:sldId id="288" r:id="rId21"/>
    <p:sldId id="289" r:id="rId22"/>
    <p:sldId id="290" r:id="rId23"/>
    <p:sldId id="291" r:id="rId24"/>
    <p:sldId id="292" r:id="rId25"/>
    <p:sldId id="294" r:id="rId26"/>
    <p:sldId id="295" r:id="rId27"/>
    <p:sldId id="296" r:id="rId28"/>
    <p:sldId id="297" r:id="rId29"/>
    <p:sldId id="269" r:id="rId30"/>
    <p:sldId id="298" r:id="rId31"/>
    <p:sldId id="299" r:id="rId32"/>
    <p:sldId id="300" r:id="rId33"/>
  </p:sldIdLst>
  <p:sldSz cx="18288000" cy="10287000"/>
  <p:notesSz cx="18288000" cy="10287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2CBB7-3833-47B7-961B-9F3B83948147}" v="1134" dt="2022-06-24T14:05:16.9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duc" userId="a9a904a2f6150d9e" providerId="LiveId" clId="{5532CBB7-3833-47B7-961B-9F3B83948147}"/>
    <pc:docChg chg="undo redo custSel addSld delSld modSld sldOrd">
      <pc:chgData name="hoang duc" userId="a9a904a2f6150d9e" providerId="LiveId" clId="{5532CBB7-3833-47B7-961B-9F3B83948147}" dt="2022-06-24T14:06:45.888" v="3563" actId="207"/>
      <pc:docMkLst>
        <pc:docMk/>
      </pc:docMkLst>
      <pc:sldChg chg="modSp mod">
        <pc:chgData name="hoang duc" userId="a9a904a2f6150d9e" providerId="LiveId" clId="{5532CBB7-3833-47B7-961B-9F3B83948147}" dt="2022-06-23T17:41:39.107" v="2392" actId="2711"/>
        <pc:sldMkLst>
          <pc:docMk/>
          <pc:sldMk cId="0" sldId="256"/>
        </pc:sldMkLst>
        <pc:spChg chg="mod">
          <ac:chgData name="hoang duc" userId="a9a904a2f6150d9e" providerId="LiveId" clId="{5532CBB7-3833-47B7-961B-9F3B83948147}" dt="2022-06-23T17:41:39.107" v="2392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hoang duc" userId="a9a904a2f6150d9e" providerId="LiveId" clId="{5532CBB7-3833-47B7-961B-9F3B83948147}" dt="2022-06-23T17:41:39.107" v="2392" actId="2711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hoang duc" userId="a9a904a2f6150d9e" providerId="LiveId" clId="{5532CBB7-3833-47B7-961B-9F3B83948147}" dt="2022-06-23T17:38:40.070" v="2384" actId="2711"/>
        <pc:sldMkLst>
          <pc:docMk/>
          <pc:sldMk cId="0" sldId="257"/>
        </pc:sldMkLst>
        <pc:spChg chg="mod">
          <ac:chgData name="hoang duc" userId="a9a904a2f6150d9e" providerId="LiveId" clId="{5532CBB7-3833-47B7-961B-9F3B83948147}" dt="2022-06-23T17:38:40.070" v="2384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hoang duc" userId="a9a904a2f6150d9e" providerId="LiveId" clId="{5532CBB7-3833-47B7-961B-9F3B83948147}" dt="2022-06-23T17:38:40.070" v="2384" actId="2711"/>
          <ac:spMkLst>
            <pc:docMk/>
            <pc:sldMk cId="0" sldId="257"/>
            <ac:spMk id="4" creationId="{00000000-0000-0000-0000-000000000000}"/>
          </ac:spMkLst>
        </pc:spChg>
        <pc:spChg chg="mod">
          <ac:chgData name="hoang duc" userId="a9a904a2f6150d9e" providerId="LiveId" clId="{5532CBB7-3833-47B7-961B-9F3B83948147}" dt="2022-06-23T17:38:40.070" v="2384" actId="2711"/>
          <ac:spMkLst>
            <pc:docMk/>
            <pc:sldMk cId="0" sldId="257"/>
            <ac:spMk id="5" creationId="{00000000-0000-0000-0000-000000000000}"/>
          </ac:spMkLst>
        </pc:spChg>
        <pc:spChg chg="mod">
          <ac:chgData name="hoang duc" userId="a9a904a2f6150d9e" providerId="LiveId" clId="{5532CBB7-3833-47B7-961B-9F3B83948147}" dt="2022-06-23T17:38:40.070" v="2384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hoang duc" userId="a9a904a2f6150d9e" providerId="LiveId" clId="{5532CBB7-3833-47B7-961B-9F3B83948147}" dt="2022-06-23T17:38:40.070" v="2384" actId="2711"/>
          <ac:spMkLst>
            <pc:docMk/>
            <pc:sldMk cId="0" sldId="257"/>
            <ac:spMk id="9" creationId="{00000000-0000-0000-0000-000000000000}"/>
          </ac:spMkLst>
        </pc:spChg>
      </pc:sldChg>
      <pc:sldChg chg="modSp del mod">
        <pc:chgData name="hoang duc" userId="a9a904a2f6150d9e" providerId="LiveId" clId="{5532CBB7-3833-47B7-961B-9F3B83948147}" dt="2022-06-23T15:51:00.738" v="622" actId="47"/>
        <pc:sldMkLst>
          <pc:docMk/>
          <pc:sldMk cId="0" sldId="258"/>
        </pc:sldMkLst>
        <pc:spChg chg="mod">
          <ac:chgData name="hoang duc" userId="a9a904a2f6150d9e" providerId="LiveId" clId="{5532CBB7-3833-47B7-961B-9F3B83948147}" dt="2022-06-23T15:47:21.997" v="510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hoang duc" userId="a9a904a2f6150d9e" providerId="LiveId" clId="{5532CBB7-3833-47B7-961B-9F3B83948147}" dt="2022-06-23T15:48:28.287" v="525" actId="20577"/>
          <ac:spMkLst>
            <pc:docMk/>
            <pc:sldMk cId="0" sldId="258"/>
            <ac:spMk id="7" creationId="{00000000-0000-0000-0000-000000000000}"/>
          </ac:spMkLst>
        </pc:spChg>
      </pc:sldChg>
      <pc:sldChg chg="addSp delSp modSp mod modTransition modAnim">
        <pc:chgData name="hoang duc" userId="a9a904a2f6150d9e" providerId="LiveId" clId="{5532CBB7-3833-47B7-961B-9F3B83948147}" dt="2022-06-24T14:04:45.957" v="3540" actId="207"/>
        <pc:sldMkLst>
          <pc:docMk/>
          <pc:sldMk cId="0" sldId="259"/>
        </pc:sldMkLst>
        <pc:spChg chg="add del">
          <ac:chgData name="hoang duc" userId="a9a904a2f6150d9e" providerId="LiveId" clId="{5532CBB7-3833-47B7-961B-9F3B83948147}" dt="2022-06-23T15:56:37.371" v="628" actId="478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hoang duc" userId="a9a904a2f6150d9e" providerId="LiveId" clId="{5532CBB7-3833-47B7-961B-9F3B83948147}" dt="2022-06-23T15:34:59.576" v="1" actId="22"/>
          <ac:spMkLst>
            <pc:docMk/>
            <pc:sldMk cId="0" sldId="259"/>
            <ac:spMk id="5" creationId="{809582BD-F3BE-3A32-7989-19296077711E}"/>
          </ac:spMkLst>
        </pc:spChg>
        <pc:spChg chg="add mod">
          <ac:chgData name="hoang duc" userId="a9a904a2f6150d9e" providerId="LiveId" clId="{5532CBB7-3833-47B7-961B-9F3B83948147}" dt="2022-06-24T13:51:25.371" v="3001" actId="1076"/>
          <ac:spMkLst>
            <pc:docMk/>
            <pc:sldMk cId="0" sldId="259"/>
            <ac:spMk id="6" creationId="{CB537888-1600-6BFC-1B15-A2C7065136F8}"/>
          </ac:spMkLst>
        </pc:spChg>
        <pc:spChg chg="add del mod">
          <ac:chgData name="hoang duc" userId="a9a904a2f6150d9e" providerId="LiveId" clId="{5532CBB7-3833-47B7-961B-9F3B83948147}" dt="2022-06-23T18:13:21.800" v="2708" actId="1076"/>
          <ac:spMkLst>
            <pc:docMk/>
            <pc:sldMk cId="0" sldId="259"/>
            <ac:spMk id="7" creationId="{004547CF-B1B2-0EFB-17DE-D53482216F84}"/>
          </ac:spMkLst>
        </pc:spChg>
        <pc:spChg chg="add mod">
          <ac:chgData name="hoang duc" userId="a9a904a2f6150d9e" providerId="LiveId" clId="{5532CBB7-3833-47B7-961B-9F3B83948147}" dt="2022-06-23T17:42:06.060" v="2394" actId="255"/>
          <ac:spMkLst>
            <pc:docMk/>
            <pc:sldMk cId="0" sldId="259"/>
            <ac:spMk id="9" creationId="{4255054B-9F45-E135-078A-6BCF03F77E99}"/>
          </ac:spMkLst>
        </pc:spChg>
        <pc:spChg chg="add mod">
          <ac:chgData name="hoang duc" userId="a9a904a2f6150d9e" providerId="LiveId" clId="{5532CBB7-3833-47B7-961B-9F3B83948147}" dt="2022-06-23T17:42:06.060" v="2394" actId="255"/>
          <ac:spMkLst>
            <pc:docMk/>
            <pc:sldMk cId="0" sldId="259"/>
            <ac:spMk id="10" creationId="{7D96DCEC-94FF-450A-2F9F-5C6E5EB414A9}"/>
          </ac:spMkLst>
        </pc:spChg>
        <pc:spChg chg="add del mod">
          <ac:chgData name="hoang duc" userId="a9a904a2f6150d9e" providerId="LiveId" clId="{5532CBB7-3833-47B7-961B-9F3B83948147}" dt="2022-06-23T15:56:34.151" v="627" actId="478"/>
          <ac:spMkLst>
            <pc:docMk/>
            <pc:sldMk cId="0" sldId="259"/>
            <ac:spMk id="12" creationId="{B7373F66-1B62-F4C5-6E0F-DE16AB1A1938}"/>
          </ac:spMkLst>
        </pc:spChg>
        <pc:spChg chg="add del mod">
          <ac:chgData name="hoang duc" userId="a9a904a2f6150d9e" providerId="LiveId" clId="{5532CBB7-3833-47B7-961B-9F3B83948147}" dt="2022-06-23T15:56:39.430" v="629" actId="478"/>
          <ac:spMkLst>
            <pc:docMk/>
            <pc:sldMk cId="0" sldId="259"/>
            <ac:spMk id="14" creationId="{9D69D105-267A-0229-D5B9-2385B010CEDC}"/>
          </ac:spMkLst>
        </pc:spChg>
        <pc:graphicFrameChg chg="add mod modGraphic">
          <ac:chgData name="hoang duc" userId="a9a904a2f6150d9e" providerId="LiveId" clId="{5532CBB7-3833-47B7-961B-9F3B83948147}" dt="2022-06-24T14:04:45.957" v="3540" actId="207"/>
          <ac:graphicFrameMkLst>
            <pc:docMk/>
            <pc:sldMk cId="0" sldId="259"/>
            <ac:graphicFrameMk id="8" creationId="{738BC0EA-E1A3-43CA-AB3C-771C917A1C34}"/>
          </ac:graphicFrameMkLst>
        </pc:graphicFrameChg>
        <pc:graphicFrameChg chg="add del mod">
          <ac:chgData name="hoang duc" userId="a9a904a2f6150d9e" providerId="LiveId" clId="{5532CBB7-3833-47B7-961B-9F3B83948147}" dt="2022-06-23T15:42:49.834" v="272"/>
          <ac:graphicFrameMkLst>
            <pc:docMk/>
            <pc:sldMk cId="0" sldId="259"/>
            <ac:graphicFrameMk id="8" creationId="{AB8EB095-FE56-2DF6-4010-EEFE92471A67}"/>
          </ac:graphicFrameMkLst>
        </pc:graphicFrameChg>
      </pc:sldChg>
      <pc:sldChg chg="addSp delSp modSp mod">
        <pc:chgData name="hoang duc" userId="a9a904a2f6150d9e" providerId="LiveId" clId="{5532CBB7-3833-47B7-961B-9F3B83948147}" dt="2022-06-24T14:04:53.969" v="3541" actId="207"/>
        <pc:sldMkLst>
          <pc:docMk/>
          <pc:sldMk cId="0" sldId="260"/>
        </pc:sldMkLst>
        <pc:spChg chg="add del mod">
          <ac:chgData name="hoang duc" userId="a9a904a2f6150d9e" providerId="LiveId" clId="{5532CBB7-3833-47B7-961B-9F3B83948147}" dt="2022-06-23T15:57:33.510" v="645" actId="478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hoang duc" userId="a9a904a2f6150d9e" providerId="LiveId" clId="{5532CBB7-3833-47B7-961B-9F3B83948147}" dt="2022-06-23T17:43:21.915" v="2398" actId="2711"/>
          <ac:spMkLst>
            <pc:docMk/>
            <pc:sldMk cId="0" sldId="260"/>
            <ac:spMk id="4" creationId="{00000000-0000-0000-0000-000000000000}"/>
          </ac:spMkLst>
        </pc:spChg>
        <pc:graphicFrameChg chg="add del">
          <ac:chgData name="hoang duc" userId="a9a904a2f6150d9e" providerId="LiveId" clId="{5532CBB7-3833-47B7-961B-9F3B83948147}" dt="2022-06-24T13:58:26.547" v="3221"/>
          <ac:graphicFrameMkLst>
            <pc:docMk/>
            <pc:sldMk cId="0" sldId="260"/>
            <ac:graphicFrameMk id="3" creationId="{8A999295-FDF0-C77E-4691-0B882B7776C7}"/>
          </ac:graphicFrameMkLst>
        </pc:graphicFrameChg>
        <pc:graphicFrameChg chg="add mod modGraphic">
          <ac:chgData name="hoang duc" userId="a9a904a2f6150d9e" providerId="LiveId" clId="{5532CBB7-3833-47B7-961B-9F3B83948147}" dt="2022-06-24T14:04:53.969" v="3541" actId="207"/>
          <ac:graphicFrameMkLst>
            <pc:docMk/>
            <pc:sldMk cId="0" sldId="260"/>
            <ac:graphicFrameMk id="5" creationId="{C89013FF-C63C-CD82-FDB8-F72AA0140969}"/>
          </ac:graphicFrameMkLst>
        </pc:graphicFrameChg>
        <pc:picChg chg="mod">
          <ac:chgData name="hoang duc" userId="a9a904a2f6150d9e" providerId="LiveId" clId="{5532CBB7-3833-47B7-961B-9F3B83948147}" dt="2022-06-23T16:55:13.845" v="1571" actId="1076"/>
          <ac:picMkLst>
            <pc:docMk/>
            <pc:sldMk cId="0" sldId="260"/>
            <ac:picMk id="2" creationId="{00000000-0000-0000-0000-000000000000}"/>
          </ac:picMkLst>
        </pc:picChg>
      </pc:sldChg>
      <pc:sldChg chg="addSp delSp modSp mod modAnim">
        <pc:chgData name="hoang duc" userId="a9a904a2f6150d9e" providerId="LiveId" clId="{5532CBB7-3833-47B7-961B-9F3B83948147}" dt="2022-06-24T14:05:02.313" v="3542" actId="207"/>
        <pc:sldMkLst>
          <pc:docMk/>
          <pc:sldMk cId="0" sldId="261"/>
        </pc:sldMkLst>
        <pc:spChg chg="del">
          <ac:chgData name="hoang duc" userId="a9a904a2f6150d9e" providerId="LiveId" clId="{5532CBB7-3833-47B7-961B-9F3B83948147}" dt="2022-06-23T15:59:05.734" v="646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hoang duc" userId="a9a904a2f6150d9e" providerId="LiveId" clId="{5532CBB7-3833-47B7-961B-9F3B83948147}" dt="2022-06-23T17:43:31.593" v="2399" actId="2711"/>
          <ac:spMkLst>
            <pc:docMk/>
            <pc:sldMk cId="0" sldId="261"/>
            <ac:spMk id="3" creationId="{00000000-0000-0000-0000-000000000000}"/>
          </ac:spMkLst>
        </pc:spChg>
        <pc:spChg chg="mod">
          <ac:chgData name="hoang duc" userId="a9a904a2f6150d9e" providerId="LiveId" clId="{5532CBB7-3833-47B7-961B-9F3B83948147}" dt="2022-06-23T16:00:20.774" v="654" actId="1076"/>
          <ac:spMkLst>
            <pc:docMk/>
            <pc:sldMk cId="0" sldId="261"/>
            <ac:spMk id="8" creationId="{00000000-0000-0000-0000-000000000000}"/>
          </ac:spMkLst>
        </pc:spChg>
        <pc:spChg chg="add del mod">
          <ac:chgData name="hoang duc" userId="a9a904a2f6150d9e" providerId="LiveId" clId="{5532CBB7-3833-47B7-961B-9F3B83948147}" dt="2022-06-23T16:20:30.729" v="935"/>
          <ac:spMkLst>
            <pc:docMk/>
            <pc:sldMk cId="0" sldId="261"/>
            <ac:spMk id="13" creationId="{5895419C-BC2D-737A-9E4A-F1CE52D48671}"/>
          </ac:spMkLst>
        </pc:spChg>
        <pc:spChg chg="mod">
          <ac:chgData name="hoang duc" userId="a9a904a2f6150d9e" providerId="LiveId" clId="{5532CBB7-3833-47B7-961B-9F3B83948147}" dt="2022-06-23T16:21:18.667" v="939"/>
          <ac:spMkLst>
            <pc:docMk/>
            <pc:sldMk cId="0" sldId="261"/>
            <ac:spMk id="15" creationId="{934AF840-EECE-AF7F-3F51-30AB60DDD46A}"/>
          </ac:spMkLst>
        </pc:spChg>
        <pc:spChg chg="mod">
          <ac:chgData name="hoang duc" userId="a9a904a2f6150d9e" providerId="LiveId" clId="{5532CBB7-3833-47B7-961B-9F3B83948147}" dt="2022-06-23T16:21:18.667" v="939"/>
          <ac:spMkLst>
            <pc:docMk/>
            <pc:sldMk cId="0" sldId="261"/>
            <ac:spMk id="16" creationId="{174148A5-F90A-270C-C5C7-0E232846C211}"/>
          </ac:spMkLst>
        </pc:spChg>
        <pc:spChg chg="mod">
          <ac:chgData name="hoang duc" userId="a9a904a2f6150d9e" providerId="LiveId" clId="{5532CBB7-3833-47B7-961B-9F3B83948147}" dt="2022-06-23T16:21:18.667" v="939"/>
          <ac:spMkLst>
            <pc:docMk/>
            <pc:sldMk cId="0" sldId="261"/>
            <ac:spMk id="17" creationId="{BBE3205D-A335-5ED8-E355-53EF16252E7C}"/>
          </ac:spMkLst>
        </pc:spChg>
        <pc:spChg chg="mod">
          <ac:chgData name="hoang duc" userId="a9a904a2f6150d9e" providerId="LiveId" clId="{5532CBB7-3833-47B7-961B-9F3B83948147}" dt="2022-06-23T16:21:18.667" v="939"/>
          <ac:spMkLst>
            <pc:docMk/>
            <pc:sldMk cId="0" sldId="261"/>
            <ac:spMk id="18" creationId="{28A960EE-EB06-EF34-D257-F52088CECC5C}"/>
          </ac:spMkLst>
        </pc:spChg>
        <pc:spChg chg="mod">
          <ac:chgData name="hoang duc" userId="a9a904a2f6150d9e" providerId="LiveId" clId="{5532CBB7-3833-47B7-961B-9F3B83948147}" dt="2022-06-23T16:21:18.667" v="939"/>
          <ac:spMkLst>
            <pc:docMk/>
            <pc:sldMk cId="0" sldId="261"/>
            <ac:spMk id="19" creationId="{DEE826D8-B1AC-45BC-5474-FF5A5AABE8E0}"/>
          </ac:spMkLst>
        </pc:spChg>
        <pc:spChg chg="add mod">
          <ac:chgData name="hoang duc" userId="a9a904a2f6150d9e" providerId="LiveId" clId="{5532CBB7-3833-47B7-961B-9F3B83948147}" dt="2022-06-23T17:45:58.472" v="2419" actId="1076"/>
          <ac:spMkLst>
            <pc:docMk/>
            <pc:sldMk cId="0" sldId="261"/>
            <ac:spMk id="21" creationId="{7878CADF-ED50-AE84-E049-84639A767A18}"/>
          </ac:spMkLst>
        </pc:spChg>
        <pc:grpChg chg="del mod">
          <ac:chgData name="hoang duc" userId="a9a904a2f6150d9e" providerId="LiveId" clId="{5532CBB7-3833-47B7-961B-9F3B83948147}" dt="2022-06-23T16:06:52.124" v="659" actId="478"/>
          <ac:grpSpMkLst>
            <pc:docMk/>
            <pc:sldMk cId="0" sldId="261"/>
            <ac:grpSpMk id="4" creationId="{00000000-0000-0000-0000-000000000000}"/>
          </ac:grpSpMkLst>
        </pc:grpChg>
        <pc:grpChg chg="add mod">
          <ac:chgData name="hoang duc" userId="a9a904a2f6150d9e" providerId="LiveId" clId="{5532CBB7-3833-47B7-961B-9F3B83948147}" dt="2022-06-23T16:21:26.261" v="941" actId="1076"/>
          <ac:grpSpMkLst>
            <pc:docMk/>
            <pc:sldMk cId="0" sldId="261"/>
            <ac:grpSpMk id="14" creationId="{0F8E9808-03F7-C388-C8A4-0BA51F2AC5FF}"/>
          </ac:grpSpMkLst>
        </pc:grpChg>
        <pc:graphicFrameChg chg="add del mod modGraphic">
          <ac:chgData name="hoang duc" userId="a9a904a2f6150d9e" providerId="LiveId" clId="{5532CBB7-3833-47B7-961B-9F3B83948147}" dt="2022-06-24T14:00:48.705" v="3320" actId="478"/>
          <ac:graphicFrameMkLst>
            <pc:docMk/>
            <pc:sldMk cId="0" sldId="261"/>
            <ac:graphicFrameMk id="2" creationId="{7843241A-F490-ABAD-BA1F-7116B626B721}"/>
          </ac:graphicFrameMkLst>
        </pc:graphicFrameChg>
        <pc:graphicFrameChg chg="add mod modGraphic">
          <ac:chgData name="hoang duc" userId="a9a904a2f6150d9e" providerId="LiveId" clId="{5532CBB7-3833-47B7-961B-9F3B83948147}" dt="2022-06-24T14:05:02.313" v="3542" actId="207"/>
          <ac:graphicFrameMkLst>
            <pc:docMk/>
            <pc:sldMk cId="0" sldId="261"/>
            <ac:graphicFrameMk id="11" creationId="{D38CACE4-348F-80A5-25DB-3E962E0367AE}"/>
          </ac:graphicFrameMkLst>
        </pc:graphicFrameChg>
        <pc:picChg chg="del mod">
          <ac:chgData name="hoang duc" userId="a9a904a2f6150d9e" providerId="LiveId" clId="{5532CBB7-3833-47B7-961B-9F3B83948147}" dt="2022-06-23T16:21:20.527" v="940" actId="478"/>
          <ac:picMkLst>
            <pc:docMk/>
            <pc:sldMk cId="0" sldId="261"/>
            <ac:picMk id="20" creationId="{690D8976-9047-FF23-8A54-7AFE96D37A09}"/>
          </ac:picMkLst>
        </pc:picChg>
        <pc:picChg chg="add del mod">
          <ac:chgData name="hoang duc" userId="a9a904a2f6150d9e" providerId="LiveId" clId="{5532CBB7-3833-47B7-961B-9F3B83948147}" dt="2022-06-23T16:00:31.882" v="658"/>
          <ac:picMkLst>
            <pc:docMk/>
            <pc:sldMk cId="0" sldId="261"/>
            <ac:picMk id="1026" creationId="{34EDDC62-075F-7E12-8D18-EE4DF0FB2745}"/>
          </ac:picMkLst>
        </pc:picChg>
        <pc:picChg chg="add del mod">
          <ac:chgData name="hoang duc" userId="a9a904a2f6150d9e" providerId="LiveId" clId="{5532CBB7-3833-47B7-961B-9F3B83948147}" dt="2022-06-23T16:06:57.712" v="665"/>
          <ac:picMkLst>
            <pc:docMk/>
            <pc:sldMk cId="0" sldId="261"/>
            <ac:picMk id="1028" creationId="{2276EB80-DAD9-53C8-2497-ED03CB2D4A30}"/>
          </ac:picMkLst>
        </pc:picChg>
        <pc:picChg chg="add del mod">
          <ac:chgData name="hoang duc" userId="a9a904a2f6150d9e" providerId="LiveId" clId="{5532CBB7-3833-47B7-961B-9F3B83948147}" dt="2022-06-23T16:21:18.357" v="938" actId="478"/>
          <ac:picMkLst>
            <pc:docMk/>
            <pc:sldMk cId="0" sldId="261"/>
            <ac:picMk id="1030" creationId="{BC8557DF-CEB9-6525-D2D3-86409DDC8626}"/>
          </ac:picMkLst>
        </pc:picChg>
      </pc:sldChg>
      <pc:sldChg chg="addSp delSp modSp add del mod">
        <pc:chgData name="hoang duc" userId="a9a904a2f6150d9e" providerId="LiveId" clId="{5532CBB7-3833-47B7-961B-9F3B83948147}" dt="2022-06-23T16:33:08.488" v="1221" actId="47"/>
        <pc:sldMkLst>
          <pc:docMk/>
          <pc:sldMk cId="0" sldId="262"/>
        </pc:sldMkLst>
        <pc:spChg chg="del mod">
          <ac:chgData name="hoang duc" userId="a9a904a2f6150d9e" providerId="LiveId" clId="{5532CBB7-3833-47B7-961B-9F3B83948147}" dt="2022-06-23T16:21:50.852" v="968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hoang duc" userId="a9a904a2f6150d9e" providerId="LiveId" clId="{5532CBB7-3833-47B7-961B-9F3B83948147}" dt="2022-06-23T16:22:04.900" v="972" actId="1076"/>
          <ac:spMkLst>
            <pc:docMk/>
            <pc:sldMk cId="0" sldId="262"/>
            <ac:spMk id="4" creationId="{00000000-0000-0000-0000-000000000000}"/>
          </ac:spMkLst>
        </pc:spChg>
        <pc:spChg chg="add del mod">
          <ac:chgData name="hoang duc" userId="a9a904a2f6150d9e" providerId="LiveId" clId="{5532CBB7-3833-47B7-961B-9F3B83948147}" dt="2022-06-23T16:21:52.174" v="969" actId="478"/>
          <ac:spMkLst>
            <pc:docMk/>
            <pc:sldMk cId="0" sldId="262"/>
            <ac:spMk id="6" creationId="{D29B6052-FBCA-E2FC-C906-8CE73886BEC7}"/>
          </ac:spMkLst>
        </pc:spChg>
        <pc:picChg chg="del">
          <ac:chgData name="hoang duc" userId="a9a904a2f6150d9e" providerId="LiveId" clId="{5532CBB7-3833-47B7-961B-9F3B83948147}" dt="2022-06-23T16:24:18.822" v="974" actId="478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">
        <pc:chgData name="hoang duc" userId="a9a904a2f6150d9e" providerId="LiveId" clId="{5532CBB7-3833-47B7-961B-9F3B83948147}" dt="2022-06-24T14:05:11.905" v="3544" actId="207"/>
        <pc:sldMkLst>
          <pc:docMk/>
          <pc:sldMk cId="0" sldId="263"/>
        </pc:sldMkLst>
        <pc:spChg chg="del mod">
          <ac:chgData name="hoang duc" userId="a9a904a2f6150d9e" providerId="LiveId" clId="{5532CBB7-3833-47B7-961B-9F3B83948147}" dt="2022-06-23T16:34:03.359" v="1237" actId="478"/>
          <ac:spMkLst>
            <pc:docMk/>
            <pc:sldMk cId="0" sldId="263"/>
            <ac:spMk id="3" creationId="{00000000-0000-0000-0000-000000000000}"/>
          </ac:spMkLst>
        </pc:spChg>
        <pc:spChg chg="del mod topLvl">
          <ac:chgData name="hoang duc" userId="a9a904a2f6150d9e" providerId="LiveId" clId="{5532CBB7-3833-47B7-961B-9F3B83948147}" dt="2022-06-23T16:34:05.159" v="1238" actId="478"/>
          <ac:spMkLst>
            <pc:docMk/>
            <pc:sldMk cId="0" sldId="263"/>
            <ac:spMk id="4" creationId="{00000000-0000-0000-0000-000000000000}"/>
          </ac:spMkLst>
        </pc:spChg>
        <pc:spChg chg="del mod">
          <ac:chgData name="hoang duc" userId="a9a904a2f6150d9e" providerId="LiveId" clId="{5532CBB7-3833-47B7-961B-9F3B83948147}" dt="2022-06-23T16:33:59.807" v="1234" actId="478"/>
          <ac:spMkLst>
            <pc:docMk/>
            <pc:sldMk cId="0" sldId="263"/>
            <ac:spMk id="5" creationId="{00000000-0000-0000-0000-000000000000}"/>
          </ac:spMkLst>
        </pc:spChg>
        <pc:spChg chg="del mod">
          <ac:chgData name="hoang duc" userId="a9a904a2f6150d9e" providerId="LiveId" clId="{5532CBB7-3833-47B7-961B-9F3B83948147}" dt="2022-06-23T16:33:40.391" v="1229" actId="478"/>
          <ac:spMkLst>
            <pc:docMk/>
            <pc:sldMk cId="0" sldId="263"/>
            <ac:spMk id="6" creationId="{00000000-0000-0000-0000-000000000000}"/>
          </ac:spMkLst>
        </pc:spChg>
        <pc:spChg chg="del mod">
          <ac:chgData name="hoang duc" userId="a9a904a2f6150d9e" providerId="LiveId" clId="{5532CBB7-3833-47B7-961B-9F3B83948147}" dt="2022-06-23T16:33:35.007" v="1228" actId="478"/>
          <ac:spMkLst>
            <pc:docMk/>
            <pc:sldMk cId="0" sldId="263"/>
            <ac:spMk id="7" creationId="{00000000-0000-0000-0000-000000000000}"/>
          </ac:spMkLst>
        </pc:spChg>
        <pc:spChg chg="add del">
          <ac:chgData name="hoang duc" userId="a9a904a2f6150d9e" providerId="LiveId" clId="{5532CBB7-3833-47B7-961B-9F3B83948147}" dt="2022-06-23T16:33:15.559" v="1222" actId="478"/>
          <ac:spMkLst>
            <pc:docMk/>
            <pc:sldMk cId="0" sldId="263"/>
            <ac:spMk id="9" creationId="{00000000-0000-0000-0000-000000000000}"/>
          </ac:spMkLst>
        </pc:spChg>
        <pc:spChg chg="mod">
          <ac:chgData name="hoang duc" userId="a9a904a2f6150d9e" providerId="LiveId" clId="{5532CBB7-3833-47B7-961B-9F3B83948147}" dt="2022-06-23T17:47:06.422" v="2426" actId="1076"/>
          <ac:spMkLst>
            <pc:docMk/>
            <pc:sldMk cId="0" sldId="263"/>
            <ac:spMk id="10" creationId="{00000000-0000-0000-0000-000000000000}"/>
          </ac:spMkLst>
        </pc:spChg>
        <pc:grpChg chg="add del mod">
          <ac:chgData name="hoang duc" userId="a9a904a2f6150d9e" providerId="LiveId" clId="{5532CBB7-3833-47B7-961B-9F3B83948147}" dt="2022-06-23T16:34:05.159" v="1238" actId="478"/>
          <ac:grpSpMkLst>
            <pc:docMk/>
            <pc:sldMk cId="0" sldId="263"/>
            <ac:grpSpMk id="2" creationId="{00000000-0000-0000-0000-000000000000}"/>
          </ac:grpSpMkLst>
        </pc:grpChg>
        <pc:graphicFrameChg chg="add mod modGraphic">
          <ac:chgData name="hoang duc" userId="a9a904a2f6150d9e" providerId="LiveId" clId="{5532CBB7-3833-47B7-961B-9F3B83948147}" dt="2022-06-24T14:05:11.905" v="3544" actId="207"/>
          <ac:graphicFrameMkLst>
            <pc:docMk/>
            <pc:sldMk cId="0" sldId="263"/>
            <ac:graphicFrameMk id="4" creationId="{02FBCE58-3A40-764D-E18F-3488A6EE03DD}"/>
          </ac:graphicFrameMkLst>
        </pc:graphicFrameChg>
        <pc:picChg chg="mod topLvl">
          <ac:chgData name="hoang duc" userId="a9a904a2f6150d9e" providerId="LiveId" clId="{5532CBB7-3833-47B7-961B-9F3B83948147}" dt="2022-06-23T16:34:07.429" v="1239" actId="1076"/>
          <ac:picMkLst>
            <pc:docMk/>
            <pc:sldMk cId="0" sldId="263"/>
            <ac:picMk id="8" creationId="{00000000-0000-0000-0000-000000000000}"/>
          </ac:picMkLst>
        </pc:picChg>
      </pc:sldChg>
      <pc:sldChg chg="addSp delSp modSp mod">
        <pc:chgData name="hoang duc" userId="a9a904a2f6150d9e" providerId="LiveId" clId="{5532CBB7-3833-47B7-961B-9F3B83948147}" dt="2022-06-24T14:05:33.488" v="3546" actId="207"/>
        <pc:sldMkLst>
          <pc:docMk/>
          <pc:sldMk cId="0" sldId="264"/>
        </pc:sldMkLst>
        <pc:spChg chg="del">
          <ac:chgData name="hoang duc" userId="a9a904a2f6150d9e" providerId="LiveId" clId="{5532CBB7-3833-47B7-961B-9F3B83948147}" dt="2022-06-23T16:34:20.015" v="1241" actId="478"/>
          <ac:spMkLst>
            <pc:docMk/>
            <pc:sldMk cId="0" sldId="264"/>
            <ac:spMk id="9" creationId="{00000000-0000-0000-0000-000000000000}"/>
          </ac:spMkLst>
        </pc:spChg>
        <pc:spChg chg="mod">
          <ac:chgData name="hoang duc" userId="a9a904a2f6150d9e" providerId="LiveId" clId="{5532CBB7-3833-47B7-961B-9F3B83948147}" dt="2022-06-23T17:47:17.439" v="2428" actId="1076"/>
          <ac:spMkLst>
            <pc:docMk/>
            <pc:sldMk cId="0" sldId="264"/>
            <ac:spMk id="10" creationId="{00000000-0000-0000-0000-000000000000}"/>
          </ac:spMkLst>
        </pc:spChg>
        <pc:grpChg chg="add del">
          <ac:chgData name="hoang duc" userId="a9a904a2f6150d9e" providerId="LiveId" clId="{5532CBB7-3833-47B7-961B-9F3B83948147}" dt="2022-06-23T16:34:57.865" v="1248" actId="478"/>
          <ac:grpSpMkLst>
            <pc:docMk/>
            <pc:sldMk cId="0" sldId="264"/>
            <ac:grpSpMk id="2" creationId="{00000000-0000-0000-0000-000000000000}"/>
          </ac:grpSpMkLst>
        </pc:grpChg>
        <pc:graphicFrameChg chg="add mod modGraphic">
          <ac:chgData name="hoang duc" userId="a9a904a2f6150d9e" providerId="LiveId" clId="{5532CBB7-3833-47B7-961B-9F3B83948147}" dt="2022-06-24T14:05:33.488" v="3546" actId="207"/>
          <ac:graphicFrameMkLst>
            <pc:docMk/>
            <pc:sldMk cId="0" sldId="264"/>
            <ac:graphicFrameMk id="11" creationId="{F40FEB05-1C48-D357-45E5-03B99AE15EBD}"/>
          </ac:graphicFrameMkLst>
        </pc:graphicFrameChg>
        <pc:picChg chg="add del mod">
          <ac:chgData name="hoang duc" userId="a9a904a2f6150d9e" providerId="LiveId" clId="{5532CBB7-3833-47B7-961B-9F3B83948147}" dt="2022-06-23T16:34:59.590" v="1249" actId="478"/>
          <ac:picMkLst>
            <pc:docMk/>
            <pc:sldMk cId="0" sldId="264"/>
            <ac:picMk id="11" creationId="{E3986E9E-06EC-0CE4-E938-9557128AC700}"/>
          </ac:picMkLst>
        </pc:picChg>
      </pc:sldChg>
      <pc:sldChg chg="delSp modSp del mod">
        <pc:chgData name="hoang duc" userId="a9a904a2f6150d9e" providerId="LiveId" clId="{5532CBB7-3833-47B7-961B-9F3B83948147}" dt="2022-06-23T16:52:35.412" v="1562" actId="47"/>
        <pc:sldMkLst>
          <pc:docMk/>
          <pc:sldMk cId="0" sldId="265"/>
        </pc:sldMkLst>
        <pc:spChg chg="del">
          <ac:chgData name="hoang duc" userId="a9a904a2f6150d9e" providerId="LiveId" clId="{5532CBB7-3833-47B7-961B-9F3B83948147}" dt="2022-06-23T16:35:07.007" v="1250" actId="478"/>
          <ac:spMkLst>
            <pc:docMk/>
            <pc:sldMk cId="0" sldId="265"/>
            <ac:spMk id="3" creationId="{00000000-0000-0000-0000-000000000000}"/>
          </ac:spMkLst>
        </pc:spChg>
        <pc:spChg chg="mod">
          <ac:chgData name="hoang duc" userId="a9a904a2f6150d9e" providerId="LiveId" clId="{5532CBB7-3833-47B7-961B-9F3B83948147}" dt="2022-06-23T16:52:01.492" v="1559" actId="20577"/>
          <ac:spMkLst>
            <pc:docMk/>
            <pc:sldMk cId="0" sldId="265"/>
            <ac:spMk id="4" creationId="{00000000-0000-0000-0000-000000000000}"/>
          </ac:spMkLst>
        </pc:spChg>
      </pc:sldChg>
      <pc:sldChg chg="addSp delSp modSp mod modAnim">
        <pc:chgData name="hoang duc" userId="a9a904a2f6150d9e" providerId="LiveId" clId="{5532CBB7-3833-47B7-961B-9F3B83948147}" dt="2022-06-24T14:05:38.488" v="3547" actId="207"/>
        <pc:sldMkLst>
          <pc:docMk/>
          <pc:sldMk cId="0" sldId="266"/>
        </pc:sldMkLst>
        <pc:spChg chg="del">
          <ac:chgData name="hoang duc" userId="a9a904a2f6150d9e" providerId="LiveId" clId="{5532CBB7-3833-47B7-961B-9F3B83948147}" dt="2022-06-23T16:35:58.664" v="1254" actId="478"/>
          <ac:spMkLst>
            <pc:docMk/>
            <pc:sldMk cId="0" sldId="266"/>
            <ac:spMk id="3" creationId="{00000000-0000-0000-0000-000000000000}"/>
          </ac:spMkLst>
        </pc:spChg>
        <pc:spChg chg="mod">
          <ac:chgData name="hoang duc" userId="a9a904a2f6150d9e" providerId="LiveId" clId="{5532CBB7-3833-47B7-961B-9F3B83948147}" dt="2022-06-24T14:01:38.099" v="3326" actId="2711"/>
          <ac:spMkLst>
            <pc:docMk/>
            <pc:sldMk cId="0" sldId="266"/>
            <ac:spMk id="4" creationId="{00000000-0000-0000-0000-000000000000}"/>
          </ac:spMkLst>
        </pc:spChg>
        <pc:spChg chg="add del mod">
          <ac:chgData name="hoang duc" userId="a9a904a2f6150d9e" providerId="LiveId" clId="{5532CBB7-3833-47B7-961B-9F3B83948147}" dt="2022-06-23T16:36:00.312" v="1255" actId="478"/>
          <ac:spMkLst>
            <pc:docMk/>
            <pc:sldMk cId="0" sldId="266"/>
            <ac:spMk id="6" creationId="{82315D62-D6D3-F5DB-3560-044CF3A7D5F6}"/>
          </ac:spMkLst>
        </pc:spChg>
        <pc:spChg chg="add mod">
          <ac:chgData name="hoang duc" userId="a9a904a2f6150d9e" providerId="LiveId" clId="{5532CBB7-3833-47B7-961B-9F3B83948147}" dt="2022-06-23T17:54:01.441" v="2512" actId="20577"/>
          <ac:spMkLst>
            <pc:docMk/>
            <pc:sldMk cId="0" sldId="266"/>
            <ac:spMk id="7" creationId="{99DD3B91-6C6C-857E-DA72-09286BA82E32}"/>
          </ac:spMkLst>
        </pc:spChg>
        <pc:graphicFrameChg chg="add mod modGraphic">
          <ac:chgData name="hoang duc" userId="a9a904a2f6150d9e" providerId="LiveId" clId="{5532CBB7-3833-47B7-961B-9F3B83948147}" dt="2022-06-24T14:05:38.488" v="3547" actId="207"/>
          <ac:graphicFrameMkLst>
            <pc:docMk/>
            <pc:sldMk cId="0" sldId="266"/>
            <ac:graphicFrameMk id="5" creationId="{EAEE673D-6D1F-7029-725C-2EE7D8F22225}"/>
          </ac:graphicFrameMkLst>
        </pc:graphicFrameChg>
      </pc:sldChg>
      <pc:sldChg chg="addSp delSp modSp mod modAnim">
        <pc:chgData name="hoang duc" userId="a9a904a2f6150d9e" providerId="LiveId" clId="{5532CBB7-3833-47B7-961B-9F3B83948147}" dt="2022-06-24T14:05:55.880" v="3551" actId="207"/>
        <pc:sldMkLst>
          <pc:docMk/>
          <pc:sldMk cId="0" sldId="267"/>
        </pc:sldMkLst>
        <pc:spChg chg="add del">
          <ac:chgData name="hoang duc" userId="a9a904a2f6150d9e" providerId="LiveId" clId="{5532CBB7-3833-47B7-961B-9F3B83948147}" dt="2022-06-23T16:40:36.713" v="1325" actId="478"/>
          <ac:spMkLst>
            <pc:docMk/>
            <pc:sldMk cId="0" sldId="267"/>
            <ac:spMk id="3" creationId="{00000000-0000-0000-0000-000000000000}"/>
          </ac:spMkLst>
        </pc:spChg>
        <pc:spChg chg="mod">
          <ac:chgData name="hoang duc" userId="a9a904a2f6150d9e" providerId="LiveId" clId="{5532CBB7-3833-47B7-961B-9F3B83948147}" dt="2022-06-23T17:54:11.137" v="2516" actId="20577"/>
          <ac:spMkLst>
            <pc:docMk/>
            <pc:sldMk cId="0" sldId="267"/>
            <ac:spMk id="4" creationId="{00000000-0000-0000-0000-000000000000}"/>
          </ac:spMkLst>
        </pc:spChg>
        <pc:spChg chg="del mod">
          <ac:chgData name="hoang duc" userId="a9a904a2f6150d9e" providerId="LiveId" clId="{5532CBB7-3833-47B7-961B-9F3B83948147}" dt="2022-06-23T16:41:37.831" v="1334" actId="478"/>
          <ac:spMkLst>
            <pc:docMk/>
            <pc:sldMk cId="0" sldId="267"/>
            <ac:spMk id="5" creationId="{00000000-0000-0000-0000-000000000000}"/>
          </ac:spMkLst>
        </pc:spChg>
        <pc:spChg chg="add del mod">
          <ac:chgData name="hoang duc" userId="a9a904a2f6150d9e" providerId="LiveId" clId="{5532CBB7-3833-47B7-961B-9F3B83948147}" dt="2022-06-23T16:40:33.226" v="1324" actId="478"/>
          <ac:spMkLst>
            <pc:docMk/>
            <pc:sldMk cId="0" sldId="267"/>
            <ac:spMk id="7" creationId="{65352C51-9990-A5EC-A299-E2C852619EF2}"/>
          </ac:spMkLst>
        </pc:spChg>
        <pc:spChg chg="add del mod">
          <ac:chgData name="hoang duc" userId="a9a904a2f6150d9e" providerId="LiveId" clId="{5532CBB7-3833-47B7-961B-9F3B83948147}" dt="2022-06-23T16:40:38.199" v="1326" actId="478"/>
          <ac:spMkLst>
            <pc:docMk/>
            <pc:sldMk cId="0" sldId="267"/>
            <ac:spMk id="9" creationId="{DCDA7F80-A798-73F0-2445-07B8A2D10089}"/>
          </ac:spMkLst>
        </pc:spChg>
        <pc:spChg chg="add mod">
          <ac:chgData name="hoang duc" userId="a9a904a2f6150d9e" providerId="LiveId" clId="{5532CBB7-3833-47B7-961B-9F3B83948147}" dt="2022-06-23T17:54:18.494" v="2517" actId="11"/>
          <ac:spMkLst>
            <pc:docMk/>
            <pc:sldMk cId="0" sldId="267"/>
            <ac:spMk id="10" creationId="{9D5BA976-2333-6EEF-AB11-1AE466F5614C}"/>
          </ac:spMkLst>
        </pc:spChg>
        <pc:graphicFrameChg chg="add mod modGraphic">
          <ac:chgData name="hoang duc" userId="a9a904a2f6150d9e" providerId="LiveId" clId="{5532CBB7-3833-47B7-961B-9F3B83948147}" dt="2022-06-24T14:05:55.880" v="3551" actId="207"/>
          <ac:graphicFrameMkLst>
            <pc:docMk/>
            <pc:sldMk cId="0" sldId="267"/>
            <ac:graphicFrameMk id="5" creationId="{E6AB7FD2-1F57-F5AF-3D9E-2BE6C3ABA6EC}"/>
          </ac:graphicFrameMkLst>
        </pc:graphicFrameChg>
      </pc:sldChg>
      <pc:sldChg chg="addSp delSp modSp mod modAnim">
        <pc:chgData name="hoang duc" userId="a9a904a2f6150d9e" providerId="LiveId" clId="{5532CBB7-3833-47B7-961B-9F3B83948147}" dt="2022-06-24T14:05:59.608" v="3552" actId="207"/>
        <pc:sldMkLst>
          <pc:docMk/>
          <pc:sldMk cId="0" sldId="268"/>
        </pc:sldMkLst>
        <pc:spChg chg="del">
          <ac:chgData name="hoang duc" userId="a9a904a2f6150d9e" providerId="LiveId" clId="{5532CBB7-3833-47B7-961B-9F3B83948147}" dt="2022-06-23T16:44:22.410" v="1361" actId="478"/>
          <ac:spMkLst>
            <pc:docMk/>
            <pc:sldMk cId="0" sldId="268"/>
            <ac:spMk id="3" creationId="{00000000-0000-0000-0000-000000000000}"/>
          </ac:spMkLst>
        </pc:spChg>
        <pc:spChg chg="mod">
          <ac:chgData name="hoang duc" userId="a9a904a2f6150d9e" providerId="LiveId" clId="{5532CBB7-3833-47B7-961B-9F3B83948147}" dt="2022-06-23T17:51:55.711" v="2488" actId="255"/>
          <ac:spMkLst>
            <pc:docMk/>
            <pc:sldMk cId="0" sldId="268"/>
            <ac:spMk id="4" creationId="{00000000-0000-0000-0000-000000000000}"/>
          </ac:spMkLst>
        </pc:spChg>
        <pc:spChg chg="del mod">
          <ac:chgData name="hoang duc" userId="a9a904a2f6150d9e" providerId="LiveId" clId="{5532CBB7-3833-47B7-961B-9F3B83948147}" dt="2022-06-23T16:44:36.999" v="1387" actId="478"/>
          <ac:spMkLst>
            <pc:docMk/>
            <pc:sldMk cId="0" sldId="268"/>
            <ac:spMk id="5" creationId="{00000000-0000-0000-0000-000000000000}"/>
          </ac:spMkLst>
        </pc:spChg>
        <pc:spChg chg="add del mod">
          <ac:chgData name="hoang duc" userId="a9a904a2f6150d9e" providerId="LiveId" clId="{5532CBB7-3833-47B7-961B-9F3B83948147}" dt="2022-06-23T16:44:23.646" v="1362" actId="478"/>
          <ac:spMkLst>
            <pc:docMk/>
            <pc:sldMk cId="0" sldId="268"/>
            <ac:spMk id="7" creationId="{98B70E51-799F-495B-9E7E-3948D7936C32}"/>
          </ac:spMkLst>
        </pc:spChg>
        <pc:graphicFrameChg chg="add mod modGraphic">
          <ac:chgData name="hoang duc" userId="a9a904a2f6150d9e" providerId="LiveId" clId="{5532CBB7-3833-47B7-961B-9F3B83948147}" dt="2022-06-24T14:05:59.608" v="3552" actId="207"/>
          <ac:graphicFrameMkLst>
            <pc:docMk/>
            <pc:sldMk cId="0" sldId="268"/>
            <ac:graphicFrameMk id="5" creationId="{F8CEB617-A220-D86B-F31C-71C1411E8CEF}"/>
          </ac:graphicFrameMkLst>
        </pc:graphicFrameChg>
        <pc:picChg chg="del">
          <ac:chgData name="hoang duc" userId="a9a904a2f6150d9e" providerId="LiveId" clId="{5532CBB7-3833-47B7-961B-9F3B83948147}" dt="2022-06-23T17:21:06.656" v="2116" actId="478"/>
          <ac:picMkLst>
            <pc:docMk/>
            <pc:sldMk cId="0" sldId="268"/>
            <ac:picMk id="2" creationId="{00000000-0000-0000-0000-000000000000}"/>
          </ac:picMkLst>
        </pc:picChg>
        <pc:picChg chg="add mod">
          <ac:chgData name="hoang duc" userId="a9a904a2f6150d9e" providerId="LiveId" clId="{5532CBB7-3833-47B7-961B-9F3B83948147}" dt="2022-06-23T17:26:37.639" v="2272"/>
          <ac:picMkLst>
            <pc:docMk/>
            <pc:sldMk cId="0" sldId="268"/>
            <ac:picMk id="8" creationId="{5746DF88-BC7F-AB38-CBA1-1B30FB6B33AF}"/>
          </ac:picMkLst>
        </pc:picChg>
      </pc:sldChg>
      <pc:sldChg chg="addSp delSp modSp mod">
        <pc:chgData name="hoang duc" userId="a9a904a2f6150d9e" providerId="LiveId" clId="{5532CBB7-3833-47B7-961B-9F3B83948147}" dt="2022-06-24T14:06:42.368" v="3562" actId="207"/>
        <pc:sldMkLst>
          <pc:docMk/>
          <pc:sldMk cId="0" sldId="269"/>
        </pc:sldMkLst>
        <pc:spChg chg="del">
          <ac:chgData name="hoang duc" userId="a9a904a2f6150d9e" providerId="LiveId" clId="{5532CBB7-3833-47B7-961B-9F3B83948147}" dt="2022-06-23T16:49:45.273" v="1485" actId="478"/>
          <ac:spMkLst>
            <pc:docMk/>
            <pc:sldMk cId="0" sldId="269"/>
            <ac:spMk id="3" creationId="{00000000-0000-0000-0000-000000000000}"/>
          </ac:spMkLst>
        </pc:spChg>
        <pc:spChg chg="mod">
          <ac:chgData name="hoang duc" userId="a9a904a2f6150d9e" providerId="LiveId" clId="{5532CBB7-3833-47B7-961B-9F3B83948147}" dt="2022-06-23T17:57:21.022" v="2560" actId="1076"/>
          <ac:spMkLst>
            <pc:docMk/>
            <pc:sldMk cId="0" sldId="269"/>
            <ac:spMk id="4" creationId="{00000000-0000-0000-0000-000000000000}"/>
          </ac:spMkLst>
        </pc:spChg>
        <pc:spChg chg="del">
          <ac:chgData name="hoang duc" userId="a9a904a2f6150d9e" providerId="LiveId" clId="{5532CBB7-3833-47B7-961B-9F3B83948147}" dt="2022-06-23T16:49:55.088" v="1494" actId="478"/>
          <ac:spMkLst>
            <pc:docMk/>
            <pc:sldMk cId="0" sldId="269"/>
            <ac:spMk id="5" creationId="{00000000-0000-0000-0000-000000000000}"/>
          </ac:spMkLst>
        </pc:spChg>
        <pc:spChg chg="add del mod">
          <ac:chgData name="hoang duc" userId="a9a904a2f6150d9e" providerId="LiveId" clId="{5532CBB7-3833-47B7-961B-9F3B83948147}" dt="2022-06-23T16:49:47.254" v="1486" actId="478"/>
          <ac:spMkLst>
            <pc:docMk/>
            <pc:sldMk cId="0" sldId="269"/>
            <ac:spMk id="7" creationId="{73A8A04A-9820-81AC-E6F3-1832269056C5}"/>
          </ac:spMkLst>
        </pc:spChg>
        <pc:graphicFrameChg chg="add mod modGraphic">
          <ac:chgData name="hoang duc" userId="a9a904a2f6150d9e" providerId="LiveId" clId="{5532CBB7-3833-47B7-961B-9F3B83948147}" dt="2022-06-24T14:06:42.368" v="3562" actId="207"/>
          <ac:graphicFrameMkLst>
            <pc:docMk/>
            <pc:sldMk cId="0" sldId="269"/>
            <ac:graphicFrameMk id="5" creationId="{F538B502-9754-422A-5E3D-5DE6C339EA4B}"/>
          </ac:graphicFrameMkLst>
        </pc:graphicFrameChg>
      </pc:sldChg>
      <pc:sldChg chg="del">
        <pc:chgData name="hoang duc" userId="a9a904a2f6150d9e" providerId="LiveId" clId="{5532CBB7-3833-47B7-961B-9F3B83948147}" dt="2022-06-23T16:50:37.967" v="1499" actId="47"/>
        <pc:sldMkLst>
          <pc:docMk/>
          <pc:sldMk cId="0" sldId="270"/>
        </pc:sldMkLst>
      </pc:sldChg>
      <pc:sldChg chg="del">
        <pc:chgData name="hoang duc" userId="a9a904a2f6150d9e" providerId="LiveId" clId="{5532CBB7-3833-47B7-961B-9F3B83948147}" dt="2022-06-23T16:50:40.627" v="1500" actId="47"/>
        <pc:sldMkLst>
          <pc:docMk/>
          <pc:sldMk cId="0" sldId="271"/>
        </pc:sldMkLst>
      </pc:sldChg>
      <pc:sldChg chg="del">
        <pc:chgData name="hoang duc" userId="a9a904a2f6150d9e" providerId="LiveId" clId="{5532CBB7-3833-47B7-961B-9F3B83948147}" dt="2022-06-23T17:57:55.007" v="2567" actId="47"/>
        <pc:sldMkLst>
          <pc:docMk/>
          <pc:sldMk cId="0" sldId="272"/>
        </pc:sldMkLst>
      </pc:sldChg>
      <pc:sldChg chg="del">
        <pc:chgData name="hoang duc" userId="a9a904a2f6150d9e" providerId="LiveId" clId="{5532CBB7-3833-47B7-961B-9F3B83948147}" dt="2022-06-23T17:58:10.510" v="2569" actId="47"/>
        <pc:sldMkLst>
          <pc:docMk/>
          <pc:sldMk cId="0" sldId="273"/>
        </pc:sldMkLst>
      </pc:sldChg>
      <pc:sldChg chg="del">
        <pc:chgData name="hoang duc" userId="a9a904a2f6150d9e" providerId="LiveId" clId="{5532CBB7-3833-47B7-961B-9F3B83948147}" dt="2022-06-23T16:50:50.027" v="1501" actId="47"/>
        <pc:sldMkLst>
          <pc:docMk/>
          <pc:sldMk cId="0" sldId="274"/>
        </pc:sldMkLst>
      </pc:sldChg>
      <pc:sldChg chg="modSp add mod">
        <pc:chgData name="hoang duc" userId="a9a904a2f6150d9e" providerId="LiveId" clId="{5532CBB7-3833-47B7-961B-9F3B83948147}" dt="2022-06-23T15:50:50.550" v="621" actId="14100"/>
        <pc:sldMkLst>
          <pc:docMk/>
          <pc:sldMk cId="3586621786" sldId="275"/>
        </pc:sldMkLst>
        <pc:spChg chg="mod">
          <ac:chgData name="hoang duc" userId="a9a904a2f6150d9e" providerId="LiveId" clId="{5532CBB7-3833-47B7-961B-9F3B83948147}" dt="2022-06-23T15:50:50.550" v="621" actId="14100"/>
          <ac:spMkLst>
            <pc:docMk/>
            <pc:sldMk cId="3586621786" sldId="275"/>
            <ac:spMk id="7" creationId="{00000000-0000-0000-0000-000000000000}"/>
          </ac:spMkLst>
        </pc:spChg>
      </pc:sldChg>
      <pc:sldChg chg="modSp add mod modShow">
        <pc:chgData name="hoang duc" userId="a9a904a2f6150d9e" providerId="LiveId" clId="{5532CBB7-3833-47B7-961B-9F3B83948147}" dt="2022-06-23T16:51:14.438" v="1502" actId="729"/>
        <pc:sldMkLst>
          <pc:docMk/>
          <pc:sldMk cId="2353329530" sldId="276"/>
        </pc:sldMkLst>
        <pc:spChg chg="mod">
          <ac:chgData name="hoang duc" userId="a9a904a2f6150d9e" providerId="LiveId" clId="{5532CBB7-3833-47B7-961B-9F3B83948147}" dt="2022-06-23T15:56:16.534" v="625" actId="207"/>
          <ac:spMkLst>
            <pc:docMk/>
            <pc:sldMk cId="2353329530" sldId="276"/>
            <ac:spMk id="7" creationId="{00000000-0000-0000-0000-000000000000}"/>
          </ac:spMkLst>
        </pc:spChg>
      </pc:sldChg>
      <pc:sldChg chg="modSp add mod modShow">
        <pc:chgData name="hoang duc" userId="a9a904a2f6150d9e" providerId="LiveId" clId="{5532CBB7-3833-47B7-961B-9F3B83948147}" dt="2022-06-23T16:53:50.286" v="1569" actId="729"/>
        <pc:sldMkLst>
          <pc:docMk/>
          <pc:sldMk cId="147284866" sldId="277"/>
        </pc:sldMkLst>
        <pc:spChg chg="mod">
          <ac:chgData name="hoang duc" userId="a9a904a2f6150d9e" providerId="LiveId" clId="{5532CBB7-3833-47B7-961B-9F3B83948147}" dt="2022-06-23T15:57:06.222" v="635" actId="207"/>
          <ac:spMkLst>
            <pc:docMk/>
            <pc:sldMk cId="147284866" sldId="277"/>
            <ac:spMk id="7" creationId="{00000000-0000-0000-0000-000000000000}"/>
          </ac:spMkLst>
        </pc:spChg>
      </pc:sldChg>
      <pc:sldChg chg="addSp delSp modSp add mod modAnim">
        <pc:chgData name="hoang duc" userId="a9a904a2f6150d9e" providerId="LiveId" clId="{5532CBB7-3833-47B7-961B-9F3B83948147}" dt="2022-06-24T14:05:16.938" v="3545" actId="1076"/>
        <pc:sldMkLst>
          <pc:docMk/>
          <pc:sldMk cId="2123420885" sldId="278"/>
        </pc:sldMkLst>
        <pc:spChg chg="mod">
          <ac:chgData name="hoang duc" userId="a9a904a2f6150d9e" providerId="LiveId" clId="{5532CBB7-3833-47B7-961B-9F3B83948147}" dt="2022-06-23T17:46:13.039" v="2421" actId="1076"/>
          <ac:spMkLst>
            <pc:docMk/>
            <pc:sldMk cId="2123420885" sldId="278"/>
            <ac:spMk id="4" creationId="{00000000-0000-0000-0000-000000000000}"/>
          </ac:spMkLst>
        </pc:spChg>
        <pc:spChg chg="add mod">
          <ac:chgData name="hoang duc" userId="a9a904a2f6150d9e" providerId="LiveId" clId="{5532CBB7-3833-47B7-961B-9F3B83948147}" dt="2022-06-23T17:44:50.648" v="2414" actId="2711"/>
          <ac:spMkLst>
            <pc:docMk/>
            <pc:sldMk cId="2123420885" sldId="278"/>
            <ac:spMk id="7" creationId="{3F2616AF-7D6E-C56B-D9E4-511227875117}"/>
          </ac:spMkLst>
        </pc:spChg>
        <pc:graphicFrameChg chg="add mod modGraphic">
          <ac:chgData name="hoang duc" userId="a9a904a2f6150d9e" providerId="LiveId" clId="{5532CBB7-3833-47B7-961B-9F3B83948147}" dt="2022-06-24T14:05:07.664" v="3543" actId="207"/>
          <ac:graphicFrameMkLst>
            <pc:docMk/>
            <pc:sldMk cId="2123420885" sldId="278"/>
            <ac:graphicFrameMk id="5" creationId="{F56B52BC-4C83-C584-5B87-FE8596FD37ED}"/>
          </ac:graphicFrameMkLst>
        </pc:graphicFrameChg>
        <pc:picChg chg="del">
          <ac:chgData name="hoang duc" userId="a9a904a2f6150d9e" providerId="LiveId" clId="{5532CBB7-3833-47B7-961B-9F3B83948147}" dt="2022-06-23T16:24:30.365" v="980" actId="478"/>
          <ac:picMkLst>
            <pc:docMk/>
            <pc:sldMk cId="2123420885" sldId="278"/>
            <ac:picMk id="2" creationId="{00000000-0000-0000-0000-000000000000}"/>
          </ac:picMkLst>
        </pc:picChg>
        <pc:picChg chg="add del">
          <ac:chgData name="hoang duc" userId="a9a904a2f6150d9e" providerId="LiveId" clId="{5532CBB7-3833-47B7-961B-9F3B83948147}" dt="2022-06-23T16:24:27.962" v="978"/>
          <ac:picMkLst>
            <pc:docMk/>
            <pc:sldMk cId="2123420885" sldId="278"/>
            <ac:picMk id="2050" creationId="{AB69B846-8F2D-48CA-6E74-45EBE2F165F4}"/>
          </ac:picMkLst>
        </pc:picChg>
        <pc:picChg chg="add del">
          <ac:chgData name="hoang duc" userId="a9a904a2f6150d9e" providerId="LiveId" clId="{5532CBB7-3833-47B7-961B-9F3B83948147}" dt="2022-06-23T16:24:30.365" v="980" actId="478"/>
          <ac:picMkLst>
            <pc:docMk/>
            <pc:sldMk cId="2123420885" sldId="278"/>
            <ac:picMk id="2052" creationId="{CDD177D0-2D15-45AC-458A-841492EADCDF}"/>
          </ac:picMkLst>
        </pc:picChg>
        <pc:picChg chg="add mod">
          <ac:chgData name="hoang duc" userId="a9a904a2f6150d9e" providerId="LiveId" clId="{5532CBB7-3833-47B7-961B-9F3B83948147}" dt="2022-06-24T14:05:16.938" v="3545" actId="1076"/>
          <ac:picMkLst>
            <pc:docMk/>
            <pc:sldMk cId="2123420885" sldId="278"/>
            <ac:picMk id="2054" creationId="{C223ABC1-9FF9-4D31-1345-FC5F1F76A75A}"/>
          </ac:picMkLst>
        </pc:picChg>
      </pc:sldChg>
      <pc:sldChg chg="add del">
        <pc:chgData name="hoang duc" userId="a9a904a2f6150d9e" providerId="LiveId" clId="{5532CBB7-3833-47B7-961B-9F3B83948147}" dt="2022-06-23T16:24:20.769" v="976"/>
        <pc:sldMkLst>
          <pc:docMk/>
          <pc:sldMk cId="1072713252" sldId="279"/>
        </pc:sldMkLst>
      </pc:sldChg>
      <pc:sldChg chg="modSp add mod ord modShow">
        <pc:chgData name="hoang duc" userId="a9a904a2f6150d9e" providerId="LiveId" clId="{5532CBB7-3833-47B7-961B-9F3B83948147}" dt="2022-06-23T16:53:44.453" v="1568" actId="729"/>
        <pc:sldMkLst>
          <pc:docMk/>
          <pc:sldMk cId="3610044874" sldId="279"/>
        </pc:sldMkLst>
        <pc:spChg chg="mod">
          <ac:chgData name="hoang duc" userId="a9a904a2f6150d9e" providerId="LiveId" clId="{5532CBB7-3833-47B7-961B-9F3B83948147}" dt="2022-06-23T16:35:38.480" v="1253" actId="207"/>
          <ac:spMkLst>
            <pc:docMk/>
            <pc:sldMk cId="3610044874" sldId="279"/>
            <ac:spMk id="7" creationId="{00000000-0000-0000-0000-000000000000}"/>
          </ac:spMkLst>
        </pc:spChg>
      </pc:sldChg>
      <pc:sldChg chg="modSp add del mod">
        <pc:chgData name="hoang duc" userId="a9a904a2f6150d9e" providerId="LiveId" clId="{5532CBB7-3833-47B7-961B-9F3B83948147}" dt="2022-06-23T16:52:45.632" v="1563" actId="47"/>
        <pc:sldMkLst>
          <pc:docMk/>
          <pc:sldMk cId="1200741551" sldId="280"/>
        </pc:sldMkLst>
        <pc:spChg chg="mod">
          <ac:chgData name="hoang duc" userId="a9a904a2f6150d9e" providerId="LiveId" clId="{5532CBB7-3833-47B7-961B-9F3B83948147}" dt="2022-06-23T16:37:07.553" v="1267" actId="207"/>
          <ac:spMkLst>
            <pc:docMk/>
            <pc:sldMk cId="1200741551" sldId="280"/>
            <ac:spMk id="4" creationId="{00000000-0000-0000-0000-000000000000}"/>
          </ac:spMkLst>
        </pc:spChg>
      </pc:sldChg>
      <pc:sldChg chg="addSp delSp modSp add mod modClrScheme modAnim chgLayout">
        <pc:chgData name="hoang duc" userId="a9a904a2f6150d9e" providerId="LiveId" clId="{5532CBB7-3833-47B7-961B-9F3B83948147}" dt="2022-06-24T14:05:41.616" v="3548" actId="207"/>
        <pc:sldMkLst>
          <pc:docMk/>
          <pc:sldMk cId="1133991727" sldId="281"/>
        </pc:sldMkLst>
        <pc:spChg chg="add del mod">
          <ac:chgData name="hoang duc" userId="a9a904a2f6150d9e" providerId="LiveId" clId="{5532CBB7-3833-47B7-961B-9F3B83948147}" dt="2022-06-23T17:01:21.225" v="1596" actId="767"/>
          <ac:spMkLst>
            <pc:docMk/>
            <pc:sldMk cId="1133991727" sldId="281"/>
            <ac:spMk id="3" creationId="{88CC119C-9C65-2729-5468-4F7381B4BA73}"/>
          </ac:spMkLst>
        </pc:spChg>
        <pc:spChg chg="del mod">
          <ac:chgData name="hoang duc" userId="a9a904a2f6150d9e" providerId="LiveId" clId="{5532CBB7-3833-47B7-961B-9F3B83948147}" dt="2022-06-23T16:37:15.877" v="1272"/>
          <ac:spMkLst>
            <pc:docMk/>
            <pc:sldMk cId="1133991727" sldId="281"/>
            <ac:spMk id="4" creationId="{00000000-0000-0000-0000-000000000000}"/>
          </ac:spMkLst>
        </pc:spChg>
        <pc:spChg chg="add del mod ord">
          <ac:chgData name="hoang duc" userId="a9a904a2f6150d9e" providerId="LiveId" clId="{5532CBB7-3833-47B7-961B-9F3B83948147}" dt="2022-06-23T17:09:56.391" v="1613" actId="478"/>
          <ac:spMkLst>
            <pc:docMk/>
            <pc:sldMk cId="1133991727" sldId="281"/>
            <ac:spMk id="8" creationId="{B6F0EA77-9561-D575-85FB-38C3BCC5F349}"/>
          </ac:spMkLst>
        </pc:spChg>
        <pc:spChg chg="add mod">
          <ac:chgData name="hoang duc" userId="a9a904a2f6150d9e" providerId="LiveId" clId="{5532CBB7-3833-47B7-961B-9F3B83948147}" dt="2022-06-23T17:49:39.694" v="2462" actId="1076"/>
          <ac:spMkLst>
            <pc:docMk/>
            <pc:sldMk cId="1133991727" sldId="281"/>
            <ac:spMk id="10" creationId="{61E60566-941C-4EEE-851E-71A9F178FF6A}"/>
          </ac:spMkLst>
        </pc:spChg>
        <pc:graphicFrameChg chg="add mod modGraphic">
          <ac:chgData name="hoang duc" userId="a9a904a2f6150d9e" providerId="LiveId" clId="{5532CBB7-3833-47B7-961B-9F3B83948147}" dt="2022-06-24T14:05:41.616" v="3548" actId="207"/>
          <ac:graphicFrameMkLst>
            <pc:docMk/>
            <pc:sldMk cId="1133991727" sldId="281"/>
            <ac:graphicFrameMk id="4" creationId="{A3058652-319B-834B-A904-B56B94F54990}"/>
          </ac:graphicFrameMkLst>
        </pc:graphicFrameChg>
        <pc:picChg chg="del">
          <ac:chgData name="hoang duc" userId="a9a904a2f6150d9e" providerId="LiveId" clId="{5532CBB7-3833-47B7-961B-9F3B83948147}" dt="2022-06-23T16:37:15.877" v="1270" actId="478"/>
          <ac:picMkLst>
            <pc:docMk/>
            <pc:sldMk cId="1133991727" sldId="281"/>
            <ac:picMk id="2" creationId="{00000000-0000-0000-0000-000000000000}"/>
          </ac:picMkLst>
        </pc:picChg>
        <pc:picChg chg="add del mod">
          <ac:chgData name="hoang duc" userId="a9a904a2f6150d9e" providerId="LiveId" clId="{5532CBB7-3833-47B7-961B-9F3B83948147}" dt="2022-06-23T17:08:37.295" v="1597" actId="478"/>
          <ac:picMkLst>
            <pc:docMk/>
            <pc:sldMk cId="1133991727" sldId="281"/>
            <ac:picMk id="5" creationId="{E852863F-D166-F2A9-7D03-8A8BCB016D06}"/>
          </ac:picMkLst>
        </pc:picChg>
        <pc:picChg chg="add mod">
          <ac:chgData name="hoang duc" userId="a9a904a2f6150d9e" providerId="LiveId" clId="{5532CBB7-3833-47B7-961B-9F3B83948147}" dt="2022-06-23T18:29:51.880" v="2999" actId="1076"/>
          <ac:picMkLst>
            <pc:docMk/>
            <pc:sldMk cId="1133991727" sldId="281"/>
            <ac:picMk id="7" creationId="{38C3B297-2558-A89E-0B78-EF81C34A3627}"/>
          </ac:picMkLst>
        </pc:picChg>
        <pc:inkChg chg="add del">
          <ac:chgData name="hoang duc" userId="a9a904a2f6150d9e" providerId="LiveId" clId="{5532CBB7-3833-47B7-961B-9F3B83948147}" dt="2022-06-23T18:16:45.370" v="2734" actId="9405"/>
          <ac:inkMkLst>
            <pc:docMk/>
            <pc:sldMk cId="1133991727" sldId="281"/>
            <ac:inkMk id="11" creationId="{85DECBCC-30BF-C0F6-2157-EB5E8E9CC4CC}"/>
          </ac:inkMkLst>
        </pc:inkChg>
        <pc:inkChg chg="add del">
          <ac:chgData name="hoang duc" userId="a9a904a2f6150d9e" providerId="LiveId" clId="{5532CBB7-3833-47B7-961B-9F3B83948147}" dt="2022-06-23T18:16:44.626" v="2733" actId="9405"/>
          <ac:inkMkLst>
            <pc:docMk/>
            <pc:sldMk cId="1133991727" sldId="281"/>
            <ac:inkMk id="12" creationId="{6B6E7894-977F-E64D-4A5F-98A6B9B1EC68}"/>
          </ac:inkMkLst>
        </pc:inkChg>
        <pc:inkChg chg="add del">
          <ac:chgData name="hoang duc" userId="a9a904a2f6150d9e" providerId="LiveId" clId="{5532CBB7-3833-47B7-961B-9F3B83948147}" dt="2022-06-23T18:16:48.449" v="2736" actId="9405"/>
          <ac:inkMkLst>
            <pc:docMk/>
            <pc:sldMk cId="1133991727" sldId="281"/>
            <ac:inkMk id="13" creationId="{87C74DE9-3E59-9707-365D-C66DAFBCEC74}"/>
          </ac:inkMkLst>
        </pc:inkChg>
        <pc:inkChg chg="add del">
          <ac:chgData name="hoang duc" userId="a9a904a2f6150d9e" providerId="LiveId" clId="{5532CBB7-3833-47B7-961B-9F3B83948147}" dt="2022-06-23T18:16:51.418" v="2738" actId="9405"/>
          <ac:inkMkLst>
            <pc:docMk/>
            <pc:sldMk cId="1133991727" sldId="281"/>
            <ac:inkMk id="14" creationId="{984CCE66-AEEA-1811-899B-F7932007610A}"/>
          </ac:inkMkLst>
        </pc:inkChg>
        <pc:inkChg chg="add del">
          <ac:chgData name="hoang duc" userId="a9a904a2f6150d9e" providerId="LiveId" clId="{5532CBB7-3833-47B7-961B-9F3B83948147}" dt="2022-06-23T18:16:54.930" v="2740" actId="9405"/>
          <ac:inkMkLst>
            <pc:docMk/>
            <pc:sldMk cId="1133991727" sldId="281"/>
            <ac:inkMk id="15" creationId="{8CB0F16E-3844-E510-5E68-6578F579603C}"/>
          </ac:inkMkLst>
        </pc:inkChg>
        <pc:inkChg chg="add del">
          <ac:chgData name="hoang duc" userId="a9a904a2f6150d9e" providerId="LiveId" clId="{5532CBB7-3833-47B7-961B-9F3B83948147}" dt="2022-06-23T18:16:56.643" v="2742" actId="9405"/>
          <ac:inkMkLst>
            <pc:docMk/>
            <pc:sldMk cId="1133991727" sldId="281"/>
            <ac:inkMk id="16" creationId="{1DA740FB-4A76-4504-3CFF-018CC95179D4}"/>
          </ac:inkMkLst>
        </pc:inkChg>
        <pc:inkChg chg="add del">
          <ac:chgData name="hoang duc" userId="a9a904a2f6150d9e" providerId="LiveId" clId="{5532CBB7-3833-47B7-961B-9F3B83948147}" dt="2022-06-23T18:19:44.316" v="2746" actId="9405"/>
          <ac:inkMkLst>
            <pc:docMk/>
            <pc:sldMk cId="1133991727" sldId="281"/>
            <ac:inkMk id="17" creationId="{BF75A599-8DB8-92B1-BE85-92E906F4F7B6}"/>
          </ac:inkMkLst>
        </pc:inkChg>
        <pc:inkChg chg="add del">
          <ac:chgData name="hoang duc" userId="a9a904a2f6150d9e" providerId="LiveId" clId="{5532CBB7-3833-47B7-961B-9F3B83948147}" dt="2022-06-23T18:19:54.897" v="2748" actId="9405"/>
          <ac:inkMkLst>
            <pc:docMk/>
            <pc:sldMk cId="1133991727" sldId="281"/>
            <ac:inkMk id="18" creationId="{D5D0A715-DCC0-E416-23D5-63D8E4CD6A36}"/>
          </ac:inkMkLst>
        </pc:inkChg>
        <pc:inkChg chg="add del">
          <ac:chgData name="hoang duc" userId="a9a904a2f6150d9e" providerId="LiveId" clId="{5532CBB7-3833-47B7-961B-9F3B83948147}" dt="2022-06-23T18:25:39.196" v="2806"/>
          <ac:inkMkLst>
            <pc:docMk/>
            <pc:sldMk cId="1133991727" sldId="281"/>
            <ac:inkMk id="19" creationId="{21BB9747-73A5-898A-E175-71AEC1854DE5}"/>
          </ac:inkMkLst>
        </pc:inkChg>
        <pc:inkChg chg="add del">
          <ac:chgData name="hoang duc" userId="a9a904a2f6150d9e" providerId="LiveId" clId="{5532CBB7-3833-47B7-961B-9F3B83948147}" dt="2022-06-23T18:25:24.106" v="2805" actId="9405"/>
          <ac:inkMkLst>
            <pc:docMk/>
            <pc:sldMk cId="1133991727" sldId="281"/>
            <ac:inkMk id="20" creationId="{CB7A63B6-30E8-D230-8C09-F5A67072F928}"/>
          </ac:inkMkLst>
        </pc:inkChg>
        <pc:inkChg chg="add del">
          <ac:chgData name="hoang duc" userId="a9a904a2f6150d9e" providerId="LiveId" clId="{5532CBB7-3833-47B7-961B-9F3B83948147}" dt="2022-06-23T18:20:27.685" v="2752" actId="9405"/>
          <ac:inkMkLst>
            <pc:docMk/>
            <pc:sldMk cId="1133991727" sldId="281"/>
            <ac:inkMk id="21" creationId="{7BAF6025-9B11-CE58-6197-B16A5C20D2C3}"/>
          </ac:inkMkLst>
        </pc:inkChg>
        <pc:inkChg chg="add del">
          <ac:chgData name="hoang duc" userId="a9a904a2f6150d9e" providerId="LiveId" clId="{5532CBB7-3833-47B7-961B-9F3B83948147}" dt="2022-06-23T18:25:23.722" v="2804" actId="9405"/>
          <ac:inkMkLst>
            <pc:docMk/>
            <pc:sldMk cId="1133991727" sldId="281"/>
            <ac:inkMk id="22" creationId="{0FD803F3-C572-1804-18AF-A3F4075415FE}"/>
          </ac:inkMkLst>
        </pc:inkChg>
        <pc:inkChg chg="add del">
          <ac:chgData name="hoang duc" userId="a9a904a2f6150d9e" providerId="LiveId" clId="{5532CBB7-3833-47B7-961B-9F3B83948147}" dt="2022-06-23T18:25:23.300" v="2803" actId="9405"/>
          <ac:inkMkLst>
            <pc:docMk/>
            <pc:sldMk cId="1133991727" sldId="281"/>
            <ac:inkMk id="23" creationId="{08D5E813-2A24-9843-03F6-8CBCE2DFD9CB}"/>
          </ac:inkMkLst>
        </pc:inkChg>
        <pc:inkChg chg="add del">
          <ac:chgData name="hoang duc" userId="a9a904a2f6150d9e" providerId="LiveId" clId="{5532CBB7-3833-47B7-961B-9F3B83948147}" dt="2022-06-23T18:25:22.667" v="2802" actId="9405"/>
          <ac:inkMkLst>
            <pc:docMk/>
            <pc:sldMk cId="1133991727" sldId="281"/>
            <ac:inkMk id="24" creationId="{454C72A2-61CB-1BAD-493E-D2834831BE27}"/>
          </ac:inkMkLst>
        </pc:inkChg>
        <pc:inkChg chg="add del">
          <ac:chgData name="hoang duc" userId="a9a904a2f6150d9e" providerId="LiveId" clId="{5532CBB7-3833-47B7-961B-9F3B83948147}" dt="2022-06-23T18:25:22.284" v="2801" actId="9405"/>
          <ac:inkMkLst>
            <pc:docMk/>
            <pc:sldMk cId="1133991727" sldId="281"/>
            <ac:inkMk id="25" creationId="{4B1DF3D4-63F6-59F6-9349-4F9E2DC79904}"/>
          </ac:inkMkLst>
        </pc:inkChg>
        <pc:inkChg chg="add del">
          <ac:chgData name="hoang duc" userId="a9a904a2f6150d9e" providerId="LiveId" clId="{5532CBB7-3833-47B7-961B-9F3B83948147}" dt="2022-06-23T18:25:21.761" v="2800" actId="9405"/>
          <ac:inkMkLst>
            <pc:docMk/>
            <pc:sldMk cId="1133991727" sldId="281"/>
            <ac:inkMk id="26" creationId="{8EBF045B-EA62-A5EC-1B23-7F1BABD813E4}"/>
          </ac:inkMkLst>
        </pc:inkChg>
        <pc:inkChg chg="add del">
          <ac:chgData name="hoang duc" userId="a9a904a2f6150d9e" providerId="LiveId" clId="{5532CBB7-3833-47B7-961B-9F3B83948147}" dt="2022-06-23T18:25:21.474" v="2799" actId="9405"/>
          <ac:inkMkLst>
            <pc:docMk/>
            <pc:sldMk cId="1133991727" sldId="281"/>
            <ac:inkMk id="27" creationId="{B8A922DF-B107-942E-1A9E-1983346DD172}"/>
          </ac:inkMkLst>
        </pc:inkChg>
        <pc:inkChg chg="add del">
          <ac:chgData name="hoang duc" userId="a9a904a2f6150d9e" providerId="LiveId" clId="{5532CBB7-3833-47B7-961B-9F3B83948147}" dt="2022-06-23T18:22:25.955" v="2762" actId="9405"/>
          <ac:inkMkLst>
            <pc:docMk/>
            <pc:sldMk cId="1133991727" sldId="281"/>
            <ac:inkMk id="28" creationId="{F5796825-4FC4-C9D4-69FA-8664B6E82FE1}"/>
          </ac:inkMkLst>
        </pc:inkChg>
        <pc:inkChg chg="add del">
          <ac:chgData name="hoang duc" userId="a9a904a2f6150d9e" providerId="LiveId" clId="{5532CBB7-3833-47B7-961B-9F3B83948147}" dt="2022-06-23T18:22:22.300" v="2761" actId="9405"/>
          <ac:inkMkLst>
            <pc:docMk/>
            <pc:sldMk cId="1133991727" sldId="281"/>
            <ac:inkMk id="29" creationId="{87CC18BB-79C8-C960-9174-E8375A9A83E2}"/>
          </ac:inkMkLst>
        </pc:inkChg>
        <pc:inkChg chg="add del">
          <ac:chgData name="hoang duc" userId="a9a904a2f6150d9e" providerId="LiveId" clId="{5532CBB7-3833-47B7-961B-9F3B83948147}" dt="2022-06-23T18:22:44.492" v="2764" actId="9405"/>
          <ac:inkMkLst>
            <pc:docMk/>
            <pc:sldMk cId="1133991727" sldId="281"/>
            <ac:inkMk id="30" creationId="{DA5BE6CB-A185-6883-147A-64A3F4C7A084}"/>
          </ac:inkMkLst>
        </pc:inkChg>
        <pc:inkChg chg="add del">
          <ac:chgData name="hoang duc" userId="a9a904a2f6150d9e" providerId="LiveId" clId="{5532CBB7-3833-47B7-961B-9F3B83948147}" dt="2022-06-23T18:22:48.650" v="2766" actId="9405"/>
          <ac:inkMkLst>
            <pc:docMk/>
            <pc:sldMk cId="1133991727" sldId="281"/>
            <ac:inkMk id="31" creationId="{7130DE36-5CE2-CD36-1DDF-29974132B6CA}"/>
          </ac:inkMkLst>
        </pc:inkChg>
        <pc:inkChg chg="add del">
          <ac:chgData name="hoang duc" userId="a9a904a2f6150d9e" providerId="LiveId" clId="{5532CBB7-3833-47B7-961B-9F3B83948147}" dt="2022-06-23T18:25:11.899" v="2794" actId="9405"/>
          <ac:inkMkLst>
            <pc:docMk/>
            <pc:sldMk cId="1133991727" sldId="281"/>
            <ac:inkMk id="32" creationId="{E74D086D-FDE2-3931-C00F-E20742C9C8C4}"/>
          </ac:inkMkLst>
        </pc:inkChg>
        <pc:inkChg chg="add del">
          <ac:chgData name="hoang duc" userId="a9a904a2f6150d9e" providerId="LiveId" clId="{5532CBB7-3833-47B7-961B-9F3B83948147}" dt="2022-06-23T18:25:11.684" v="2793" actId="9405"/>
          <ac:inkMkLst>
            <pc:docMk/>
            <pc:sldMk cId="1133991727" sldId="281"/>
            <ac:inkMk id="33" creationId="{779D7749-01D8-FC98-1061-405018AEB857}"/>
          </ac:inkMkLst>
        </pc:inkChg>
        <pc:inkChg chg="add del">
          <ac:chgData name="hoang duc" userId="a9a904a2f6150d9e" providerId="LiveId" clId="{5532CBB7-3833-47B7-961B-9F3B83948147}" dt="2022-06-23T18:25:11.492" v="2792" actId="9405"/>
          <ac:inkMkLst>
            <pc:docMk/>
            <pc:sldMk cId="1133991727" sldId="281"/>
            <ac:inkMk id="34" creationId="{20FBA278-2EE4-5B64-B3D5-BABA68DF5FC7}"/>
          </ac:inkMkLst>
        </pc:inkChg>
        <pc:inkChg chg="add del">
          <ac:chgData name="hoang duc" userId="a9a904a2f6150d9e" providerId="LiveId" clId="{5532CBB7-3833-47B7-961B-9F3B83948147}" dt="2022-06-23T18:25:11.129" v="2791" actId="9405"/>
          <ac:inkMkLst>
            <pc:docMk/>
            <pc:sldMk cId="1133991727" sldId="281"/>
            <ac:inkMk id="35" creationId="{55F0C837-1EF2-1D73-4DEF-E91B743853F4}"/>
          </ac:inkMkLst>
        </pc:inkChg>
        <pc:inkChg chg="add del">
          <ac:chgData name="hoang duc" userId="a9a904a2f6150d9e" providerId="LiveId" clId="{5532CBB7-3833-47B7-961B-9F3B83948147}" dt="2022-06-23T18:25:10.898" v="2790" actId="9405"/>
          <ac:inkMkLst>
            <pc:docMk/>
            <pc:sldMk cId="1133991727" sldId="281"/>
            <ac:inkMk id="36" creationId="{CB514B86-BD07-7FF2-3B16-1F6720700B03}"/>
          </ac:inkMkLst>
        </pc:inkChg>
        <pc:inkChg chg="add del">
          <ac:chgData name="hoang duc" userId="a9a904a2f6150d9e" providerId="LiveId" clId="{5532CBB7-3833-47B7-961B-9F3B83948147}" dt="2022-06-23T18:25:10.402" v="2789" actId="9405"/>
          <ac:inkMkLst>
            <pc:docMk/>
            <pc:sldMk cId="1133991727" sldId="281"/>
            <ac:inkMk id="37" creationId="{B01E2537-995D-1F6B-99B0-4ECB222C3A7E}"/>
          </ac:inkMkLst>
        </pc:inkChg>
        <pc:inkChg chg="add del">
          <ac:chgData name="hoang duc" userId="a9a904a2f6150d9e" providerId="LiveId" clId="{5532CBB7-3833-47B7-961B-9F3B83948147}" dt="2022-06-23T18:25:04.971" v="2786" actId="9405"/>
          <ac:inkMkLst>
            <pc:docMk/>
            <pc:sldMk cId="1133991727" sldId="281"/>
            <ac:inkMk id="38" creationId="{72C6D1A6-FA3D-20DE-1A82-C1A9290EBBC4}"/>
          </ac:inkMkLst>
        </pc:inkChg>
        <pc:inkChg chg="add del">
          <ac:chgData name="hoang duc" userId="a9a904a2f6150d9e" providerId="LiveId" clId="{5532CBB7-3833-47B7-961B-9F3B83948147}" dt="2022-06-23T18:25:04.652" v="2785" actId="9405"/>
          <ac:inkMkLst>
            <pc:docMk/>
            <pc:sldMk cId="1133991727" sldId="281"/>
            <ac:inkMk id="39" creationId="{5A6B1D58-BC81-1865-3DDA-F219EC3A199D}"/>
          </ac:inkMkLst>
        </pc:inkChg>
        <pc:inkChg chg="add del">
          <ac:chgData name="hoang duc" userId="a9a904a2f6150d9e" providerId="LiveId" clId="{5532CBB7-3833-47B7-961B-9F3B83948147}" dt="2022-06-23T18:25:04.467" v="2784" actId="9405"/>
          <ac:inkMkLst>
            <pc:docMk/>
            <pc:sldMk cId="1133991727" sldId="281"/>
            <ac:inkMk id="40" creationId="{7F9EE379-9409-36CF-3936-9913C8DD996F}"/>
          </ac:inkMkLst>
        </pc:inkChg>
        <pc:inkChg chg="add del">
          <ac:chgData name="hoang duc" userId="a9a904a2f6150d9e" providerId="LiveId" clId="{5532CBB7-3833-47B7-961B-9F3B83948147}" dt="2022-06-23T18:25:04.268" v="2783" actId="9405"/>
          <ac:inkMkLst>
            <pc:docMk/>
            <pc:sldMk cId="1133991727" sldId="281"/>
            <ac:inkMk id="41" creationId="{56972E70-ACDC-BA79-94C1-B8F33DCAF3EE}"/>
          </ac:inkMkLst>
        </pc:inkChg>
        <pc:inkChg chg="add del">
          <ac:chgData name="hoang duc" userId="a9a904a2f6150d9e" providerId="LiveId" clId="{5532CBB7-3833-47B7-961B-9F3B83948147}" dt="2022-06-23T18:25:04.066" v="2782" actId="9405"/>
          <ac:inkMkLst>
            <pc:docMk/>
            <pc:sldMk cId="1133991727" sldId="281"/>
            <ac:inkMk id="42" creationId="{45D2F041-61F6-6DA8-6ED2-D58EA7F83689}"/>
          </ac:inkMkLst>
        </pc:inkChg>
        <pc:inkChg chg="add del">
          <ac:chgData name="hoang duc" userId="a9a904a2f6150d9e" providerId="LiveId" clId="{5532CBB7-3833-47B7-961B-9F3B83948147}" dt="2022-06-23T18:25:03.515" v="2781" actId="9405"/>
          <ac:inkMkLst>
            <pc:docMk/>
            <pc:sldMk cId="1133991727" sldId="281"/>
            <ac:inkMk id="43" creationId="{C31F50A4-4508-7545-1B04-6BBAF1A7416C}"/>
          </ac:inkMkLst>
        </pc:inkChg>
        <pc:inkChg chg="add del">
          <ac:chgData name="hoang duc" userId="a9a904a2f6150d9e" providerId="LiveId" clId="{5532CBB7-3833-47B7-961B-9F3B83948147}" dt="2022-06-23T18:25:03.108" v="2780" actId="9405"/>
          <ac:inkMkLst>
            <pc:docMk/>
            <pc:sldMk cId="1133991727" sldId="281"/>
            <ac:inkMk id="44" creationId="{85F8C8E5-8DD6-8BB2-4BED-3CB971A2A79E}"/>
          </ac:inkMkLst>
        </pc:inkChg>
        <pc:inkChg chg="add del">
          <ac:chgData name="hoang duc" userId="a9a904a2f6150d9e" providerId="LiveId" clId="{5532CBB7-3833-47B7-961B-9F3B83948147}" dt="2022-06-23T18:25:09.859" v="2788" actId="9405"/>
          <ac:inkMkLst>
            <pc:docMk/>
            <pc:sldMk cId="1133991727" sldId="281"/>
            <ac:inkMk id="45" creationId="{68E7D78C-0525-E543-2D46-43630C67EAD9}"/>
          </ac:inkMkLst>
        </pc:inkChg>
        <pc:inkChg chg="add del">
          <ac:chgData name="hoang duc" userId="a9a904a2f6150d9e" providerId="LiveId" clId="{5532CBB7-3833-47B7-961B-9F3B83948147}" dt="2022-06-23T18:25:20.949" v="2798" actId="9405"/>
          <ac:inkMkLst>
            <pc:docMk/>
            <pc:sldMk cId="1133991727" sldId="281"/>
            <ac:inkMk id="46" creationId="{C2818E88-5FB6-D05E-BC56-DB10DC6CA5AF}"/>
          </ac:inkMkLst>
        </pc:inkChg>
        <pc:inkChg chg="add del">
          <ac:chgData name="hoang duc" userId="a9a904a2f6150d9e" providerId="LiveId" clId="{5532CBB7-3833-47B7-961B-9F3B83948147}" dt="2022-06-23T18:25:20.563" v="2797" actId="9405"/>
          <ac:inkMkLst>
            <pc:docMk/>
            <pc:sldMk cId="1133991727" sldId="281"/>
            <ac:inkMk id="47" creationId="{BC5E2747-C67F-F79E-C1A4-8E4EBCE586ED}"/>
          </ac:inkMkLst>
        </pc:inkChg>
      </pc:sldChg>
      <pc:sldChg chg="modSp add del mod">
        <pc:chgData name="hoang duc" userId="a9a904a2f6150d9e" providerId="LiveId" clId="{5532CBB7-3833-47B7-961B-9F3B83948147}" dt="2022-06-23T16:42:28.750" v="1339" actId="47"/>
        <pc:sldMkLst>
          <pc:docMk/>
          <pc:sldMk cId="782878610" sldId="282"/>
        </pc:sldMkLst>
        <pc:spChg chg="mod">
          <ac:chgData name="hoang duc" userId="a9a904a2f6150d9e" providerId="LiveId" clId="{5532CBB7-3833-47B7-961B-9F3B83948147}" dt="2022-06-23T16:42:17.404" v="1337" actId="207"/>
          <ac:spMkLst>
            <pc:docMk/>
            <pc:sldMk cId="782878610" sldId="282"/>
            <ac:spMk id="4" creationId="{00000000-0000-0000-0000-000000000000}"/>
          </ac:spMkLst>
        </pc:spChg>
      </pc:sldChg>
      <pc:sldChg chg="addSp delSp modSp add mod modAnim">
        <pc:chgData name="hoang duc" userId="a9a904a2f6150d9e" providerId="LiveId" clId="{5532CBB7-3833-47B7-961B-9F3B83948147}" dt="2022-06-24T14:05:46.736" v="3549" actId="207"/>
        <pc:sldMkLst>
          <pc:docMk/>
          <pc:sldMk cId="1810910014" sldId="283"/>
        </pc:sldMkLst>
        <pc:spChg chg="add del mod">
          <ac:chgData name="hoang duc" userId="a9a904a2f6150d9e" providerId="LiveId" clId="{5532CBB7-3833-47B7-961B-9F3B83948147}" dt="2022-06-23T17:49:27.358" v="2459" actId="1076"/>
          <ac:spMkLst>
            <pc:docMk/>
            <pc:sldMk cId="1810910014" sldId="283"/>
            <ac:spMk id="4" creationId="{00000000-0000-0000-0000-000000000000}"/>
          </ac:spMkLst>
        </pc:spChg>
        <pc:graphicFrameChg chg="add mod modGraphic">
          <ac:chgData name="hoang duc" userId="a9a904a2f6150d9e" providerId="LiveId" clId="{5532CBB7-3833-47B7-961B-9F3B83948147}" dt="2022-06-23T18:04:53.428" v="2667" actId="14100"/>
          <ac:graphicFrameMkLst>
            <pc:docMk/>
            <pc:sldMk cId="1810910014" sldId="283"/>
            <ac:graphicFrameMk id="3" creationId="{826E4BBE-816B-3511-90D9-5C2BBA981A92}"/>
          </ac:graphicFrameMkLst>
        </pc:graphicFrameChg>
        <pc:graphicFrameChg chg="add mod modGraphic">
          <ac:chgData name="hoang duc" userId="a9a904a2f6150d9e" providerId="LiveId" clId="{5532CBB7-3833-47B7-961B-9F3B83948147}" dt="2022-06-24T14:05:46.736" v="3549" actId="207"/>
          <ac:graphicFrameMkLst>
            <pc:docMk/>
            <pc:sldMk cId="1810910014" sldId="283"/>
            <ac:graphicFrameMk id="5" creationId="{81AF1B57-22F3-9B63-96E5-BAB77425B0C3}"/>
          </ac:graphicFrameMkLst>
        </pc:graphicFrameChg>
        <pc:picChg chg="add del">
          <ac:chgData name="hoang duc" userId="a9a904a2f6150d9e" providerId="LiveId" clId="{5532CBB7-3833-47B7-961B-9F3B83948147}" dt="2022-06-23T18:04:36.664" v="2663" actId="478"/>
          <ac:picMkLst>
            <pc:docMk/>
            <pc:sldMk cId="1810910014" sldId="283"/>
            <ac:picMk id="2" creationId="{00000000-0000-0000-0000-000000000000}"/>
          </ac:picMkLst>
        </pc:picChg>
      </pc:sldChg>
      <pc:sldChg chg="modSp add del mod">
        <pc:chgData name="hoang duc" userId="a9a904a2f6150d9e" providerId="LiveId" clId="{5532CBB7-3833-47B7-961B-9F3B83948147}" dt="2022-06-23T16:42:19.707" v="1338" actId="47"/>
        <pc:sldMkLst>
          <pc:docMk/>
          <pc:sldMk cId="189635450" sldId="284"/>
        </pc:sldMkLst>
        <pc:spChg chg="mod">
          <ac:chgData name="hoang duc" userId="a9a904a2f6150d9e" providerId="LiveId" clId="{5532CBB7-3833-47B7-961B-9F3B83948147}" dt="2022-06-23T16:39:45.392" v="1306" actId="207"/>
          <ac:spMkLst>
            <pc:docMk/>
            <pc:sldMk cId="189635450" sldId="284"/>
            <ac:spMk id="4" creationId="{00000000-0000-0000-0000-000000000000}"/>
          </ac:spMkLst>
        </pc:spChg>
      </pc:sldChg>
      <pc:sldChg chg="addSp modSp add mod">
        <pc:chgData name="hoang duc" userId="a9a904a2f6150d9e" providerId="LiveId" clId="{5532CBB7-3833-47B7-961B-9F3B83948147}" dt="2022-06-24T14:05:50.441" v="3550" actId="207"/>
        <pc:sldMkLst>
          <pc:docMk/>
          <pc:sldMk cId="1356783703" sldId="285"/>
        </pc:sldMkLst>
        <pc:spChg chg="mod">
          <ac:chgData name="hoang duc" userId="a9a904a2f6150d9e" providerId="LiveId" clId="{5532CBB7-3833-47B7-961B-9F3B83948147}" dt="2022-06-23T17:50:50.479" v="2470" actId="1076"/>
          <ac:spMkLst>
            <pc:docMk/>
            <pc:sldMk cId="1356783703" sldId="285"/>
            <ac:spMk id="4" creationId="{00000000-0000-0000-0000-000000000000}"/>
          </ac:spMkLst>
        </pc:spChg>
        <pc:graphicFrameChg chg="add mod modGraphic">
          <ac:chgData name="hoang duc" userId="a9a904a2f6150d9e" providerId="LiveId" clId="{5532CBB7-3833-47B7-961B-9F3B83948147}" dt="2022-06-24T14:05:50.441" v="3550" actId="207"/>
          <ac:graphicFrameMkLst>
            <pc:docMk/>
            <pc:sldMk cId="1356783703" sldId="285"/>
            <ac:graphicFrameMk id="5" creationId="{B547AD76-66BA-3948-5137-F21E339B852D}"/>
          </ac:graphicFrameMkLst>
        </pc:graphicFrameChg>
      </pc:sldChg>
      <pc:sldChg chg="modSp add del mod">
        <pc:chgData name="hoang duc" userId="a9a904a2f6150d9e" providerId="LiveId" clId="{5532CBB7-3833-47B7-961B-9F3B83948147}" dt="2022-06-23T16:54:40.031" v="1570" actId="47"/>
        <pc:sldMkLst>
          <pc:docMk/>
          <pc:sldMk cId="1802054781" sldId="286"/>
        </pc:sldMkLst>
        <pc:spChg chg="mod">
          <ac:chgData name="hoang duc" userId="a9a904a2f6150d9e" providerId="LiveId" clId="{5532CBB7-3833-47B7-961B-9F3B83948147}" dt="2022-06-23T16:45:03.591" v="1393"/>
          <ac:spMkLst>
            <pc:docMk/>
            <pc:sldMk cId="1802054781" sldId="286"/>
            <ac:spMk id="4" creationId="{00000000-0000-0000-0000-000000000000}"/>
          </ac:spMkLst>
        </pc:spChg>
      </pc:sldChg>
      <pc:sldChg chg="addSp delSp modSp add mod modAnim">
        <pc:chgData name="hoang duc" userId="a9a904a2f6150d9e" providerId="LiveId" clId="{5532CBB7-3833-47B7-961B-9F3B83948147}" dt="2022-06-24T14:06:02.690" v="3553" actId="207"/>
        <pc:sldMkLst>
          <pc:docMk/>
          <pc:sldMk cId="3212740068" sldId="287"/>
        </pc:sldMkLst>
        <pc:spChg chg="mod">
          <ac:chgData name="hoang duc" userId="a9a904a2f6150d9e" providerId="LiveId" clId="{5532CBB7-3833-47B7-961B-9F3B83948147}" dt="2022-06-23T17:52:11.623" v="2493" actId="14100"/>
          <ac:spMkLst>
            <pc:docMk/>
            <pc:sldMk cId="3212740068" sldId="287"/>
            <ac:spMk id="4" creationId="{00000000-0000-0000-0000-000000000000}"/>
          </ac:spMkLst>
        </pc:spChg>
        <pc:graphicFrameChg chg="add del mod modGraphic">
          <ac:chgData name="hoang duc" userId="a9a904a2f6150d9e" providerId="LiveId" clId="{5532CBB7-3833-47B7-961B-9F3B83948147}" dt="2022-06-23T17:28:46.387" v="2286" actId="478"/>
          <ac:graphicFrameMkLst>
            <pc:docMk/>
            <pc:sldMk cId="3212740068" sldId="287"/>
            <ac:graphicFrameMk id="3" creationId="{181A10F1-B500-5CD8-5C7B-7064E13EA10C}"/>
          </ac:graphicFrameMkLst>
        </pc:graphicFrameChg>
        <pc:graphicFrameChg chg="add mod modGraphic">
          <ac:chgData name="hoang duc" userId="a9a904a2f6150d9e" providerId="LiveId" clId="{5532CBB7-3833-47B7-961B-9F3B83948147}" dt="2022-06-23T17:52:31.799" v="2498" actId="1076"/>
          <ac:graphicFrameMkLst>
            <pc:docMk/>
            <pc:sldMk cId="3212740068" sldId="287"/>
            <ac:graphicFrameMk id="5" creationId="{643AC66F-E816-30DB-73EB-F44DC1827BB0}"/>
          </ac:graphicFrameMkLst>
        </pc:graphicFrameChg>
        <pc:graphicFrameChg chg="add mod modGraphic">
          <ac:chgData name="hoang duc" userId="a9a904a2f6150d9e" providerId="LiveId" clId="{5532CBB7-3833-47B7-961B-9F3B83948147}" dt="2022-06-24T14:06:02.690" v="3553" actId="207"/>
          <ac:graphicFrameMkLst>
            <pc:docMk/>
            <pc:sldMk cId="3212740068" sldId="287"/>
            <ac:graphicFrameMk id="6" creationId="{47285E78-08D8-9E25-3698-0C7313C7591E}"/>
          </ac:graphicFrameMkLst>
        </pc:graphicFrameChg>
      </pc:sldChg>
      <pc:sldChg chg="addSp delSp modSp add mod modAnim">
        <pc:chgData name="hoang duc" userId="a9a904a2f6150d9e" providerId="LiveId" clId="{5532CBB7-3833-47B7-961B-9F3B83948147}" dt="2022-06-24T14:06:09.089" v="3554" actId="207"/>
        <pc:sldMkLst>
          <pc:docMk/>
          <pc:sldMk cId="2787510379" sldId="288"/>
        </pc:sldMkLst>
        <pc:spChg chg="mod">
          <ac:chgData name="hoang duc" userId="a9a904a2f6150d9e" providerId="LiveId" clId="{5532CBB7-3833-47B7-961B-9F3B83948147}" dt="2022-06-23T17:52:57.626" v="2504" actId="113"/>
          <ac:spMkLst>
            <pc:docMk/>
            <pc:sldMk cId="2787510379" sldId="288"/>
            <ac:spMk id="4" creationId="{00000000-0000-0000-0000-000000000000}"/>
          </ac:spMkLst>
        </pc:spChg>
        <pc:graphicFrameChg chg="add mod modGraphic">
          <ac:chgData name="hoang duc" userId="a9a904a2f6150d9e" providerId="LiveId" clId="{5532CBB7-3833-47B7-961B-9F3B83948147}" dt="2022-06-23T18:04:19.985" v="2662" actId="122"/>
          <ac:graphicFrameMkLst>
            <pc:docMk/>
            <pc:sldMk cId="2787510379" sldId="288"/>
            <ac:graphicFrameMk id="3" creationId="{49F62D07-6588-A901-BE6D-C263E7DCFF72}"/>
          </ac:graphicFrameMkLst>
        </pc:graphicFrameChg>
        <pc:graphicFrameChg chg="add mod modGraphic">
          <ac:chgData name="hoang duc" userId="a9a904a2f6150d9e" providerId="LiveId" clId="{5532CBB7-3833-47B7-961B-9F3B83948147}" dt="2022-06-24T14:06:09.089" v="3554" actId="207"/>
          <ac:graphicFrameMkLst>
            <pc:docMk/>
            <pc:sldMk cId="2787510379" sldId="288"/>
            <ac:graphicFrameMk id="5" creationId="{3A4A6653-CA55-45D4-1CF0-BCC5D8CF666A}"/>
          </ac:graphicFrameMkLst>
        </pc:graphicFrameChg>
        <pc:picChg chg="del">
          <ac:chgData name="hoang duc" userId="a9a904a2f6150d9e" providerId="LiveId" clId="{5532CBB7-3833-47B7-961B-9F3B83948147}" dt="2022-06-23T18:00:15.920" v="2582" actId="478"/>
          <ac:picMkLst>
            <pc:docMk/>
            <pc:sldMk cId="2787510379" sldId="288"/>
            <ac:picMk id="2" creationId="{00000000-0000-0000-0000-000000000000}"/>
          </ac:picMkLst>
        </pc:picChg>
        <pc:picChg chg="add mod">
          <ac:chgData name="hoang duc" userId="a9a904a2f6150d9e" providerId="LiveId" clId="{5532CBB7-3833-47B7-961B-9F3B83948147}" dt="2022-06-23T17:27:55.211" v="2274"/>
          <ac:picMkLst>
            <pc:docMk/>
            <pc:sldMk cId="2787510379" sldId="288"/>
            <ac:picMk id="5" creationId="{B221FABE-116A-57BC-CC2B-3243AF2A3E47}"/>
          </ac:picMkLst>
        </pc:picChg>
      </pc:sldChg>
      <pc:sldChg chg="addSp modSp add mod">
        <pc:chgData name="hoang duc" userId="a9a904a2f6150d9e" providerId="LiveId" clId="{5532CBB7-3833-47B7-961B-9F3B83948147}" dt="2022-06-24T14:06:13.032" v="3555" actId="207"/>
        <pc:sldMkLst>
          <pc:docMk/>
          <pc:sldMk cId="2634755041" sldId="289"/>
        </pc:sldMkLst>
        <pc:spChg chg="mod">
          <ac:chgData name="hoang duc" userId="a9a904a2f6150d9e" providerId="LiveId" clId="{5532CBB7-3833-47B7-961B-9F3B83948147}" dt="2022-06-23T17:53:11.717" v="2507" actId="1076"/>
          <ac:spMkLst>
            <pc:docMk/>
            <pc:sldMk cId="2634755041" sldId="289"/>
            <ac:spMk id="4" creationId="{00000000-0000-0000-0000-000000000000}"/>
          </ac:spMkLst>
        </pc:spChg>
        <pc:graphicFrameChg chg="add mod modGraphic">
          <ac:chgData name="hoang duc" userId="a9a904a2f6150d9e" providerId="LiveId" clId="{5532CBB7-3833-47B7-961B-9F3B83948147}" dt="2022-06-24T14:06:13.032" v="3555" actId="207"/>
          <ac:graphicFrameMkLst>
            <pc:docMk/>
            <pc:sldMk cId="2634755041" sldId="289"/>
            <ac:graphicFrameMk id="5" creationId="{12652DB4-EE77-913D-452F-557D2735416A}"/>
          </ac:graphicFrameMkLst>
        </pc:graphicFrameChg>
      </pc:sldChg>
      <pc:sldChg chg="addSp modSp add mod">
        <pc:chgData name="hoang duc" userId="a9a904a2f6150d9e" providerId="LiveId" clId="{5532CBB7-3833-47B7-961B-9F3B83948147}" dt="2022-06-24T14:06:17.352" v="3556" actId="207"/>
        <pc:sldMkLst>
          <pc:docMk/>
          <pc:sldMk cId="4117016472" sldId="290"/>
        </pc:sldMkLst>
        <pc:spChg chg="mod">
          <ac:chgData name="hoang duc" userId="a9a904a2f6150d9e" providerId="LiveId" clId="{5532CBB7-3833-47B7-961B-9F3B83948147}" dt="2022-06-23T17:53:25.774" v="2509" actId="1076"/>
          <ac:spMkLst>
            <pc:docMk/>
            <pc:sldMk cId="4117016472" sldId="290"/>
            <ac:spMk id="4" creationId="{00000000-0000-0000-0000-000000000000}"/>
          </ac:spMkLst>
        </pc:spChg>
        <pc:graphicFrameChg chg="add mod modGraphic">
          <ac:chgData name="hoang duc" userId="a9a904a2f6150d9e" providerId="LiveId" clId="{5532CBB7-3833-47B7-961B-9F3B83948147}" dt="2022-06-24T14:06:17.352" v="3556" actId="207"/>
          <ac:graphicFrameMkLst>
            <pc:docMk/>
            <pc:sldMk cId="4117016472" sldId="290"/>
            <ac:graphicFrameMk id="5" creationId="{E5EF1CA6-988F-22CA-2FC6-2AD82F16EAB3}"/>
          </ac:graphicFrameMkLst>
        </pc:graphicFrameChg>
      </pc:sldChg>
      <pc:sldChg chg="addSp modSp add mod modAnim">
        <pc:chgData name="hoang duc" userId="a9a904a2f6150d9e" providerId="LiveId" clId="{5532CBB7-3833-47B7-961B-9F3B83948147}" dt="2022-06-24T14:06:21.696" v="3557" actId="207"/>
        <pc:sldMkLst>
          <pc:docMk/>
          <pc:sldMk cId="3527548574" sldId="291"/>
        </pc:sldMkLst>
        <pc:spChg chg="mod">
          <ac:chgData name="hoang duc" userId="a9a904a2f6150d9e" providerId="LiveId" clId="{5532CBB7-3833-47B7-961B-9F3B83948147}" dt="2022-06-23T17:54:59.334" v="2534" actId="1076"/>
          <ac:spMkLst>
            <pc:docMk/>
            <pc:sldMk cId="3527548574" sldId="291"/>
            <ac:spMk id="4" creationId="{00000000-0000-0000-0000-000000000000}"/>
          </ac:spMkLst>
        </pc:spChg>
        <pc:spChg chg="add mod">
          <ac:chgData name="hoang duc" userId="a9a904a2f6150d9e" providerId="LiveId" clId="{5532CBB7-3833-47B7-961B-9F3B83948147}" dt="2022-06-23T17:55:27.503" v="2541" actId="1076"/>
          <ac:spMkLst>
            <pc:docMk/>
            <pc:sldMk cId="3527548574" sldId="291"/>
            <ac:spMk id="5" creationId="{7D62D671-EB5D-FDA3-CFD4-0A3EB570264A}"/>
          </ac:spMkLst>
        </pc:spChg>
        <pc:graphicFrameChg chg="add mod modGraphic">
          <ac:chgData name="hoang duc" userId="a9a904a2f6150d9e" providerId="LiveId" clId="{5532CBB7-3833-47B7-961B-9F3B83948147}" dt="2022-06-24T14:06:21.696" v="3557" actId="207"/>
          <ac:graphicFrameMkLst>
            <pc:docMk/>
            <pc:sldMk cId="3527548574" sldId="291"/>
            <ac:graphicFrameMk id="6" creationId="{990A6B59-6AFC-6E58-579A-1AC94A0858D0}"/>
          </ac:graphicFrameMkLst>
        </pc:graphicFrameChg>
      </pc:sldChg>
      <pc:sldChg chg="addSp delSp modSp add mod modAnim">
        <pc:chgData name="hoang duc" userId="a9a904a2f6150d9e" providerId="LiveId" clId="{5532CBB7-3833-47B7-961B-9F3B83948147}" dt="2022-06-24T14:06:24.960" v="3558" actId="207"/>
        <pc:sldMkLst>
          <pc:docMk/>
          <pc:sldMk cId="1187678318" sldId="292"/>
        </pc:sldMkLst>
        <pc:spChg chg="mod">
          <ac:chgData name="hoang duc" userId="a9a904a2f6150d9e" providerId="LiveId" clId="{5532CBB7-3833-47B7-961B-9F3B83948147}" dt="2022-06-23T17:55:41.679" v="2543" actId="1076"/>
          <ac:spMkLst>
            <pc:docMk/>
            <pc:sldMk cId="1187678318" sldId="292"/>
            <ac:spMk id="4" creationId="{00000000-0000-0000-0000-000000000000}"/>
          </ac:spMkLst>
        </pc:spChg>
        <pc:graphicFrameChg chg="add mod modGraphic">
          <ac:chgData name="hoang duc" userId="a9a904a2f6150d9e" providerId="LiveId" clId="{5532CBB7-3833-47B7-961B-9F3B83948147}" dt="2022-06-23T18:06:34.819" v="2682" actId="120"/>
          <ac:graphicFrameMkLst>
            <pc:docMk/>
            <pc:sldMk cId="1187678318" sldId="292"/>
            <ac:graphicFrameMk id="3" creationId="{0462C25E-CD2E-BAA9-8898-C004A3300E44}"/>
          </ac:graphicFrameMkLst>
        </pc:graphicFrameChg>
        <pc:graphicFrameChg chg="add mod modGraphic">
          <ac:chgData name="hoang duc" userId="a9a904a2f6150d9e" providerId="LiveId" clId="{5532CBB7-3833-47B7-961B-9F3B83948147}" dt="2022-06-24T14:06:24.960" v="3558" actId="207"/>
          <ac:graphicFrameMkLst>
            <pc:docMk/>
            <pc:sldMk cId="1187678318" sldId="292"/>
            <ac:graphicFrameMk id="5" creationId="{591EB54F-CF75-A142-18AC-A601BC96DD88}"/>
          </ac:graphicFrameMkLst>
        </pc:graphicFrameChg>
        <pc:picChg chg="del">
          <ac:chgData name="hoang duc" userId="a9a904a2f6150d9e" providerId="LiveId" clId="{5532CBB7-3833-47B7-961B-9F3B83948147}" dt="2022-06-23T18:05:15.224" v="2668" actId="478"/>
          <ac:picMkLst>
            <pc:docMk/>
            <pc:sldMk cId="1187678318" sldId="292"/>
            <ac:picMk id="2" creationId="{00000000-0000-0000-0000-000000000000}"/>
          </ac:picMkLst>
        </pc:picChg>
      </pc:sldChg>
      <pc:sldChg chg="modSp add del mod">
        <pc:chgData name="hoang duc" userId="a9a904a2f6150d9e" providerId="LiveId" clId="{5532CBB7-3833-47B7-961B-9F3B83948147}" dt="2022-06-23T16:48:25.489" v="1475" actId="47"/>
        <pc:sldMkLst>
          <pc:docMk/>
          <pc:sldMk cId="2277587613" sldId="293"/>
        </pc:sldMkLst>
        <pc:spChg chg="mod">
          <ac:chgData name="hoang duc" userId="a9a904a2f6150d9e" providerId="LiveId" clId="{5532CBB7-3833-47B7-961B-9F3B83948147}" dt="2022-06-23T16:47:46.867" v="1466" actId="20577"/>
          <ac:spMkLst>
            <pc:docMk/>
            <pc:sldMk cId="2277587613" sldId="293"/>
            <ac:spMk id="4" creationId="{00000000-0000-0000-0000-000000000000}"/>
          </ac:spMkLst>
        </pc:spChg>
      </pc:sldChg>
      <pc:sldChg chg="addSp delSp modSp add mod modAnim">
        <pc:chgData name="hoang duc" userId="a9a904a2f6150d9e" providerId="LiveId" clId="{5532CBB7-3833-47B7-961B-9F3B83948147}" dt="2022-06-24T14:06:29.712" v="3559" actId="207"/>
        <pc:sldMkLst>
          <pc:docMk/>
          <pc:sldMk cId="365982865" sldId="294"/>
        </pc:sldMkLst>
        <pc:spChg chg="mod">
          <ac:chgData name="hoang duc" userId="a9a904a2f6150d9e" providerId="LiveId" clId="{5532CBB7-3833-47B7-961B-9F3B83948147}" dt="2022-06-23T17:56:04.775" v="2549" actId="1076"/>
          <ac:spMkLst>
            <pc:docMk/>
            <pc:sldMk cId="365982865" sldId="294"/>
            <ac:spMk id="4" creationId="{00000000-0000-0000-0000-000000000000}"/>
          </ac:spMkLst>
        </pc:spChg>
        <pc:graphicFrameChg chg="add mod modGraphic">
          <ac:chgData name="hoang duc" userId="a9a904a2f6150d9e" providerId="LiveId" clId="{5532CBB7-3833-47B7-961B-9F3B83948147}" dt="2022-06-24T14:06:29.712" v="3559" actId="207"/>
          <ac:graphicFrameMkLst>
            <pc:docMk/>
            <pc:sldMk cId="365982865" sldId="294"/>
            <ac:graphicFrameMk id="6" creationId="{0387D5EC-6EEF-8365-957F-C51D7EE11DCF}"/>
          </ac:graphicFrameMkLst>
        </pc:graphicFrameChg>
        <pc:picChg chg="del">
          <ac:chgData name="hoang duc" userId="a9a904a2f6150d9e" providerId="LiveId" clId="{5532CBB7-3833-47B7-961B-9F3B83948147}" dt="2022-06-23T18:06:43.776" v="2683" actId="478"/>
          <ac:picMkLst>
            <pc:docMk/>
            <pc:sldMk cId="365982865" sldId="294"/>
            <ac:picMk id="2" creationId="{00000000-0000-0000-0000-000000000000}"/>
          </ac:picMkLst>
        </pc:picChg>
        <pc:picChg chg="add mod">
          <ac:chgData name="hoang duc" userId="a9a904a2f6150d9e" providerId="LiveId" clId="{5532CBB7-3833-47B7-961B-9F3B83948147}" dt="2022-06-23T18:07:14.143" v="2689" actId="1076"/>
          <ac:picMkLst>
            <pc:docMk/>
            <pc:sldMk cId="365982865" sldId="294"/>
            <ac:picMk id="5" creationId="{F37B35B3-01DE-D187-298F-2634DF47BCF4}"/>
          </ac:picMkLst>
        </pc:picChg>
      </pc:sldChg>
      <pc:sldChg chg="addSp delSp modSp add mod modAnim">
        <pc:chgData name="hoang duc" userId="a9a904a2f6150d9e" providerId="LiveId" clId="{5532CBB7-3833-47B7-961B-9F3B83948147}" dt="2022-06-24T14:06:32.808" v="3560" actId="207"/>
        <pc:sldMkLst>
          <pc:docMk/>
          <pc:sldMk cId="3450137633" sldId="295"/>
        </pc:sldMkLst>
        <pc:spChg chg="add del mod">
          <ac:chgData name="hoang duc" userId="a9a904a2f6150d9e" providerId="LiveId" clId="{5532CBB7-3833-47B7-961B-9F3B83948147}" dt="2022-06-23T18:08:04.870" v="2696"/>
          <ac:spMkLst>
            <pc:docMk/>
            <pc:sldMk cId="3450137633" sldId="295"/>
            <ac:spMk id="3" creationId="{B3ADD8D2-C7F9-0921-399F-73CD30D1306F}"/>
          </ac:spMkLst>
        </pc:spChg>
        <pc:spChg chg="mod">
          <ac:chgData name="hoang duc" userId="a9a904a2f6150d9e" providerId="LiveId" clId="{5532CBB7-3833-47B7-961B-9F3B83948147}" dt="2022-06-23T17:56:21.895" v="2553" actId="1076"/>
          <ac:spMkLst>
            <pc:docMk/>
            <pc:sldMk cId="3450137633" sldId="295"/>
            <ac:spMk id="4" creationId="{00000000-0000-0000-0000-000000000000}"/>
          </ac:spMkLst>
        </pc:spChg>
        <pc:spChg chg="add del mod">
          <ac:chgData name="hoang duc" userId="a9a904a2f6150d9e" providerId="LiveId" clId="{5532CBB7-3833-47B7-961B-9F3B83948147}" dt="2022-06-23T18:08:04.870" v="2696"/>
          <ac:spMkLst>
            <pc:docMk/>
            <pc:sldMk cId="3450137633" sldId="295"/>
            <ac:spMk id="25" creationId="{938FDCF2-45A0-E4EA-FCC4-C30DAFB2C60D}"/>
          </ac:spMkLst>
        </pc:spChg>
        <pc:spChg chg="add del mod">
          <ac:chgData name="hoang duc" userId="a9a904a2f6150d9e" providerId="LiveId" clId="{5532CBB7-3833-47B7-961B-9F3B83948147}" dt="2022-06-23T18:08:04.870" v="2696"/>
          <ac:spMkLst>
            <pc:docMk/>
            <pc:sldMk cId="3450137633" sldId="295"/>
            <ac:spMk id="26" creationId="{0B7F5A81-3753-F880-2879-F02CF9E98E8F}"/>
          </ac:spMkLst>
        </pc:spChg>
        <pc:graphicFrameChg chg="add del mod">
          <ac:chgData name="hoang duc" userId="a9a904a2f6150d9e" providerId="LiveId" clId="{5532CBB7-3833-47B7-961B-9F3B83948147}" dt="2022-06-23T18:08:04.870" v="2696"/>
          <ac:graphicFrameMkLst>
            <pc:docMk/>
            <pc:sldMk cId="3450137633" sldId="295"/>
            <ac:graphicFrameMk id="5" creationId="{4CC770C0-AB6A-F789-5702-CC25BAE31ECB}"/>
          </ac:graphicFrameMkLst>
        </pc:graphicFrameChg>
        <pc:graphicFrameChg chg="add mod modGraphic">
          <ac:chgData name="hoang duc" userId="a9a904a2f6150d9e" providerId="LiveId" clId="{5532CBB7-3833-47B7-961B-9F3B83948147}" dt="2022-06-24T14:06:32.808" v="3560" actId="207"/>
          <ac:graphicFrameMkLst>
            <pc:docMk/>
            <pc:sldMk cId="3450137633" sldId="295"/>
            <ac:graphicFrameMk id="5" creationId="{85BEA70D-F8FB-5A95-10A3-1FA8062240A2}"/>
          </ac:graphicFrameMkLst>
        </pc:graphicFrameChg>
        <pc:picChg chg="del">
          <ac:chgData name="hoang duc" userId="a9a904a2f6150d9e" providerId="LiveId" clId="{5532CBB7-3833-47B7-961B-9F3B83948147}" dt="2022-06-23T18:07:47.031" v="2690" actId="478"/>
          <ac:picMkLst>
            <pc:docMk/>
            <pc:sldMk cId="3450137633" sldId="295"/>
            <ac:picMk id="2" creationId="{00000000-0000-0000-0000-000000000000}"/>
          </ac:picMkLst>
        </pc:picChg>
        <pc:picChg chg="add mod">
          <ac:chgData name="hoang duc" userId="a9a904a2f6150d9e" providerId="LiveId" clId="{5532CBB7-3833-47B7-961B-9F3B83948147}" dt="2022-06-23T18:08:48.265" v="2701" actId="1076"/>
          <ac:picMkLst>
            <pc:docMk/>
            <pc:sldMk cId="3450137633" sldId="295"/>
            <ac:picMk id="47" creationId="{F12C3517-C7B8-5B34-4F99-C7F336C85174}"/>
          </ac:picMkLst>
        </pc:pic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6" creationId="{20F83F45-C61D-0D39-C870-3F1C136FA050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7" creationId="{4D1D096E-5054-38CE-4EBD-5CAB78F8A656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8" creationId="{E812B0E1-039F-38D0-CA0B-3F58C261A64C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9" creationId="{FF8CD641-26CF-2756-DB26-F75F4FABE073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10" creationId="{CDCFFD47-7004-4C1E-21B8-8C7F35BC9A58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11" creationId="{3553CBEB-C9DA-9D12-3DE4-EDE944EB1000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12" creationId="{30A54BA0-0FFC-FC14-A922-BAC9D350D10B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13" creationId="{5E6EF5C8-3756-D921-6505-0147884F016A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14" creationId="{3B7CDBEA-C875-0C6C-ABE4-2CAE9A415940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15" creationId="{67FBF122-59F8-E198-C89D-3D2F9A02E590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16" creationId="{27B0D6D8-C6AB-AA3C-6F78-D2C75CEF645B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17" creationId="{386E53EC-FE03-0955-C8DF-85300B046DFD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18" creationId="{9F167C91-4DA2-1F3B-277C-D86C1BA992FD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19" creationId="{1F78B99E-A496-C3C7-4142-6FEE559F9718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20" creationId="{1E322C40-AF69-637B-0BA2-E0CBB11DB3C3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21" creationId="{2BAEBCE2-F1C0-1DD5-FCD2-E74320B27A1C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22" creationId="{86B8F1DD-25CB-E3FA-84FC-AC024F51A048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23" creationId="{E319E724-54A1-AAAE-96A2-F367E56126FC}"/>
          </ac:cxnSpMkLst>
        </pc:cxnChg>
        <pc:cxnChg chg="add del mod">
          <ac:chgData name="hoang duc" userId="a9a904a2f6150d9e" providerId="LiveId" clId="{5532CBB7-3833-47B7-961B-9F3B83948147}" dt="2022-06-23T18:08:04.870" v="2696"/>
          <ac:cxnSpMkLst>
            <pc:docMk/>
            <pc:sldMk cId="3450137633" sldId="295"/>
            <ac:cxnSpMk id="24" creationId="{3893E9A7-E266-F7F4-AEAB-65AE95D16DFA}"/>
          </ac:cxnSpMkLst>
        </pc:cxnChg>
      </pc:sldChg>
      <pc:sldChg chg="addSp modSp add mod">
        <pc:chgData name="hoang duc" userId="a9a904a2f6150d9e" providerId="LiveId" clId="{5532CBB7-3833-47B7-961B-9F3B83948147}" dt="2022-06-24T14:06:35.922" v="3561" actId="207"/>
        <pc:sldMkLst>
          <pc:docMk/>
          <pc:sldMk cId="2516156242" sldId="296"/>
        </pc:sldMkLst>
        <pc:spChg chg="mod">
          <ac:chgData name="hoang duc" userId="a9a904a2f6150d9e" providerId="LiveId" clId="{5532CBB7-3833-47B7-961B-9F3B83948147}" dt="2022-06-23T17:56:37.471" v="2558" actId="1076"/>
          <ac:spMkLst>
            <pc:docMk/>
            <pc:sldMk cId="2516156242" sldId="296"/>
            <ac:spMk id="4" creationId="{00000000-0000-0000-0000-000000000000}"/>
          </ac:spMkLst>
        </pc:spChg>
        <pc:graphicFrameChg chg="add mod modGraphic">
          <ac:chgData name="hoang duc" userId="a9a904a2f6150d9e" providerId="LiveId" clId="{5532CBB7-3833-47B7-961B-9F3B83948147}" dt="2022-06-24T14:06:35.922" v="3561" actId="207"/>
          <ac:graphicFrameMkLst>
            <pc:docMk/>
            <pc:sldMk cId="2516156242" sldId="296"/>
            <ac:graphicFrameMk id="5" creationId="{7641A2A2-0039-DE12-AAE9-98D3EAA88B09}"/>
          </ac:graphicFrameMkLst>
        </pc:graphicFrameChg>
      </pc:sldChg>
      <pc:sldChg chg="modSp add del mod modShow">
        <pc:chgData name="hoang duc" userId="a9a904a2f6150d9e" providerId="LiveId" clId="{5532CBB7-3833-47B7-961B-9F3B83948147}" dt="2022-06-23T16:53:35.822" v="1567" actId="729"/>
        <pc:sldMkLst>
          <pc:docMk/>
          <pc:sldMk cId="892546827" sldId="297"/>
        </pc:sldMkLst>
        <pc:spChg chg="mod">
          <ac:chgData name="hoang duc" userId="a9a904a2f6150d9e" providerId="LiveId" clId="{5532CBB7-3833-47B7-961B-9F3B83948147}" dt="2022-06-23T16:49:34.743" v="1484" actId="207"/>
          <ac:spMkLst>
            <pc:docMk/>
            <pc:sldMk cId="892546827" sldId="297"/>
            <ac:spMk id="7" creationId="{00000000-0000-0000-0000-000000000000}"/>
          </ac:spMkLst>
        </pc:spChg>
      </pc:sldChg>
      <pc:sldChg chg="addSp modSp add del mod">
        <pc:chgData name="hoang duc" userId="a9a904a2f6150d9e" providerId="LiveId" clId="{5532CBB7-3833-47B7-961B-9F3B83948147}" dt="2022-06-24T14:06:45.888" v="3563" actId="207"/>
        <pc:sldMkLst>
          <pc:docMk/>
          <pc:sldMk cId="296348526" sldId="298"/>
        </pc:sldMkLst>
        <pc:spChg chg="mod">
          <ac:chgData name="hoang duc" userId="a9a904a2f6150d9e" providerId="LiveId" clId="{5532CBB7-3833-47B7-961B-9F3B83948147}" dt="2022-06-23T17:57:32.046" v="2563" actId="1076"/>
          <ac:spMkLst>
            <pc:docMk/>
            <pc:sldMk cId="296348526" sldId="298"/>
            <ac:spMk id="4" creationId="{00000000-0000-0000-0000-000000000000}"/>
          </ac:spMkLst>
        </pc:spChg>
        <pc:graphicFrameChg chg="add mod modGraphic">
          <ac:chgData name="hoang duc" userId="a9a904a2f6150d9e" providerId="LiveId" clId="{5532CBB7-3833-47B7-961B-9F3B83948147}" dt="2022-06-24T14:06:45.888" v="3563" actId="207"/>
          <ac:graphicFrameMkLst>
            <pc:docMk/>
            <pc:sldMk cId="296348526" sldId="298"/>
            <ac:graphicFrameMk id="5" creationId="{15EF35A4-CF40-8662-F840-224466E1DE86}"/>
          </ac:graphicFrameMkLst>
        </pc:graphicFrameChg>
      </pc:sldChg>
      <pc:sldChg chg="modSp add mod">
        <pc:chgData name="hoang duc" userId="a9a904a2f6150d9e" providerId="LiveId" clId="{5532CBB7-3833-47B7-961B-9F3B83948147}" dt="2022-06-23T17:57:52.410" v="2566" actId="207"/>
        <pc:sldMkLst>
          <pc:docMk/>
          <pc:sldMk cId="3512758162" sldId="299"/>
        </pc:sldMkLst>
        <pc:spChg chg="mod">
          <ac:chgData name="hoang duc" userId="a9a904a2f6150d9e" providerId="LiveId" clId="{5532CBB7-3833-47B7-961B-9F3B83948147}" dt="2022-06-23T17:57:52.410" v="2566" actId="207"/>
          <ac:spMkLst>
            <pc:docMk/>
            <pc:sldMk cId="3512758162" sldId="299"/>
            <ac:spMk id="7" creationId="{00000000-0000-0000-0000-000000000000}"/>
          </ac:spMkLst>
        </pc:spChg>
      </pc:sldChg>
      <pc:sldChg chg="modSp add mod">
        <pc:chgData name="hoang duc" userId="a9a904a2f6150d9e" providerId="LiveId" clId="{5532CBB7-3833-47B7-961B-9F3B83948147}" dt="2022-06-23T17:58:26.866" v="2571" actId="207"/>
        <pc:sldMkLst>
          <pc:docMk/>
          <pc:sldMk cId="3742703918" sldId="300"/>
        </pc:sldMkLst>
        <pc:spChg chg="mod">
          <ac:chgData name="hoang duc" userId="a9a904a2f6150d9e" providerId="LiveId" clId="{5532CBB7-3833-47B7-961B-9F3B83948147}" dt="2022-06-23T17:58:26.866" v="2571" actId="207"/>
          <ac:spMkLst>
            <pc:docMk/>
            <pc:sldMk cId="3742703918" sldId="300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63857" y="987428"/>
            <a:ext cx="1576028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04AA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04AA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04AA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5524" y="1486606"/>
            <a:ext cx="2619374" cy="1762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6844" y="1872572"/>
            <a:ext cx="1351431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04AA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7818" y="2261968"/>
            <a:ext cx="15972362" cy="4678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0811" y="266700"/>
            <a:ext cx="5006377" cy="850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895" algn="ctr">
              <a:lnSpc>
                <a:spcPct val="114599"/>
              </a:lnSpc>
              <a:spcBef>
                <a:spcPts val="100"/>
              </a:spcBef>
            </a:pPr>
            <a:r>
              <a:rPr sz="2400" b="1" spc="-5" dirty="0">
                <a:latin typeface="+mj-lt"/>
                <a:cs typeface="Arial"/>
              </a:rPr>
              <a:t>TRƯỜNG </a:t>
            </a:r>
            <a:r>
              <a:rPr sz="2400" b="1" spc="25" dirty="0">
                <a:latin typeface="+mj-lt"/>
                <a:cs typeface="Arial"/>
              </a:rPr>
              <a:t>ĐẠI </a:t>
            </a:r>
            <a:r>
              <a:rPr sz="2400" b="1" spc="45" dirty="0">
                <a:latin typeface="+mj-lt"/>
                <a:cs typeface="Arial"/>
              </a:rPr>
              <a:t>HỌC </a:t>
            </a:r>
            <a:r>
              <a:rPr sz="2400" b="1" spc="85" dirty="0">
                <a:latin typeface="+mj-lt"/>
                <a:cs typeface="Arial"/>
              </a:rPr>
              <a:t>THỦY </a:t>
            </a:r>
            <a:r>
              <a:rPr sz="2400" b="1" spc="-65" dirty="0">
                <a:latin typeface="+mj-lt"/>
                <a:cs typeface="Arial"/>
              </a:rPr>
              <a:t>LỢI </a:t>
            </a:r>
            <a:r>
              <a:rPr sz="2400" b="1" spc="-60" dirty="0">
                <a:latin typeface="+mj-lt"/>
                <a:cs typeface="Arial"/>
              </a:rPr>
              <a:t> </a:t>
            </a:r>
            <a:endParaRPr lang="vi-VN" sz="2400" b="1" spc="-60" dirty="0">
              <a:latin typeface="+mj-lt"/>
              <a:cs typeface="Arial"/>
            </a:endParaRPr>
          </a:p>
          <a:p>
            <a:pPr marL="12700" marR="5080" indent="175895" algn="ctr">
              <a:lnSpc>
                <a:spcPct val="114599"/>
              </a:lnSpc>
              <a:spcBef>
                <a:spcPts val="100"/>
              </a:spcBef>
            </a:pPr>
            <a:r>
              <a:rPr sz="2400" b="1" spc="10" dirty="0">
                <a:latin typeface="+mj-lt"/>
                <a:cs typeface="Arial"/>
              </a:rPr>
              <a:t>KHOA</a:t>
            </a:r>
            <a:r>
              <a:rPr sz="2400" b="1" spc="-125" dirty="0">
                <a:latin typeface="+mj-lt"/>
                <a:cs typeface="Arial"/>
              </a:rPr>
              <a:t> </a:t>
            </a:r>
            <a:r>
              <a:rPr sz="2400" b="1" spc="15" dirty="0">
                <a:latin typeface="+mj-lt"/>
                <a:cs typeface="Arial"/>
              </a:rPr>
              <a:t>CÔNG</a:t>
            </a:r>
            <a:r>
              <a:rPr sz="2400" b="1" spc="-120" dirty="0">
                <a:latin typeface="+mj-lt"/>
                <a:cs typeface="Arial"/>
              </a:rPr>
              <a:t> </a:t>
            </a:r>
            <a:r>
              <a:rPr sz="2400" b="1" spc="-25" dirty="0">
                <a:latin typeface="+mj-lt"/>
                <a:cs typeface="Arial"/>
              </a:rPr>
              <a:t>NGHỆ</a:t>
            </a:r>
            <a:r>
              <a:rPr sz="2400" b="1" spc="-125" dirty="0">
                <a:latin typeface="+mj-lt"/>
                <a:cs typeface="Arial"/>
              </a:rPr>
              <a:t> </a:t>
            </a:r>
            <a:r>
              <a:rPr sz="2400" b="1" spc="35" dirty="0">
                <a:latin typeface="+mj-lt"/>
                <a:cs typeface="Arial"/>
              </a:rPr>
              <a:t>THÔNG</a:t>
            </a:r>
            <a:r>
              <a:rPr sz="2400" b="1" spc="-120" dirty="0">
                <a:latin typeface="+mj-lt"/>
                <a:cs typeface="Arial"/>
              </a:rPr>
              <a:t> </a:t>
            </a:r>
            <a:r>
              <a:rPr sz="2400" b="1" spc="55" dirty="0">
                <a:latin typeface="+mj-lt"/>
                <a:cs typeface="Arial"/>
              </a:rPr>
              <a:t>TIN</a:t>
            </a:r>
            <a:endParaRPr sz="2400" dirty="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341" y="3695700"/>
            <a:ext cx="11881316" cy="4311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spc="-180" dirty="0">
                <a:latin typeface="+mj-lt"/>
                <a:cs typeface="Arial"/>
              </a:rPr>
              <a:t>B</a:t>
            </a:r>
            <a:r>
              <a:rPr sz="2800" b="1" spc="65" dirty="0">
                <a:latin typeface="+mj-lt"/>
                <a:cs typeface="Arial"/>
              </a:rPr>
              <a:t>Á</a:t>
            </a:r>
            <a:r>
              <a:rPr sz="2800" b="1" spc="10" dirty="0">
                <a:latin typeface="+mj-lt"/>
                <a:cs typeface="Arial"/>
              </a:rPr>
              <a:t>O</a:t>
            </a:r>
            <a:r>
              <a:rPr sz="2800" b="1" spc="-130" dirty="0">
                <a:latin typeface="+mj-lt"/>
                <a:cs typeface="Arial"/>
              </a:rPr>
              <a:t> </a:t>
            </a:r>
            <a:r>
              <a:rPr sz="2800" b="1" spc="75" dirty="0">
                <a:latin typeface="+mj-lt"/>
                <a:cs typeface="Arial"/>
              </a:rPr>
              <a:t>C</a:t>
            </a:r>
            <a:r>
              <a:rPr sz="2800" b="1" spc="65" dirty="0">
                <a:latin typeface="+mj-lt"/>
                <a:cs typeface="Arial"/>
              </a:rPr>
              <a:t>Á</a:t>
            </a:r>
            <a:r>
              <a:rPr sz="2800" b="1" spc="10" dirty="0">
                <a:latin typeface="+mj-lt"/>
                <a:cs typeface="Arial"/>
              </a:rPr>
              <a:t>O</a:t>
            </a:r>
            <a:r>
              <a:rPr sz="2800" b="1" spc="-130" dirty="0">
                <a:latin typeface="+mj-lt"/>
                <a:cs typeface="Arial"/>
              </a:rPr>
              <a:t> </a:t>
            </a:r>
            <a:r>
              <a:rPr sz="2800" b="1" spc="-180" dirty="0">
                <a:latin typeface="+mj-lt"/>
                <a:cs typeface="Arial"/>
              </a:rPr>
              <a:t>B</a:t>
            </a:r>
            <a:r>
              <a:rPr sz="2800" b="1" spc="65" dirty="0">
                <a:latin typeface="+mj-lt"/>
                <a:cs typeface="Arial"/>
              </a:rPr>
              <a:t>À</a:t>
            </a:r>
            <a:r>
              <a:rPr sz="2800" b="1" spc="5" dirty="0">
                <a:latin typeface="+mj-lt"/>
                <a:cs typeface="Arial"/>
              </a:rPr>
              <a:t>I</a:t>
            </a:r>
            <a:r>
              <a:rPr sz="2800" b="1" spc="-130" dirty="0">
                <a:latin typeface="+mj-lt"/>
                <a:cs typeface="Arial"/>
              </a:rPr>
              <a:t> </a:t>
            </a:r>
            <a:r>
              <a:rPr sz="2800" b="1" spc="155" dirty="0">
                <a:latin typeface="+mj-lt"/>
                <a:cs typeface="Arial"/>
              </a:rPr>
              <a:t>T</a:t>
            </a:r>
            <a:r>
              <a:rPr sz="2800" b="1" spc="65" dirty="0">
                <a:latin typeface="+mj-lt"/>
                <a:cs typeface="Arial"/>
              </a:rPr>
              <a:t>Ậ</a:t>
            </a:r>
            <a:r>
              <a:rPr sz="2800" b="1" spc="-55" dirty="0">
                <a:latin typeface="+mj-lt"/>
                <a:cs typeface="Arial"/>
              </a:rPr>
              <a:t>P</a:t>
            </a:r>
            <a:r>
              <a:rPr sz="2800" b="1" spc="-130" dirty="0">
                <a:latin typeface="+mj-lt"/>
                <a:cs typeface="Arial"/>
              </a:rPr>
              <a:t> L</a:t>
            </a:r>
            <a:r>
              <a:rPr sz="2800" b="1" spc="-120" dirty="0">
                <a:latin typeface="+mj-lt"/>
                <a:cs typeface="Arial"/>
              </a:rPr>
              <a:t>Ớ</a:t>
            </a:r>
            <a:r>
              <a:rPr sz="2800" b="1" spc="35" dirty="0">
                <a:latin typeface="+mj-lt"/>
                <a:cs typeface="Arial"/>
              </a:rPr>
              <a:t>N</a:t>
            </a:r>
            <a:r>
              <a:rPr sz="2800" b="1" spc="-130" dirty="0">
                <a:latin typeface="+mj-lt"/>
                <a:cs typeface="Arial"/>
              </a:rPr>
              <a:t> </a:t>
            </a:r>
            <a:r>
              <a:rPr sz="2800" b="1" spc="245" dirty="0">
                <a:latin typeface="+mj-lt"/>
                <a:cs typeface="Arial"/>
              </a:rPr>
              <a:t>M</a:t>
            </a:r>
            <a:r>
              <a:rPr sz="2800" b="1" spc="5" dirty="0">
                <a:latin typeface="+mj-lt"/>
                <a:cs typeface="Arial"/>
              </a:rPr>
              <a:t>Ô</a:t>
            </a:r>
            <a:r>
              <a:rPr sz="2800" b="1" spc="35" dirty="0">
                <a:latin typeface="+mj-lt"/>
                <a:cs typeface="Arial"/>
              </a:rPr>
              <a:t>N</a:t>
            </a:r>
            <a:r>
              <a:rPr sz="2800" b="1" spc="-130" dirty="0">
                <a:latin typeface="+mj-lt"/>
                <a:cs typeface="Arial"/>
              </a:rPr>
              <a:t> </a:t>
            </a:r>
            <a:r>
              <a:rPr sz="2800" b="1" spc="60" dirty="0">
                <a:latin typeface="+mj-lt"/>
                <a:cs typeface="Arial"/>
              </a:rPr>
              <a:t>H</a:t>
            </a:r>
            <a:r>
              <a:rPr sz="2800" b="1" spc="5" dirty="0">
                <a:latin typeface="+mj-lt"/>
                <a:cs typeface="Arial"/>
              </a:rPr>
              <a:t>Ọ</a:t>
            </a:r>
            <a:r>
              <a:rPr sz="2800" b="1" spc="80" dirty="0">
                <a:latin typeface="+mj-lt"/>
                <a:cs typeface="Arial"/>
              </a:rPr>
              <a:t>C</a:t>
            </a:r>
            <a:endParaRPr sz="28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50" dirty="0">
              <a:latin typeface="+mj-lt"/>
              <a:cs typeface="Arial"/>
            </a:endParaRPr>
          </a:p>
          <a:p>
            <a:pPr marR="118110" algn="ctr">
              <a:lnSpc>
                <a:spcPct val="100000"/>
              </a:lnSpc>
            </a:pPr>
            <a:r>
              <a:rPr sz="4250" b="1" spc="75" dirty="0">
                <a:solidFill>
                  <a:srgbClr val="004AAC"/>
                </a:solidFill>
                <a:latin typeface="+mj-lt"/>
                <a:cs typeface="Arial"/>
              </a:rPr>
              <a:t>QUẢN</a:t>
            </a:r>
            <a:r>
              <a:rPr sz="4250" b="1" spc="-200" dirty="0">
                <a:solidFill>
                  <a:srgbClr val="004AAC"/>
                </a:solidFill>
                <a:latin typeface="+mj-lt"/>
                <a:cs typeface="Arial"/>
              </a:rPr>
              <a:t> </a:t>
            </a:r>
            <a:r>
              <a:rPr sz="4250" b="1" spc="50" dirty="0">
                <a:solidFill>
                  <a:srgbClr val="004AAC"/>
                </a:solidFill>
                <a:latin typeface="+mj-lt"/>
                <a:cs typeface="Arial"/>
              </a:rPr>
              <a:t>LÝ</a:t>
            </a:r>
            <a:r>
              <a:rPr sz="4250" b="1" spc="-200" dirty="0">
                <a:solidFill>
                  <a:srgbClr val="004AAC"/>
                </a:solidFill>
                <a:latin typeface="+mj-lt"/>
                <a:cs typeface="Arial"/>
              </a:rPr>
              <a:t> </a:t>
            </a:r>
            <a:r>
              <a:rPr sz="4250" b="1" spc="120" dirty="0">
                <a:solidFill>
                  <a:srgbClr val="004AAC"/>
                </a:solidFill>
                <a:latin typeface="+mj-lt"/>
                <a:cs typeface="Arial"/>
              </a:rPr>
              <a:t>DỰ</a:t>
            </a:r>
            <a:r>
              <a:rPr sz="4250" b="1" spc="-195" dirty="0">
                <a:solidFill>
                  <a:srgbClr val="004AAC"/>
                </a:solidFill>
                <a:latin typeface="+mj-lt"/>
                <a:cs typeface="Arial"/>
              </a:rPr>
              <a:t> </a:t>
            </a:r>
            <a:r>
              <a:rPr sz="4250" b="1" spc="105" dirty="0">
                <a:solidFill>
                  <a:srgbClr val="004AAC"/>
                </a:solidFill>
                <a:latin typeface="+mj-lt"/>
                <a:cs typeface="Arial"/>
              </a:rPr>
              <a:t>ÁN</a:t>
            </a:r>
            <a:r>
              <a:rPr sz="4250" b="1" spc="-200" dirty="0">
                <a:solidFill>
                  <a:srgbClr val="004AAC"/>
                </a:solidFill>
                <a:latin typeface="+mj-lt"/>
                <a:cs typeface="Arial"/>
              </a:rPr>
              <a:t> </a:t>
            </a:r>
            <a:r>
              <a:rPr sz="4250" b="1" spc="65" dirty="0">
                <a:solidFill>
                  <a:srgbClr val="004AAC"/>
                </a:solidFill>
                <a:latin typeface="+mj-lt"/>
                <a:cs typeface="Arial"/>
              </a:rPr>
              <a:t>PHẦN</a:t>
            </a:r>
            <a:r>
              <a:rPr sz="4250" b="1" spc="-200" dirty="0">
                <a:solidFill>
                  <a:srgbClr val="004AAC"/>
                </a:solidFill>
                <a:latin typeface="+mj-lt"/>
                <a:cs typeface="Arial"/>
              </a:rPr>
              <a:t> </a:t>
            </a:r>
            <a:r>
              <a:rPr sz="4250" b="1" spc="204" dirty="0">
                <a:solidFill>
                  <a:srgbClr val="004AAC"/>
                </a:solidFill>
                <a:latin typeface="+mj-lt"/>
                <a:cs typeface="Arial"/>
              </a:rPr>
              <a:t>MỀM</a:t>
            </a:r>
            <a:endParaRPr sz="4250" dirty="0">
              <a:latin typeface="+mj-lt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4600" b="1" spc="70" dirty="0">
                <a:solidFill>
                  <a:srgbClr val="004AAC"/>
                </a:solidFill>
                <a:latin typeface="+mj-lt"/>
                <a:cs typeface="Arial"/>
              </a:rPr>
              <a:t>QUẢN</a:t>
            </a:r>
            <a:r>
              <a:rPr sz="4600" b="1" spc="-215" dirty="0">
                <a:solidFill>
                  <a:srgbClr val="004AAC"/>
                </a:solidFill>
                <a:latin typeface="+mj-lt"/>
                <a:cs typeface="Arial"/>
              </a:rPr>
              <a:t> </a:t>
            </a:r>
            <a:r>
              <a:rPr sz="4600" b="1" spc="45" dirty="0">
                <a:solidFill>
                  <a:srgbClr val="004AAC"/>
                </a:solidFill>
                <a:latin typeface="+mj-lt"/>
                <a:cs typeface="Arial"/>
              </a:rPr>
              <a:t>LÝ</a:t>
            </a:r>
            <a:r>
              <a:rPr sz="4600" b="1" spc="-215" dirty="0">
                <a:solidFill>
                  <a:srgbClr val="004AAC"/>
                </a:solidFill>
                <a:latin typeface="+mj-lt"/>
                <a:cs typeface="Arial"/>
              </a:rPr>
              <a:t> </a:t>
            </a:r>
            <a:r>
              <a:rPr sz="4600" b="1" spc="200" dirty="0">
                <a:solidFill>
                  <a:srgbClr val="004AAC"/>
                </a:solidFill>
                <a:latin typeface="+mj-lt"/>
                <a:cs typeface="Arial"/>
              </a:rPr>
              <a:t>THƯ</a:t>
            </a:r>
            <a:r>
              <a:rPr sz="4600" b="1" spc="-215" dirty="0">
                <a:solidFill>
                  <a:srgbClr val="004AAC"/>
                </a:solidFill>
                <a:latin typeface="+mj-lt"/>
                <a:cs typeface="Arial"/>
              </a:rPr>
              <a:t> </a:t>
            </a:r>
            <a:r>
              <a:rPr sz="4600" b="1" spc="55" dirty="0">
                <a:solidFill>
                  <a:srgbClr val="004AAC"/>
                </a:solidFill>
                <a:latin typeface="+mj-lt"/>
                <a:cs typeface="Arial"/>
              </a:rPr>
              <a:t>VIỆN</a:t>
            </a:r>
            <a:r>
              <a:rPr sz="4600" b="1" spc="-215" dirty="0">
                <a:solidFill>
                  <a:srgbClr val="004AAC"/>
                </a:solidFill>
                <a:latin typeface="+mj-lt"/>
                <a:cs typeface="Arial"/>
              </a:rPr>
              <a:t> </a:t>
            </a:r>
            <a:r>
              <a:rPr sz="4600" b="1" spc="60" dirty="0">
                <a:solidFill>
                  <a:srgbClr val="004AAC"/>
                </a:solidFill>
                <a:latin typeface="+mj-lt"/>
                <a:cs typeface="Arial"/>
              </a:rPr>
              <a:t>ĐẠI</a:t>
            </a:r>
            <a:r>
              <a:rPr sz="4600" b="1" spc="-215" dirty="0">
                <a:solidFill>
                  <a:srgbClr val="004AAC"/>
                </a:solidFill>
                <a:latin typeface="+mj-lt"/>
                <a:cs typeface="Arial"/>
              </a:rPr>
              <a:t> </a:t>
            </a:r>
            <a:r>
              <a:rPr sz="4600" b="1" spc="105" dirty="0">
                <a:solidFill>
                  <a:srgbClr val="004AAC"/>
                </a:solidFill>
                <a:latin typeface="+mj-lt"/>
                <a:cs typeface="Arial"/>
              </a:rPr>
              <a:t>HỌC</a:t>
            </a:r>
            <a:r>
              <a:rPr sz="4600" b="1" spc="-210" dirty="0">
                <a:solidFill>
                  <a:srgbClr val="004AAC"/>
                </a:solidFill>
                <a:latin typeface="+mj-lt"/>
                <a:cs typeface="Arial"/>
              </a:rPr>
              <a:t> </a:t>
            </a:r>
            <a:r>
              <a:rPr sz="4600" b="1" spc="180" dirty="0">
                <a:solidFill>
                  <a:srgbClr val="004AAC"/>
                </a:solidFill>
                <a:latin typeface="+mj-lt"/>
                <a:cs typeface="Arial"/>
              </a:rPr>
              <a:t>THỦY</a:t>
            </a:r>
            <a:r>
              <a:rPr sz="4600" b="1" spc="-215" dirty="0">
                <a:solidFill>
                  <a:srgbClr val="004AAC"/>
                </a:solidFill>
                <a:latin typeface="+mj-lt"/>
                <a:cs typeface="Arial"/>
              </a:rPr>
              <a:t> </a:t>
            </a:r>
            <a:r>
              <a:rPr sz="4600" b="1" spc="-114" dirty="0">
                <a:solidFill>
                  <a:srgbClr val="004AAC"/>
                </a:solidFill>
                <a:latin typeface="+mj-lt"/>
                <a:cs typeface="Arial"/>
              </a:rPr>
              <a:t>LỢI</a:t>
            </a:r>
            <a:endParaRPr sz="4600" dirty="0">
              <a:latin typeface="+mj-lt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70"/>
              </a:spcBef>
            </a:pPr>
            <a:r>
              <a:rPr sz="3700" b="1" spc="40" dirty="0">
                <a:latin typeface="+mj-lt"/>
                <a:cs typeface="Arial"/>
              </a:rPr>
              <a:t>Nhóm</a:t>
            </a:r>
            <a:r>
              <a:rPr sz="3700" b="1" spc="-210" dirty="0">
                <a:latin typeface="+mj-lt"/>
                <a:cs typeface="Arial"/>
              </a:rPr>
              <a:t> </a:t>
            </a:r>
            <a:r>
              <a:rPr sz="3700" b="1" spc="270" dirty="0">
                <a:latin typeface="+mj-lt"/>
                <a:cs typeface="Arial"/>
              </a:rPr>
              <a:t>2</a:t>
            </a:r>
            <a:endParaRPr sz="3700" dirty="0">
              <a:latin typeface="+mj-lt"/>
              <a:cs typeface="Arial"/>
            </a:endParaRPr>
          </a:p>
          <a:p>
            <a:pPr marL="424180" algn="ctr">
              <a:lnSpc>
                <a:spcPct val="100000"/>
              </a:lnSpc>
              <a:spcBef>
                <a:spcPts val="2755"/>
              </a:spcBef>
            </a:pPr>
            <a:r>
              <a:rPr sz="3100" spc="180" dirty="0">
                <a:latin typeface="+mj-lt"/>
                <a:cs typeface="Tahoma"/>
              </a:rPr>
              <a:t>G</a:t>
            </a:r>
            <a:r>
              <a:rPr sz="3100" spc="90" dirty="0">
                <a:latin typeface="+mj-lt"/>
                <a:cs typeface="Tahoma"/>
              </a:rPr>
              <a:t>i</a:t>
            </a:r>
            <a:r>
              <a:rPr sz="3100" spc="105" dirty="0">
                <a:latin typeface="+mj-lt"/>
                <a:cs typeface="Tahoma"/>
              </a:rPr>
              <a:t>ả</a:t>
            </a:r>
            <a:r>
              <a:rPr sz="3100" spc="180" dirty="0">
                <a:latin typeface="+mj-lt"/>
                <a:cs typeface="Tahoma"/>
              </a:rPr>
              <a:t>n</a:t>
            </a:r>
            <a:r>
              <a:rPr sz="3100" spc="190" dirty="0">
                <a:latin typeface="+mj-lt"/>
                <a:cs typeface="Tahoma"/>
              </a:rPr>
              <a:t>g</a:t>
            </a:r>
            <a:r>
              <a:rPr sz="3100" spc="-165" dirty="0">
                <a:latin typeface="+mj-lt"/>
                <a:cs typeface="Tahoma"/>
              </a:rPr>
              <a:t> </a:t>
            </a:r>
            <a:r>
              <a:rPr sz="3100" spc="25" dirty="0">
                <a:latin typeface="+mj-lt"/>
                <a:cs typeface="Tahoma"/>
              </a:rPr>
              <a:t>v</a:t>
            </a:r>
            <a:r>
              <a:rPr sz="3100" spc="90" dirty="0">
                <a:latin typeface="+mj-lt"/>
                <a:cs typeface="Tahoma"/>
              </a:rPr>
              <a:t>i</a:t>
            </a:r>
            <a:r>
              <a:rPr sz="3100" spc="110" dirty="0">
                <a:latin typeface="+mj-lt"/>
                <a:cs typeface="Tahoma"/>
              </a:rPr>
              <a:t>ê</a:t>
            </a:r>
            <a:r>
              <a:rPr sz="3100" spc="185" dirty="0">
                <a:latin typeface="+mj-lt"/>
                <a:cs typeface="Tahoma"/>
              </a:rPr>
              <a:t>n</a:t>
            </a:r>
            <a:r>
              <a:rPr sz="3100" spc="-165" dirty="0">
                <a:latin typeface="+mj-lt"/>
                <a:cs typeface="Tahoma"/>
              </a:rPr>
              <a:t> </a:t>
            </a:r>
            <a:r>
              <a:rPr sz="3100" spc="180" dirty="0">
                <a:latin typeface="+mj-lt"/>
                <a:cs typeface="Tahoma"/>
              </a:rPr>
              <a:t>h</a:t>
            </a:r>
            <a:r>
              <a:rPr sz="3100" spc="200" dirty="0">
                <a:latin typeface="+mj-lt"/>
                <a:cs typeface="Tahoma"/>
              </a:rPr>
              <a:t>ư</a:t>
            </a:r>
            <a:r>
              <a:rPr sz="3100" spc="160" dirty="0">
                <a:latin typeface="+mj-lt"/>
                <a:cs typeface="Tahoma"/>
              </a:rPr>
              <a:t>ớ</a:t>
            </a:r>
            <a:r>
              <a:rPr sz="3100" spc="180" dirty="0">
                <a:latin typeface="+mj-lt"/>
                <a:cs typeface="Tahoma"/>
              </a:rPr>
              <a:t>n</a:t>
            </a:r>
            <a:r>
              <a:rPr sz="3100" spc="190" dirty="0">
                <a:latin typeface="+mj-lt"/>
                <a:cs typeface="Tahoma"/>
              </a:rPr>
              <a:t>g</a:t>
            </a:r>
            <a:r>
              <a:rPr sz="3100" spc="-165" dirty="0">
                <a:latin typeface="+mj-lt"/>
                <a:cs typeface="Tahoma"/>
              </a:rPr>
              <a:t> </a:t>
            </a:r>
            <a:r>
              <a:rPr sz="3100" spc="185" dirty="0">
                <a:latin typeface="+mj-lt"/>
                <a:cs typeface="Tahoma"/>
              </a:rPr>
              <a:t>d</a:t>
            </a:r>
            <a:r>
              <a:rPr sz="3100" spc="105" dirty="0">
                <a:latin typeface="+mj-lt"/>
                <a:cs typeface="Tahoma"/>
              </a:rPr>
              <a:t>ẫ</a:t>
            </a:r>
            <a:r>
              <a:rPr sz="3100" spc="185" dirty="0">
                <a:latin typeface="+mj-lt"/>
                <a:cs typeface="Tahoma"/>
              </a:rPr>
              <a:t>n</a:t>
            </a:r>
            <a:r>
              <a:rPr sz="3100" spc="-165" dirty="0">
                <a:latin typeface="+mj-lt"/>
                <a:cs typeface="Tahoma"/>
              </a:rPr>
              <a:t> </a:t>
            </a:r>
            <a:r>
              <a:rPr sz="3100" spc="-265" dirty="0">
                <a:latin typeface="+mj-lt"/>
                <a:cs typeface="Tahoma"/>
              </a:rPr>
              <a:t>:</a:t>
            </a:r>
            <a:r>
              <a:rPr sz="3100" spc="-165" dirty="0">
                <a:latin typeface="+mj-lt"/>
                <a:cs typeface="Tahoma"/>
              </a:rPr>
              <a:t> </a:t>
            </a:r>
            <a:r>
              <a:rPr sz="3100" spc="-95" dirty="0">
                <a:latin typeface="+mj-lt"/>
                <a:cs typeface="Tahoma"/>
              </a:rPr>
              <a:t>T</a:t>
            </a:r>
            <a:r>
              <a:rPr sz="3100" spc="155" dirty="0">
                <a:latin typeface="+mj-lt"/>
                <a:cs typeface="Tahoma"/>
              </a:rPr>
              <a:t>r</a:t>
            </a:r>
            <a:r>
              <a:rPr sz="3100" spc="105" dirty="0">
                <a:latin typeface="+mj-lt"/>
                <a:cs typeface="Tahoma"/>
              </a:rPr>
              <a:t>ầ</a:t>
            </a:r>
            <a:r>
              <a:rPr sz="3100" spc="185" dirty="0">
                <a:latin typeface="+mj-lt"/>
                <a:cs typeface="Tahoma"/>
              </a:rPr>
              <a:t>n</a:t>
            </a:r>
            <a:r>
              <a:rPr sz="3100" spc="-165" dirty="0">
                <a:latin typeface="+mj-lt"/>
                <a:cs typeface="Tahoma"/>
              </a:rPr>
              <a:t> </a:t>
            </a:r>
            <a:r>
              <a:rPr sz="3100" spc="195" dirty="0">
                <a:latin typeface="+mj-lt"/>
                <a:cs typeface="Tahoma"/>
              </a:rPr>
              <a:t>H</a:t>
            </a:r>
            <a:r>
              <a:rPr sz="3100" spc="185" dirty="0">
                <a:latin typeface="+mj-lt"/>
                <a:cs typeface="Tahoma"/>
              </a:rPr>
              <a:t>ồ</a:t>
            </a:r>
            <a:r>
              <a:rPr sz="3100" spc="180" dirty="0">
                <a:latin typeface="+mj-lt"/>
                <a:cs typeface="Tahoma"/>
              </a:rPr>
              <a:t>n</a:t>
            </a:r>
            <a:r>
              <a:rPr sz="3100" spc="190" dirty="0">
                <a:latin typeface="+mj-lt"/>
                <a:cs typeface="Tahoma"/>
              </a:rPr>
              <a:t>g</a:t>
            </a:r>
            <a:r>
              <a:rPr sz="3100" spc="-165" dirty="0">
                <a:latin typeface="+mj-lt"/>
                <a:cs typeface="Tahoma"/>
              </a:rPr>
              <a:t> </a:t>
            </a:r>
            <a:r>
              <a:rPr sz="3100" spc="155" dirty="0">
                <a:latin typeface="+mj-lt"/>
                <a:cs typeface="Tahoma"/>
              </a:rPr>
              <a:t>D</a:t>
            </a:r>
            <a:r>
              <a:rPr sz="3100" spc="90" dirty="0">
                <a:latin typeface="+mj-lt"/>
                <a:cs typeface="Tahoma"/>
              </a:rPr>
              <a:t>i</a:t>
            </a:r>
            <a:r>
              <a:rPr sz="3100" spc="110" dirty="0">
                <a:latin typeface="+mj-lt"/>
                <a:cs typeface="Tahoma"/>
              </a:rPr>
              <a:t>ệ</a:t>
            </a:r>
            <a:r>
              <a:rPr sz="3100" spc="190" dirty="0">
                <a:latin typeface="+mj-lt"/>
                <a:cs typeface="Tahoma"/>
              </a:rPr>
              <a:t>p</a:t>
            </a:r>
            <a:endParaRPr sz="3100" dirty="0">
              <a:latin typeface="+mj-lt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4800" y="3238500"/>
            <a:ext cx="4660188" cy="35559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14400" y="952500"/>
            <a:ext cx="4618355" cy="730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600" spc="130" dirty="0">
                <a:latin typeface="+mj-lt"/>
                <a:cs typeface="Verdana"/>
              </a:rPr>
              <a:t>T</a:t>
            </a:r>
            <a:r>
              <a:rPr sz="4600" spc="-40" dirty="0">
                <a:latin typeface="+mj-lt"/>
                <a:cs typeface="Verdana"/>
              </a:rPr>
              <a:t>ô</a:t>
            </a:r>
            <a:r>
              <a:rPr sz="4600" spc="-204" dirty="0">
                <a:latin typeface="+mj-lt"/>
                <a:cs typeface="Verdana"/>
              </a:rPr>
              <a:t>n</a:t>
            </a:r>
            <a:r>
              <a:rPr sz="4600" spc="-320" dirty="0">
                <a:latin typeface="+mj-lt"/>
                <a:cs typeface="Verdana"/>
              </a:rPr>
              <a:t> </a:t>
            </a:r>
            <a:r>
              <a:rPr sz="4600" spc="180" dirty="0">
                <a:latin typeface="+mj-lt"/>
                <a:cs typeface="Verdana"/>
              </a:rPr>
              <a:t>c</a:t>
            </a:r>
            <a:r>
              <a:rPr sz="4600" spc="-185" dirty="0">
                <a:latin typeface="+mj-lt"/>
                <a:cs typeface="Verdana"/>
              </a:rPr>
              <a:t>h</a:t>
            </a:r>
            <a:r>
              <a:rPr sz="4600" spc="-165" dirty="0">
                <a:latin typeface="+mj-lt"/>
                <a:cs typeface="Verdana"/>
              </a:rPr>
              <a:t>ỉ</a:t>
            </a:r>
            <a:r>
              <a:rPr sz="4600" spc="-320" dirty="0">
                <a:latin typeface="+mj-lt"/>
                <a:cs typeface="Verdana"/>
              </a:rPr>
              <a:t> </a:t>
            </a:r>
            <a:r>
              <a:rPr sz="4600" dirty="0">
                <a:latin typeface="+mj-lt"/>
                <a:cs typeface="Verdana"/>
              </a:rPr>
              <a:t>d</a:t>
            </a:r>
            <a:r>
              <a:rPr sz="4600" spc="-155" dirty="0">
                <a:latin typeface="+mj-lt"/>
                <a:cs typeface="Verdana"/>
              </a:rPr>
              <a:t>ự</a:t>
            </a:r>
            <a:r>
              <a:rPr sz="4600" spc="-320" dirty="0">
                <a:latin typeface="+mj-lt"/>
                <a:cs typeface="Verdana"/>
              </a:rPr>
              <a:t> </a:t>
            </a:r>
            <a:r>
              <a:rPr sz="4600" spc="-160" dirty="0">
                <a:latin typeface="+mj-lt"/>
                <a:cs typeface="Verdana"/>
              </a:rPr>
              <a:t>á</a:t>
            </a:r>
            <a:r>
              <a:rPr sz="4600" spc="-204" dirty="0">
                <a:latin typeface="+mj-lt"/>
                <a:cs typeface="Verdana"/>
              </a:rPr>
              <a:t>n</a:t>
            </a:r>
            <a:endParaRPr sz="4600" dirty="0">
              <a:latin typeface="+mj-lt"/>
              <a:cs typeface="Verdan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FBCE58-3A40-764D-E18F-3488A6EE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67138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</a:t>
                      </a:r>
                      <a:r>
                        <a:rPr lang="fr-FR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động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kế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hoạch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68057" y="2410414"/>
            <a:ext cx="5222240" cy="5863590"/>
            <a:chOff x="11868057" y="2410414"/>
            <a:chExt cx="5222240" cy="5863590"/>
          </a:xfrm>
        </p:grpSpPr>
        <p:sp>
          <p:nvSpPr>
            <p:cNvPr id="3" name="object 3"/>
            <p:cNvSpPr/>
            <p:nvPr/>
          </p:nvSpPr>
          <p:spPr>
            <a:xfrm>
              <a:off x="11868057" y="5922017"/>
              <a:ext cx="5079365" cy="1947545"/>
            </a:xfrm>
            <a:custGeom>
              <a:avLst/>
              <a:gdLst/>
              <a:ahLst/>
              <a:cxnLst/>
              <a:rect l="l" t="t" r="r" b="b"/>
              <a:pathLst>
                <a:path w="5079365" h="1947545">
                  <a:moveTo>
                    <a:pt x="3059559" y="1947005"/>
                  </a:moveTo>
                  <a:lnTo>
                    <a:pt x="2999871" y="1940586"/>
                  </a:lnTo>
                  <a:lnTo>
                    <a:pt x="2949196" y="1921875"/>
                  </a:lnTo>
                  <a:lnTo>
                    <a:pt x="43708" y="243648"/>
                  </a:lnTo>
                  <a:lnTo>
                    <a:pt x="11200" y="214968"/>
                  </a:lnTo>
                  <a:lnTo>
                    <a:pt x="0" y="181370"/>
                  </a:lnTo>
                  <a:lnTo>
                    <a:pt x="0" y="85222"/>
                  </a:lnTo>
                  <a:lnTo>
                    <a:pt x="3278" y="62841"/>
                  </a:lnTo>
                  <a:lnTo>
                    <a:pt x="14751" y="40562"/>
                  </a:lnTo>
                  <a:lnTo>
                    <a:pt x="34420" y="19308"/>
                  </a:lnTo>
                  <a:lnTo>
                    <a:pt x="62283" y="0"/>
                  </a:lnTo>
                  <a:lnTo>
                    <a:pt x="5035161" y="620594"/>
                  </a:lnTo>
                  <a:lnTo>
                    <a:pt x="5053976" y="634012"/>
                  </a:lnTo>
                  <a:lnTo>
                    <a:pt x="5067669" y="649275"/>
                  </a:lnTo>
                  <a:lnTo>
                    <a:pt x="5076035" y="665766"/>
                  </a:lnTo>
                  <a:lnTo>
                    <a:pt x="5078869" y="682872"/>
                  </a:lnTo>
                  <a:lnTo>
                    <a:pt x="5078869" y="779020"/>
                  </a:lnTo>
                  <a:lnTo>
                    <a:pt x="5064118" y="823680"/>
                  </a:lnTo>
                  <a:lnTo>
                    <a:pt x="5016585" y="864243"/>
                  </a:lnTo>
                  <a:lnTo>
                    <a:pt x="3202703" y="1910949"/>
                  </a:lnTo>
                  <a:lnTo>
                    <a:pt x="3133999" y="1937991"/>
                  </a:lnTo>
                  <a:lnTo>
                    <a:pt x="3059559" y="1947005"/>
                  </a:lnTo>
                  <a:close/>
                </a:path>
              </a:pathLst>
            </a:custGeom>
            <a:solidFill>
              <a:srgbClr val="7B74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81170" y="4844718"/>
              <a:ext cx="5053965" cy="2896870"/>
            </a:xfrm>
            <a:custGeom>
              <a:avLst/>
              <a:gdLst/>
              <a:ahLst/>
              <a:cxnLst/>
              <a:rect l="l" t="t" r="r" b="b"/>
              <a:pathLst>
                <a:path w="5053965" h="2896870">
                  <a:moveTo>
                    <a:pt x="3049725" y="2896471"/>
                  </a:moveTo>
                  <a:lnTo>
                    <a:pt x="2995636" y="2890872"/>
                  </a:lnTo>
                  <a:lnTo>
                    <a:pt x="2951382" y="2874619"/>
                  </a:lnTo>
                  <a:lnTo>
                    <a:pt x="31688" y="1188744"/>
                  </a:lnTo>
                  <a:lnTo>
                    <a:pt x="2031" y="1158015"/>
                  </a:lnTo>
                  <a:lnTo>
                    <a:pt x="0" y="1146133"/>
                  </a:lnTo>
                  <a:lnTo>
                    <a:pt x="3397" y="1130273"/>
                  </a:lnTo>
                  <a:lnTo>
                    <a:pt x="29041" y="1098963"/>
                  </a:lnTo>
                  <a:lnTo>
                    <a:pt x="1872887" y="32777"/>
                  </a:lnTo>
                  <a:lnTo>
                    <a:pt x="1934352" y="8604"/>
                  </a:lnTo>
                  <a:lnTo>
                    <a:pt x="2004011" y="0"/>
                  </a:lnTo>
                  <a:lnTo>
                    <a:pt x="2031978" y="1416"/>
                  </a:lnTo>
                  <a:lnTo>
                    <a:pt x="2081764" y="12445"/>
                  </a:lnTo>
                  <a:lnTo>
                    <a:pt x="5022049" y="1707727"/>
                  </a:lnTo>
                  <a:lnTo>
                    <a:pt x="5051705" y="1738456"/>
                  </a:lnTo>
                  <a:lnTo>
                    <a:pt x="5053737" y="1750338"/>
                  </a:lnTo>
                  <a:lnTo>
                    <a:pt x="5050339" y="1766198"/>
                  </a:lnTo>
                  <a:lnTo>
                    <a:pt x="5024695" y="1797508"/>
                  </a:lnTo>
                  <a:lnTo>
                    <a:pt x="3180849" y="2864786"/>
                  </a:lnTo>
                  <a:lnTo>
                    <a:pt x="3119385" y="2888413"/>
                  </a:lnTo>
                  <a:lnTo>
                    <a:pt x="3049725" y="2896471"/>
                  </a:lnTo>
                  <a:close/>
                </a:path>
              </a:pathLst>
            </a:custGeom>
            <a:solidFill>
              <a:srgbClr val="ABDE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62234" y="2422432"/>
              <a:ext cx="3213735" cy="4149725"/>
            </a:xfrm>
            <a:custGeom>
              <a:avLst/>
              <a:gdLst/>
              <a:ahLst/>
              <a:cxnLst/>
              <a:rect l="l" t="t" r="r" b="b"/>
              <a:pathLst>
                <a:path w="3213734" h="4149725">
                  <a:moveTo>
                    <a:pt x="3069394" y="4149679"/>
                  </a:moveTo>
                  <a:lnTo>
                    <a:pt x="3023500" y="4135475"/>
                  </a:lnTo>
                  <a:lnTo>
                    <a:pt x="2391920" y="3770548"/>
                  </a:lnTo>
                  <a:lnTo>
                    <a:pt x="2380993" y="3777104"/>
                  </a:lnTo>
                  <a:lnTo>
                    <a:pt x="2336858" y="3794893"/>
                  </a:lnTo>
                  <a:lnTo>
                    <a:pt x="2288523" y="3802234"/>
                  </a:lnTo>
                  <a:lnTo>
                    <a:pt x="2241622" y="3798922"/>
                  </a:lnTo>
                  <a:lnTo>
                    <a:pt x="2201790" y="3784752"/>
                  </a:lnTo>
                  <a:lnTo>
                    <a:pt x="670917" y="2900842"/>
                  </a:lnTo>
                  <a:lnTo>
                    <a:pt x="646076" y="2877864"/>
                  </a:lnTo>
                  <a:lnTo>
                    <a:pt x="640185" y="2850583"/>
                  </a:lnTo>
                  <a:lnTo>
                    <a:pt x="652939" y="2822483"/>
                  </a:lnTo>
                  <a:lnTo>
                    <a:pt x="684030" y="2797046"/>
                  </a:lnTo>
                  <a:lnTo>
                    <a:pt x="694957" y="2790490"/>
                  </a:lnTo>
                  <a:lnTo>
                    <a:pt x="116918" y="2457248"/>
                  </a:lnTo>
                  <a:lnTo>
                    <a:pt x="80003" y="2427976"/>
                  </a:lnTo>
                  <a:lnTo>
                    <a:pt x="47912" y="2387217"/>
                  </a:lnTo>
                  <a:lnTo>
                    <a:pt x="22588" y="2338697"/>
                  </a:lnTo>
                  <a:lnTo>
                    <a:pt x="5970" y="2286139"/>
                  </a:lnTo>
                  <a:lnTo>
                    <a:pt x="0" y="2233266"/>
                  </a:lnTo>
                  <a:lnTo>
                    <a:pt x="0" y="139852"/>
                  </a:lnTo>
                  <a:lnTo>
                    <a:pt x="8058" y="87407"/>
                  </a:lnTo>
                  <a:lnTo>
                    <a:pt x="31688" y="51352"/>
                  </a:lnTo>
                  <a:lnTo>
                    <a:pt x="114733" y="7648"/>
                  </a:lnTo>
                  <a:lnTo>
                    <a:pt x="145329" y="0"/>
                  </a:lnTo>
                  <a:lnTo>
                    <a:pt x="156341" y="836"/>
                  </a:lnTo>
                  <a:lnTo>
                    <a:pt x="3097804" y="1692431"/>
                  </a:lnTo>
                  <a:lnTo>
                    <a:pt x="3134187" y="1721703"/>
                  </a:lnTo>
                  <a:lnTo>
                    <a:pt x="3165954" y="1762462"/>
                  </a:lnTo>
                  <a:lnTo>
                    <a:pt x="3191112" y="1810982"/>
                  </a:lnTo>
                  <a:lnTo>
                    <a:pt x="3207669" y="1863540"/>
                  </a:lnTo>
                  <a:lnTo>
                    <a:pt x="3213631" y="1916413"/>
                  </a:lnTo>
                  <a:lnTo>
                    <a:pt x="3213631" y="4010919"/>
                  </a:lnTo>
                  <a:lnTo>
                    <a:pt x="3211002" y="4042502"/>
                  </a:lnTo>
                  <a:lnTo>
                    <a:pt x="3203250" y="4069373"/>
                  </a:lnTo>
                  <a:lnTo>
                    <a:pt x="3190582" y="4090508"/>
                  </a:lnTo>
                  <a:lnTo>
                    <a:pt x="3173201" y="4104883"/>
                  </a:lnTo>
                  <a:lnTo>
                    <a:pt x="3176479" y="4103790"/>
                  </a:lnTo>
                  <a:lnTo>
                    <a:pt x="3157442" y="4111916"/>
                  </a:lnTo>
                  <a:lnTo>
                    <a:pt x="3131541" y="4124549"/>
                  </a:lnTo>
                  <a:lnTo>
                    <a:pt x="3108714" y="4136363"/>
                  </a:lnTo>
                  <a:lnTo>
                    <a:pt x="3098897" y="4142031"/>
                  </a:lnTo>
                  <a:lnTo>
                    <a:pt x="3092136" y="4145530"/>
                  </a:lnTo>
                  <a:lnTo>
                    <a:pt x="3084965" y="4147904"/>
                  </a:lnTo>
                  <a:lnTo>
                    <a:pt x="3077384" y="4149252"/>
                  </a:lnTo>
                  <a:lnTo>
                    <a:pt x="3069394" y="4149679"/>
                  </a:lnTo>
                  <a:close/>
                </a:path>
              </a:pathLst>
            </a:custGeom>
            <a:solidFill>
              <a:srgbClr val="7B74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72213" y="2632211"/>
              <a:ext cx="3818254" cy="4525645"/>
            </a:xfrm>
            <a:custGeom>
              <a:avLst/>
              <a:gdLst/>
              <a:ahLst/>
              <a:cxnLst/>
              <a:rect l="l" t="t" r="r" b="b"/>
              <a:pathLst>
                <a:path w="3818255" h="4525645">
                  <a:moveTo>
                    <a:pt x="3816801" y="3768363"/>
                  </a:moveTo>
                  <a:lnTo>
                    <a:pt x="900384" y="2084673"/>
                  </a:lnTo>
                  <a:lnTo>
                    <a:pt x="900384" y="0"/>
                  </a:lnTo>
                  <a:lnTo>
                    <a:pt x="3817893" y="1683690"/>
                  </a:lnTo>
                  <a:lnTo>
                    <a:pt x="3816801" y="1683690"/>
                  </a:lnTo>
                  <a:lnTo>
                    <a:pt x="3816801" y="3768363"/>
                  </a:lnTo>
                  <a:close/>
                </a:path>
                <a:path w="3818255" h="4525645">
                  <a:moveTo>
                    <a:pt x="1031508" y="4525532"/>
                  </a:moveTo>
                  <a:lnTo>
                    <a:pt x="0" y="3930067"/>
                  </a:lnTo>
                  <a:lnTo>
                    <a:pt x="623931" y="3569510"/>
                  </a:lnTo>
                  <a:lnTo>
                    <a:pt x="1655440" y="4164975"/>
                  </a:lnTo>
                  <a:lnTo>
                    <a:pt x="1031508" y="45255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68048" y="2410421"/>
              <a:ext cx="5222240" cy="5467350"/>
            </a:xfrm>
            <a:custGeom>
              <a:avLst/>
              <a:gdLst/>
              <a:ahLst/>
              <a:cxnLst/>
              <a:rect l="l" t="t" r="r" b="b"/>
              <a:pathLst>
                <a:path w="5222240" h="5467350">
                  <a:moveTo>
                    <a:pt x="1264259" y="3193656"/>
                  </a:moveTo>
                  <a:lnTo>
                    <a:pt x="1092708" y="3095320"/>
                  </a:lnTo>
                  <a:lnTo>
                    <a:pt x="922235" y="3193656"/>
                  </a:lnTo>
                  <a:lnTo>
                    <a:pt x="1093800" y="3293084"/>
                  </a:lnTo>
                  <a:lnTo>
                    <a:pt x="1264259" y="3193656"/>
                  </a:lnTo>
                  <a:close/>
                </a:path>
                <a:path w="5222240" h="5467350">
                  <a:moveTo>
                    <a:pt x="1474050" y="3314941"/>
                  </a:moveTo>
                  <a:lnTo>
                    <a:pt x="1302499" y="3215513"/>
                  </a:lnTo>
                  <a:lnTo>
                    <a:pt x="1132039" y="3313836"/>
                  </a:lnTo>
                  <a:lnTo>
                    <a:pt x="1303591" y="3413264"/>
                  </a:lnTo>
                  <a:lnTo>
                    <a:pt x="1474050" y="3314941"/>
                  </a:lnTo>
                  <a:close/>
                </a:path>
                <a:path w="5222240" h="5467350">
                  <a:moveTo>
                    <a:pt x="1491538" y="3097504"/>
                  </a:moveTo>
                  <a:lnTo>
                    <a:pt x="1290485" y="2980601"/>
                  </a:lnTo>
                  <a:lnTo>
                    <a:pt x="1139685" y="3068002"/>
                  </a:lnTo>
                  <a:lnTo>
                    <a:pt x="1340751" y="3183826"/>
                  </a:lnTo>
                  <a:lnTo>
                    <a:pt x="1491538" y="3097504"/>
                  </a:lnTo>
                  <a:close/>
                </a:path>
                <a:path w="5222240" h="5467350">
                  <a:moveTo>
                    <a:pt x="1683854" y="3436213"/>
                  </a:moveTo>
                  <a:lnTo>
                    <a:pt x="1512303" y="3336785"/>
                  </a:lnTo>
                  <a:lnTo>
                    <a:pt x="1340751" y="3435121"/>
                  </a:lnTo>
                  <a:lnTo>
                    <a:pt x="1513395" y="3534549"/>
                  </a:lnTo>
                  <a:lnTo>
                    <a:pt x="1683854" y="3436213"/>
                  </a:lnTo>
                  <a:close/>
                </a:path>
                <a:path w="5222240" h="5467350">
                  <a:moveTo>
                    <a:pt x="1694776" y="3208947"/>
                  </a:moveTo>
                  <a:lnTo>
                    <a:pt x="1538528" y="3118269"/>
                  </a:lnTo>
                  <a:lnTo>
                    <a:pt x="1383360" y="3207855"/>
                  </a:lnTo>
                  <a:lnTo>
                    <a:pt x="1539621" y="3298545"/>
                  </a:lnTo>
                  <a:lnTo>
                    <a:pt x="1694776" y="3208947"/>
                  </a:lnTo>
                  <a:close/>
                </a:path>
                <a:path w="5222240" h="5467350">
                  <a:moveTo>
                    <a:pt x="1811705" y="3046158"/>
                  </a:moveTo>
                  <a:lnTo>
                    <a:pt x="1494815" y="2862605"/>
                  </a:lnTo>
                  <a:lnTo>
                    <a:pt x="1344028" y="2950006"/>
                  </a:lnTo>
                  <a:lnTo>
                    <a:pt x="1660906" y="3132467"/>
                  </a:lnTo>
                  <a:lnTo>
                    <a:pt x="1811705" y="3046158"/>
                  </a:lnTo>
                  <a:close/>
                </a:path>
                <a:path w="5222240" h="5467350">
                  <a:moveTo>
                    <a:pt x="1892554" y="3322586"/>
                  </a:moveTo>
                  <a:lnTo>
                    <a:pt x="1736305" y="3232988"/>
                  </a:lnTo>
                  <a:lnTo>
                    <a:pt x="1581137" y="3322586"/>
                  </a:lnTo>
                  <a:lnTo>
                    <a:pt x="1737398" y="3412172"/>
                  </a:lnTo>
                  <a:lnTo>
                    <a:pt x="1892554" y="3322586"/>
                  </a:lnTo>
                  <a:close/>
                </a:path>
                <a:path w="5222240" h="5467350">
                  <a:moveTo>
                    <a:pt x="1923161" y="3573881"/>
                  </a:moveTo>
                  <a:lnTo>
                    <a:pt x="1721002" y="3458070"/>
                  </a:lnTo>
                  <a:lnTo>
                    <a:pt x="1550543" y="3556393"/>
                  </a:lnTo>
                  <a:lnTo>
                    <a:pt x="1752688" y="3672217"/>
                  </a:lnTo>
                  <a:lnTo>
                    <a:pt x="1923161" y="3573881"/>
                  </a:lnTo>
                  <a:close/>
                </a:path>
                <a:path w="5222240" h="5467350">
                  <a:moveTo>
                    <a:pt x="1942820" y="2887726"/>
                  </a:moveTo>
                  <a:lnTo>
                    <a:pt x="1696961" y="2745689"/>
                  </a:lnTo>
                  <a:lnTo>
                    <a:pt x="1546174" y="2833103"/>
                  </a:lnTo>
                  <a:lnTo>
                    <a:pt x="1792033" y="2975140"/>
                  </a:lnTo>
                  <a:lnTo>
                    <a:pt x="1942820" y="2887726"/>
                  </a:lnTo>
                  <a:close/>
                </a:path>
                <a:path w="5222240" h="5467350">
                  <a:moveTo>
                    <a:pt x="2010575" y="3157601"/>
                  </a:moveTo>
                  <a:lnTo>
                    <a:pt x="1854314" y="3068002"/>
                  </a:lnTo>
                  <a:lnTo>
                    <a:pt x="1699145" y="3157601"/>
                  </a:lnTo>
                  <a:lnTo>
                    <a:pt x="1855406" y="3247199"/>
                  </a:lnTo>
                  <a:lnTo>
                    <a:pt x="2010575" y="3157601"/>
                  </a:lnTo>
                  <a:close/>
                </a:path>
                <a:path w="5222240" h="5467350">
                  <a:moveTo>
                    <a:pt x="2090343" y="3437305"/>
                  </a:moveTo>
                  <a:lnTo>
                    <a:pt x="1934083" y="3346615"/>
                  </a:lnTo>
                  <a:lnTo>
                    <a:pt x="1778914" y="3436213"/>
                  </a:lnTo>
                  <a:lnTo>
                    <a:pt x="1935175" y="3526904"/>
                  </a:lnTo>
                  <a:lnTo>
                    <a:pt x="2090343" y="3437305"/>
                  </a:lnTo>
                  <a:close/>
                </a:path>
                <a:path w="5222240" h="5467350">
                  <a:moveTo>
                    <a:pt x="2143887" y="3001365"/>
                  </a:moveTo>
                  <a:lnTo>
                    <a:pt x="1987626" y="2910675"/>
                  </a:lnTo>
                  <a:lnTo>
                    <a:pt x="1832457" y="3000273"/>
                  </a:lnTo>
                  <a:lnTo>
                    <a:pt x="1988718" y="3090951"/>
                  </a:lnTo>
                  <a:lnTo>
                    <a:pt x="2143887" y="3001365"/>
                  </a:lnTo>
                  <a:close/>
                </a:path>
                <a:path w="5222240" h="5467350">
                  <a:moveTo>
                    <a:pt x="2207260" y="3271228"/>
                  </a:moveTo>
                  <a:lnTo>
                    <a:pt x="2050999" y="3181642"/>
                  </a:lnTo>
                  <a:lnTo>
                    <a:pt x="1895843" y="3271228"/>
                  </a:lnTo>
                  <a:lnTo>
                    <a:pt x="2052091" y="3360826"/>
                  </a:lnTo>
                  <a:lnTo>
                    <a:pt x="2207260" y="3271228"/>
                  </a:lnTo>
                  <a:close/>
                </a:path>
                <a:path w="5222240" h="5467350">
                  <a:moveTo>
                    <a:pt x="2288121" y="3552025"/>
                  </a:moveTo>
                  <a:lnTo>
                    <a:pt x="2131860" y="3461347"/>
                  </a:lnTo>
                  <a:lnTo>
                    <a:pt x="1976691" y="3550932"/>
                  </a:lnTo>
                  <a:lnTo>
                    <a:pt x="2132952" y="3641623"/>
                  </a:lnTo>
                  <a:lnTo>
                    <a:pt x="2288121" y="3552025"/>
                  </a:lnTo>
                  <a:close/>
                </a:path>
                <a:path w="5222240" h="5467350">
                  <a:moveTo>
                    <a:pt x="2342756" y="3116084"/>
                  </a:moveTo>
                  <a:lnTo>
                    <a:pt x="2186495" y="3026486"/>
                  </a:lnTo>
                  <a:lnTo>
                    <a:pt x="2031326" y="3116084"/>
                  </a:lnTo>
                  <a:lnTo>
                    <a:pt x="2187587" y="3205670"/>
                  </a:lnTo>
                  <a:lnTo>
                    <a:pt x="2342756" y="3116084"/>
                  </a:lnTo>
                  <a:close/>
                </a:path>
                <a:path w="5222240" h="5467350">
                  <a:moveTo>
                    <a:pt x="2403945" y="3384854"/>
                  </a:moveTo>
                  <a:lnTo>
                    <a:pt x="2247684" y="3294176"/>
                  </a:lnTo>
                  <a:lnTo>
                    <a:pt x="2092528" y="3383762"/>
                  </a:lnTo>
                  <a:lnTo>
                    <a:pt x="2248776" y="3474453"/>
                  </a:lnTo>
                  <a:lnTo>
                    <a:pt x="2403945" y="3384854"/>
                  </a:lnTo>
                  <a:close/>
                </a:path>
                <a:path w="5222240" h="5467350">
                  <a:moveTo>
                    <a:pt x="2485898" y="3665664"/>
                  </a:moveTo>
                  <a:lnTo>
                    <a:pt x="2329637" y="3576066"/>
                  </a:lnTo>
                  <a:lnTo>
                    <a:pt x="2174481" y="3665664"/>
                  </a:lnTo>
                  <a:lnTo>
                    <a:pt x="2330729" y="3755250"/>
                  </a:lnTo>
                  <a:lnTo>
                    <a:pt x="2485898" y="3665664"/>
                  </a:lnTo>
                  <a:close/>
                </a:path>
                <a:path w="5222240" h="5467350">
                  <a:moveTo>
                    <a:pt x="2541625" y="3231896"/>
                  </a:moveTo>
                  <a:lnTo>
                    <a:pt x="2385364" y="3141218"/>
                  </a:lnTo>
                  <a:lnTo>
                    <a:pt x="2230209" y="3230803"/>
                  </a:lnTo>
                  <a:lnTo>
                    <a:pt x="2386457" y="3321494"/>
                  </a:lnTo>
                  <a:lnTo>
                    <a:pt x="2541625" y="3231896"/>
                  </a:lnTo>
                  <a:close/>
                </a:path>
                <a:path w="5222240" h="5467350">
                  <a:moveTo>
                    <a:pt x="2600629" y="3498494"/>
                  </a:moveTo>
                  <a:lnTo>
                    <a:pt x="2444369" y="3407803"/>
                  </a:lnTo>
                  <a:lnTo>
                    <a:pt x="2289213" y="3497402"/>
                  </a:lnTo>
                  <a:lnTo>
                    <a:pt x="2445461" y="3588080"/>
                  </a:lnTo>
                  <a:lnTo>
                    <a:pt x="2600629" y="3498494"/>
                  </a:lnTo>
                  <a:close/>
                </a:path>
                <a:path w="5222240" h="5467350">
                  <a:moveTo>
                    <a:pt x="2684767" y="3780383"/>
                  </a:moveTo>
                  <a:lnTo>
                    <a:pt x="2527414" y="3689693"/>
                  </a:lnTo>
                  <a:lnTo>
                    <a:pt x="2372258" y="3779291"/>
                  </a:lnTo>
                  <a:lnTo>
                    <a:pt x="2529598" y="3869969"/>
                  </a:lnTo>
                  <a:lnTo>
                    <a:pt x="2684767" y="3780383"/>
                  </a:lnTo>
                  <a:close/>
                </a:path>
                <a:path w="5222240" h="5467350">
                  <a:moveTo>
                    <a:pt x="2741587" y="3346615"/>
                  </a:moveTo>
                  <a:lnTo>
                    <a:pt x="2585326" y="3255937"/>
                  </a:lnTo>
                  <a:lnTo>
                    <a:pt x="2430170" y="3345523"/>
                  </a:lnTo>
                  <a:lnTo>
                    <a:pt x="2586418" y="3436213"/>
                  </a:lnTo>
                  <a:lnTo>
                    <a:pt x="2741587" y="3346615"/>
                  </a:lnTo>
                  <a:close/>
                </a:path>
                <a:path w="5222240" h="5467350">
                  <a:moveTo>
                    <a:pt x="2797314" y="3612121"/>
                  </a:moveTo>
                  <a:lnTo>
                    <a:pt x="2641054" y="3521430"/>
                  </a:lnTo>
                  <a:lnTo>
                    <a:pt x="2485898" y="3611029"/>
                  </a:lnTo>
                  <a:lnTo>
                    <a:pt x="2642146" y="3701719"/>
                  </a:lnTo>
                  <a:lnTo>
                    <a:pt x="2797314" y="3612121"/>
                  </a:lnTo>
                  <a:close/>
                </a:path>
                <a:path w="5222240" h="5467350">
                  <a:moveTo>
                    <a:pt x="2850858" y="4110342"/>
                  </a:moveTo>
                  <a:lnTo>
                    <a:pt x="1960308" y="3595738"/>
                  </a:lnTo>
                  <a:lnTo>
                    <a:pt x="1789849" y="3694061"/>
                  </a:lnTo>
                  <a:lnTo>
                    <a:pt x="2680398" y="4208678"/>
                  </a:lnTo>
                  <a:lnTo>
                    <a:pt x="2850858" y="4110342"/>
                  </a:lnTo>
                  <a:close/>
                </a:path>
                <a:path w="5222240" h="5467350">
                  <a:moveTo>
                    <a:pt x="2882544" y="3895102"/>
                  </a:moveTo>
                  <a:lnTo>
                    <a:pt x="2726283" y="3804412"/>
                  </a:lnTo>
                  <a:lnTo>
                    <a:pt x="2571127" y="3894010"/>
                  </a:lnTo>
                  <a:lnTo>
                    <a:pt x="2727388" y="3984701"/>
                  </a:lnTo>
                  <a:lnTo>
                    <a:pt x="2882544" y="3895102"/>
                  </a:lnTo>
                  <a:close/>
                </a:path>
                <a:path w="5222240" h="5467350">
                  <a:moveTo>
                    <a:pt x="2885821" y="4387862"/>
                  </a:moveTo>
                  <a:lnTo>
                    <a:pt x="2833370" y="4357586"/>
                  </a:lnTo>
                  <a:lnTo>
                    <a:pt x="2833370" y="4386770"/>
                  </a:lnTo>
                  <a:lnTo>
                    <a:pt x="2235670" y="4732032"/>
                  </a:lnTo>
                  <a:lnTo>
                    <a:pt x="1230388" y="4151858"/>
                  </a:lnTo>
                  <a:lnTo>
                    <a:pt x="1828088" y="3806609"/>
                  </a:lnTo>
                  <a:lnTo>
                    <a:pt x="2833370" y="4386770"/>
                  </a:lnTo>
                  <a:lnTo>
                    <a:pt x="2833370" y="4357586"/>
                  </a:lnTo>
                  <a:lnTo>
                    <a:pt x="1879180" y="3806609"/>
                  </a:lnTo>
                  <a:lnTo>
                    <a:pt x="1828088" y="3777107"/>
                  </a:lnTo>
                  <a:lnTo>
                    <a:pt x="1177937" y="4151858"/>
                  </a:lnTo>
                  <a:lnTo>
                    <a:pt x="2235670" y="4762627"/>
                  </a:lnTo>
                  <a:lnTo>
                    <a:pt x="2288743" y="4732032"/>
                  </a:lnTo>
                  <a:lnTo>
                    <a:pt x="2885821" y="4387862"/>
                  </a:lnTo>
                  <a:close/>
                </a:path>
                <a:path w="5222240" h="5467350">
                  <a:moveTo>
                    <a:pt x="2940456" y="3461347"/>
                  </a:moveTo>
                  <a:lnTo>
                    <a:pt x="2784208" y="3370656"/>
                  </a:lnTo>
                  <a:lnTo>
                    <a:pt x="2629039" y="3460254"/>
                  </a:lnTo>
                  <a:lnTo>
                    <a:pt x="2785300" y="3550932"/>
                  </a:lnTo>
                  <a:lnTo>
                    <a:pt x="2940456" y="3461347"/>
                  </a:lnTo>
                  <a:close/>
                </a:path>
                <a:path w="5222240" h="5467350">
                  <a:moveTo>
                    <a:pt x="2993999" y="3725748"/>
                  </a:moveTo>
                  <a:lnTo>
                    <a:pt x="2837751" y="3635070"/>
                  </a:lnTo>
                  <a:lnTo>
                    <a:pt x="2682583" y="3724656"/>
                  </a:lnTo>
                  <a:lnTo>
                    <a:pt x="2838843" y="3815346"/>
                  </a:lnTo>
                  <a:lnTo>
                    <a:pt x="2993999" y="3725748"/>
                  </a:lnTo>
                  <a:close/>
                </a:path>
                <a:path w="5222240" h="5467350">
                  <a:moveTo>
                    <a:pt x="3080321" y="4008729"/>
                  </a:moveTo>
                  <a:lnTo>
                    <a:pt x="2924073" y="3919143"/>
                  </a:lnTo>
                  <a:lnTo>
                    <a:pt x="2768904" y="4008729"/>
                  </a:lnTo>
                  <a:lnTo>
                    <a:pt x="2925165" y="4098328"/>
                  </a:lnTo>
                  <a:lnTo>
                    <a:pt x="3080321" y="4008729"/>
                  </a:lnTo>
                  <a:close/>
                </a:path>
                <a:path w="5222240" h="5467350">
                  <a:moveTo>
                    <a:pt x="3090164" y="4248010"/>
                  </a:moveTo>
                  <a:lnTo>
                    <a:pt x="2888005" y="4131106"/>
                  </a:lnTo>
                  <a:lnTo>
                    <a:pt x="2717546" y="4230535"/>
                  </a:lnTo>
                  <a:lnTo>
                    <a:pt x="2919692" y="4346346"/>
                  </a:lnTo>
                  <a:lnTo>
                    <a:pt x="3090164" y="4248010"/>
                  </a:lnTo>
                  <a:close/>
                </a:path>
                <a:path w="5222240" h="5467350">
                  <a:moveTo>
                    <a:pt x="3139325" y="3576066"/>
                  </a:moveTo>
                  <a:lnTo>
                    <a:pt x="2983077" y="3486467"/>
                  </a:lnTo>
                  <a:lnTo>
                    <a:pt x="2827909" y="3576066"/>
                  </a:lnTo>
                  <a:lnTo>
                    <a:pt x="2984169" y="3665664"/>
                  </a:lnTo>
                  <a:lnTo>
                    <a:pt x="3139325" y="3576066"/>
                  </a:lnTo>
                  <a:close/>
                </a:path>
                <a:path w="5222240" h="5467350">
                  <a:moveTo>
                    <a:pt x="3190684" y="3839375"/>
                  </a:moveTo>
                  <a:lnTo>
                    <a:pt x="3033344" y="3748697"/>
                  </a:lnTo>
                  <a:lnTo>
                    <a:pt x="2878175" y="3838283"/>
                  </a:lnTo>
                  <a:lnTo>
                    <a:pt x="3035528" y="3928973"/>
                  </a:lnTo>
                  <a:lnTo>
                    <a:pt x="3190684" y="3839375"/>
                  </a:lnTo>
                  <a:close/>
                </a:path>
                <a:path w="5222240" h="5467350">
                  <a:moveTo>
                    <a:pt x="3278098" y="4123461"/>
                  </a:moveTo>
                  <a:lnTo>
                    <a:pt x="3121850" y="4032770"/>
                  </a:lnTo>
                  <a:lnTo>
                    <a:pt x="2966682" y="4122369"/>
                  </a:lnTo>
                  <a:lnTo>
                    <a:pt x="3122942" y="4213047"/>
                  </a:lnTo>
                  <a:lnTo>
                    <a:pt x="3278098" y="4123461"/>
                  </a:lnTo>
                  <a:close/>
                </a:path>
                <a:path w="5222240" h="5467350">
                  <a:moveTo>
                    <a:pt x="3299955" y="4369295"/>
                  </a:moveTo>
                  <a:lnTo>
                    <a:pt x="3127311" y="4269867"/>
                  </a:lnTo>
                  <a:lnTo>
                    <a:pt x="2956852" y="4368203"/>
                  </a:lnTo>
                  <a:lnTo>
                    <a:pt x="3129496" y="4467618"/>
                  </a:lnTo>
                  <a:lnTo>
                    <a:pt x="3299955" y="4369295"/>
                  </a:lnTo>
                  <a:close/>
                </a:path>
                <a:path w="5222240" h="5467350">
                  <a:moveTo>
                    <a:pt x="3339300" y="3690785"/>
                  </a:moveTo>
                  <a:lnTo>
                    <a:pt x="3183039" y="3601199"/>
                  </a:lnTo>
                  <a:lnTo>
                    <a:pt x="3026778" y="3690785"/>
                  </a:lnTo>
                  <a:lnTo>
                    <a:pt x="3184131" y="3780383"/>
                  </a:lnTo>
                  <a:lnTo>
                    <a:pt x="3339300" y="3690785"/>
                  </a:lnTo>
                  <a:close/>
                </a:path>
                <a:path w="5222240" h="5467350">
                  <a:moveTo>
                    <a:pt x="3386277" y="3951922"/>
                  </a:moveTo>
                  <a:lnTo>
                    <a:pt x="3230029" y="3862324"/>
                  </a:lnTo>
                  <a:lnTo>
                    <a:pt x="3074860" y="3951922"/>
                  </a:lnTo>
                  <a:lnTo>
                    <a:pt x="3231121" y="4041508"/>
                  </a:lnTo>
                  <a:lnTo>
                    <a:pt x="3386277" y="3951922"/>
                  </a:lnTo>
                  <a:close/>
                </a:path>
                <a:path w="5222240" h="5467350">
                  <a:moveTo>
                    <a:pt x="3475875" y="4237088"/>
                  </a:moveTo>
                  <a:lnTo>
                    <a:pt x="3319627" y="4147489"/>
                  </a:lnTo>
                  <a:lnTo>
                    <a:pt x="3164459" y="4237088"/>
                  </a:lnTo>
                  <a:lnTo>
                    <a:pt x="3320719" y="4326674"/>
                  </a:lnTo>
                  <a:lnTo>
                    <a:pt x="3475875" y="4237088"/>
                  </a:lnTo>
                  <a:close/>
                </a:path>
                <a:path w="5222240" h="5467350">
                  <a:moveTo>
                    <a:pt x="3508667" y="4489475"/>
                  </a:moveTo>
                  <a:lnTo>
                    <a:pt x="3337102" y="4391139"/>
                  </a:lnTo>
                  <a:lnTo>
                    <a:pt x="3166643" y="4489475"/>
                  </a:lnTo>
                  <a:lnTo>
                    <a:pt x="3338207" y="4588903"/>
                  </a:lnTo>
                  <a:lnTo>
                    <a:pt x="3508667" y="4489475"/>
                  </a:lnTo>
                  <a:close/>
                </a:path>
                <a:path w="5222240" h="5467350">
                  <a:moveTo>
                    <a:pt x="3538169" y="3806609"/>
                  </a:moveTo>
                  <a:lnTo>
                    <a:pt x="3381908" y="3715918"/>
                  </a:lnTo>
                  <a:lnTo>
                    <a:pt x="3226752" y="3805504"/>
                  </a:lnTo>
                  <a:lnTo>
                    <a:pt x="3383000" y="3896195"/>
                  </a:lnTo>
                  <a:lnTo>
                    <a:pt x="3538169" y="3806609"/>
                  </a:lnTo>
                  <a:close/>
                </a:path>
                <a:path w="5222240" h="5467350">
                  <a:moveTo>
                    <a:pt x="3582962" y="4065549"/>
                  </a:moveTo>
                  <a:lnTo>
                    <a:pt x="3426714" y="3975951"/>
                  </a:lnTo>
                  <a:lnTo>
                    <a:pt x="3271545" y="4065549"/>
                  </a:lnTo>
                  <a:lnTo>
                    <a:pt x="3427806" y="4155135"/>
                  </a:lnTo>
                  <a:lnTo>
                    <a:pt x="3582962" y="4065549"/>
                  </a:lnTo>
                  <a:close/>
                </a:path>
                <a:path w="5222240" h="5467350">
                  <a:moveTo>
                    <a:pt x="3673665" y="4351807"/>
                  </a:moveTo>
                  <a:lnTo>
                    <a:pt x="3517404" y="4261129"/>
                  </a:lnTo>
                  <a:lnTo>
                    <a:pt x="3362236" y="4350715"/>
                  </a:lnTo>
                  <a:lnTo>
                    <a:pt x="3518497" y="4441406"/>
                  </a:lnTo>
                  <a:lnTo>
                    <a:pt x="3673665" y="4351807"/>
                  </a:lnTo>
                  <a:close/>
                </a:path>
                <a:path w="5222240" h="5467350">
                  <a:moveTo>
                    <a:pt x="3718458" y="4610747"/>
                  </a:moveTo>
                  <a:lnTo>
                    <a:pt x="3546906" y="4511332"/>
                  </a:lnTo>
                  <a:lnTo>
                    <a:pt x="3376447" y="4609655"/>
                  </a:lnTo>
                  <a:lnTo>
                    <a:pt x="3547999" y="4709084"/>
                  </a:lnTo>
                  <a:lnTo>
                    <a:pt x="3718458" y="4610747"/>
                  </a:lnTo>
                  <a:close/>
                </a:path>
                <a:path w="5222240" h="5467350">
                  <a:moveTo>
                    <a:pt x="3737038" y="3921328"/>
                  </a:moveTo>
                  <a:lnTo>
                    <a:pt x="3580777" y="3830637"/>
                  </a:lnTo>
                  <a:lnTo>
                    <a:pt x="3425621" y="3920236"/>
                  </a:lnTo>
                  <a:lnTo>
                    <a:pt x="3581870" y="4010914"/>
                  </a:lnTo>
                  <a:lnTo>
                    <a:pt x="3737038" y="3921328"/>
                  </a:lnTo>
                  <a:close/>
                </a:path>
                <a:path w="5222240" h="5467350">
                  <a:moveTo>
                    <a:pt x="3779647" y="4179176"/>
                  </a:moveTo>
                  <a:lnTo>
                    <a:pt x="3623399" y="4089590"/>
                  </a:lnTo>
                  <a:lnTo>
                    <a:pt x="3468230" y="4179176"/>
                  </a:lnTo>
                  <a:lnTo>
                    <a:pt x="3624491" y="4268775"/>
                  </a:lnTo>
                  <a:lnTo>
                    <a:pt x="3779647" y="4179176"/>
                  </a:lnTo>
                  <a:close/>
                </a:path>
                <a:path w="5222240" h="5467350">
                  <a:moveTo>
                    <a:pt x="3928262" y="4732032"/>
                  </a:moveTo>
                  <a:lnTo>
                    <a:pt x="3756710" y="4632604"/>
                  </a:lnTo>
                  <a:lnTo>
                    <a:pt x="3586238" y="4730940"/>
                  </a:lnTo>
                  <a:lnTo>
                    <a:pt x="3757803" y="4830369"/>
                  </a:lnTo>
                  <a:lnTo>
                    <a:pt x="3928262" y="4732032"/>
                  </a:lnTo>
                  <a:close/>
                </a:path>
                <a:path w="5222240" h="5467350">
                  <a:moveTo>
                    <a:pt x="3935907" y="4036047"/>
                  </a:moveTo>
                  <a:lnTo>
                    <a:pt x="3779647" y="3946461"/>
                  </a:lnTo>
                  <a:lnTo>
                    <a:pt x="3624491" y="4036047"/>
                  </a:lnTo>
                  <a:lnTo>
                    <a:pt x="3780739" y="4125645"/>
                  </a:lnTo>
                  <a:lnTo>
                    <a:pt x="3935907" y="4036047"/>
                  </a:lnTo>
                  <a:close/>
                </a:path>
                <a:path w="5222240" h="5467350">
                  <a:moveTo>
                    <a:pt x="3976344" y="4292803"/>
                  </a:moveTo>
                  <a:lnTo>
                    <a:pt x="3820083" y="4203217"/>
                  </a:lnTo>
                  <a:lnTo>
                    <a:pt x="3664915" y="4292803"/>
                  </a:lnTo>
                  <a:lnTo>
                    <a:pt x="3821176" y="4382401"/>
                  </a:lnTo>
                  <a:lnTo>
                    <a:pt x="3976344" y="4292803"/>
                  </a:lnTo>
                  <a:close/>
                </a:path>
                <a:path w="5222240" h="5467350">
                  <a:moveTo>
                    <a:pt x="4127131" y="4618406"/>
                  </a:moveTo>
                  <a:lnTo>
                    <a:pt x="3710813" y="4378033"/>
                  </a:lnTo>
                  <a:lnTo>
                    <a:pt x="3561118" y="4465434"/>
                  </a:lnTo>
                  <a:lnTo>
                    <a:pt x="3976344" y="4705807"/>
                  </a:lnTo>
                  <a:lnTo>
                    <a:pt x="4127131" y="4618406"/>
                  </a:lnTo>
                  <a:close/>
                </a:path>
                <a:path w="5222240" h="5467350">
                  <a:moveTo>
                    <a:pt x="4135869" y="4150766"/>
                  </a:moveTo>
                  <a:lnTo>
                    <a:pt x="3979621" y="4061180"/>
                  </a:lnTo>
                  <a:lnTo>
                    <a:pt x="3824452" y="4150766"/>
                  </a:lnTo>
                  <a:lnTo>
                    <a:pt x="3980713" y="4240365"/>
                  </a:lnTo>
                  <a:lnTo>
                    <a:pt x="4135869" y="4150766"/>
                  </a:lnTo>
                  <a:close/>
                </a:path>
                <a:path w="5222240" h="5467350">
                  <a:moveTo>
                    <a:pt x="4331462" y="4500397"/>
                  </a:moveTo>
                  <a:lnTo>
                    <a:pt x="4014584" y="4317936"/>
                  </a:lnTo>
                  <a:lnTo>
                    <a:pt x="3863784" y="4404258"/>
                  </a:lnTo>
                  <a:lnTo>
                    <a:pt x="4180675" y="4587811"/>
                  </a:lnTo>
                  <a:lnTo>
                    <a:pt x="4331462" y="4500397"/>
                  </a:lnTo>
                  <a:close/>
                </a:path>
                <a:path w="5222240" h="5467350">
                  <a:moveTo>
                    <a:pt x="4334738" y="4266590"/>
                  </a:moveTo>
                  <a:lnTo>
                    <a:pt x="4178490" y="4175899"/>
                  </a:lnTo>
                  <a:lnTo>
                    <a:pt x="4023322" y="4265498"/>
                  </a:lnTo>
                  <a:lnTo>
                    <a:pt x="4179582" y="4356176"/>
                  </a:lnTo>
                  <a:lnTo>
                    <a:pt x="4334738" y="4266590"/>
                  </a:lnTo>
                  <a:close/>
                </a:path>
                <a:path w="5222240" h="5467350">
                  <a:moveTo>
                    <a:pt x="4533620" y="4381309"/>
                  </a:moveTo>
                  <a:lnTo>
                    <a:pt x="4377360" y="4290619"/>
                  </a:lnTo>
                  <a:lnTo>
                    <a:pt x="4222191" y="4380217"/>
                  </a:lnTo>
                  <a:lnTo>
                    <a:pt x="4378452" y="4470908"/>
                  </a:lnTo>
                  <a:lnTo>
                    <a:pt x="4533620" y="4381309"/>
                  </a:lnTo>
                  <a:close/>
                </a:path>
                <a:path w="5222240" h="5467350">
                  <a:moveTo>
                    <a:pt x="4712817" y="4279697"/>
                  </a:moveTo>
                  <a:lnTo>
                    <a:pt x="1877263" y="2641892"/>
                  </a:lnTo>
                  <a:lnTo>
                    <a:pt x="1746135" y="2717279"/>
                  </a:lnTo>
                  <a:lnTo>
                    <a:pt x="4581690" y="4355084"/>
                  </a:lnTo>
                  <a:lnTo>
                    <a:pt x="4712817" y="4279697"/>
                  </a:lnTo>
                  <a:close/>
                </a:path>
                <a:path w="5222240" h="5467350">
                  <a:moveTo>
                    <a:pt x="5222011" y="1928431"/>
                  </a:moveTo>
                  <a:lnTo>
                    <a:pt x="5217109" y="1882648"/>
                  </a:lnTo>
                  <a:lnTo>
                    <a:pt x="5204295" y="1836445"/>
                  </a:lnTo>
                  <a:lnTo>
                    <a:pt x="5194693" y="1814715"/>
                  </a:lnTo>
                  <a:lnTo>
                    <a:pt x="5194693" y="4022941"/>
                  </a:lnTo>
                  <a:lnTo>
                    <a:pt x="5192496" y="4050665"/>
                  </a:lnTo>
                  <a:lnTo>
                    <a:pt x="5175796" y="4092994"/>
                  </a:lnTo>
                  <a:lnTo>
                    <a:pt x="5143131" y="4115054"/>
                  </a:lnTo>
                  <a:lnTo>
                    <a:pt x="5134330" y="4119359"/>
                  </a:lnTo>
                  <a:lnTo>
                    <a:pt x="5126748" y="4123245"/>
                  </a:lnTo>
                  <a:lnTo>
                    <a:pt x="5120398" y="4126738"/>
                  </a:lnTo>
                  <a:lnTo>
                    <a:pt x="5126304" y="4112780"/>
                  </a:lnTo>
                  <a:lnTo>
                    <a:pt x="5130774" y="4097096"/>
                  </a:lnTo>
                  <a:lnTo>
                    <a:pt x="5133606" y="4079570"/>
                  </a:lnTo>
                  <a:lnTo>
                    <a:pt x="5134597" y="4060088"/>
                  </a:lnTo>
                  <a:lnTo>
                    <a:pt x="5134597" y="3990162"/>
                  </a:lnTo>
                  <a:lnTo>
                    <a:pt x="5134597" y="1965579"/>
                  </a:lnTo>
                  <a:lnTo>
                    <a:pt x="5128615" y="1912696"/>
                  </a:lnTo>
                  <a:lnTo>
                    <a:pt x="5111940" y="1860080"/>
                  </a:lnTo>
                  <a:lnTo>
                    <a:pt x="5086451" y="1811388"/>
                  </a:lnTo>
                  <a:lnTo>
                    <a:pt x="5054041" y="1770316"/>
                  </a:lnTo>
                  <a:lnTo>
                    <a:pt x="5053736" y="1770075"/>
                  </a:lnTo>
                  <a:lnTo>
                    <a:pt x="5053736" y="4235996"/>
                  </a:lnTo>
                  <a:lnTo>
                    <a:pt x="5053736" y="4291711"/>
                  </a:lnTo>
                  <a:lnTo>
                    <a:pt x="5039804" y="4329950"/>
                  </a:lnTo>
                  <a:lnTo>
                    <a:pt x="4998009" y="4364914"/>
                  </a:lnTo>
                  <a:lnTo>
                    <a:pt x="3193961" y="5406161"/>
                  </a:lnTo>
                  <a:lnTo>
                    <a:pt x="3130181" y="5431294"/>
                  </a:lnTo>
                  <a:lnTo>
                    <a:pt x="3057372" y="5440032"/>
                  </a:lnTo>
                  <a:lnTo>
                    <a:pt x="3027959" y="5438445"/>
                  </a:lnTo>
                  <a:lnTo>
                    <a:pt x="2976092" y="5426672"/>
                  </a:lnTo>
                  <a:lnTo>
                    <a:pt x="63385" y="3747605"/>
                  </a:lnTo>
                  <a:lnTo>
                    <a:pt x="28651" y="3711041"/>
                  </a:lnTo>
                  <a:lnTo>
                    <a:pt x="26225" y="3697338"/>
                  </a:lnTo>
                  <a:lnTo>
                    <a:pt x="26225" y="3626320"/>
                  </a:lnTo>
                  <a:lnTo>
                    <a:pt x="29502" y="3629596"/>
                  </a:lnTo>
                  <a:lnTo>
                    <a:pt x="33870" y="3631793"/>
                  </a:lnTo>
                  <a:lnTo>
                    <a:pt x="2957944" y="5320944"/>
                  </a:lnTo>
                  <a:lnTo>
                    <a:pt x="3004655" y="5338699"/>
                  </a:lnTo>
                  <a:lnTo>
                    <a:pt x="3062846" y="5344973"/>
                  </a:lnTo>
                  <a:lnTo>
                    <a:pt x="3100336" y="5342763"/>
                  </a:lnTo>
                  <a:lnTo>
                    <a:pt x="3170402" y="5325618"/>
                  </a:lnTo>
                  <a:lnTo>
                    <a:pt x="5023142" y="4258932"/>
                  </a:lnTo>
                  <a:lnTo>
                    <a:pt x="5053736" y="4235996"/>
                  </a:lnTo>
                  <a:lnTo>
                    <a:pt x="5053736" y="1770075"/>
                  </a:lnTo>
                  <a:lnTo>
                    <a:pt x="5052644" y="1769211"/>
                  </a:lnTo>
                  <a:lnTo>
                    <a:pt x="5052644" y="4191203"/>
                  </a:lnTo>
                  <a:lnTo>
                    <a:pt x="5047831" y="4202176"/>
                  </a:lnTo>
                  <a:lnTo>
                    <a:pt x="5010035" y="4234904"/>
                  </a:lnTo>
                  <a:lnTo>
                    <a:pt x="3187408" y="5287073"/>
                  </a:lnTo>
                  <a:lnTo>
                    <a:pt x="3129229" y="5309743"/>
                  </a:lnTo>
                  <a:lnTo>
                    <a:pt x="3062846" y="5317668"/>
                  </a:lnTo>
                  <a:lnTo>
                    <a:pt x="3036519" y="5316258"/>
                  </a:lnTo>
                  <a:lnTo>
                    <a:pt x="3012033" y="5312207"/>
                  </a:lnTo>
                  <a:lnTo>
                    <a:pt x="2990011" y="5305679"/>
                  </a:lnTo>
                  <a:lnTo>
                    <a:pt x="2971050" y="5296903"/>
                  </a:lnTo>
                  <a:lnTo>
                    <a:pt x="75971" y="3626320"/>
                  </a:lnTo>
                  <a:lnTo>
                    <a:pt x="51358" y="3612121"/>
                  </a:lnTo>
                  <a:lnTo>
                    <a:pt x="42989" y="3606368"/>
                  </a:lnTo>
                  <a:lnTo>
                    <a:pt x="36068" y="3600513"/>
                  </a:lnTo>
                  <a:lnTo>
                    <a:pt x="30772" y="3594455"/>
                  </a:lnTo>
                  <a:lnTo>
                    <a:pt x="27317" y="3588080"/>
                  </a:lnTo>
                  <a:lnTo>
                    <a:pt x="33845" y="3571938"/>
                  </a:lnTo>
                  <a:lnTo>
                    <a:pt x="45072" y="3556393"/>
                  </a:lnTo>
                  <a:lnTo>
                    <a:pt x="60820" y="3541687"/>
                  </a:lnTo>
                  <a:lnTo>
                    <a:pt x="80860" y="3527996"/>
                  </a:lnTo>
                  <a:lnTo>
                    <a:pt x="78676" y="3524720"/>
                  </a:lnTo>
                  <a:lnTo>
                    <a:pt x="1891461" y="2479103"/>
                  </a:lnTo>
                  <a:lnTo>
                    <a:pt x="1949653" y="2456434"/>
                  </a:lnTo>
                  <a:lnTo>
                    <a:pt x="2016036" y="2448509"/>
                  </a:lnTo>
                  <a:lnTo>
                    <a:pt x="2029739" y="2448903"/>
                  </a:lnTo>
                  <a:lnTo>
                    <a:pt x="2042947" y="2450007"/>
                  </a:lnTo>
                  <a:lnTo>
                    <a:pt x="2055520" y="2451735"/>
                  </a:lnTo>
                  <a:lnTo>
                    <a:pt x="2067394" y="2453970"/>
                  </a:lnTo>
                  <a:lnTo>
                    <a:pt x="2075789" y="2461945"/>
                  </a:lnTo>
                  <a:lnTo>
                    <a:pt x="2084603" y="2469400"/>
                  </a:lnTo>
                  <a:lnTo>
                    <a:pt x="2093823" y="2476246"/>
                  </a:lnTo>
                  <a:lnTo>
                    <a:pt x="2103450" y="2482380"/>
                  </a:lnTo>
                  <a:lnTo>
                    <a:pt x="2662910" y="2804693"/>
                  </a:lnTo>
                  <a:lnTo>
                    <a:pt x="2644724" y="2818917"/>
                  </a:lnTo>
                  <a:lnTo>
                    <a:pt x="2631363" y="2834881"/>
                  </a:lnTo>
                  <a:lnTo>
                    <a:pt x="2623108" y="2851861"/>
                  </a:lnTo>
                  <a:lnTo>
                    <a:pt x="2620302" y="2869158"/>
                  </a:lnTo>
                  <a:lnTo>
                    <a:pt x="2622727" y="2885236"/>
                  </a:lnTo>
                  <a:lnTo>
                    <a:pt x="2657449" y="2924873"/>
                  </a:lnTo>
                  <a:lnTo>
                    <a:pt x="4188320" y="3808793"/>
                  </a:lnTo>
                  <a:lnTo>
                    <a:pt x="4227525" y="3823538"/>
                  </a:lnTo>
                  <a:lnTo>
                    <a:pt x="4272458" y="3828453"/>
                  </a:lnTo>
                  <a:lnTo>
                    <a:pt x="4300575" y="3826802"/>
                  </a:lnTo>
                  <a:lnTo>
                    <a:pt x="4355592" y="3813238"/>
                  </a:lnTo>
                  <a:lnTo>
                    <a:pt x="4385005" y="3798951"/>
                  </a:lnTo>
                  <a:lnTo>
                    <a:pt x="5010035" y="4159516"/>
                  </a:lnTo>
                  <a:lnTo>
                    <a:pt x="5019052" y="4164012"/>
                  </a:lnTo>
                  <a:lnTo>
                    <a:pt x="5028057" y="4167708"/>
                  </a:lnTo>
                  <a:lnTo>
                    <a:pt x="5037074" y="4170578"/>
                  </a:lnTo>
                  <a:lnTo>
                    <a:pt x="5046091" y="4172623"/>
                  </a:lnTo>
                  <a:lnTo>
                    <a:pt x="5049367" y="4178084"/>
                  </a:lnTo>
                  <a:lnTo>
                    <a:pt x="5051552" y="4184637"/>
                  </a:lnTo>
                  <a:lnTo>
                    <a:pt x="5052644" y="4191203"/>
                  </a:lnTo>
                  <a:lnTo>
                    <a:pt x="5052644" y="1769211"/>
                  </a:lnTo>
                  <a:lnTo>
                    <a:pt x="5020957" y="1743989"/>
                  </a:lnTo>
                  <a:lnTo>
                    <a:pt x="5020957" y="1905482"/>
                  </a:lnTo>
                  <a:lnTo>
                    <a:pt x="5020957" y="3989527"/>
                  </a:lnTo>
                  <a:lnTo>
                    <a:pt x="4690732" y="3798951"/>
                  </a:lnTo>
                  <a:lnTo>
                    <a:pt x="4358779" y="3607384"/>
                  </a:lnTo>
                  <a:lnTo>
                    <a:pt x="4358779" y="3783660"/>
                  </a:lnTo>
                  <a:lnTo>
                    <a:pt x="4319448" y="3797389"/>
                  </a:lnTo>
                  <a:lnTo>
                    <a:pt x="4276826" y="3802507"/>
                  </a:lnTo>
                  <a:lnTo>
                    <a:pt x="4235856" y="3799027"/>
                  </a:lnTo>
                  <a:lnTo>
                    <a:pt x="4201439" y="3786936"/>
                  </a:lnTo>
                  <a:lnTo>
                    <a:pt x="2670556" y="2903029"/>
                  </a:lnTo>
                  <a:lnTo>
                    <a:pt x="2646527" y="2869158"/>
                  </a:lnTo>
                  <a:lnTo>
                    <a:pt x="2648953" y="2856750"/>
                  </a:lnTo>
                  <a:lnTo>
                    <a:pt x="2656078" y="2844431"/>
                  </a:lnTo>
                  <a:lnTo>
                    <a:pt x="2667724" y="2832747"/>
                  </a:lnTo>
                  <a:lnTo>
                    <a:pt x="2683675" y="2822168"/>
                  </a:lnTo>
                  <a:lnTo>
                    <a:pt x="2688044" y="2819984"/>
                  </a:lnTo>
                  <a:lnTo>
                    <a:pt x="4358779" y="3783660"/>
                  </a:lnTo>
                  <a:lnTo>
                    <a:pt x="4358779" y="3607384"/>
                  </a:lnTo>
                  <a:lnTo>
                    <a:pt x="2994368" y="2819984"/>
                  </a:lnTo>
                  <a:lnTo>
                    <a:pt x="2350668" y="2448509"/>
                  </a:lnTo>
                  <a:lnTo>
                    <a:pt x="2309012" y="2424468"/>
                  </a:lnTo>
                  <a:lnTo>
                    <a:pt x="2104542" y="2306472"/>
                  </a:lnTo>
                  <a:lnTo>
                    <a:pt x="2104542" y="221792"/>
                  </a:lnTo>
                  <a:lnTo>
                    <a:pt x="5020957" y="1905482"/>
                  </a:lnTo>
                  <a:lnTo>
                    <a:pt x="5020957" y="1743989"/>
                  </a:lnTo>
                  <a:lnTo>
                    <a:pt x="2384564" y="221792"/>
                  </a:lnTo>
                  <a:lnTo>
                    <a:pt x="2110003" y="63373"/>
                  </a:lnTo>
                  <a:lnTo>
                    <a:pt x="2078316" y="51346"/>
                  </a:lnTo>
                  <a:lnTo>
                    <a:pt x="2114372" y="32778"/>
                  </a:lnTo>
                  <a:lnTo>
                    <a:pt x="2120938" y="28409"/>
                  </a:lnTo>
                  <a:lnTo>
                    <a:pt x="2128583" y="26225"/>
                  </a:lnTo>
                  <a:lnTo>
                    <a:pt x="2137321" y="26225"/>
                  </a:lnTo>
                  <a:lnTo>
                    <a:pt x="2176665" y="38239"/>
                  </a:lnTo>
                  <a:lnTo>
                    <a:pt x="5083238" y="1716468"/>
                  </a:lnTo>
                  <a:lnTo>
                    <a:pt x="5117795" y="1744294"/>
                  </a:lnTo>
                  <a:lnTo>
                    <a:pt x="5148059" y="1783283"/>
                  </a:lnTo>
                  <a:lnTo>
                    <a:pt x="5172062" y="1829663"/>
                  </a:lnTo>
                  <a:lnTo>
                    <a:pt x="5187899" y="1879676"/>
                  </a:lnTo>
                  <a:lnTo>
                    <a:pt x="5193487" y="1928431"/>
                  </a:lnTo>
                  <a:lnTo>
                    <a:pt x="5193601" y="4022941"/>
                  </a:lnTo>
                  <a:lnTo>
                    <a:pt x="5194693" y="4022941"/>
                  </a:lnTo>
                  <a:lnTo>
                    <a:pt x="5194693" y="1814715"/>
                  </a:lnTo>
                  <a:lnTo>
                    <a:pt x="5184724" y="1792135"/>
                  </a:lnTo>
                  <a:lnTo>
                    <a:pt x="5159616" y="1752003"/>
                  </a:lnTo>
                  <a:lnTo>
                    <a:pt x="5130127" y="1718360"/>
                  </a:lnTo>
                  <a:lnTo>
                    <a:pt x="5097450" y="1693519"/>
                  </a:lnTo>
                  <a:lnTo>
                    <a:pt x="2209787" y="26225"/>
                  </a:lnTo>
                  <a:lnTo>
                    <a:pt x="2190864" y="15290"/>
                  </a:lnTo>
                  <a:lnTo>
                    <a:pt x="2177135" y="8293"/>
                  </a:lnTo>
                  <a:lnTo>
                    <a:pt x="2163826" y="3556"/>
                  </a:lnTo>
                  <a:lnTo>
                    <a:pt x="2150910" y="850"/>
                  </a:lnTo>
                  <a:lnTo>
                    <a:pt x="2138413" y="0"/>
                  </a:lnTo>
                  <a:lnTo>
                    <a:pt x="2128786" y="609"/>
                  </a:lnTo>
                  <a:lnTo>
                    <a:pt x="2018220" y="53530"/>
                  </a:lnTo>
                  <a:lnTo>
                    <a:pt x="1990623" y="93827"/>
                  </a:lnTo>
                  <a:lnTo>
                    <a:pt x="1981073" y="152958"/>
                  </a:lnTo>
                  <a:lnTo>
                    <a:pt x="1981073" y="2247468"/>
                  </a:lnTo>
                  <a:lnTo>
                    <a:pt x="1985556" y="2293556"/>
                  </a:lnTo>
                  <a:lnTo>
                    <a:pt x="1998141" y="2340064"/>
                  </a:lnTo>
                  <a:lnTo>
                    <a:pt x="2017483" y="2384526"/>
                  </a:lnTo>
                  <a:lnTo>
                    <a:pt x="2042261" y="2424468"/>
                  </a:lnTo>
                  <a:lnTo>
                    <a:pt x="2033524" y="2423376"/>
                  </a:lnTo>
                  <a:lnTo>
                    <a:pt x="2017128" y="2423376"/>
                  </a:lnTo>
                  <a:lnTo>
                    <a:pt x="1979637" y="2425598"/>
                  </a:lnTo>
                  <a:lnTo>
                    <a:pt x="1909559" y="2442730"/>
                  </a:lnTo>
                  <a:lnTo>
                    <a:pt x="56819" y="3508324"/>
                  </a:lnTo>
                  <a:lnTo>
                    <a:pt x="14897" y="3542881"/>
                  </a:lnTo>
                  <a:lnTo>
                    <a:pt x="0" y="3581527"/>
                  </a:lnTo>
                  <a:lnTo>
                    <a:pt x="0" y="3583711"/>
                  </a:lnTo>
                  <a:lnTo>
                    <a:pt x="1092" y="3585895"/>
                  </a:lnTo>
                  <a:lnTo>
                    <a:pt x="1092" y="3588080"/>
                  </a:lnTo>
                  <a:lnTo>
                    <a:pt x="0" y="3592449"/>
                  </a:lnTo>
                  <a:lnTo>
                    <a:pt x="0" y="3697338"/>
                  </a:lnTo>
                  <a:lnTo>
                    <a:pt x="13665" y="3737635"/>
                  </a:lnTo>
                  <a:lnTo>
                    <a:pt x="50266" y="3770553"/>
                  </a:lnTo>
                  <a:lnTo>
                    <a:pt x="2941548" y="5440032"/>
                  </a:lnTo>
                  <a:lnTo>
                    <a:pt x="2994139" y="5460250"/>
                  </a:lnTo>
                  <a:lnTo>
                    <a:pt x="3057372" y="5467350"/>
                  </a:lnTo>
                  <a:lnTo>
                    <a:pt x="3097517" y="5464924"/>
                  </a:lnTo>
                  <a:lnTo>
                    <a:pt x="3136735" y="5457787"/>
                  </a:lnTo>
                  <a:lnTo>
                    <a:pt x="3173704" y="5446141"/>
                  </a:lnTo>
                  <a:lnTo>
                    <a:pt x="3186493" y="5440032"/>
                  </a:lnTo>
                  <a:lnTo>
                    <a:pt x="3207080" y="5430202"/>
                  </a:lnTo>
                  <a:lnTo>
                    <a:pt x="5011128" y="4388955"/>
                  </a:lnTo>
                  <a:lnTo>
                    <a:pt x="5062613" y="4344162"/>
                  </a:lnTo>
                  <a:lnTo>
                    <a:pt x="5078869" y="4292803"/>
                  </a:lnTo>
                  <a:lnTo>
                    <a:pt x="5078869" y="4235996"/>
                  </a:lnTo>
                  <a:lnTo>
                    <a:pt x="5078869" y="4189006"/>
                  </a:lnTo>
                  <a:lnTo>
                    <a:pt x="5079962" y="4186821"/>
                  </a:lnTo>
                  <a:lnTo>
                    <a:pt x="5079962" y="4181360"/>
                  </a:lnTo>
                  <a:lnTo>
                    <a:pt x="5078869" y="4178084"/>
                  </a:lnTo>
                  <a:lnTo>
                    <a:pt x="5077777" y="4173715"/>
                  </a:lnTo>
                  <a:lnTo>
                    <a:pt x="5085435" y="4172623"/>
                  </a:lnTo>
                  <a:lnTo>
                    <a:pt x="5093081" y="4170438"/>
                  </a:lnTo>
                  <a:lnTo>
                    <a:pt x="5099634" y="4166070"/>
                  </a:lnTo>
                  <a:lnTo>
                    <a:pt x="5175034" y="4128922"/>
                  </a:lnTo>
                  <a:lnTo>
                    <a:pt x="5209591" y="4088219"/>
                  </a:lnTo>
                  <a:lnTo>
                    <a:pt x="5222011" y="4022941"/>
                  </a:lnTo>
                  <a:lnTo>
                    <a:pt x="5222011" y="1928431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6627" y="4825385"/>
              <a:ext cx="3324224" cy="34480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14400" y="952500"/>
            <a:ext cx="5771515" cy="730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600" spc="335" dirty="0">
                <a:latin typeface="+mj-lt"/>
                <a:cs typeface="Verdana"/>
              </a:rPr>
              <a:t>M</a:t>
            </a:r>
            <a:r>
              <a:rPr sz="4600" spc="-40" dirty="0">
                <a:latin typeface="+mj-lt"/>
                <a:cs typeface="Verdana"/>
              </a:rPr>
              <a:t>ô</a:t>
            </a:r>
            <a:r>
              <a:rPr sz="4600" spc="-165" dirty="0">
                <a:latin typeface="+mj-lt"/>
                <a:cs typeface="Verdana"/>
              </a:rPr>
              <a:t>i</a:t>
            </a:r>
            <a:r>
              <a:rPr sz="4600" spc="-320" dirty="0">
                <a:latin typeface="+mj-lt"/>
                <a:cs typeface="Verdana"/>
              </a:rPr>
              <a:t> </a:t>
            </a:r>
            <a:r>
              <a:rPr sz="4600" spc="-135" dirty="0">
                <a:latin typeface="+mj-lt"/>
                <a:cs typeface="Verdana"/>
              </a:rPr>
              <a:t>t</a:t>
            </a:r>
            <a:r>
              <a:rPr sz="4600" spc="-195" dirty="0">
                <a:latin typeface="+mj-lt"/>
                <a:cs typeface="Verdana"/>
              </a:rPr>
              <a:t>r</a:t>
            </a:r>
            <a:r>
              <a:rPr sz="4600" spc="-160" dirty="0">
                <a:latin typeface="+mj-lt"/>
                <a:cs typeface="Verdana"/>
              </a:rPr>
              <a:t>ư</a:t>
            </a:r>
            <a:r>
              <a:rPr sz="4600" spc="-30" dirty="0">
                <a:latin typeface="+mj-lt"/>
                <a:cs typeface="Verdana"/>
              </a:rPr>
              <a:t>ờ</a:t>
            </a:r>
            <a:r>
              <a:rPr sz="4600" spc="-210" dirty="0">
                <a:latin typeface="+mj-lt"/>
                <a:cs typeface="Verdana"/>
              </a:rPr>
              <a:t>n</a:t>
            </a:r>
            <a:r>
              <a:rPr sz="4600" spc="-50" dirty="0">
                <a:latin typeface="+mj-lt"/>
                <a:cs typeface="Verdana"/>
              </a:rPr>
              <a:t>g</a:t>
            </a:r>
            <a:r>
              <a:rPr sz="4600" spc="-320" dirty="0">
                <a:latin typeface="+mj-lt"/>
                <a:cs typeface="Verdana"/>
              </a:rPr>
              <a:t> </a:t>
            </a:r>
            <a:r>
              <a:rPr sz="4600" dirty="0">
                <a:latin typeface="+mj-lt"/>
                <a:cs typeface="Verdana"/>
              </a:rPr>
              <a:t>d</a:t>
            </a:r>
            <a:r>
              <a:rPr sz="4600" spc="-155" dirty="0">
                <a:latin typeface="+mj-lt"/>
                <a:cs typeface="Verdana"/>
              </a:rPr>
              <a:t>ự</a:t>
            </a:r>
            <a:r>
              <a:rPr sz="4600" spc="-320" dirty="0">
                <a:latin typeface="+mj-lt"/>
                <a:cs typeface="Verdana"/>
              </a:rPr>
              <a:t> </a:t>
            </a:r>
            <a:r>
              <a:rPr sz="4600" spc="-160" dirty="0">
                <a:latin typeface="+mj-lt"/>
                <a:cs typeface="Verdana"/>
              </a:rPr>
              <a:t>á</a:t>
            </a:r>
            <a:r>
              <a:rPr sz="4600" spc="-204" dirty="0">
                <a:latin typeface="+mj-lt"/>
                <a:cs typeface="Verdana"/>
              </a:rPr>
              <a:t>n</a:t>
            </a:r>
            <a:endParaRPr sz="4600" dirty="0">
              <a:latin typeface="+mj-lt"/>
              <a:cs typeface="Verdana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0FEB05-1C48-D357-45E5-03B99AE15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90935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</a:t>
                      </a:r>
                      <a:r>
                        <a:rPr lang="fr-FR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động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kế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hoạch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844" y="1872572"/>
            <a:ext cx="14300956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776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Các</a:t>
            </a:r>
            <a:r>
              <a:rPr spc="-355" dirty="0"/>
              <a:t> </a:t>
            </a:r>
            <a:r>
              <a:rPr spc="15" dirty="0"/>
              <a:t>nội</a:t>
            </a:r>
            <a:r>
              <a:rPr spc="-350" dirty="0"/>
              <a:t> </a:t>
            </a:r>
            <a:r>
              <a:rPr spc="120" dirty="0"/>
              <a:t>dung</a:t>
            </a:r>
            <a:r>
              <a:rPr spc="-355" dirty="0"/>
              <a:t> </a:t>
            </a:r>
            <a:r>
              <a:rPr spc="90" dirty="0"/>
              <a:t>chính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979" y="1"/>
            <a:ext cx="5120640" cy="10287000"/>
            <a:chOff x="388979" y="1"/>
            <a:chExt cx="512064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763" y="1210736"/>
              <a:ext cx="4510243" cy="617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979" y="7382936"/>
              <a:ext cx="5120106" cy="2904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140" y="1"/>
              <a:ext cx="3976520" cy="2057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91400" y="3390900"/>
            <a:ext cx="5120106" cy="4918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sz="4600" spc="15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Đặt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vấn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đ</a:t>
            </a:r>
            <a:r>
              <a:rPr lang="vi-VN"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ề</a:t>
            </a:r>
          </a:p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lang="vi-VN"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Khởi động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114" dirty="0">
                <a:latin typeface="Microsoft Sans Serif"/>
                <a:cs typeface="Microsoft Sans Serif"/>
              </a:rPr>
              <a:t>Lập</a:t>
            </a:r>
            <a:r>
              <a:rPr sz="4600" spc="60" dirty="0">
                <a:latin typeface="Microsoft Sans Serif"/>
                <a:cs typeface="Microsoft Sans Serif"/>
              </a:rPr>
              <a:t> </a:t>
            </a:r>
            <a:r>
              <a:rPr sz="4600" spc="175" dirty="0">
                <a:latin typeface="Microsoft Sans Serif"/>
                <a:cs typeface="Microsoft Sans Serif"/>
              </a:rPr>
              <a:t>kế</a:t>
            </a:r>
            <a:r>
              <a:rPr sz="4600" spc="60" dirty="0">
                <a:latin typeface="Microsoft Sans Serif"/>
                <a:cs typeface="Microsoft Sans Serif"/>
              </a:rPr>
              <a:t> </a:t>
            </a:r>
            <a:r>
              <a:rPr sz="4600" spc="170" dirty="0">
                <a:latin typeface="Microsoft Sans Serif"/>
                <a:cs typeface="Microsoft Sans Serif"/>
              </a:rPr>
              <a:t>hoạch </a:t>
            </a:r>
            <a:r>
              <a:rPr sz="4600" spc="-1210" dirty="0">
                <a:latin typeface="Microsoft Sans Serif"/>
                <a:cs typeface="Microsoft Sans Serif"/>
              </a:rPr>
              <a:t> </a:t>
            </a:r>
            <a:endParaRPr lang="vi-VN" sz="4600" spc="-1210" dirty="0"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229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Thực</a:t>
            </a:r>
            <a:r>
              <a:rPr sz="4600" spc="6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2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hiện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4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Chuyển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3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giao </a:t>
            </a:r>
            <a:r>
              <a:rPr sz="4600" spc="-120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endParaRPr lang="vi-VN" sz="4600" spc="-1205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Kết</a:t>
            </a:r>
            <a:r>
              <a:rPr sz="4600" spc="7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9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luận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61004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2671" y="2928800"/>
            <a:ext cx="5826177" cy="444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4000" y="1943100"/>
            <a:ext cx="7086600" cy="17565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34060" lvl="1" indent="-721995">
              <a:lnSpc>
                <a:spcPct val="150000"/>
              </a:lnSpc>
              <a:buAutoNum type="arabicPeriod"/>
              <a:tabLst>
                <a:tab pos="734695" algn="l"/>
              </a:tabLst>
            </a:pPr>
            <a:r>
              <a:rPr lang="vi-VN" sz="2400" spc="335" dirty="0">
                <a:latin typeface="+mj-lt"/>
                <a:cs typeface="Tahoma"/>
              </a:rPr>
              <a:t>Mô</a:t>
            </a:r>
            <a:r>
              <a:rPr lang="vi-VN" sz="2400" spc="-195" dirty="0">
                <a:latin typeface="+mj-lt"/>
                <a:cs typeface="Tahoma"/>
              </a:rPr>
              <a:t> </a:t>
            </a:r>
            <a:r>
              <a:rPr lang="vi-VN" sz="2400" spc="175" dirty="0">
                <a:latin typeface="+mj-lt"/>
                <a:cs typeface="Tahoma"/>
              </a:rPr>
              <a:t>hình</a:t>
            </a:r>
            <a:r>
              <a:rPr lang="vi-VN" sz="2400" spc="-190" dirty="0">
                <a:latin typeface="+mj-lt"/>
                <a:cs typeface="Tahoma"/>
              </a:rPr>
              <a:t> </a:t>
            </a:r>
            <a:r>
              <a:rPr lang="vi-VN" sz="2400" spc="150" dirty="0">
                <a:latin typeface="+mj-lt"/>
                <a:cs typeface="Tahoma"/>
              </a:rPr>
              <a:t>phát</a:t>
            </a:r>
            <a:r>
              <a:rPr lang="vi-VN" sz="2400" spc="-190" dirty="0">
                <a:latin typeface="+mj-lt"/>
                <a:cs typeface="Tahoma"/>
              </a:rPr>
              <a:t> </a:t>
            </a:r>
            <a:r>
              <a:rPr lang="vi-VN" sz="2400" spc="135" dirty="0">
                <a:latin typeface="+mj-lt"/>
                <a:cs typeface="Tahoma"/>
              </a:rPr>
              <a:t>triển</a:t>
            </a:r>
            <a:r>
              <a:rPr lang="vi-VN" sz="2400" spc="-190" dirty="0">
                <a:latin typeface="+mj-lt"/>
                <a:cs typeface="Tahoma"/>
              </a:rPr>
              <a:t> </a:t>
            </a:r>
            <a:r>
              <a:rPr lang="vi-VN" sz="2400" spc="215" dirty="0">
                <a:latin typeface="+mj-lt"/>
                <a:cs typeface="Tahoma"/>
              </a:rPr>
              <a:t>dự</a:t>
            </a:r>
            <a:r>
              <a:rPr lang="vi-VN" sz="2400" spc="-190" dirty="0">
                <a:latin typeface="+mj-lt"/>
                <a:cs typeface="Tahoma"/>
              </a:rPr>
              <a:t> </a:t>
            </a:r>
            <a:r>
              <a:rPr lang="vi-VN" sz="2400" spc="160" dirty="0">
                <a:latin typeface="+mj-lt"/>
                <a:cs typeface="Tahoma"/>
              </a:rPr>
              <a:t>án</a:t>
            </a:r>
            <a:endParaRPr lang="vi-VN" sz="2400" dirty="0">
              <a:latin typeface="+mj-lt"/>
              <a:cs typeface="Tahoma"/>
            </a:endParaRPr>
          </a:p>
          <a:p>
            <a:pPr marL="734060" lvl="1" indent="-721995">
              <a:lnSpc>
                <a:spcPct val="150000"/>
              </a:lnSpc>
              <a:spcBef>
                <a:spcPts val="645"/>
              </a:spcBef>
              <a:buAutoNum type="arabicPeriod"/>
              <a:tabLst>
                <a:tab pos="734695" algn="l"/>
              </a:tabLst>
            </a:pPr>
            <a:r>
              <a:rPr lang="vi-VN" sz="2400" spc="130" dirty="0">
                <a:latin typeface="+mj-lt"/>
                <a:cs typeface="Tahoma"/>
              </a:rPr>
              <a:t>Chi</a:t>
            </a:r>
            <a:r>
              <a:rPr lang="vi-VN" sz="2400" spc="-195" dirty="0">
                <a:latin typeface="+mj-lt"/>
                <a:cs typeface="Tahoma"/>
              </a:rPr>
              <a:t> </a:t>
            </a:r>
            <a:r>
              <a:rPr lang="vi-VN" sz="2400" spc="165" dirty="0">
                <a:latin typeface="+mj-lt"/>
                <a:cs typeface="Tahoma"/>
              </a:rPr>
              <a:t>phí</a:t>
            </a:r>
            <a:r>
              <a:rPr lang="vi-VN" sz="2400" spc="-195" dirty="0">
                <a:latin typeface="+mj-lt"/>
                <a:cs typeface="Tahoma"/>
              </a:rPr>
              <a:t> </a:t>
            </a:r>
            <a:r>
              <a:rPr lang="vi-VN" sz="2400" spc="175" dirty="0">
                <a:latin typeface="+mj-lt"/>
                <a:cs typeface="Tahoma"/>
              </a:rPr>
              <a:t>tổng</a:t>
            </a:r>
            <a:r>
              <a:rPr lang="vi-VN" sz="2400" spc="-195" dirty="0">
                <a:latin typeface="+mj-lt"/>
                <a:cs typeface="Tahoma"/>
              </a:rPr>
              <a:t> </a:t>
            </a:r>
            <a:r>
              <a:rPr lang="vi-VN" sz="2400" spc="135" dirty="0">
                <a:latin typeface="+mj-lt"/>
                <a:cs typeface="Tahoma"/>
              </a:rPr>
              <a:t>thể</a:t>
            </a:r>
            <a:endParaRPr lang="vi-VN" sz="2400" dirty="0">
              <a:latin typeface="+mj-lt"/>
              <a:cs typeface="Tahoma"/>
            </a:endParaRPr>
          </a:p>
          <a:p>
            <a:pPr marL="734060" lvl="1" indent="-721995">
              <a:lnSpc>
                <a:spcPct val="150000"/>
              </a:lnSpc>
              <a:spcBef>
                <a:spcPts val="645"/>
              </a:spcBef>
              <a:buAutoNum type="arabicPeriod"/>
              <a:tabLst>
                <a:tab pos="734695" algn="l"/>
              </a:tabLst>
            </a:pPr>
            <a:r>
              <a:rPr lang="vi-VN" sz="2400" spc="204" dirty="0">
                <a:latin typeface="+mj-lt"/>
                <a:cs typeface="Tahoma"/>
              </a:rPr>
              <a:t>Phạm</a:t>
            </a:r>
            <a:r>
              <a:rPr lang="vi-VN" sz="2400" spc="-225" dirty="0">
                <a:latin typeface="+mj-lt"/>
                <a:cs typeface="Tahoma"/>
              </a:rPr>
              <a:t> </a:t>
            </a:r>
            <a:r>
              <a:rPr lang="vi-VN" sz="2400" spc="60" dirty="0">
                <a:latin typeface="+mj-lt"/>
                <a:cs typeface="Tahoma"/>
              </a:rPr>
              <a:t>vi</a:t>
            </a:r>
            <a:endParaRPr lang="vi-VN" sz="2400" dirty="0">
              <a:latin typeface="+mj-lt"/>
              <a:cs typeface="Tahoma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9DD3B91-6C6C-857E-DA72-09286BA82E32}"/>
              </a:ext>
            </a:extLst>
          </p:cNvPr>
          <p:cNvSpPr txBox="1"/>
          <p:nvPr/>
        </p:nvSpPr>
        <p:spPr>
          <a:xfrm>
            <a:off x="914400" y="876300"/>
            <a:ext cx="7086600" cy="7239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lang="vi-VN" sz="4600" spc="40" dirty="0">
                <a:latin typeface="+mj-lt"/>
                <a:cs typeface="Microsoft Sans Serif"/>
              </a:rPr>
              <a:t>I. Kế</a:t>
            </a:r>
            <a:r>
              <a:rPr lang="vi-VN" sz="4600" spc="65" dirty="0">
                <a:latin typeface="+mj-lt"/>
                <a:cs typeface="Microsoft Sans Serif"/>
              </a:rPr>
              <a:t> </a:t>
            </a:r>
            <a:r>
              <a:rPr lang="vi-VN" sz="4600" spc="170" dirty="0">
                <a:latin typeface="+mj-lt"/>
                <a:cs typeface="Microsoft Sans Serif"/>
              </a:rPr>
              <a:t>hoạch</a:t>
            </a:r>
            <a:r>
              <a:rPr lang="vi-VN" sz="4600" spc="65" dirty="0">
                <a:latin typeface="+mj-lt"/>
                <a:cs typeface="Microsoft Sans Serif"/>
              </a:rPr>
              <a:t> </a:t>
            </a:r>
            <a:r>
              <a:rPr lang="vi-VN" sz="4600" spc="250" dirty="0">
                <a:latin typeface="+mj-lt"/>
                <a:cs typeface="Microsoft Sans Serif"/>
              </a:rPr>
              <a:t>tổng</a:t>
            </a:r>
            <a:r>
              <a:rPr lang="vi-VN" sz="4600" spc="65" dirty="0">
                <a:latin typeface="+mj-lt"/>
                <a:cs typeface="Microsoft Sans Serif"/>
              </a:rPr>
              <a:t> </a:t>
            </a:r>
            <a:r>
              <a:rPr lang="vi-VN" sz="4600" spc="235" dirty="0">
                <a:latin typeface="+mj-lt"/>
                <a:cs typeface="Microsoft Sans Serif"/>
              </a:rPr>
              <a:t>thể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EE673D-6D1F-7029-725C-2EE7D8F22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57980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8C3B297-2558-A89E-0B78-EF81C34A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9" b="95538" l="0" r="99668">
                        <a14:foregroundMark x1="6645" y1="8722" x2="6645" y2="8722"/>
                        <a14:foregroundMark x1="9635" y1="9128" x2="9635" y2="9128"/>
                        <a14:foregroundMark x1="9856" y1="4057" x2="9856" y2="4057"/>
                        <a14:foregroundMark x1="9524" y1="3651" x2="9524" y2="3651"/>
                        <a14:foregroundMark x1="2769" y1="3245" x2="2769" y2="3245"/>
                        <a14:foregroundMark x1="1883" y1="10345" x2="1883" y2="10345"/>
                        <a14:foregroundMark x1="8416" y1="25355" x2="8416" y2="25761"/>
                        <a14:foregroundMark x1="8416" y1="22693" x2="8416" y2="24341"/>
                        <a14:foregroundMark x1="8416" y1="21704" x2="8416" y2="21284"/>
                        <a14:foregroundMark x1="111" y1="609" x2="0" y2="3651"/>
                        <a14:foregroundMark x1="8431" y1="15830" x2="8436" y2="16054"/>
                        <a14:foregroundMark x1="8416" y1="15213" x2="8422" y2="15480"/>
                        <a14:foregroundMark x1="8416" y1="14807" x2="8416" y2="14402"/>
                        <a14:foregroundMark x1="8416" y1="15489" x2="8416" y2="15213"/>
                        <a14:foregroundMark x1="8638" y1="21907" x2="8638" y2="23327"/>
                        <a14:foregroundMark x1="8638" y1="21501" x2="8638" y2="21907"/>
                        <a14:foregroundMark x1="8638" y1="21070" x2="8638" y2="21501"/>
                        <a14:foregroundMark x1="8638" y1="15532" x2="8638" y2="16079"/>
                        <a14:foregroundMark x1="8224" y1="23762" x2="8217" y2="24341"/>
                        <a14:foregroundMark x1="8247" y1="21907" x2="8243" y2="22250"/>
                        <a14:foregroundMark x1="8252" y1="21501" x2="8247" y2="21907"/>
                        <a14:foregroundMark x1="8258" y1="20983" x2="8252" y2="21501"/>
                        <a14:foregroundMark x1="8611" y1="17487" x2="8462" y2="27970"/>
                        <a14:foregroundMark x1="8462" y1="27970" x2="8483" y2="26490"/>
                        <a14:foregroundMark x1="8489" y1="26166" x2="8462" y2="28058"/>
                        <a14:foregroundMark x1="8495" y1="25761" x2="8489" y2="26166"/>
                        <a14:foregroundMark x1="8501" y1="25355" x2="8495" y2="25761"/>
                        <a14:foregroundMark x1="8527" y1="23529" x2="8533" y2="23123"/>
                        <a14:foregroundMark x1="10013" y1="28700" x2="11510" y2="28793"/>
                        <a14:foregroundMark x1="8661" y1="28615" x2="9362" y2="28659"/>
                        <a14:foregroundMark x1="18937" y1="28600" x2="19048" y2="28600"/>
                        <a14:foregroundMark x1="19048" y1="28600" x2="19048" y2="28600"/>
                        <a14:foregroundMark x1="19269" y1="29006" x2="19269" y2="29006"/>
                        <a14:foregroundMark x1="19158" y1="28803" x2="19158" y2="28803"/>
                        <a14:foregroundMark x1="19269" y1="29006" x2="19269" y2="29006"/>
                        <a14:foregroundMark x1="19158" y1="28600" x2="19158" y2="28398"/>
                        <a14:foregroundMark x1="24695" y1="24746" x2="24695" y2="24746"/>
                        <a14:foregroundMark x1="24806" y1="24544" x2="24806" y2="24544"/>
                        <a14:foregroundMark x1="23588" y1="24544" x2="23588" y2="24544"/>
                        <a14:foregroundMark x1="22038" y1="25963" x2="22038" y2="26166"/>
                        <a14:foregroundMark x1="22038" y1="27992" x2="22038" y2="28398"/>
                        <a14:foregroundMark x1="21816" y1="28803" x2="21927" y2="29006"/>
                        <a14:foregroundMark x1="21595" y1="26369" x2="25692" y2="26572"/>
                        <a14:foregroundMark x1="13732" y1="5882" x2="14729" y2="12373"/>
                        <a14:foregroundMark x1="26467" y1="23935" x2="36877" y2="25152"/>
                        <a14:foregroundMark x1="7383" y1="13367" x2="3765" y2="12373"/>
                        <a14:foregroundMark x1="7272" y1="13337" x2="7357" y2="13360"/>
                        <a14:foregroundMark x1="7295" y1="13343" x2="7438" y2="13382"/>
                        <a14:foregroundMark x1="7370" y1="13364" x2="7586" y2="13423"/>
                        <a14:foregroundMark x1="8195" y1="13590" x2="7745" y2="13467"/>
                        <a14:foregroundMark x1="28344" y1="39483" x2="28461" y2="40771"/>
                        <a14:foregroundMark x1="37984" y1="49290" x2="38427" y2="49290"/>
                        <a14:foregroundMark x1="39092" y1="49087" x2="38981" y2="49087"/>
                        <a14:foregroundMark x1="28756" y1="48498" x2="28461" y2="48479"/>
                        <a14:foregroundMark x1="29576" y1="48551" x2="29270" y2="48531"/>
                        <a14:foregroundMark x1="30844" y1="48632" x2="30623" y2="48618"/>
                        <a14:foregroundMark x1="32970" y1="48769" x2="32793" y2="48758"/>
                        <a14:foregroundMark x1="34201" y1="48849" x2="33985" y2="48835"/>
                        <a14:foregroundMark x1="37874" y1="49087" x2="35068" y2="48905"/>
                        <a14:foregroundMark x1="28423" y1="45994" x2="28350" y2="41176"/>
                        <a14:foregroundMark x1="28458" y1="48276" x2="28439" y2="47054"/>
                        <a14:foregroundMark x1="33998" y1="33671" x2="34441" y2="34280"/>
                        <a14:foregroundMark x1="41196" y1="45842" x2="45072" y2="47667"/>
                        <a14:foregroundMark x1="43965" y1="45030" x2="48394" y2="45436"/>
                        <a14:foregroundMark x1="42082" y1="45842" x2="42525" y2="51724"/>
                        <a14:foregroundMark x1="47951" y1="45233" x2="54153" y2="51116"/>
                        <a14:foregroundMark x1="34662" y1="31440" x2="22591" y2="31237"/>
                        <a14:foregroundMark x1="48101" y1="68330" x2="48096" y2="68560"/>
                        <a14:foregroundMark x1="48294" y1="60041" x2="48275" y2="60852"/>
                        <a14:foregroundMark x1="48394" y1="55781" x2="48328" y2="58621"/>
                        <a14:foregroundMark x1="54353" y1="71200" x2="55241" y2="71372"/>
                        <a14:foregroundMark x1="60493" y1="71471" x2="61130" y2="71400"/>
                        <a14:foregroundMark x1="61130" y1="71400" x2="60908" y2="71197"/>
                        <a14:foregroundMark x1="70642" y1="88641" x2="70903" y2="89302"/>
                        <a14:foregroundMark x1="80678" y1="93604" x2="81063" y2="93509"/>
                        <a14:foregroundMark x1="81063" y1="93509" x2="81728" y2="94118"/>
                        <a14:foregroundMark x1="87597" y1="89858" x2="91473" y2="91684"/>
                        <a14:foregroundMark x1="84939" y1="90061" x2="90144" y2="92698"/>
                        <a14:foregroundMark x1="90144" y1="92698" x2="94684" y2="90061"/>
                        <a14:foregroundMark x1="94684" y1="90061" x2="91584" y2="89655"/>
                        <a14:foregroundMark x1="73865" y1="68357" x2="74640" y2="76268"/>
                        <a14:foregroundMark x1="98671" y1="90872" x2="99668" y2="95538"/>
                        <a14:foregroundMark x1="73200" y1="68966" x2="66224" y2="69371"/>
                        <a14:foregroundMark x1="66224" y1="69371" x2="70321" y2="72008"/>
                        <a14:foregroundMark x1="70321" y1="72008" x2="74308" y2="69574"/>
                        <a14:foregroundMark x1="74308" y1="69574" x2="74197" y2="69371"/>
                        <a14:foregroundMark x1="7863" y1="14199" x2="8084" y2="14199"/>
                        <a14:foregroundMark x1="7863" y1="14402" x2="7863" y2="14402"/>
                        <a14:foregroundMark x1="7878" y1="14402" x2="7752" y2="14402"/>
                        <a14:foregroundMark x1="8069" y1="14402" x2="8054" y2="14402"/>
                        <a14:foregroundMark x1="8306" y1="14402" x2="8097" y2="14402"/>
                        <a14:foregroundMark x1="8035" y1="14402" x2="8306" y2="14402"/>
                        <a14:foregroundMark x1="8970" y1="14402" x2="8608" y2="14402"/>
                        <a14:foregroundMark x1="8527" y1="15213" x2="8527" y2="15213"/>
                        <a14:foregroundMark x1="8306" y1="15416" x2="8306" y2="15416"/>
                        <a14:foregroundMark x1="8416" y1="15416" x2="8306" y2="15619"/>
                        <a14:foregroundMark x1="8527" y1="17241" x2="8527" y2="17647"/>
                        <a14:foregroundMark x1="12625" y1="28803" x2="12625" y2="28803"/>
                        <a14:foregroundMark x1="9524" y1="28600" x2="9524" y2="28600"/>
                        <a14:foregroundMark x1="9192" y1="29006" x2="9192" y2="29006"/>
                        <a14:foregroundMark x1="30454" y1="49290" x2="30676" y2="49087"/>
                        <a14:foregroundMark x1="30786" y1="49087" x2="31340" y2="49087"/>
                        <a14:foregroundMark x1="31561" y1="49087" x2="32004" y2="49087"/>
                        <a14:foregroundMark x1="32558" y1="49087" x2="32995" y2="49087"/>
                        <a14:foregroundMark x1="33636" y1="48884" x2="34219" y2="48884"/>
                        <a14:foregroundMark x1="33223" y1="48884" x2="33525" y2="48884"/>
                        <a14:foregroundMark x1="34109" y1="49087" x2="34841" y2="48919"/>
                        <a14:foregroundMark x1="33112" y1="49087" x2="33112" y2="49087"/>
                        <a14:foregroundMark x1="33112" y1="48884" x2="33112" y2="48884"/>
                        <a14:foregroundMark x1="33112" y1="48884" x2="33112" y2="48884"/>
                        <a14:foregroundMark x1="33001" y1="48884" x2="33112" y2="49087"/>
                        <a14:foregroundMark x1="48394" y1="63692" x2="48394" y2="63692"/>
                        <a14:foregroundMark x1="48283" y1="65720" x2="48283" y2="65720"/>
                        <a14:foregroundMark x1="8416" y1="14807" x2="8527" y2="14604"/>
                        <a14:foregroundMark x1="8306" y1="16633" x2="8306" y2="16633"/>
                        <a14:foregroundMark x1="8416" y1="16633" x2="8416" y2="15822"/>
                        <a14:foregroundMark x1="8416" y1="19675" x2="8416" y2="20690"/>
                        <a14:foregroundMark x1="8416" y1="19473" x2="8416" y2="20892"/>
                        <a14:foregroundMark x1="8416" y1="21298" x2="8527" y2="22718"/>
                        <a14:foregroundMark x1="8416" y1="23327" x2="8416" y2="24746"/>
                        <a14:foregroundMark x1="8416" y1="24138" x2="8306" y2="25558"/>
                        <a14:foregroundMark x1="8416" y1="24341" x2="8306" y2="26572"/>
                        <a14:foregroundMark x1="8416" y1="25963" x2="8416" y2="25963"/>
                        <a14:foregroundMark x1="8416" y1="25963" x2="8416" y2="26166"/>
                        <a14:foregroundMark x1="8306" y1="26572" x2="8306" y2="26775"/>
                        <a14:foregroundMark x1="8306" y1="26978" x2="8306" y2="27181"/>
                        <a14:foregroundMark x1="8306" y1="27181" x2="8306" y2="27181"/>
                        <a14:foregroundMark x1="8306" y1="27383" x2="8306" y2="27586"/>
                        <a14:foregroundMark x1="8306" y1="27992" x2="8306" y2="28195"/>
                        <a14:foregroundMark x1="8306" y1="28195" x2="8416" y2="28803"/>
                        <a14:foregroundMark x1="8970" y1="29006" x2="8970" y2="29006"/>
                        <a14:foregroundMark x1="10520" y1="28600" x2="12182" y2="28398"/>
                        <a14:foregroundMark x1="10188" y1="29006" x2="12514" y2="28803"/>
                        <a14:foregroundMark x1="9192" y1="28803" x2="11074" y2="28803"/>
                        <a14:foregroundMark x1="9302" y1="29209" x2="10963" y2="29006"/>
                        <a14:foregroundMark x1="9745" y1="28600" x2="11074" y2="28600"/>
                        <a14:foregroundMark x1="8638" y1="28195" x2="9967" y2="28195"/>
                        <a14:foregroundMark x1="11960" y1="27992" x2="14064" y2="28398"/>
                        <a14:foregroundMark x1="11849" y1="28803" x2="14507" y2="28803"/>
                        <a14:foregroundMark x1="11185" y1="29209" x2="13843" y2="28803"/>
                        <a14:foregroundMark x1="12735" y1="29209" x2="14950" y2="29209"/>
                        <a14:foregroundMark x1="13511" y1="29006" x2="16168" y2="29006"/>
                        <a14:foregroundMark x1="8416" y1="15213" x2="8527" y2="18458"/>
                        <a14:foregroundMark x1="8416" y1="15619" x2="8416" y2="13590"/>
                        <a14:foregroundMark x1="8306" y1="16227" x2="8306" y2="21298"/>
                        <a14:foregroundMark x1="8749" y1="16024" x2="8527" y2="20690"/>
                        <a14:foregroundMark x1="8306" y1="21501" x2="8306" y2="24544"/>
                        <a14:foregroundMark x1="8527" y1="23124" x2="8527" y2="26572"/>
                        <a14:foregroundMark x1="28239" y1="35700" x2="28239" y2="39148"/>
                        <a14:foregroundMark x1="28350" y1="39148" x2="28461" y2="42191"/>
                        <a14:foregroundMark x1="28461" y1="39554" x2="28682" y2="42191"/>
                        <a14:foregroundMark x1="28461" y1="37931" x2="28682" y2="40365"/>
                        <a14:foregroundMark x1="28571" y1="37931" x2="28571" y2="35903"/>
                        <a14:foregroundMark x1="28239" y1="38540" x2="28350" y2="44016"/>
                        <a14:foregroundMark x1="28350" y1="42394" x2="28350" y2="47870"/>
                        <a14:foregroundMark x1="28682" y1="42596" x2="28682" y2="48682"/>
                        <a14:foregroundMark x1="28239" y1="42596" x2="28239" y2="49087"/>
                        <a14:foregroundMark x1="28128" y1="49696" x2="34109" y2="49696"/>
                        <a14:foregroundMark x1="34109" y1="49696" x2="33998" y2="49493"/>
                        <a14:foregroundMark x1="29457" y1="48276" x2="35105" y2="48479"/>
                        <a14:foregroundMark x1="33666" y1="48884" x2="38206" y2="48884"/>
                        <a14:foregroundMark x1="34330" y1="49493" x2="38427" y2="49696"/>
                        <a14:foregroundMark x1="48283" y1="63083" x2="48062" y2="69574"/>
                        <a14:foregroundMark x1="47951" y1="63895" x2="48173" y2="58012"/>
                        <a14:foregroundMark x1="48505" y1="62677" x2="48283" y2="57606"/>
                        <a14:foregroundMark x1="48394" y1="59432" x2="48394" y2="56592"/>
                        <a14:foregroundMark x1="48616" y1="59838" x2="48505" y2="56592"/>
                        <a14:foregroundMark x1="48616" y1="64097" x2="48505" y2="69371"/>
                        <a14:foregroundMark x1="48616" y1="63286" x2="48505" y2="62880"/>
                        <a14:foregroundMark x1="48283" y1="68763" x2="48283" y2="71400"/>
                        <a14:foregroundMark x1="48505" y1="69574" x2="48616" y2="71400"/>
                        <a14:foregroundMark x1="48616" y1="71602" x2="53156" y2="71602"/>
                        <a14:foregroundMark x1="53156" y1="71602" x2="53378" y2="71602"/>
                        <a14:foregroundMark x1="53267" y1="72008" x2="57364" y2="72008"/>
                        <a14:foregroundMark x1="57032" y1="71805" x2="59801" y2="71805"/>
                        <a14:foregroundMark x1="70653" y1="88235" x2="70653" y2="91075"/>
                        <a14:foregroundMark x1="70543" y1="88235" x2="70764" y2="77890"/>
                        <a14:foregroundMark x1="70321" y1="78093" x2="70321" y2="83367"/>
                        <a14:foregroundMark x1="70321" y1="83164" x2="70321" y2="91684"/>
                        <a14:foregroundMark x1="71535" y1="94253" x2="74197" y2="94118"/>
                        <a14:foregroundMark x1="74197" y1="94118" x2="76080" y2="94118"/>
                        <a14:foregroundMark x1="76190" y1="93915" x2="81285" y2="94118"/>
                        <a14:foregroundMark x1="72049" y1="93263" x2="76855" y2="93103"/>
                        <a14:foregroundMark x1="76855" y1="93103" x2="81506" y2="93103"/>
                        <a14:foregroundMark x1="70764" y1="92089" x2="70875" y2="93103"/>
                        <a14:foregroundMark x1="70986" y1="93103" x2="72425" y2="93103"/>
                        <a14:foregroundMark x1="70543" y1="91886" x2="70432" y2="94118"/>
                        <a14:foregroundMark x1="70210" y1="92495" x2="70210" y2="93712"/>
                        <a14:foregroundMark x1="70653" y1="94320" x2="72204" y2="94320"/>
                        <a14:backgroundMark x1="0" y1="13996" x2="0" y2="1420"/>
                        <a14:backgroundMark x1="0" y1="1420" x2="221" y2="203"/>
                        <a14:backgroundMark x1="15957" y1="29615" x2="18272" y2="29615"/>
                        <a14:backgroundMark x1="36988" y1="25152" x2="36988" y2="24746"/>
                        <a14:backgroundMark x1="36877" y1="25558" x2="36877" y2="25152"/>
                        <a14:backgroundMark x1="47951" y1="58621" x2="47951" y2="60041"/>
                        <a14:backgroundMark x1="47951" y1="62069" x2="47951" y2="62880"/>
                        <a14:backgroundMark x1="47951" y1="61663" x2="47951" y2="62677"/>
                        <a14:backgroundMark x1="47951" y1="60852" x2="47951" y2="62069"/>
                        <a14:backgroundMark x1="47841" y1="60852" x2="47841" y2="61866"/>
                        <a14:backgroundMark x1="47951" y1="60852" x2="47951" y2="60852"/>
                        <a14:backgroundMark x1="47841" y1="71400" x2="47841" y2="71805"/>
                        <a14:backgroundMark x1="59641" y1="72264" x2="60244" y2="72211"/>
                        <a14:backgroundMark x1="60354" y1="72008" x2="60354" y2="72008"/>
                        <a14:backgroundMark x1="60354" y1="71805" x2="60354" y2="71805"/>
                        <a14:backgroundMark x1="81395" y1="94320" x2="81395" y2="94320"/>
                        <a14:backgroundMark x1="69753" y1="78093" x2="69767" y2="77688"/>
                        <a14:backgroundMark x1="71318" y1="90061" x2="71850" y2="90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164528"/>
            <a:ext cx="14249400" cy="7779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60566-941C-4EEE-851E-71A9F178FF6A}"/>
              </a:ext>
            </a:extLst>
          </p:cNvPr>
          <p:cNvSpPr txBox="1"/>
          <p:nvPr/>
        </p:nvSpPr>
        <p:spPr>
          <a:xfrm>
            <a:off x="838200" y="837590"/>
            <a:ext cx="9144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lvl="1">
              <a:lnSpc>
                <a:spcPct val="100000"/>
              </a:lnSpc>
              <a:spcBef>
                <a:spcPts val="4495"/>
              </a:spcBef>
              <a:tabLst>
                <a:tab pos="734695" algn="l"/>
              </a:tabLst>
            </a:pPr>
            <a:r>
              <a:rPr lang="vi-VN" sz="4600" spc="335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Mô</a:t>
            </a:r>
            <a:r>
              <a:rPr lang="vi-VN" sz="4600" spc="-195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4600" spc="175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hình</a:t>
            </a:r>
            <a:r>
              <a:rPr lang="vi-VN" sz="4600" spc="-19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4600" spc="15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phát</a:t>
            </a:r>
            <a:r>
              <a:rPr lang="vi-VN" sz="4600" spc="-19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4600" spc="135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triển</a:t>
            </a:r>
            <a:r>
              <a:rPr lang="vi-VN" sz="4600" spc="-19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4600" spc="215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dự</a:t>
            </a:r>
            <a:r>
              <a:rPr lang="vi-VN" sz="4600" spc="-19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4600" spc="16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án</a:t>
            </a:r>
            <a:endParaRPr lang="vi-VN" sz="4600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58652-319B-834B-A904-B56B94F54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98345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99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876300"/>
            <a:ext cx="7086600" cy="7239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lang="vi-VN" sz="4600" spc="40" dirty="0">
                <a:latin typeface="+mj-lt"/>
                <a:cs typeface="Microsoft Sans Serif"/>
              </a:rPr>
              <a:t>Chi phí</a:t>
            </a:r>
            <a:endParaRPr lang="vi-VN" sz="3400" dirty="0">
              <a:solidFill>
                <a:schemeClr val="bg1">
                  <a:lumMod val="75000"/>
                </a:schemeClr>
              </a:solidFill>
              <a:latin typeface="+mj-lt"/>
              <a:cs typeface="Tahom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6E4BBE-816B-3511-90D9-5C2BBA981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47938"/>
              </p:ext>
            </p:extLst>
          </p:nvPr>
        </p:nvGraphicFramePr>
        <p:xfrm>
          <a:off x="914400" y="1943100"/>
          <a:ext cx="16002000" cy="723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57413">
                  <a:extLst>
                    <a:ext uri="{9D8B030D-6E8A-4147-A177-3AD203B41FA5}">
                      <a16:colId xmlns:a16="http://schemas.microsoft.com/office/drawing/2014/main" val="3496755895"/>
                    </a:ext>
                  </a:extLst>
                </a:gridCol>
                <a:gridCol w="4164692">
                  <a:extLst>
                    <a:ext uri="{9D8B030D-6E8A-4147-A177-3AD203B41FA5}">
                      <a16:colId xmlns:a16="http://schemas.microsoft.com/office/drawing/2014/main" val="1124138728"/>
                    </a:ext>
                  </a:extLst>
                </a:gridCol>
                <a:gridCol w="7579895">
                  <a:extLst>
                    <a:ext uri="{9D8B030D-6E8A-4147-A177-3AD203B41FA5}">
                      <a16:colId xmlns:a16="http://schemas.microsoft.com/office/drawing/2014/main" val="3126033596"/>
                    </a:ext>
                  </a:extLst>
                </a:gridCol>
              </a:tblGrid>
              <a:tr h="1206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vi-VN" sz="2400" dirty="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Giai đoạn dự án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vi-VN" sz="2400" dirty="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Tổng ngân sách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vi-VN" sz="2400" dirty="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Bình luận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1426763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Thu thập yêu cầu</a:t>
                      </a:r>
                      <a:endParaRPr lang="vi-VN" sz="2400">
                        <a:effectLst/>
                        <a:latin typeface="+mj-lt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3.200.000 VNĐ</a:t>
                      </a:r>
                      <a:endParaRPr lang="vi-VN" sz="2400">
                        <a:effectLst/>
                        <a:latin typeface="+mj-lt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Bao gồm giờ làm việc cho tất cả các thành viên trong nhóm dự án để thu thập các yêu cầu và lập kế hoạch dự án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283159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Thiết kế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40.500.000 VNĐ </a:t>
                      </a:r>
                      <a:endParaRPr lang="vi-VN" sz="2400">
                        <a:effectLst/>
                        <a:latin typeface="+mj-lt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vi-VN" sz="2400" dirty="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Bao gồm giờ làm việc cho tất cả các thành viên trong nhóm dự án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609224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Lập trình</a:t>
                      </a:r>
                      <a:endParaRPr lang="vi-VN" sz="2400">
                        <a:effectLst/>
                        <a:latin typeface="+mj-lt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40.000.000 VNĐ </a:t>
                      </a:r>
                      <a:endParaRPr lang="vi-VN" sz="2400">
                        <a:effectLst/>
                        <a:latin typeface="+mj-lt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Bao gồm tất cả giờ làm việc để viết mã </a:t>
                      </a:r>
                      <a:r>
                        <a:rPr lang="en-US" sz="240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coding</a:t>
                      </a:r>
                      <a:endParaRPr lang="vi-VN" sz="2400">
                        <a:effectLst/>
                        <a:latin typeface="+mj-lt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199381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Thử nghiệm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11.500.000 VND</a:t>
                      </a:r>
                      <a:endParaRPr lang="vi-VN" sz="2400" dirty="0">
                        <a:effectLst/>
                        <a:latin typeface="+mj-lt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Bao gồm tất cả giờ làm việc để thử nghiệm (bao gồm cả thử nghiệm beta) của phần mềm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649485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Vận hành, bảo trì</a:t>
                      </a:r>
                      <a:endParaRPr lang="vi-VN" sz="2400">
                        <a:effectLst/>
                        <a:latin typeface="+mj-lt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7.500.000</a:t>
                      </a:r>
                      <a:endParaRPr lang="vi-VN" sz="2400">
                        <a:effectLst/>
                        <a:latin typeface="+mj-lt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vi-VN" sz="2400" dirty="0">
                          <a:effectLst/>
                          <a:latin typeface="+mj-lt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Bao gồm tất cả giờ làm việc để chuyển đổi sang hoạt động và kết thúc dự án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1844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AF1B57-22F3-9B63-96E5-BAB77425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68028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9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2671" y="2928800"/>
            <a:ext cx="5826177" cy="444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876300"/>
            <a:ext cx="7086600" cy="7239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lang="vi-VN" sz="4600" spc="40" dirty="0">
                <a:latin typeface="+mj-lt"/>
                <a:cs typeface="Microsoft Sans Serif"/>
              </a:rPr>
              <a:t>Phạm vi</a:t>
            </a:r>
            <a:endParaRPr lang="vi-VN" sz="3400" dirty="0">
              <a:latin typeface="+mj-lt"/>
              <a:cs typeface="Tahom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47AD76-66BA-3948-5137-F21E339B8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12238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78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2671" y="2928800"/>
            <a:ext cx="5826177" cy="444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876300"/>
            <a:ext cx="5480050" cy="7239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vi-VN" sz="4600" spc="40" dirty="0">
                <a:latin typeface="+mj-lt"/>
                <a:cs typeface="Microsoft Sans Serif"/>
              </a:rPr>
              <a:t>II. </a:t>
            </a:r>
            <a:r>
              <a:rPr sz="4600" spc="40" dirty="0">
                <a:latin typeface="+mj-lt"/>
                <a:cs typeface="Microsoft Sans Serif"/>
              </a:rPr>
              <a:t>Kế</a:t>
            </a:r>
            <a:r>
              <a:rPr sz="4600" spc="65" dirty="0">
                <a:latin typeface="+mj-lt"/>
                <a:cs typeface="Microsoft Sans Serif"/>
              </a:rPr>
              <a:t> </a:t>
            </a:r>
            <a:r>
              <a:rPr sz="4600" spc="170" dirty="0">
                <a:latin typeface="+mj-lt"/>
                <a:cs typeface="Microsoft Sans Serif"/>
              </a:rPr>
              <a:t>hoạch</a:t>
            </a:r>
            <a:r>
              <a:rPr sz="4600" spc="65" dirty="0">
                <a:latin typeface="+mj-lt"/>
                <a:cs typeface="Microsoft Sans Serif"/>
              </a:rPr>
              <a:t> </a:t>
            </a:r>
            <a:r>
              <a:rPr sz="4600" spc="165" dirty="0">
                <a:latin typeface="+mj-lt"/>
                <a:cs typeface="Microsoft Sans Serif"/>
              </a:rPr>
              <a:t>chi</a:t>
            </a:r>
            <a:r>
              <a:rPr sz="4600" spc="65" dirty="0">
                <a:latin typeface="+mj-lt"/>
                <a:cs typeface="Microsoft Sans Serif"/>
              </a:rPr>
              <a:t> </a:t>
            </a:r>
            <a:r>
              <a:rPr sz="4600" spc="245" dirty="0">
                <a:latin typeface="+mj-lt"/>
                <a:cs typeface="Microsoft Sans Serif"/>
              </a:rPr>
              <a:t>tiết</a:t>
            </a:r>
            <a:endParaRPr lang="vi-VN" sz="4600" spc="245" dirty="0">
              <a:latin typeface="+mj-lt"/>
              <a:cs typeface="Microsoft Sans Serif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D5BA976-2333-6EEF-AB11-1AE466F5614C}"/>
              </a:ext>
            </a:extLst>
          </p:cNvPr>
          <p:cNvSpPr txBox="1"/>
          <p:nvPr/>
        </p:nvSpPr>
        <p:spPr>
          <a:xfrm>
            <a:off x="1066800" y="1943100"/>
            <a:ext cx="6629400" cy="27709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27100" lvl="1" indent="-457200">
              <a:lnSpc>
                <a:spcPct val="150000"/>
              </a:lnSpc>
              <a:spcBef>
                <a:spcPts val="125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Biểu đồ phân rã công việc</a:t>
            </a:r>
            <a:endParaRPr lang="vi-VN" sz="2400" spc="245" dirty="0">
              <a:effectLst/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50000"/>
              </a:lnSpc>
              <a:spcBef>
                <a:spcPts val="125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Cấu trúc phân rã công việc (WBS)</a:t>
            </a:r>
            <a:endParaRPr lang="vi-VN" sz="24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50000"/>
              </a:lnSpc>
              <a:spcBef>
                <a:spcPts val="125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Chi tiết phạm vi</a:t>
            </a:r>
          </a:p>
          <a:p>
            <a:pPr marL="927100" lvl="1" indent="-457200">
              <a:lnSpc>
                <a:spcPct val="150000"/>
              </a:lnSpc>
              <a:spcBef>
                <a:spcPts val="125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Chi tiết các rủi ro của dự án và cách khắc phục</a:t>
            </a:r>
          </a:p>
          <a:p>
            <a:pPr marL="927100" lvl="1" indent="-457200">
              <a:lnSpc>
                <a:spcPct val="150000"/>
              </a:lnSpc>
              <a:spcBef>
                <a:spcPts val="125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Quản lý truyền thông</a:t>
            </a:r>
            <a:endParaRPr lang="vi-VN" sz="24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AB7FD2-1F57-F5AF-3D9E-2BE6C3ABA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95478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9200" y="800100"/>
            <a:ext cx="6924988" cy="14754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4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Biểu đồ phân rã công việc</a:t>
            </a:r>
            <a:endParaRPr lang="vi-VN" sz="4600" spc="245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4600" dirty="0">
              <a:latin typeface="Microsoft Sans Serif"/>
              <a:cs typeface="Microsoft Sans Serif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46DF88-BC7F-AB38-CBA1-1B30FB6B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46" y="1790700"/>
            <a:ext cx="14050108" cy="799482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CEB617-A220-D86B-F31C-71C1411E8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98329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2671" y="2928801"/>
            <a:ext cx="5826177" cy="444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47800" y="752833"/>
            <a:ext cx="8610600" cy="14446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4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Cấu trúc phân rã công việc (WBS)</a:t>
            </a:r>
            <a:endParaRPr lang="vi-VN" sz="4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4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3AC66F-E816-30DB-73EB-F44DC1827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42507"/>
              </p:ext>
            </p:extLst>
          </p:nvPr>
        </p:nvGraphicFramePr>
        <p:xfrm>
          <a:off x="1447800" y="2628900"/>
          <a:ext cx="9174480" cy="447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10">
                  <a:extLst>
                    <a:ext uri="{9D8B030D-6E8A-4147-A177-3AD203B41FA5}">
                      <a16:colId xmlns:a16="http://schemas.microsoft.com/office/drawing/2014/main" val="1572470043"/>
                    </a:ext>
                  </a:extLst>
                </a:gridCol>
                <a:gridCol w="1901821">
                  <a:extLst>
                    <a:ext uri="{9D8B030D-6E8A-4147-A177-3AD203B41FA5}">
                      <a16:colId xmlns:a16="http://schemas.microsoft.com/office/drawing/2014/main" val="3703117492"/>
                    </a:ext>
                  </a:extLst>
                </a:gridCol>
                <a:gridCol w="5947149">
                  <a:extLst>
                    <a:ext uri="{9D8B030D-6E8A-4147-A177-3AD203B41FA5}">
                      <a16:colId xmlns:a16="http://schemas.microsoft.com/office/drawing/2014/main" val="475942858"/>
                    </a:ext>
                  </a:extLst>
                </a:gridCol>
              </a:tblGrid>
              <a:tr h="491605"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WBS Code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2470785" lv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685973"/>
                  </a:ext>
                </a:extLst>
              </a:tr>
              <a:tr h="491605"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 thống quản lý thư viên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50106"/>
                  </a:ext>
                </a:extLst>
              </a:tr>
              <a:tr h="491605"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yêu cầu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359161"/>
                  </a:ext>
                </a:extLst>
              </a:tr>
              <a:tr h="491605"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1.1.1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yêu cầu hệ thống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1843394"/>
                  </a:ext>
                </a:extLst>
              </a:tr>
              <a:tr h="491605"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1.1.2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yêu cầu người dùng 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511853"/>
                  </a:ext>
                </a:extLst>
              </a:tr>
              <a:tr h="491605"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1.1.3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yêu cầu máy chủ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639732"/>
                  </a:ext>
                </a:extLst>
              </a:tr>
              <a:tr h="491605"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824331"/>
                  </a:ext>
                </a:extLst>
              </a:tr>
              <a:tr h="491605">
                <a:tc>
                  <a:txBody>
                    <a:bodyPr/>
                    <a:lstStyle/>
                    <a:p>
                      <a:pPr marL="449263" lvl="0" indent="7938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1.2.1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cơ sở dữ liệu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4088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285E78-08D8-9E25-3698-0C7313C75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92217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4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2772" y="3839058"/>
            <a:ext cx="5446395" cy="3399790"/>
            <a:chOff x="1842772" y="3839058"/>
            <a:chExt cx="5446395" cy="3399790"/>
          </a:xfrm>
        </p:grpSpPr>
        <p:sp>
          <p:nvSpPr>
            <p:cNvPr id="3" name="object 3"/>
            <p:cNvSpPr/>
            <p:nvPr/>
          </p:nvSpPr>
          <p:spPr>
            <a:xfrm>
              <a:off x="4536715" y="4137954"/>
              <a:ext cx="2279015" cy="2345055"/>
            </a:xfrm>
            <a:custGeom>
              <a:avLst/>
              <a:gdLst/>
              <a:ahLst/>
              <a:cxnLst/>
              <a:rect l="l" t="t" r="r" b="b"/>
              <a:pathLst>
                <a:path w="2279015" h="2345054">
                  <a:moveTo>
                    <a:pt x="0" y="2344612"/>
                  </a:moveTo>
                  <a:lnTo>
                    <a:pt x="9784" y="1308595"/>
                  </a:lnTo>
                  <a:lnTo>
                    <a:pt x="2278654" y="0"/>
                  </a:lnTo>
                  <a:lnTo>
                    <a:pt x="2278654" y="155293"/>
                  </a:lnTo>
                  <a:lnTo>
                    <a:pt x="0" y="2344612"/>
                  </a:lnTo>
                  <a:close/>
                </a:path>
              </a:pathLst>
            </a:custGeom>
            <a:solidFill>
              <a:srgbClr val="F78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8406" y="3886009"/>
              <a:ext cx="2961640" cy="2597150"/>
            </a:xfrm>
            <a:custGeom>
              <a:avLst/>
              <a:gdLst/>
              <a:ahLst/>
              <a:cxnLst/>
              <a:rect l="l" t="t" r="r" b="b"/>
              <a:pathLst>
                <a:path w="2961640" h="2597150">
                  <a:moveTo>
                    <a:pt x="278309" y="2596557"/>
                  </a:moveTo>
                  <a:lnTo>
                    <a:pt x="0" y="1387871"/>
                  </a:lnTo>
                  <a:lnTo>
                    <a:pt x="2961380" y="0"/>
                  </a:lnTo>
                  <a:lnTo>
                    <a:pt x="557705" y="1709318"/>
                  </a:lnTo>
                  <a:lnTo>
                    <a:pt x="278309" y="2596557"/>
                  </a:lnTo>
                  <a:close/>
                </a:path>
              </a:pathLst>
            </a:custGeom>
            <a:solidFill>
              <a:srgbClr val="997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4963" y="3858673"/>
              <a:ext cx="4062729" cy="2343785"/>
            </a:xfrm>
            <a:custGeom>
              <a:avLst/>
              <a:gdLst/>
              <a:ahLst/>
              <a:cxnLst/>
              <a:rect l="l" t="t" r="r" b="b"/>
              <a:pathLst>
                <a:path w="4062729" h="2343785">
                  <a:moveTo>
                    <a:pt x="1056704" y="1415207"/>
                  </a:moveTo>
                  <a:lnTo>
                    <a:pt x="0" y="804891"/>
                  </a:lnTo>
                  <a:lnTo>
                    <a:pt x="3877843" y="3444"/>
                  </a:lnTo>
                  <a:lnTo>
                    <a:pt x="3913769" y="0"/>
                  </a:lnTo>
                  <a:lnTo>
                    <a:pt x="3950002" y="3580"/>
                  </a:lnTo>
                  <a:lnTo>
                    <a:pt x="3984400" y="13065"/>
                  </a:lnTo>
                  <a:lnTo>
                    <a:pt x="4014823" y="27335"/>
                  </a:lnTo>
                  <a:lnTo>
                    <a:pt x="1056704" y="1415207"/>
                  </a:lnTo>
                  <a:close/>
                </a:path>
                <a:path w="4062729" h="2343785">
                  <a:moveTo>
                    <a:pt x="2665677" y="2343712"/>
                  </a:moveTo>
                  <a:lnTo>
                    <a:pt x="1614408" y="1736654"/>
                  </a:lnTo>
                  <a:lnTo>
                    <a:pt x="4014823" y="27335"/>
                  </a:lnTo>
                  <a:lnTo>
                    <a:pt x="4039776" y="45067"/>
                  </a:lnTo>
                  <a:lnTo>
                    <a:pt x="4056270" y="64937"/>
                  </a:lnTo>
                  <a:lnTo>
                    <a:pt x="4062368" y="85825"/>
                  </a:lnTo>
                  <a:lnTo>
                    <a:pt x="4056134" y="106611"/>
                  </a:lnTo>
                  <a:lnTo>
                    <a:pt x="2665677" y="2343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772" y="3839058"/>
              <a:ext cx="5445827" cy="339961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9756" y="2131659"/>
            <a:ext cx="633222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dirty="0"/>
              <a:t>Sinh</a:t>
            </a:r>
            <a:r>
              <a:rPr sz="5300" spc="-265" dirty="0"/>
              <a:t> </a:t>
            </a:r>
            <a:r>
              <a:rPr sz="5300" spc="95" dirty="0"/>
              <a:t>viên</a:t>
            </a:r>
            <a:r>
              <a:rPr sz="5300" spc="-260" dirty="0"/>
              <a:t> </a:t>
            </a:r>
            <a:r>
              <a:rPr sz="5300" spc="105" dirty="0"/>
              <a:t>thực</a:t>
            </a:r>
            <a:r>
              <a:rPr sz="5300" spc="-260" dirty="0"/>
              <a:t> </a:t>
            </a:r>
            <a:r>
              <a:rPr sz="5300" spc="75" dirty="0"/>
              <a:t>hiện</a:t>
            </a:r>
            <a:endParaRPr sz="53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2726" y="3343853"/>
            <a:ext cx="152400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08524" y="2980614"/>
            <a:ext cx="5112475" cy="27064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3800" b="1" spc="5" dirty="0">
                <a:latin typeface="Arial"/>
                <a:cs typeface="Arial"/>
              </a:rPr>
              <a:t>Lê </a:t>
            </a:r>
            <a:r>
              <a:rPr sz="3800" b="1" spc="90" dirty="0">
                <a:latin typeface="Arial"/>
                <a:cs typeface="Arial"/>
              </a:rPr>
              <a:t>Thị </a:t>
            </a:r>
            <a:r>
              <a:rPr sz="3800" b="1" spc="245" dirty="0">
                <a:latin typeface="Arial"/>
                <a:cs typeface="Arial"/>
              </a:rPr>
              <a:t>Mỹ </a:t>
            </a:r>
            <a:r>
              <a:rPr sz="3800" b="1" spc="-15" dirty="0">
                <a:latin typeface="Arial"/>
                <a:cs typeface="Arial"/>
              </a:rPr>
              <a:t>Linh </a:t>
            </a:r>
            <a:r>
              <a:rPr sz="3800" b="1" spc="-10" dirty="0">
                <a:latin typeface="Arial"/>
                <a:cs typeface="Arial"/>
              </a:rPr>
              <a:t> </a:t>
            </a:r>
            <a:r>
              <a:rPr sz="3800" b="1" spc="90" dirty="0">
                <a:latin typeface="Arial"/>
                <a:cs typeface="Arial"/>
              </a:rPr>
              <a:t>Nguyễn Thị </a:t>
            </a:r>
            <a:r>
              <a:rPr sz="3800" b="1" spc="114" dirty="0">
                <a:latin typeface="Arial"/>
                <a:cs typeface="Arial"/>
              </a:rPr>
              <a:t>Thúy </a:t>
            </a:r>
            <a:r>
              <a:rPr sz="3800" b="1" spc="120" dirty="0">
                <a:latin typeface="Arial"/>
                <a:cs typeface="Arial"/>
              </a:rPr>
              <a:t> </a:t>
            </a:r>
            <a:r>
              <a:rPr sz="3800" b="1" spc="75" dirty="0">
                <a:latin typeface="Arial"/>
                <a:cs typeface="Arial"/>
              </a:rPr>
              <a:t>Hoàng </a:t>
            </a:r>
            <a:r>
              <a:rPr sz="3800" b="1" spc="114" dirty="0">
                <a:latin typeface="Arial"/>
                <a:cs typeface="Arial"/>
              </a:rPr>
              <a:t>Trung </a:t>
            </a:r>
            <a:r>
              <a:rPr sz="3800" b="1" spc="40" dirty="0">
                <a:latin typeface="Arial"/>
                <a:cs typeface="Arial"/>
              </a:rPr>
              <a:t>Đức </a:t>
            </a:r>
            <a:r>
              <a:rPr sz="3800" b="1" spc="45" dirty="0">
                <a:latin typeface="Arial"/>
                <a:cs typeface="Arial"/>
              </a:rPr>
              <a:t> </a:t>
            </a:r>
            <a:r>
              <a:rPr sz="3800" b="1" spc="90" dirty="0">
                <a:latin typeface="Arial"/>
                <a:cs typeface="Arial"/>
              </a:rPr>
              <a:t>Nguyễn</a:t>
            </a:r>
            <a:r>
              <a:rPr sz="3800" b="1" spc="-200" dirty="0">
                <a:latin typeface="Arial"/>
                <a:cs typeface="Arial"/>
              </a:rPr>
              <a:t> </a:t>
            </a:r>
            <a:r>
              <a:rPr sz="3800" b="1" spc="30" dirty="0">
                <a:latin typeface="Arial"/>
                <a:cs typeface="Arial"/>
              </a:rPr>
              <a:t>Đình</a:t>
            </a:r>
            <a:r>
              <a:rPr sz="3800" b="1" spc="-195" dirty="0">
                <a:latin typeface="Arial"/>
                <a:cs typeface="Arial"/>
              </a:rPr>
              <a:t> </a:t>
            </a:r>
            <a:r>
              <a:rPr sz="3800" b="1" spc="-15" dirty="0">
                <a:latin typeface="Arial"/>
                <a:cs typeface="Arial"/>
              </a:rPr>
              <a:t>Cương</a:t>
            </a:r>
            <a:endParaRPr sz="380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2726" y="4020128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2726" y="4696402"/>
            <a:ext cx="152400" cy="152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2726" y="5372677"/>
            <a:ext cx="152400" cy="1523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876300"/>
            <a:ext cx="7010400" cy="14754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Chi tiết phạm vi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4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62D07-6588-A901-BE6D-C263E7DC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86141"/>
              </p:ext>
            </p:extLst>
          </p:nvPr>
        </p:nvGraphicFramePr>
        <p:xfrm>
          <a:off x="914400" y="2019300"/>
          <a:ext cx="15468599" cy="7220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7094">
                  <a:extLst>
                    <a:ext uri="{9D8B030D-6E8A-4147-A177-3AD203B41FA5}">
                      <a16:colId xmlns:a16="http://schemas.microsoft.com/office/drawing/2014/main" val="3308994221"/>
                    </a:ext>
                  </a:extLst>
                </a:gridCol>
                <a:gridCol w="2642876">
                  <a:extLst>
                    <a:ext uri="{9D8B030D-6E8A-4147-A177-3AD203B41FA5}">
                      <a16:colId xmlns:a16="http://schemas.microsoft.com/office/drawing/2014/main" val="2519434836"/>
                    </a:ext>
                  </a:extLst>
                </a:gridCol>
                <a:gridCol w="3264729">
                  <a:extLst>
                    <a:ext uri="{9D8B030D-6E8A-4147-A177-3AD203B41FA5}">
                      <a16:colId xmlns:a16="http://schemas.microsoft.com/office/drawing/2014/main" val="1581538988"/>
                    </a:ext>
                  </a:extLst>
                </a:gridCol>
                <a:gridCol w="1828733">
                  <a:extLst>
                    <a:ext uri="{9D8B030D-6E8A-4147-A177-3AD203B41FA5}">
                      <a16:colId xmlns:a16="http://schemas.microsoft.com/office/drawing/2014/main" val="2917711815"/>
                    </a:ext>
                  </a:extLst>
                </a:gridCol>
                <a:gridCol w="2835167">
                  <a:extLst>
                    <a:ext uri="{9D8B030D-6E8A-4147-A177-3AD203B41FA5}">
                      <a16:colId xmlns:a16="http://schemas.microsoft.com/office/drawing/2014/main" val="715123479"/>
                    </a:ext>
                  </a:extLst>
                </a:gridCol>
              </a:tblGrid>
              <a:tr h="103155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 bắt đầu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(mm/dd/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 kết thúc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(mm/dd/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độ hoàn thành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thực hiện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 anchor="ctr"/>
                </a:tc>
                <a:extLst>
                  <a:ext uri="{0D108BD9-81ED-4DB2-BD59-A6C34878D82A}">
                    <a16:rowId xmlns:a16="http://schemas.microsoft.com/office/drawing/2014/main" val="664048070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1.Xác định yêu cầu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21/4/2022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23/4/2022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extLst>
                  <a:ext uri="{0D108BD9-81ED-4DB2-BD59-A6C34878D82A}">
                    <a16:rowId xmlns:a16="http://schemas.microsoft.com/office/drawing/2014/main" val="3985161976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Xác định yêu cầu hệ thống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21/4/2022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23/4/2022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Đình Cương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extLst>
                  <a:ext uri="{0D108BD9-81ED-4DB2-BD59-A6C34878D82A}">
                    <a16:rowId xmlns:a16="http://schemas.microsoft.com/office/drawing/2014/main" val="3559864749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Xác định yêu cầu người dùng 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tabLst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21/4/2022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23/4/2022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Thị Mỹ Linh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extLst>
                  <a:ext uri="{0D108BD9-81ED-4DB2-BD59-A6C34878D82A}">
                    <a16:rowId xmlns:a16="http://schemas.microsoft.com/office/drawing/2014/main" val="2364836714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 Xác định yêu cầu máy chủ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21/4/2022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23/4/2022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Thị Thúy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extLst>
                  <a:ext uri="{0D108BD9-81ED-4DB2-BD59-A6C34878D82A}">
                    <a16:rowId xmlns:a16="http://schemas.microsoft.com/office/drawing/2014/main" val="2698666384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Thiết kế 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24/4/2022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8/5/2022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extLst>
                  <a:ext uri="{0D108BD9-81ED-4DB2-BD59-A6C34878D82A}">
                    <a16:rowId xmlns:a16="http://schemas.microsoft.com/office/drawing/2014/main" val="1129033929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Thiết kế cơ sở dữ liệu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tabLst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24/4/2022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27/4/2022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Hoàng Trung Đức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5" marR="40115" marT="0" marB="0"/>
                </a:tc>
                <a:extLst>
                  <a:ext uri="{0D108BD9-81ED-4DB2-BD59-A6C34878D82A}">
                    <a16:rowId xmlns:a16="http://schemas.microsoft.com/office/drawing/2014/main" val="11632255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4A6653-CA55-45D4-1CF0-BCC5D8CF6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32203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5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2671" y="2928801"/>
            <a:ext cx="5826177" cy="444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876300"/>
            <a:ext cx="11582400" cy="14754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4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 tiết các rủi ro của dự án và cách khắc phục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4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652DB4-EE77-913D-452F-557D27354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85864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755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2671" y="2928801"/>
            <a:ext cx="5826177" cy="444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876300"/>
            <a:ext cx="6924988" cy="14754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4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 lý truyền thông</a:t>
            </a:r>
            <a:endParaRPr lang="vi-VN" sz="4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4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EF1CA6-988F-22CA-2FC6-2AD82F16E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97565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01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2671" y="2928800"/>
            <a:ext cx="5826177" cy="444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876300"/>
            <a:ext cx="5480050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vi-VN" sz="4800" spc="40" dirty="0">
                <a:latin typeface="+mj-lt"/>
                <a:cs typeface="Microsoft Sans Serif"/>
              </a:rPr>
              <a:t>III. Lịch trình dự án</a:t>
            </a:r>
            <a:endParaRPr lang="vi-VN" sz="4800" spc="245" dirty="0">
              <a:latin typeface="+mj-lt"/>
              <a:cs typeface="Microsoft Sans Serif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D62D671-EB5D-FDA3-CFD4-0A3EB570264A}"/>
              </a:ext>
            </a:extLst>
          </p:cNvPr>
          <p:cNvSpPr txBox="1"/>
          <p:nvPr/>
        </p:nvSpPr>
        <p:spPr>
          <a:xfrm>
            <a:off x="1524000" y="1866900"/>
            <a:ext cx="5480050" cy="299120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25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Lược đồ công việc</a:t>
            </a:r>
          </a:p>
          <a:p>
            <a:pPr marL="469900" indent="-457200">
              <a:lnSpc>
                <a:spcPct val="150000"/>
              </a:lnSpc>
              <a:spcBef>
                <a:spcPts val="125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PERT- Action On Node (AON)</a:t>
            </a:r>
          </a:p>
          <a:p>
            <a:pPr marL="469900" indent="-457200">
              <a:lnSpc>
                <a:spcPct val="150000"/>
              </a:lnSpc>
              <a:spcBef>
                <a:spcPts val="125"/>
              </a:spcBef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Biểu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đồ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gantt</a:t>
            </a:r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50000"/>
              </a:lnSpc>
              <a:spcBef>
                <a:spcPts val="125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Phân bổ chi phí</a:t>
            </a:r>
            <a:endParaRPr lang="vi-VN" sz="2400" spc="2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4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0A6B59-6AFC-6E58-579A-1AC94A085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11888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54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876300"/>
            <a:ext cx="5480050" cy="14754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Lược đồ công việc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4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62C25E-CD2E-BAA9-8898-C004A3300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42650"/>
              </p:ext>
            </p:extLst>
          </p:nvPr>
        </p:nvGraphicFramePr>
        <p:xfrm>
          <a:off x="914400" y="2171700"/>
          <a:ext cx="16459201" cy="7467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5014">
                  <a:extLst>
                    <a:ext uri="{9D8B030D-6E8A-4147-A177-3AD203B41FA5}">
                      <a16:colId xmlns:a16="http://schemas.microsoft.com/office/drawing/2014/main" val="3310936729"/>
                    </a:ext>
                  </a:extLst>
                </a:gridCol>
                <a:gridCol w="4754805">
                  <a:extLst>
                    <a:ext uri="{9D8B030D-6E8A-4147-A177-3AD203B41FA5}">
                      <a16:colId xmlns:a16="http://schemas.microsoft.com/office/drawing/2014/main" val="2743134746"/>
                    </a:ext>
                  </a:extLst>
                </a:gridCol>
                <a:gridCol w="3091885">
                  <a:extLst>
                    <a:ext uri="{9D8B030D-6E8A-4147-A177-3AD203B41FA5}">
                      <a16:colId xmlns:a16="http://schemas.microsoft.com/office/drawing/2014/main" val="2696843766"/>
                    </a:ext>
                  </a:extLst>
                </a:gridCol>
                <a:gridCol w="2142607">
                  <a:extLst>
                    <a:ext uri="{9D8B030D-6E8A-4147-A177-3AD203B41FA5}">
                      <a16:colId xmlns:a16="http://schemas.microsoft.com/office/drawing/2014/main" val="3113159364"/>
                    </a:ext>
                  </a:extLst>
                </a:gridCol>
                <a:gridCol w="1430650">
                  <a:extLst>
                    <a:ext uri="{9D8B030D-6E8A-4147-A177-3AD203B41FA5}">
                      <a16:colId xmlns:a16="http://schemas.microsoft.com/office/drawing/2014/main" val="1707778107"/>
                    </a:ext>
                  </a:extLst>
                </a:gridCol>
                <a:gridCol w="1428967">
                  <a:extLst>
                    <a:ext uri="{9D8B030D-6E8A-4147-A177-3AD203B41FA5}">
                      <a16:colId xmlns:a16="http://schemas.microsoft.com/office/drawing/2014/main" val="341102356"/>
                    </a:ext>
                  </a:extLst>
                </a:gridCol>
                <a:gridCol w="1226993">
                  <a:extLst>
                    <a:ext uri="{9D8B030D-6E8A-4147-A177-3AD203B41FA5}">
                      <a16:colId xmlns:a16="http://schemas.microsoft.com/office/drawing/2014/main" val="2494112325"/>
                    </a:ext>
                  </a:extLst>
                </a:gridCol>
                <a:gridCol w="1188280">
                  <a:extLst>
                    <a:ext uri="{9D8B030D-6E8A-4147-A177-3AD203B41FA5}">
                      <a16:colId xmlns:a16="http://schemas.microsoft.com/office/drawing/2014/main" val="2549469234"/>
                    </a:ext>
                  </a:extLst>
                </a:gridCol>
              </a:tblGrid>
              <a:tr h="11063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STT</a:t>
                      </a:r>
                      <a:endParaRPr lang="vi-VN" sz="24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Công việc</a:t>
                      </a:r>
                      <a:endParaRPr lang="vi-VN" sz="24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Kết quả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Phụ thuộc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MO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ML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MP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ET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618441"/>
                  </a:ext>
                </a:extLst>
              </a:tr>
              <a:tr h="11063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1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Xác định yêu cầu người dùng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Tài liệu yêu cầu người dùng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--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2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3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3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2.8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67536"/>
                  </a:ext>
                </a:extLst>
              </a:tr>
              <a:tr h="11063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2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Xác định yêu cầu hệ thống 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Tài liệu yêu cầu hệ thống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--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1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2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2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1.8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881959"/>
                  </a:ext>
                </a:extLst>
              </a:tr>
              <a:tr h="11063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3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Xác định yêu cầu máy chủ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Tài liệu yêu cầu máy chủ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--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1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1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1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1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1141906"/>
                  </a:ext>
                </a:extLst>
              </a:tr>
              <a:tr h="1014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4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Thiết kế cơ sở dữ liệu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Cấu trúc cơ sở dữ liệu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1, 2, 3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2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4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5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3.8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5262228"/>
                  </a:ext>
                </a:extLst>
              </a:tr>
              <a:tr h="1014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5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Thiết kế phần mềm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Cấu trúc phần mềm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4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4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6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9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6.2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1614719"/>
                  </a:ext>
                </a:extLst>
              </a:tr>
              <a:tr h="1014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6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Thiết kế chương trình đào tạo</a:t>
                      </a:r>
                      <a:endParaRPr lang="vi-VN" sz="24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Tài liệu đào tạo</a:t>
                      </a:r>
                      <a:endParaRPr lang="vi-VN" sz="24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5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3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5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effectLst/>
                          <a:latin typeface="+mj-lt"/>
                        </a:rPr>
                        <a:t>6</a:t>
                      </a:r>
                      <a:endParaRPr lang="vi-VN" sz="24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4.8</a:t>
                      </a:r>
                      <a:endParaRPr lang="vi-VN" sz="24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0824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EB54F-CF75-A142-18AC-A601BC96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98042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6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876300"/>
            <a:ext cx="7839388" cy="14754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PERT- Action On Node (AON)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4600" dirty="0">
              <a:latin typeface="Microsoft Sans Serif"/>
              <a:cs typeface="Microsoft Sans Serif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7B35B3-01DE-D187-298F-2634DF47B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44" y="1790700"/>
            <a:ext cx="13915712" cy="81923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87D5EC-6EEF-8365-957F-C51D7EE11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92471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8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800100"/>
            <a:ext cx="4257988" cy="14754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Biểu</a:t>
            </a:r>
            <a:r>
              <a:rPr lang="en-US" sz="4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đồ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gantt</a:t>
            </a:r>
            <a:endParaRPr lang="en-US" sz="4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4600" dirty="0">
              <a:latin typeface="Microsoft Sans Serif"/>
              <a:cs typeface="Microsoft Sans Serif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12C3517-C7B8-5B34-4F99-C7F336C8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57" y="1790700"/>
            <a:ext cx="14278685" cy="810698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BEA70D-F8FB-5A95-10A3-1FA806224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04713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1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2671" y="2928800"/>
            <a:ext cx="5826177" cy="444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876300"/>
            <a:ext cx="5480050" cy="14754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Phân bổ chi phí</a:t>
            </a:r>
            <a:endParaRPr lang="vi-VN" sz="9600" spc="2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4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41A2A2-0039-DE12-AAE9-98D3EAA88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21283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156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844" y="1872572"/>
            <a:ext cx="14300956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776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Các</a:t>
            </a:r>
            <a:r>
              <a:rPr spc="-355" dirty="0"/>
              <a:t> </a:t>
            </a:r>
            <a:r>
              <a:rPr spc="15" dirty="0"/>
              <a:t>nội</a:t>
            </a:r>
            <a:r>
              <a:rPr spc="-350" dirty="0"/>
              <a:t> </a:t>
            </a:r>
            <a:r>
              <a:rPr spc="120" dirty="0"/>
              <a:t>dung</a:t>
            </a:r>
            <a:r>
              <a:rPr spc="-355" dirty="0"/>
              <a:t> </a:t>
            </a:r>
            <a:r>
              <a:rPr spc="90" dirty="0"/>
              <a:t>chính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979" y="1"/>
            <a:ext cx="5120640" cy="10287000"/>
            <a:chOff x="388979" y="1"/>
            <a:chExt cx="512064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763" y="1210736"/>
              <a:ext cx="4510243" cy="617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979" y="7382936"/>
              <a:ext cx="5120106" cy="2904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140" y="1"/>
              <a:ext cx="3976520" cy="2057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91400" y="3390900"/>
            <a:ext cx="5120106" cy="4918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sz="4600" spc="15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Đặt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vấn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đ</a:t>
            </a:r>
            <a:r>
              <a:rPr lang="vi-VN"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ề</a:t>
            </a:r>
          </a:p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lang="vi-VN"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Khởi động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114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Lập</a:t>
            </a:r>
            <a:r>
              <a:rPr sz="4600" spc="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7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kế</a:t>
            </a:r>
            <a:r>
              <a:rPr sz="4600" spc="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7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hoạch </a:t>
            </a:r>
            <a:r>
              <a:rPr sz="4600" spc="-121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endParaRPr lang="vi-VN" sz="4600" spc="-121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229" dirty="0">
                <a:latin typeface="Microsoft Sans Serif"/>
                <a:cs typeface="Microsoft Sans Serif"/>
              </a:rPr>
              <a:t>Thực</a:t>
            </a:r>
            <a:r>
              <a:rPr sz="4600" spc="65" dirty="0">
                <a:latin typeface="Microsoft Sans Serif"/>
                <a:cs typeface="Microsoft Sans Serif"/>
              </a:rPr>
              <a:t> </a:t>
            </a:r>
            <a:r>
              <a:rPr sz="4600" spc="125" dirty="0">
                <a:latin typeface="Microsoft Sans Serif"/>
                <a:cs typeface="Microsoft Sans Serif"/>
              </a:rPr>
              <a:t>hiện</a:t>
            </a:r>
            <a:endParaRPr sz="4600" dirty="0"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4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Chuyển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3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giao </a:t>
            </a:r>
            <a:r>
              <a:rPr sz="4600" spc="-120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endParaRPr lang="vi-VN" sz="4600" spc="-1205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Kết</a:t>
            </a:r>
            <a:r>
              <a:rPr sz="4600" spc="7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9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luận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892546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2671" y="2928801"/>
            <a:ext cx="5826177" cy="444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876300"/>
            <a:ext cx="5910580" cy="730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600" spc="55" dirty="0">
                <a:latin typeface="+mj-lt"/>
                <a:cs typeface="Microsoft Sans Serif"/>
              </a:rPr>
              <a:t>Phân</a:t>
            </a:r>
            <a:r>
              <a:rPr sz="4600" spc="65" dirty="0">
                <a:latin typeface="+mj-lt"/>
                <a:cs typeface="Microsoft Sans Serif"/>
              </a:rPr>
              <a:t> </a:t>
            </a:r>
            <a:r>
              <a:rPr sz="4600" spc="225" dirty="0">
                <a:latin typeface="+mj-lt"/>
                <a:cs typeface="Microsoft Sans Serif"/>
              </a:rPr>
              <a:t>tích</a:t>
            </a:r>
            <a:r>
              <a:rPr sz="4600" spc="60" dirty="0">
                <a:latin typeface="+mj-lt"/>
                <a:cs typeface="Microsoft Sans Serif"/>
              </a:rPr>
              <a:t> </a:t>
            </a:r>
            <a:r>
              <a:rPr sz="4600" spc="229" dirty="0">
                <a:latin typeface="+mj-lt"/>
                <a:cs typeface="Microsoft Sans Serif"/>
              </a:rPr>
              <a:t>thiết</a:t>
            </a:r>
            <a:r>
              <a:rPr sz="4600" spc="65" dirty="0">
                <a:latin typeface="+mj-lt"/>
                <a:cs typeface="Microsoft Sans Serif"/>
              </a:rPr>
              <a:t> </a:t>
            </a:r>
            <a:r>
              <a:rPr sz="4600" spc="175" dirty="0">
                <a:latin typeface="+mj-lt"/>
                <a:cs typeface="Microsoft Sans Serif"/>
              </a:rPr>
              <a:t>kế</a:t>
            </a:r>
            <a:endParaRPr sz="4600" dirty="0">
              <a:latin typeface="+mj-lt"/>
              <a:cs typeface="Microsoft Sans Serif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38B502-9754-422A-5E3D-5DE6C339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12956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 hiện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844" y="1872572"/>
            <a:ext cx="14300956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776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Các</a:t>
            </a:r>
            <a:r>
              <a:rPr spc="-355" dirty="0"/>
              <a:t> </a:t>
            </a:r>
            <a:r>
              <a:rPr spc="15" dirty="0"/>
              <a:t>nội</a:t>
            </a:r>
            <a:r>
              <a:rPr spc="-350" dirty="0"/>
              <a:t> </a:t>
            </a:r>
            <a:r>
              <a:rPr spc="120" dirty="0"/>
              <a:t>dung</a:t>
            </a:r>
            <a:r>
              <a:rPr spc="-355" dirty="0"/>
              <a:t> </a:t>
            </a:r>
            <a:r>
              <a:rPr spc="90" dirty="0"/>
              <a:t>chính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979" y="1"/>
            <a:ext cx="5120640" cy="10287000"/>
            <a:chOff x="388979" y="1"/>
            <a:chExt cx="512064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763" y="1210736"/>
              <a:ext cx="4510243" cy="617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979" y="7382936"/>
              <a:ext cx="5120106" cy="2904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140" y="1"/>
              <a:ext cx="3976520" cy="2057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91400" y="3390900"/>
            <a:ext cx="5120106" cy="4918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sz="4600" spc="150" dirty="0">
                <a:latin typeface="Microsoft Sans Serif"/>
                <a:cs typeface="Microsoft Sans Serif"/>
              </a:rPr>
              <a:t>Đặt</a:t>
            </a:r>
            <a:r>
              <a:rPr sz="4600" spc="55" dirty="0">
                <a:latin typeface="Microsoft Sans Serif"/>
                <a:cs typeface="Microsoft Sans Serif"/>
              </a:rPr>
              <a:t> </a:t>
            </a:r>
            <a:r>
              <a:rPr sz="4600" spc="155" dirty="0">
                <a:latin typeface="Microsoft Sans Serif"/>
                <a:cs typeface="Microsoft Sans Serif"/>
              </a:rPr>
              <a:t>vấn</a:t>
            </a:r>
            <a:r>
              <a:rPr sz="4600" spc="55" dirty="0">
                <a:latin typeface="Microsoft Sans Serif"/>
                <a:cs typeface="Microsoft Sans Serif"/>
              </a:rPr>
              <a:t> </a:t>
            </a:r>
            <a:r>
              <a:rPr sz="4600" spc="220" dirty="0">
                <a:latin typeface="Microsoft Sans Serif"/>
                <a:cs typeface="Microsoft Sans Serif"/>
              </a:rPr>
              <a:t>đ</a:t>
            </a:r>
            <a:r>
              <a:rPr lang="vi-VN" sz="4600" spc="220" dirty="0">
                <a:latin typeface="Microsoft Sans Serif"/>
                <a:cs typeface="Microsoft Sans Serif"/>
              </a:rPr>
              <a:t>ề</a:t>
            </a:r>
          </a:p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lang="vi-VN" sz="4600" spc="220" dirty="0">
                <a:latin typeface="Microsoft Sans Serif"/>
                <a:cs typeface="Microsoft Sans Serif"/>
              </a:rPr>
              <a:t>Khởi động</a:t>
            </a:r>
            <a:endParaRPr sz="4600" dirty="0"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114" dirty="0">
                <a:latin typeface="Microsoft Sans Serif"/>
                <a:cs typeface="Microsoft Sans Serif"/>
              </a:rPr>
              <a:t>Lập</a:t>
            </a:r>
            <a:r>
              <a:rPr sz="4600" spc="60" dirty="0">
                <a:latin typeface="Microsoft Sans Serif"/>
                <a:cs typeface="Microsoft Sans Serif"/>
              </a:rPr>
              <a:t> </a:t>
            </a:r>
            <a:r>
              <a:rPr sz="4600" spc="175" dirty="0">
                <a:latin typeface="Microsoft Sans Serif"/>
                <a:cs typeface="Microsoft Sans Serif"/>
              </a:rPr>
              <a:t>kế</a:t>
            </a:r>
            <a:r>
              <a:rPr sz="4600" spc="60" dirty="0">
                <a:latin typeface="Microsoft Sans Serif"/>
                <a:cs typeface="Microsoft Sans Serif"/>
              </a:rPr>
              <a:t> </a:t>
            </a:r>
            <a:r>
              <a:rPr sz="4600" spc="170" dirty="0">
                <a:latin typeface="Microsoft Sans Serif"/>
                <a:cs typeface="Microsoft Sans Serif"/>
              </a:rPr>
              <a:t>hoạch </a:t>
            </a:r>
            <a:r>
              <a:rPr sz="4600" spc="-1210" dirty="0">
                <a:latin typeface="Microsoft Sans Serif"/>
                <a:cs typeface="Microsoft Sans Serif"/>
              </a:rPr>
              <a:t> </a:t>
            </a:r>
            <a:endParaRPr lang="vi-VN" sz="4600" spc="-1210" dirty="0"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229" dirty="0">
                <a:latin typeface="Microsoft Sans Serif"/>
                <a:cs typeface="Microsoft Sans Serif"/>
              </a:rPr>
              <a:t>Thực</a:t>
            </a:r>
            <a:r>
              <a:rPr sz="4600" spc="65" dirty="0">
                <a:latin typeface="Microsoft Sans Serif"/>
                <a:cs typeface="Microsoft Sans Serif"/>
              </a:rPr>
              <a:t> </a:t>
            </a:r>
            <a:r>
              <a:rPr sz="4600" spc="125" dirty="0">
                <a:latin typeface="Microsoft Sans Serif"/>
                <a:cs typeface="Microsoft Sans Serif"/>
              </a:rPr>
              <a:t>hiện</a:t>
            </a:r>
            <a:endParaRPr sz="4600" dirty="0"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45" dirty="0">
                <a:latin typeface="Microsoft Sans Serif"/>
                <a:cs typeface="Microsoft Sans Serif"/>
              </a:rPr>
              <a:t>Chuyển</a:t>
            </a:r>
            <a:r>
              <a:rPr sz="4600" spc="55" dirty="0">
                <a:latin typeface="Microsoft Sans Serif"/>
                <a:cs typeface="Microsoft Sans Serif"/>
              </a:rPr>
              <a:t> </a:t>
            </a:r>
            <a:r>
              <a:rPr sz="4600" spc="135" dirty="0">
                <a:latin typeface="Microsoft Sans Serif"/>
                <a:cs typeface="Microsoft Sans Serif"/>
              </a:rPr>
              <a:t>giao </a:t>
            </a:r>
            <a:r>
              <a:rPr sz="4600" spc="-1205" dirty="0">
                <a:latin typeface="Microsoft Sans Serif"/>
                <a:cs typeface="Microsoft Sans Serif"/>
              </a:rPr>
              <a:t> </a:t>
            </a:r>
            <a:endParaRPr lang="vi-VN" sz="4600" spc="-1205" dirty="0"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60" dirty="0">
                <a:latin typeface="Microsoft Sans Serif"/>
                <a:cs typeface="Microsoft Sans Serif"/>
              </a:rPr>
              <a:t>Kết</a:t>
            </a:r>
            <a:r>
              <a:rPr sz="4600" spc="70" dirty="0">
                <a:latin typeface="Microsoft Sans Serif"/>
                <a:cs typeface="Microsoft Sans Serif"/>
              </a:rPr>
              <a:t> </a:t>
            </a:r>
            <a:r>
              <a:rPr sz="4600" spc="90" dirty="0">
                <a:latin typeface="Microsoft Sans Serif"/>
                <a:cs typeface="Microsoft Sans Serif"/>
              </a:rPr>
              <a:t>luận</a:t>
            </a:r>
            <a:endParaRPr sz="4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586621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2671" y="2928801"/>
            <a:ext cx="5826177" cy="444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800100"/>
            <a:ext cx="5910580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Phát</a:t>
            </a:r>
            <a:r>
              <a:rPr lang="en-US" sz="4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triển</a:t>
            </a:r>
            <a:r>
              <a:rPr lang="en-US" sz="4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hệ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thống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EF35A4-CF40-8662-F840-224466E1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87872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 động</a:t>
                      </a:r>
                      <a:endParaRPr lang="fr-FR" sz="2800" kern="120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 kế hoạch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 hiện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48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844" y="1872572"/>
            <a:ext cx="14300956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776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Các</a:t>
            </a:r>
            <a:r>
              <a:rPr spc="-355" dirty="0"/>
              <a:t> </a:t>
            </a:r>
            <a:r>
              <a:rPr spc="15" dirty="0"/>
              <a:t>nội</a:t>
            </a:r>
            <a:r>
              <a:rPr spc="-350" dirty="0"/>
              <a:t> </a:t>
            </a:r>
            <a:r>
              <a:rPr spc="120" dirty="0"/>
              <a:t>dung</a:t>
            </a:r>
            <a:r>
              <a:rPr spc="-355" dirty="0"/>
              <a:t> </a:t>
            </a:r>
            <a:r>
              <a:rPr spc="90" dirty="0"/>
              <a:t>chính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979" y="1"/>
            <a:ext cx="5120640" cy="10287000"/>
            <a:chOff x="388979" y="1"/>
            <a:chExt cx="512064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763" y="1210736"/>
              <a:ext cx="4510243" cy="617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979" y="7382936"/>
              <a:ext cx="5120106" cy="2904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140" y="1"/>
              <a:ext cx="3976520" cy="2057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91400" y="3390900"/>
            <a:ext cx="5120106" cy="4918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sz="4600" spc="15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Đặt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vấn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đ</a:t>
            </a:r>
            <a:r>
              <a:rPr lang="vi-VN"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ề</a:t>
            </a:r>
          </a:p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lang="vi-VN"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Khởi động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114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Lập</a:t>
            </a:r>
            <a:r>
              <a:rPr sz="4600" spc="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7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kế</a:t>
            </a:r>
            <a:r>
              <a:rPr sz="4600" spc="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7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hoạch </a:t>
            </a:r>
            <a:r>
              <a:rPr sz="4600" spc="-121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endParaRPr lang="vi-VN" sz="4600" spc="-121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229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Thực</a:t>
            </a:r>
            <a:r>
              <a:rPr sz="4600" spc="6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2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hiện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45" dirty="0">
                <a:latin typeface="Microsoft Sans Serif"/>
                <a:cs typeface="Microsoft Sans Serif"/>
              </a:rPr>
              <a:t>Chuyển</a:t>
            </a:r>
            <a:r>
              <a:rPr sz="4600" spc="55" dirty="0">
                <a:latin typeface="Microsoft Sans Serif"/>
                <a:cs typeface="Microsoft Sans Serif"/>
              </a:rPr>
              <a:t> </a:t>
            </a:r>
            <a:r>
              <a:rPr sz="4600" spc="135" dirty="0">
                <a:latin typeface="Microsoft Sans Serif"/>
                <a:cs typeface="Microsoft Sans Serif"/>
              </a:rPr>
              <a:t>giao </a:t>
            </a:r>
            <a:r>
              <a:rPr sz="4600" spc="-1205" dirty="0">
                <a:latin typeface="Microsoft Sans Serif"/>
                <a:cs typeface="Microsoft Sans Serif"/>
              </a:rPr>
              <a:t> </a:t>
            </a:r>
            <a:endParaRPr lang="vi-VN" sz="4600" spc="-1205" dirty="0"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Kết</a:t>
            </a:r>
            <a:r>
              <a:rPr sz="4600" spc="7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9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luận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512758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844" y="1872572"/>
            <a:ext cx="14300956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776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Các</a:t>
            </a:r>
            <a:r>
              <a:rPr spc="-355" dirty="0"/>
              <a:t> </a:t>
            </a:r>
            <a:r>
              <a:rPr spc="15" dirty="0"/>
              <a:t>nội</a:t>
            </a:r>
            <a:r>
              <a:rPr spc="-350" dirty="0"/>
              <a:t> </a:t>
            </a:r>
            <a:r>
              <a:rPr spc="120" dirty="0"/>
              <a:t>dung</a:t>
            </a:r>
            <a:r>
              <a:rPr spc="-355" dirty="0"/>
              <a:t> </a:t>
            </a:r>
            <a:r>
              <a:rPr spc="90" dirty="0"/>
              <a:t>chính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979" y="1"/>
            <a:ext cx="5120640" cy="10287000"/>
            <a:chOff x="388979" y="1"/>
            <a:chExt cx="512064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763" y="1210736"/>
              <a:ext cx="4510243" cy="617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979" y="7382936"/>
              <a:ext cx="5120106" cy="2904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140" y="1"/>
              <a:ext cx="3976520" cy="2057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91400" y="3390900"/>
            <a:ext cx="5120106" cy="4918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sz="4600" spc="15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Đặt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vấn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đ</a:t>
            </a:r>
            <a:r>
              <a:rPr lang="vi-VN"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ề</a:t>
            </a:r>
          </a:p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lang="vi-VN"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Khởi động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114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Lập</a:t>
            </a:r>
            <a:r>
              <a:rPr sz="4600" spc="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7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kế</a:t>
            </a:r>
            <a:r>
              <a:rPr sz="4600" spc="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7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hoạch </a:t>
            </a:r>
            <a:r>
              <a:rPr sz="4600" spc="-121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endParaRPr lang="vi-VN" sz="4600" spc="-121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229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Thực</a:t>
            </a:r>
            <a:r>
              <a:rPr sz="4600" spc="6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2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hiện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4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Chuyển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3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giao </a:t>
            </a:r>
            <a:r>
              <a:rPr sz="4600" spc="-120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endParaRPr lang="vi-VN" sz="4600" spc="-1205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60" dirty="0">
                <a:latin typeface="Microsoft Sans Serif"/>
                <a:cs typeface="Microsoft Sans Serif"/>
              </a:rPr>
              <a:t>Kết</a:t>
            </a:r>
            <a:r>
              <a:rPr sz="4600" spc="70" dirty="0">
                <a:latin typeface="Microsoft Sans Serif"/>
                <a:cs typeface="Microsoft Sans Serif"/>
              </a:rPr>
              <a:t> </a:t>
            </a:r>
            <a:r>
              <a:rPr sz="4600" spc="90" dirty="0">
                <a:latin typeface="Microsoft Sans Serif"/>
                <a:cs typeface="Microsoft Sans Serif"/>
              </a:rPr>
              <a:t>luận</a:t>
            </a:r>
            <a:endParaRPr sz="4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74270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844" y="1872572"/>
            <a:ext cx="14300956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776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Các</a:t>
            </a:r>
            <a:r>
              <a:rPr spc="-355" dirty="0"/>
              <a:t> </a:t>
            </a:r>
            <a:r>
              <a:rPr spc="15" dirty="0"/>
              <a:t>nội</a:t>
            </a:r>
            <a:r>
              <a:rPr spc="-350" dirty="0"/>
              <a:t> </a:t>
            </a:r>
            <a:r>
              <a:rPr spc="120" dirty="0"/>
              <a:t>dung</a:t>
            </a:r>
            <a:r>
              <a:rPr spc="-355" dirty="0"/>
              <a:t> </a:t>
            </a:r>
            <a:r>
              <a:rPr spc="90" dirty="0"/>
              <a:t>chính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979" y="1"/>
            <a:ext cx="5120640" cy="10287000"/>
            <a:chOff x="388979" y="1"/>
            <a:chExt cx="512064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763" y="1210736"/>
              <a:ext cx="4510243" cy="617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979" y="7382936"/>
              <a:ext cx="5120106" cy="2904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140" y="1"/>
              <a:ext cx="3976520" cy="2057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91400" y="3390900"/>
            <a:ext cx="5120106" cy="4918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sz="4600" spc="150" dirty="0">
                <a:latin typeface="Microsoft Sans Serif"/>
                <a:cs typeface="Microsoft Sans Serif"/>
              </a:rPr>
              <a:t>Đặt</a:t>
            </a:r>
            <a:r>
              <a:rPr sz="4600" spc="55" dirty="0">
                <a:latin typeface="Microsoft Sans Serif"/>
                <a:cs typeface="Microsoft Sans Serif"/>
              </a:rPr>
              <a:t> </a:t>
            </a:r>
            <a:r>
              <a:rPr sz="4600" spc="155" dirty="0">
                <a:latin typeface="Microsoft Sans Serif"/>
                <a:cs typeface="Microsoft Sans Serif"/>
              </a:rPr>
              <a:t>vấn</a:t>
            </a:r>
            <a:r>
              <a:rPr sz="4600" spc="55" dirty="0">
                <a:latin typeface="Microsoft Sans Serif"/>
                <a:cs typeface="Microsoft Sans Serif"/>
              </a:rPr>
              <a:t> </a:t>
            </a:r>
            <a:r>
              <a:rPr sz="4600" spc="220" dirty="0">
                <a:latin typeface="Microsoft Sans Serif"/>
                <a:cs typeface="Microsoft Sans Serif"/>
              </a:rPr>
              <a:t>đ</a:t>
            </a:r>
            <a:r>
              <a:rPr lang="vi-VN" sz="4600" spc="220" dirty="0">
                <a:latin typeface="Microsoft Sans Serif"/>
                <a:cs typeface="Microsoft Sans Serif"/>
              </a:rPr>
              <a:t>ề</a:t>
            </a:r>
          </a:p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lang="vi-VN"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Khởi động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114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Lập</a:t>
            </a:r>
            <a:r>
              <a:rPr sz="4600" spc="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7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kế</a:t>
            </a:r>
            <a:r>
              <a:rPr sz="4600" spc="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7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hoạch </a:t>
            </a:r>
            <a:r>
              <a:rPr sz="4600" spc="-121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endParaRPr lang="vi-VN" sz="4600" spc="-121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229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Thực</a:t>
            </a:r>
            <a:r>
              <a:rPr sz="4600" spc="6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2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hiện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4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Chuyển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3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giao </a:t>
            </a:r>
            <a:r>
              <a:rPr sz="4600" spc="-120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endParaRPr lang="vi-VN" sz="4600" spc="-1205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Kết</a:t>
            </a:r>
            <a:r>
              <a:rPr sz="4600" spc="7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9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luận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35332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5108" y="2384857"/>
            <a:ext cx="3345633" cy="5232400"/>
          </a:xfrm>
          <a:prstGeom prst="rect">
            <a:avLst/>
          </a:prstGeom>
        </p:spPr>
      </p:pic>
      <p:sp>
        <p:nvSpPr>
          <p:cNvPr id="6" name="Rounded Rectangle 44">
            <a:extLst>
              <a:ext uri="{FF2B5EF4-FFF2-40B4-BE49-F238E27FC236}">
                <a16:creationId xmlns:a16="http://schemas.microsoft.com/office/drawing/2014/main" id="{CB537888-1600-6BFC-1B15-A2C7065136F8}"/>
              </a:ext>
            </a:extLst>
          </p:cNvPr>
          <p:cNvSpPr/>
          <p:nvPr/>
        </p:nvSpPr>
        <p:spPr>
          <a:xfrm>
            <a:off x="1016000" y="2370574"/>
            <a:ext cx="9728200" cy="1878439"/>
          </a:xfrm>
          <a:prstGeom prst="roundRect">
            <a:avLst>
              <a:gd name="adj" fmla="val 801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spcBef>
                <a:spcPts val="1000"/>
              </a:spcBef>
              <a:buBlip>
                <a:blip r:embed="rId3"/>
              </a:buBlip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spcBef>
                <a:spcPts val="1000"/>
              </a:spcBef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Công nghệ cũ</a:t>
            </a:r>
            <a:endParaRPr lang="vi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spcBef>
                <a:spcPts val="1000"/>
              </a:spcBef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đáp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số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lớn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sinh viên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 Same Side Corner Rectangle 46">
            <a:extLst>
              <a:ext uri="{FF2B5EF4-FFF2-40B4-BE49-F238E27FC236}">
                <a16:creationId xmlns:a16="http://schemas.microsoft.com/office/drawing/2014/main" id="{004547CF-B1B2-0EFB-17DE-D53482216F84}"/>
              </a:ext>
            </a:extLst>
          </p:cNvPr>
          <p:cNvSpPr/>
          <p:nvPr/>
        </p:nvSpPr>
        <p:spPr>
          <a:xfrm>
            <a:off x="1016000" y="2384857"/>
            <a:ext cx="9728200" cy="649506"/>
          </a:xfrm>
          <a:prstGeom prst="round2SameRect">
            <a:avLst>
              <a:gd name="adj1" fmla="val 36760"/>
              <a:gd name="adj2" fmla="val 0"/>
            </a:avLst>
          </a:prstGeom>
          <a:solidFill>
            <a:schemeClr val="accent1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đề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44">
            <a:extLst>
              <a:ext uri="{FF2B5EF4-FFF2-40B4-BE49-F238E27FC236}">
                <a16:creationId xmlns:a16="http://schemas.microsoft.com/office/drawing/2014/main" id="{4255054B-9F45-E135-078A-6BCF03F77E99}"/>
              </a:ext>
            </a:extLst>
          </p:cNvPr>
          <p:cNvSpPr/>
          <p:nvPr/>
        </p:nvSpPr>
        <p:spPr>
          <a:xfrm>
            <a:off x="1016000" y="5374199"/>
            <a:ext cx="9728200" cy="1878439"/>
          </a:xfrm>
          <a:prstGeom prst="roundRect">
            <a:avLst>
              <a:gd name="adj" fmla="val 801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spcBef>
                <a:spcPts val="1000"/>
              </a:spcBef>
              <a:buBlip>
                <a:blip r:embed="rId3"/>
              </a:buBlip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spcBef>
                <a:spcPts val="1000"/>
              </a:spcBef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Thay thế công nghệ</a:t>
            </a:r>
            <a:endParaRPr lang="vi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spcBef>
                <a:spcPts val="1000"/>
              </a:spcBef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cấp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mượn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mới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46">
            <a:extLst>
              <a:ext uri="{FF2B5EF4-FFF2-40B4-BE49-F238E27FC236}">
                <a16:creationId xmlns:a16="http://schemas.microsoft.com/office/drawing/2014/main" id="{7D96DCEC-94FF-450A-2F9F-5C6E5EB414A9}"/>
              </a:ext>
            </a:extLst>
          </p:cNvPr>
          <p:cNvSpPr/>
          <p:nvPr/>
        </p:nvSpPr>
        <p:spPr>
          <a:xfrm>
            <a:off x="1016000" y="5388482"/>
            <a:ext cx="9728200" cy="649506"/>
          </a:xfrm>
          <a:prstGeom prst="round2SameRect">
            <a:avLst>
              <a:gd name="adj1" fmla="val 36760"/>
              <a:gd name="adj2" fmla="val 0"/>
            </a:avLst>
          </a:prstGeom>
          <a:solidFill>
            <a:schemeClr val="accent1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án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au 9">
            <a:extLst>
              <a:ext uri="{FF2B5EF4-FFF2-40B4-BE49-F238E27FC236}">
                <a16:creationId xmlns:a16="http://schemas.microsoft.com/office/drawing/2014/main" id="{738BC0EA-E1A3-43CA-AB3C-771C917A1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95159"/>
              </p:ext>
            </p:extLst>
          </p:nvPr>
        </p:nvGraphicFramePr>
        <p:xfrm>
          <a:off x="0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957437955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động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kế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hoạch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844" y="1872572"/>
            <a:ext cx="14300956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776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Các</a:t>
            </a:r>
            <a:r>
              <a:rPr spc="-355" dirty="0"/>
              <a:t> </a:t>
            </a:r>
            <a:r>
              <a:rPr spc="15" dirty="0"/>
              <a:t>nội</a:t>
            </a:r>
            <a:r>
              <a:rPr spc="-350" dirty="0"/>
              <a:t> </a:t>
            </a:r>
            <a:r>
              <a:rPr spc="120" dirty="0"/>
              <a:t>dung</a:t>
            </a:r>
            <a:r>
              <a:rPr spc="-355" dirty="0"/>
              <a:t> </a:t>
            </a:r>
            <a:r>
              <a:rPr spc="90" dirty="0"/>
              <a:t>chính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979" y="1"/>
            <a:ext cx="5120640" cy="10287000"/>
            <a:chOff x="388979" y="1"/>
            <a:chExt cx="512064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763" y="1210736"/>
              <a:ext cx="4510243" cy="617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979" y="7382936"/>
              <a:ext cx="5120106" cy="2904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140" y="1"/>
              <a:ext cx="3976520" cy="2057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91400" y="3390900"/>
            <a:ext cx="5120106" cy="4918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sz="4600" spc="15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Đặt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vấn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đ</a:t>
            </a:r>
            <a:r>
              <a:rPr lang="vi-VN" sz="4600" spc="22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ề</a:t>
            </a:r>
          </a:p>
          <a:p>
            <a:pPr marL="927100" marR="744855" indent="-914400">
              <a:lnSpc>
                <a:spcPct val="116500"/>
              </a:lnSpc>
              <a:spcBef>
                <a:spcPts val="95"/>
              </a:spcBef>
              <a:buFont typeface="+mj-lt"/>
              <a:buAutoNum type="alphaUcPeriod"/>
            </a:pPr>
            <a:r>
              <a:rPr lang="vi-VN" sz="4600" spc="220" dirty="0">
                <a:latin typeface="Microsoft Sans Serif"/>
                <a:cs typeface="Microsoft Sans Serif"/>
              </a:rPr>
              <a:t>Khởi động</a:t>
            </a:r>
            <a:endParaRPr sz="4600" dirty="0"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114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Lập</a:t>
            </a:r>
            <a:r>
              <a:rPr sz="4600" spc="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7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kế</a:t>
            </a:r>
            <a:r>
              <a:rPr sz="4600" spc="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7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hoạch </a:t>
            </a:r>
            <a:r>
              <a:rPr sz="4600" spc="-121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endParaRPr lang="vi-VN" sz="4600" spc="-121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5080" indent="-914400">
              <a:lnSpc>
                <a:spcPct val="116500"/>
              </a:lnSpc>
              <a:spcBef>
                <a:spcPts val="5"/>
              </a:spcBef>
              <a:buFont typeface="+mj-lt"/>
              <a:buAutoNum type="alphaUcPeriod"/>
            </a:pPr>
            <a:r>
              <a:rPr sz="4600" spc="229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Thực</a:t>
            </a:r>
            <a:r>
              <a:rPr sz="4600" spc="6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2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hiện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4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Chuyển</a:t>
            </a:r>
            <a:r>
              <a:rPr sz="4600" spc="5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13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giao </a:t>
            </a:r>
            <a:r>
              <a:rPr sz="4600" spc="-1205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endParaRPr lang="vi-VN" sz="4600" spc="-1205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927100" marR="323850" indent="-914400">
              <a:lnSpc>
                <a:spcPct val="116500"/>
              </a:lnSpc>
              <a:buFont typeface="+mj-lt"/>
              <a:buAutoNum type="alphaUcPeriod"/>
            </a:pPr>
            <a:r>
              <a:rPr sz="4600" spc="16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Kết</a:t>
            </a:r>
            <a:r>
              <a:rPr sz="4600" spc="7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4600" spc="90" dirty="0">
                <a:solidFill>
                  <a:schemeClr val="bg1">
                    <a:lumMod val="75000"/>
                  </a:schemeClr>
                </a:solidFill>
                <a:latin typeface="Microsoft Sans Serif"/>
                <a:cs typeface="Microsoft Sans Serif"/>
              </a:rPr>
              <a:t>luận</a:t>
            </a:r>
            <a:endParaRPr sz="4600" dirty="0">
              <a:solidFill>
                <a:schemeClr val="bg1">
                  <a:lumMod val="75000"/>
                </a:schemeClr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4728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1400" y="3086100"/>
            <a:ext cx="5619749" cy="4810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876300"/>
            <a:ext cx="5793105" cy="764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735" marR="5080" indent="-661670">
              <a:lnSpc>
                <a:spcPct val="116500"/>
              </a:lnSpc>
              <a:spcBef>
                <a:spcPts val="95"/>
              </a:spcBef>
            </a:pPr>
            <a:r>
              <a:rPr lang="vi-VN" sz="4600" spc="-145" dirty="0">
                <a:latin typeface="+mj-lt"/>
                <a:cs typeface="Microsoft Sans Serif"/>
              </a:rPr>
              <a:t>G</a:t>
            </a:r>
            <a:r>
              <a:rPr lang="vi-VN" sz="4600" spc="45" dirty="0">
                <a:latin typeface="+mj-lt"/>
                <a:cs typeface="Microsoft Sans Serif"/>
              </a:rPr>
              <a:t>i</a:t>
            </a:r>
            <a:r>
              <a:rPr lang="vi-VN" sz="4600" spc="200" dirty="0">
                <a:latin typeface="+mj-lt"/>
                <a:cs typeface="Microsoft Sans Serif"/>
              </a:rPr>
              <a:t>ớ</a:t>
            </a:r>
            <a:r>
              <a:rPr lang="vi-VN" sz="4600" spc="45" dirty="0">
                <a:latin typeface="+mj-lt"/>
                <a:cs typeface="Microsoft Sans Serif"/>
              </a:rPr>
              <a:t>i</a:t>
            </a:r>
            <a:r>
              <a:rPr lang="vi-VN" sz="4600" spc="75" dirty="0">
                <a:latin typeface="+mj-lt"/>
                <a:cs typeface="Microsoft Sans Serif"/>
              </a:rPr>
              <a:t> </a:t>
            </a:r>
            <a:r>
              <a:rPr lang="vi-VN" sz="4600" spc="400" dirty="0">
                <a:latin typeface="+mj-lt"/>
                <a:cs typeface="Microsoft Sans Serif"/>
              </a:rPr>
              <a:t>t</a:t>
            </a:r>
            <a:r>
              <a:rPr lang="vi-VN" sz="4600" spc="170" dirty="0">
                <a:latin typeface="+mj-lt"/>
                <a:cs typeface="Microsoft Sans Serif"/>
              </a:rPr>
              <a:t>h</a:t>
            </a:r>
            <a:r>
              <a:rPr lang="vi-VN" sz="4600" spc="45" dirty="0">
                <a:latin typeface="+mj-lt"/>
                <a:cs typeface="Microsoft Sans Serif"/>
              </a:rPr>
              <a:t>i</a:t>
            </a:r>
            <a:r>
              <a:rPr lang="vi-VN" sz="4600" spc="130" dirty="0">
                <a:latin typeface="+mj-lt"/>
                <a:cs typeface="Microsoft Sans Serif"/>
              </a:rPr>
              <a:t>ệu</a:t>
            </a:r>
            <a:r>
              <a:rPr lang="vi-VN" sz="4600" spc="75" dirty="0">
                <a:latin typeface="+mj-lt"/>
                <a:cs typeface="Microsoft Sans Serif"/>
              </a:rPr>
              <a:t> </a:t>
            </a:r>
            <a:r>
              <a:rPr lang="vi-VN" sz="4600" spc="310" dirty="0">
                <a:latin typeface="+mj-lt"/>
                <a:cs typeface="Microsoft Sans Serif"/>
              </a:rPr>
              <a:t>d</a:t>
            </a:r>
            <a:r>
              <a:rPr lang="vi-VN" sz="4600" spc="320" dirty="0">
                <a:latin typeface="+mj-lt"/>
                <a:cs typeface="Microsoft Sans Serif"/>
              </a:rPr>
              <a:t>ự</a:t>
            </a:r>
            <a:r>
              <a:rPr lang="vi-VN" sz="4600" spc="75" dirty="0">
                <a:latin typeface="+mj-lt"/>
                <a:cs typeface="Microsoft Sans Serif"/>
              </a:rPr>
              <a:t> </a:t>
            </a:r>
            <a:r>
              <a:rPr lang="vi-VN" sz="4600" spc="45" dirty="0">
                <a:latin typeface="+mj-lt"/>
                <a:cs typeface="Microsoft Sans Serif"/>
              </a:rPr>
              <a:t>á</a:t>
            </a:r>
            <a:r>
              <a:rPr lang="vi-VN" sz="4600" spc="150" dirty="0">
                <a:latin typeface="+mj-lt"/>
                <a:cs typeface="Microsoft Sans Serif"/>
              </a:rPr>
              <a:t>n</a:t>
            </a:r>
            <a:endParaRPr lang="vi-VN" sz="4600" dirty="0">
              <a:latin typeface="+mj-lt"/>
              <a:cs typeface="Microsoft Sans Serif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9013FF-C63C-CD82-FDB8-F72AA0140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05312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</a:t>
                      </a:r>
                      <a:r>
                        <a:rPr lang="fr-FR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động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kế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hoạch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876300"/>
            <a:ext cx="5381625" cy="7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735" marR="5080" indent="-661670">
              <a:lnSpc>
                <a:spcPct val="116500"/>
              </a:lnSpc>
              <a:spcBef>
                <a:spcPts val="95"/>
              </a:spcBef>
            </a:pPr>
            <a:r>
              <a:rPr sz="4600" spc="160" dirty="0">
                <a:latin typeface="+mj-lt"/>
                <a:cs typeface="Verdana"/>
              </a:rPr>
              <a:t>P</a:t>
            </a:r>
            <a:r>
              <a:rPr sz="4600" spc="-185" dirty="0">
                <a:latin typeface="+mj-lt"/>
                <a:cs typeface="Verdana"/>
              </a:rPr>
              <a:t>h</a:t>
            </a:r>
            <a:r>
              <a:rPr sz="4600" spc="-160" dirty="0">
                <a:latin typeface="+mj-lt"/>
                <a:cs typeface="Verdana"/>
              </a:rPr>
              <a:t>ạ</a:t>
            </a:r>
            <a:r>
              <a:rPr sz="4600" spc="-455" dirty="0">
                <a:latin typeface="+mj-lt"/>
                <a:cs typeface="Verdana"/>
              </a:rPr>
              <a:t>m</a:t>
            </a:r>
            <a:r>
              <a:rPr sz="4600" spc="-320" dirty="0">
                <a:latin typeface="+mj-lt"/>
                <a:cs typeface="Verdana"/>
              </a:rPr>
              <a:t> </a:t>
            </a:r>
            <a:r>
              <a:rPr sz="4600" spc="-150" dirty="0">
                <a:latin typeface="+mj-lt"/>
                <a:cs typeface="Verdana"/>
              </a:rPr>
              <a:t>v</a:t>
            </a:r>
            <a:r>
              <a:rPr sz="4600" spc="-165" dirty="0">
                <a:latin typeface="+mj-lt"/>
                <a:cs typeface="Verdana"/>
              </a:rPr>
              <a:t>i</a:t>
            </a:r>
            <a:endParaRPr sz="4600" dirty="0">
              <a:latin typeface="+mj-lt"/>
              <a:cs typeface="Verdana"/>
            </a:endParaRPr>
          </a:p>
        </p:txBody>
      </p:sp>
      <p:grpSp>
        <p:nvGrpSpPr>
          <p:cNvPr id="14" name="object 2">
            <a:extLst>
              <a:ext uri="{FF2B5EF4-FFF2-40B4-BE49-F238E27FC236}">
                <a16:creationId xmlns:a16="http://schemas.microsoft.com/office/drawing/2014/main" id="{0F8E9808-03F7-C388-C8A4-0BA51F2AC5FF}"/>
              </a:ext>
            </a:extLst>
          </p:cNvPr>
          <p:cNvGrpSpPr/>
          <p:nvPr/>
        </p:nvGrpSpPr>
        <p:grpSpPr>
          <a:xfrm>
            <a:off x="11632245" y="2552700"/>
            <a:ext cx="5226593" cy="5473079"/>
            <a:chOff x="4739119" y="2215001"/>
            <a:chExt cx="5226593" cy="5473079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934AF840-EECE-AF7F-3F51-30AB60DDD46A}"/>
                </a:ext>
              </a:extLst>
            </p:cNvPr>
            <p:cNvSpPr/>
            <p:nvPr/>
          </p:nvSpPr>
          <p:spPr>
            <a:xfrm>
              <a:off x="4773952" y="5703647"/>
              <a:ext cx="5079365" cy="1947545"/>
            </a:xfrm>
            <a:custGeom>
              <a:avLst/>
              <a:gdLst/>
              <a:ahLst/>
              <a:cxnLst/>
              <a:rect l="l" t="t" r="r" b="b"/>
              <a:pathLst>
                <a:path w="5079365" h="1947545">
                  <a:moveTo>
                    <a:pt x="3059559" y="1947005"/>
                  </a:moveTo>
                  <a:lnTo>
                    <a:pt x="2999871" y="1940586"/>
                  </a:lnTo>
                  <a:lnTo>
                    <a:pt x="2949196" y="1921875"/>
                  </a:lnTo>
                  <a:lnTo>
                    <a:pt x="43708" y="243648"/>
                  </a:lnTo>
                  <a:lnTo>
                    <a:pt x="11200" y="214968"/>
                  </a:lnTo>
                  <a:lnTo>
                    <a:pt x="0" y="181370"/>
                  </a:lnTo>
                  <a:lnTo>
                    <a:pt x="0" y="85222"/>
                  </a:lnTo>
                  <a:lnTo>
                    <a:pt x="3278" y="62841"/>
                  </a:lnTo>
                  <a:lnTo>
                    <a:pt x="14751" y="40562"/>
                  </a:lnTo>
                  <a:lnTo>
                    <a:pt x="34420" y="19308"/>
                  </a:lnTo>
                  <a:lnTo>
                    <a:pt x="62283" y="0"/>
                  </a:lnTo>
                  <a:lnTo>
                    <a:pt x="5035161" y="620594"/>
                  </a:lnTo>
                  <a:lnTo>
                    <a:pt x="5053976" y="634012"/>
                  </a:lnTo>
                  <a:lnTo>
                    <a:pt x="5067669" y="649275"/>
                  </a:lnTo>
                  <a:lnTo>
                    <a:pt x="5076035" y="665766"/>
                  </a:lnTo>
                  <a:lnTo>
                    <a:pt x="5078869" y="682872"/>
                  </a:lnTo>
                  <a:lnTo>
                    <a:pt x="5078869" y="779020"/>
                  </a:lnTo>
                  <a:lnTo>
                    <a:pt x="5064118" y="823680"/>
                  </a:lnTo>
                  <a:lnTo>
                    <a:pt x="5016585" y="864243"/>
                  </a:lnTo>
                  <a:lnTo>
                    <a:pt x="3202703" y="1910949"/>
                  </a:lnTo>
                  <a:lnTo>
                    <a:pt x="3133999" y="1937991"/>
                  </a:lnTo>
                  <a:lnTo>
                    <a:pt x="3059559" y="1947005"/>
                  </a:lnTo>
                  <a:close/>
                </a:path>
              </a:pathLst>
            </a:custGeom>
            <a:solidFill>
              <a:srgbClr val="7B74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174148A5-F90A-270C-C5C7-0E232846C211}"/>
                </a:ext>
              </a:extLst>
            </p:cNvPr>
            <p:cNvSpPr/>
            <p:nvPr/>
          </p:nvSpPr>
          <p:spPr>
            <a:xfrm>
              <a:off x="4739119" y="4626095"/>
              <a:ext cx="5053965" cy="2896870"/>
            </a:xfrm>
            <a:custGeom>
              <a:avLst/>
              <a:gdLst/>
              <a:ahLst/>
              <a:cxnLst/>
              <a:rect l="l" t="t" r="r" b="b"/>
              <a:pathLst>
                <a:path w="5053965" h="2896870">
                  <a:moveTo>
                    <a:pt x="3049725" y="2896471"/>
                  </a:moveTo>
                  <a:lnTo>
                    <a:pt x="2995636" y="2890872"/>
                  </a:lnTo>
                  <a:lnTo>
                    <a:pt x="2951382" y="2874619"/>
                  </a:lnTo>
                  <a:lnTo>
                    <a:pt x="31688" y="1188744"/>
                  </a:lnTo>
                  <a:lnTo>
                    <a:pt x="2031" y="1158015"/>
                  </a:lnTo>
                  <a:lnTo>
                    <a:pt x="0" y="1146133"/>
                  </a:lnTo>
                  <a:lnTo>
                    <a:pt x="3397" y="1130273"/>
                  </a:lnTo>
                  <a:lnTo>
                    <a:pt x="29041" y="1098963"/>
                  </a:lnTo>
                  <a:lnTo>
                    <a:pt x="1872887" y="32777"/>
                  </a:lnTo>
                  <a:lnTo>
                    <a:pt x="1934352" y="8604"/>
                  </a:lnTo>
                  <a:lnTo>
                    <a:pt x="2004011" y="0"/>
                  </a:lnTo>
                  <a:lnTo>
                    <a:pt x="2031978" y="1416"/>
                  </a:lnTo>
                  <a:lnTo>
                    <a:pt x="2081764" y="12445"/>
                  </a:lnTo>
                  <a:lnTo>
                    <a:pt x="5022049" y="1707727"/>
                  </a:lnTo>
                  <a:lnTo>
                    <a:pt x="5051705" y="1738456"/>
                  </a:lnTo>
                  <a:lnTo>
                    <a:pt x="5053737" y="1750338"/>
                  </a:lnTo>
                  <a:lnTo>
                    <a:pt x="5050339" y="1766198"/>
                  </a:lnTo>
                  <a:lnTo>
                    <a:pt x="5024695" y="1797508"/>
                  </a:lnTo>
                  <a:lnTo>
                    <a:pt x="3180849" y="2864786"/>
                  </a:lnTo>
                  <a:lnTo>
                    <a:pt x="3119385" y="2888413"/>
                  </a:lnTo>
                  <a:lnTo>
                    <a:pt x="3049725" y="2896471"/>
                  </a:lnTo>
                  <a:close/>
                </a:path>
              </a:pathLst>
            </a:custGeom>
            <a:solidFill>
              <a:srgbClr val="ABDE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E3205D-A335-5ED8-E355-53EF16252E7C}"/>
                </a:ext>
              </a:extLst>
            </p:cNvPr>
            <p:cNvSpPr/>
            <p:nvPr/>
          </p:nvSpPr>
          <p:spPr>
            <a:xfrm>
              <a:off x="6725910" y="2215001"/>
              <a:ext cx="3213735" cy="4149725"/>
            </a:xfrm>
            <a:custGeom>
              <a:avLst/>
              <a:gdLst/>
              <a:ahLst/>
              <a:cxnLst/>
              <a:rect l="l" t="t" r="r" b="b"/>
              <a:pathLst>
                <a:path w="3213734" h="4149725">
                  <a:moveTo>
                    <a:pt x="3069394" y="4149679"/>
                  </a:moveTo>
                  <a:lnTo>
                    <a:pt x="3023500" y="4135475"/>
                  </a:lnTo>
                  <a:lnTo>
                    <a:pt x="2391920" y="3770548"/>
                  </a:lnTo>
                  <a:lnTo>
                    <a:pt x="2380993" y="3777104"/>
                  </a:lnTo>
                  <a:lnTo>
                    <a:pt x="2336858" y="3794893"/>
                  </a:lnTo>
                  <a:lnTo>
                    <a:pt x="2288523" y="3802234"/>
                  </a:lnTo>
                  <a:lnTo>
                    <a:pt x="2241622" y="3798922"/>
                  </a:lnTo>
                  <a:lnTo>
                    <a:pt x="2201790" y="3784752"/>
                  </a:lnTo>
                  <a:lnTo>
                    <a:pt x="670917" y="2900842"/>
                  </a:lnTo>
                  <a:lnTo>
                    <a:pt x="646076" y="2877864"/>
                  </a:lnTo>
                  <a:lnTo>
                    <a:pt x="640185" y="2850583"/>
                  </a:lnTo>
                  <a:lnTo>
                    <a:pt x="652939" y="2822483"/>
                  </a:lnTo>
                  <a:lnTo>
                    <a:pt x="684030" y="2797046"/>
                  </a:lnTo>
                  <a:lnTo>
                    <a:pt x="694957" y="2790490"/>
                  </a:lnTo>
                  <a:lnTo>
                    <a:pt x="116918" y="2457248"/>
                  </a:lnTo>
                  <a:lnTo>
                    <a:pt x="80003" y="2427976"/>
                  </a:lnTo>
                  <a:lnTo>
                    <a:pt x="47912" y="2387217"/>
                  </a:lnTo>
                  <a:lnTo>
                    <a:pt x="22588" y="2338697"/>
                  </a:lnTo>
                  <a:lnTo>
                    <a:pt x="5970" y="2286139"/>
                  </a:lnTo>
                  <a:lnTo>
                    <a:pt x="0" y="2233266"/>
                  </a:lnTo>
                  <a:lnTo>
                    <a:pt x="0" y="139852"/>
                  </a:lnTo>
                  <a:lnTo>
                    <a:pt x="8058" y="87407"/>
                  </a:lnTo>
                  <a:lnTo>
                    <a:pt x="31688" y="51352"/>
                  </a:lnTo>
                  <a:lnTo>
                    <a:pt x="114733" y="7648"/>
                  </a:lnTo>
                  <a:lnTo>
                    <a:pt x="145329" y="0"/>
                  </a:lnTo>
                  <a:lnTo>
                    <a:pt x="156341" y="836"/>
                  </a:lnTo>
                  <a:lnTo>
                    <a:pt x="3097804" y="1692431"/>
                  </a:lnTo>
                  <a:lnTo>
                    <a:pt x="3134187" y="1721703"/>
                  </a:lnTo>
                  <a:lnTo>
                    <a:pt x="3165954" y="1762462"/>
                  </a:lnTo>
                  <a:lnTo>
                    <a:pt x="3191112" y="1810982"/>
                  </a:lnTo>
                  <a:lnTo>
                    <a:pt x="3207669" y="1863540"/>
                  </a:lnTo>
                  <a:lnTo>
                    <a:pt x="3213631" y="1916413"/>
                  </a:lnTo>
                  <a:lnTo>
                    <a:pt x="3213631" y="4010919"/>
                  </a:lnTo>
                  <a:lnTo>
                    <a:pt x="3211002" y="4042502"/>
                  </a:lnTo>
                  <a:lnTo>
                    <a:pt x="3203250" y="4069373"/>
                  </a:lnTo>
                  <a:lnTo>
                    <a:pt x="3190582" y="4090508"/>
                  </a:lnTo>
                  <a:lnTo>
                    <a:pt x="3173201" y="4104883"/>
                  </a:lnTo>
                  <a:lnTo>
                    <a:pt x="3176479" y="4103790"/>
                  </a:lnTo>
                  <a:lnTo>
                    <a:pt x="3157442" y="4111916"/>
                  </a:lnTo>
                  <a:lnTo>
                    <a:pt x="3131541" y="4124549"/>
                  </a:lnTo>
                  <a:lnTo>
                    <a:pt x="3108714" y="4136363"/>
                  </a:lnTo>
                  <a:lnTo>
                    <a:pt x="3098897" y="4142031"/>
                  </a:lnTo>
                  <a:lnTo>
                    <a:pt x="3092136" y="4145530"/>
                  </a:lnTo>
                  <a:lnTo>
                    <a:pt x="3084965" y="4147904"/>
                  </a:lnTo>
                  <a:lnTo>
                    <a:pt x="3077384" y="4149252"/>
                  </a:lnTo>
                  <a:lnTo>
                    <a:pt x="3069394" y="4149679"/>
                  </a:lnTo>
                  <a:close/>
                </a:path>
              </a:pathLst>
            </a:custGeom>
            <a:solidFill>
              <a:srgbClr val="7B74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28A960EE-EB06-EF34-D257-F52088CECC5C}"/>
                </a:ext>
              </a:extLst>
            </p:cNvPr>
            <p:cNvSpPr/>
            <p:nvPr/>
          </p:nvSpPr>
          <p:spPr>
            <a:xfrm>
              <a:off x="5941074" y="2456154"/>
              <a:ext cx="3818254" cy="4525645"/>
            </a:xfrm>
            <a:custGeom>
              <a:avLst/>
              <a:gdLst/>
              <a:ahLst/>
              <a:cxnLst/>
              <a:rect l="l" t="t" r="r" b="b"/>
              <a:pathLst>
                <a:path w="3818255" h="4525645">
                  <a:moveTo>
                    <a:pt x="3816801" y="3768363"/>
                  </a:moveTo>
                  <a:lnTo>
                    <a:pt x="900384" y="2084673"/>
                  </a:lnTo>
                  <a:lnTo>
                    <a:pt x="900384" y="0"/>
                  </a:lnTo>
                  <a:lnTo>
                    <a:pt x="3817893" y="1683690"/>
                  </a:lnTo>
                  <a:lnTo>
                    <a:pt x="3816801" y="1683690"/>
                  </a:lnTo>
                  <a:lnTo>
                    <a:pt x="3816801" y="3768363"/>
                  </a:lnTo>
                  <a:close/>
                </a:path>
                <a:path w="3818255" h="4525645">
                  <a:moveTo>
                    <a:pt x="1031508" y="4525532"/>
                  </a:moveTo>
                  <a:lnTo>
                    <a:pt x="0" y="3930067"/>
                  </a:lnTo>
                  <a:lnTo>
                    <a:pt x="623931" y="3569510"/>
                  </a:lnTo>
                  <a:lnTo>
                    <a:pt x="1655440" y="4164975"/>
                  </a:lnTo>
                  <a:lnTo>
                    <a:pt x="1031508" y="45255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DEE826D8-B1AC-45BC-5474-FF5A5AABE8E0}"/>
                </a:ext>
              </a:extLst>
            </p:cNvPr>
            <p:cNvSpPr/>
            <p:nvPr/>
          </p:nvSpPr>
          <p:spPr>
            <a:xfrm>
              <a:off x="4743472" y="2220730"/>
              <a:ext cx="5222240" cy="5467350"/>
            </a:xfrm>
            <a:custGeom>
              <a:avLst/>
              <a:gdLst/>
              <a:ahLst/>
              <a:cxnLst/>
              <a:rect l="l" t="t" r="r" b="b"/>
              <a:pathLst>
                <a:path w="5222240" h="5467350">
                  <a:moveTo>
                    <a:pt x="1264246" y="3193669"/>
                  </a:moveTo>
                  <a:lnTo>
                    <a:pt x="1092695" y="3095333"/>
                  </a:lnTo>
                  <a:lnTo>
                    <a:pt x="922235" y="3193669"/>
                  </a:lnTo>
                  <a:lnTo>
                    <a:pt x="1093787" y="3293084"/>
                  </a:lnTo>
                  <a:lnTo>
                    <a:pt x="1264246" y="3193669"/>
                  </a:lnTo>
                  <a:close/>
                </a:path>
                <a:path w="5222240" h="5467350">
                  <a:moveTo>
                    <a:pt x="1474050" y="3314941"/>
                  </a:moveTo>
                  <a:lnTo>
                    <a:pt x="1302486" y="3215513"/>
                  </a:lnTo>
                  <a:lnTo>
                    <a:pt x="1132027" y="3313849"/>
                  </a:lnTo>
                  <a:lnTo>
                    <a:pt x="1303578" y="3413277"/>
                  </a:lnTo>
                  <a:lnTo>
                    <a:pt x="1474050" y="3314941"/>
                  </a:lnTo>
                  <a:close/>
                </a:path>
                <a:path w="5222240" h="5467350">
                  <a:moveTo>
                    <a:pt x="1491526" y="3097517"/>
                  </a:moveTo>
                  <a:lnTo>
                    <a:pt x="1290472" y="2980601"/>
                  </a:lnTo>
                  <a:lnTo>
                    <a:pt x="1139685" y="3068015"/>
                  </a:lnTo>
                  <a:lnTo>
                    <a:pt x="1340739" y="3183826"/>
                  </a:lnTo>
                  <a:lnTo>
                    <a:pt x="1491526" y="3097517"/>
                  </a:lnTo>
                  <a:close/>
                </a:path>
                <a:path w="5222240" h="5467350">
                  <a:moveTo>
                    <a:pt x="1683842" y="3436226"/>
                  </a:moveTo>
                  <a:lnTo>
                    <a:pt x="1512290" y="3336798"/>
                  </a:lnTo>
                  <a:lnTo>
                    <a:pt x="1340739" y="3435121"/>
                  </a:lnTo>
                  <a:lnTo>
                    <a:pt x="1513382" y="3534549"/>
                  </a:lnTo>
                  <a:lnTo>
                    <a:pt x="1683842" y="3436226"/>
                  </a:lnTo>
                  <a:close/>
                </a:path>
                <a:path w="5222240" h="5467350">
                  <a:moveTo>
                    <a:pt x="1694776" y="3208959"/>
                  </a:moveTo>
                  <a:lnTo>
                    <a:pt x="1538516" y="3118269"/>
                  </a:lnTo>
                  <a:lnTo>
                    <a:pt x="1383347" y="3207867"/>
                  </a:lnTo>
                  <a:lnTo>
                    <a:pt x="1539608" y="3298558"/>
                  </a:lnTo>
                  <a:lnTo>
                    <a:pt x="1694776" y="3208959"/>
                  </a:lnTo>
                  <a:close/>
                </a:path>
                <a:path w="5222240" h="5467350">
                  <a:moveTo>
                    <a:pt x="1811693" y="3046158"/>
                  </a:moveTo>
                  <a:lnTo>
                    <a:pt x="1494802" y="2862605"/>
                  </a:lnTo>
                  <a:lnTo>
                    <a:pt x="1344015" y="2950019"/>
                  </a:lnTo>
                  <a:lnTo>
                    <a:pt x="1660893" y="3132480"/>
                  </a:lnTo>
                  <a:lnTo>
                    <a:pt x="1811693" y="3046158"/>
                  </a:lnTo>
                  <a:close/>
                </a:path>
                <a:path w="5222240" h="5467350">
                  <a:moveTo>
                    <a:pt x="1892554" y="3322586"/>
                  </a:moveTo>
                  <a:lnTo>
                    <a:pt x="1736293" y="3233001"/>
                  </a:lnTo>
                  <a:lnTo>
                    <a:pt x="1581124" y="3322586"/>
                  </a:lnTo>
                  <a:lnTo>
                    <a:pt x="1737385" y="3412185"/>
                  </a:lnTo>
                  <a:lnTo>
                    <a:pt x="1892554" y="3322586"/>
                  </a:lnTo>
                  <a:close/>
                </a:path>
                <a:path w="5222240" h="5467350">
                  <a:moveTo>
                    <a:pt x="1923148" y="3573881"/>
                  </a:moveTo>
                  <a:lnTo>
                    <a:pt x="1721002" y="3458070"/>
                  </a:lnTo>
                  <a:lnTo>
                    <a:pt x="1550530" y="3556406"/>
                  </a:lnTo>
                  <a:lnTo>
                    <a:pt x="1752688" y="3672217"/>
                  </a:lnTo>
                  <a:lnTo>
                    <a:pt x="1923148" y="3573881"/>
                  </a:lnTo>
                  <a:close/>
                </a:path>
                <a:path w="5222240" h="5467350">
                  <a:moveTo>
                    <a:pt x="1942807" y="2887738"/>
                  </a:moveTo>
                  <a:lnTo>
                    <a:pt x="1696961" y="2745702"/>
                  </a:lnTo>
                  <a:lnTo>
                    <a:pt x="1546161" y="2833103"/>
                  </a:lnTo>
                  <a:lnTo>
                    <a:pt x="1792020" y="2975140"/>
                  </a:lnTo>
                  <a:lnTo>
                    <a:pt x="1942807" y="2887738"/>
                  </a:lnTo>
                  <a:close/>
                </a:path>
                <a:path w="5222240" h="5467350">
                  <a:moveTo>
                    <a:pt x="2010562" y="3157613"/>
                  </a:moveTo>
                  <a:lnTo>
                    <a:pt x="1854301" y="3068015"/>
                  </a:lnTo>
                  <a:lnTo>
                    <a:pt x="1699145" y="3157613"/>
                  </a:lnTo>
                  <a:lnTo>
                    <a:pt x="1855393" y="3247199"/>
                  </a:lnTo>
                  <a:lnTo>
                    <a:pt x="2010562" y="3157613"/>
                  </a:lnTo>
                  <a:close/>
                </a:path>
                <a:path w="5222240" h="5467350">
                  <a:moveTo>
                    <a:pt x="2090331" y="3437318"/>
                  </a:moveTo>
                  <a:lnTo>
                    <a:pt x="1934070" y="3346627"/>
                  </a:lnTo>
                  <a:lnTo>
                    <a:pt x="1778914" y="3436226"/>
                  </a:lnTo>
                  <a:lnTo>
                    <a:pt x="1935162" y="3526904"/>
                  </a:lnTo>
                  <a:lnTo>
                    <a:pt x="2090331" y="3437318"/>
                  </a:lnTo>
                  <a:close/>
                </a:path>
                <a:path w="5222240" h="5467350">
                  <a:moveTo>
                    <a:pt x="2143874" y="3001365"/>
                  </a:moveTo>
                  <a:lnTo>
                    <a:pt x="1987613" y="2910687"/>
                  </a:lnTo>
                  <a:lnTo>
                    <a:pt x="1832457" y="3000273"/>
                  </a:lnTo>
                  <a:lnTo>
                    <a:pt x="1988705" y="3090964"/>
                  </a:lnTo>
                  <a:lnTo>
                    <a:pt x="2143874" y="3001365"/>
                  </a:lnTo>
                  <a:close/>
                </a:path>
                <a:path w="5222240" h="5467350">
                  <a:moveTo>
                    <a:pt x="2207247" y="3271240"/>
                  </a:moveTo>
                  <a:lnTo>
                    <a:pt x="2050986" y="3181642"/>
                  </a:lnTo>
                  <a:lnTo>
                    <a:pt x="1895830" y="3271240"/>
                  </a:lnTo>
                  <a:lnTo>
                    <a:pt x="2052078" y="3360826"/>
                  </a:lnTo>
                  <a:lnTo>
                    <a:pt x="2207247" y="3271240"/>
                  </a:lnTo>
                  <a:close/>
                </a:path>
                <a:path w="5222240" h="5467350">
                  <a:moveTo>
                    <a:pt x="2288108" y="3552037"/>
                  </a:moveTo>
                  <a:lnTo>
                    <a:pt x="2131847" y="3461347"/>
                  </a:lnTo>
                  <a:lnTo>
                    <a:pt x="1976691" y="3550945"/>
                  </a:lnTo>
                  <a:lnTo>
                    <a:pt x="2132939" y="3641623"/>
                  </a:lnTo>
                  <a:lnTo>
                    <a:pt x="2288108" y="3552037"/>
                  </a:lnTo>
                  <a:close/>
                </a:path>
                <a:path w="5222240" h="5467350">
                  <a:moveTo>
                    <a:pt x="2342743" y="3116084"/>
                  </a:moveTo>
                  <a:lnTo>
                    <a:pt x="2186482" y="3026499"/>
                  </a:lnTo>
                  <a:lnTo>
                    <a:pt x="2031326" y="3116084"/>
                  </a:lnTo>
                  <a:lnTo>
                    <a:pt x="2187575" y="3205683"/>
                  </a:lnTo>
                  <a:lnTo>
                    <a:pt x="2342743" y="3116084"/>
                  </a:lnTo>
                  <a:close/>
                </a:path>
                <a:path w="5222240" h="5467350">
                  <a:moveTo>
                    <a:pt x="2403932" y="3384867"/>
                  </a:moveTo>
                  <a:lnTo>
                    <a:pt x="2247671" y="3294176"/>
                  </a:lnTo>
                  <a:lnTo>
                    <a:pt x="2092515" y="3383775"/>
                  </a:lnTo>
                  <a:lnTo>
                    <a:pt x="2248776" y="3474466"/>
                  </a:lnTo>
                  <a:lnTo>
                    <a:pt x="2403932" y="3384867"/>
                  </a:lnTo>
                  <a:close/>
                </a:path>
                <a:path w="5222240" h="5467350">
                  <a:moveTo>
                    <a:pt x="2485885" y="3665664"/>
                  </a:moveTo>
                  <a:lnTo>
                    <a:pt x="2329624" y="3576066"/>
                  </a:lnTo>
                  <a:lnTo>
                    <a:pt x="2174468" y="3665664"/>
                  </a:lnTo>
                  <a:lnTo>
                    <a:pt x="2330716" y="3755263"/>
                  </a:lnTo>
                  <a:lnTo>
                    <a:pt x="2485885" y="3665664"/>
                  </a:lnTo>
                  <a:close/>
                </a:path>
                <a:path w="5222240" h="5467350">
                  <a:moveTo>
                    <a:pt x="2541613" y="3231908"/>
                  </a:moveTo>
                  <a:lnTo>
                    <a:pt x="2385352" y="3141218"/>
                  </a:lnTo>
                  <a:lnTo>
                    <a:pt x="2230196" y="3230816"/>
                  </a:lnTo>
                  <a:lnTo>
                    <a:pt x="2386444" y="3321494"/>
                  </a:lnTo>
                  <a:lnTo>
                    <a:pt x="2541613" y="3231908"/>
                  </a:lnTo>
                  <a:close/>
                </a:path>
                <a:path w="5222240" h="5467350">
                  <a:moveTo>
                    <a:pt x="2600617" y="3498494"/>
                  </a:moveTo>
                  <a:lnTo>
                    <a:pt x="2444369" y="3407816"/>
                  </a:lnTo>
                  <a:lnTo>
                    <a:pt x="2289200" y="3497402"/>
                  </a:lnTo>
                  <a:lnTo>
                    <a:pt x="2445461" y="3588093"/>
                  </a:lnTo>
                  <a:lnTo>
                    <a:pt x="2600617" y="3498494"/>
                  </a:lnTo>
                  <a:close/>
                </a:path>
                <a:path w="5222240" h="5467350">
                  <a:moveTo>
                    <a:pt x="2684754" y="3780383"/>
                  </a:moveTo>
                  <a:lnTo>
                    <a:pt x="2527414" y="3689705"/>
                  </a:lnTo>
                  <a:lnTo>
                    <a:pt x="2372245" y="3779291"/>
                  </a:lnTo>
                  <a:lnTo>
                    <a:pt x="2529598" y="3869982"/>
                  </a:lnTo>
                  <a:lnTo>
                    <a:pt x="2684754" y="3780383"/>
                  </a:lnTo>
                  <a:close/>
                </a:path>
                <a:path w="5222240" h="5467350">
                  <a:moveTo>
                    <a:pt x="2741574" y="3346627"/>
                  </a:moveTo>
                  <a:lnTo>
                    <a:pt x="2585326" y="3255937"/>
                  </a:lnTo>
                  <a:lnTo>
                    <a:pt x="2430157" y="3345535"/>
                  </a:lnTo>
                  <a:lnTo>
                    <a:pt x="2586418" y="3436226"/>
                  </a:lnTo>
                  <a:lnTo>
                    <a:pt x="2741574" y="3346627"/>
                  </a:lnTo>
                  <a:close/>
                </a:path>
                <a:path w="5222240" h="5467350">
                  <a:moveTo>
                    <a:pt x="2797302" y="3612134"/>
                  </a:moveTo>
                  <a:lnTo>
                    <a:pt x="2641054" y="3521443"/>
                  </a:lnTo>
                  <a:lnTo>
                    <a:pt x="2485885" y="3611029"/>
                  </a:lnTo>
                  <a:lnTo>
                    <a:pt x="2642146" y="3701719"/>
                  </a:lnTo>
                  <a:lnTo>
                    <a:pt x="2797302" y="3612134"/>
                  </a:lnTo>
                  <a:close/>
                </a:path>
                <a:path w="5222240" h="5467350">
                  <a:moveTo>
                    <a:pt x="2850845" y="4110355"/>
                  </a:moveTo>
                  <a:lnTo>
                    <a:pt x="1960295" y="3595738"/>
                  </a:lnTo>
                  <a:lnTo>
                    <a:pt x="1789836" y="3694074"/>
                  </a:lnTo>
                  <a:lnTo>
                    <a:pt x="2680385" y="4208691"/>
                  </a:lnTo>
                  <a:lnTo>
                    <a:pt x="2850845" y="4110355"/>
                  </a:lnTo>
                  <a:close/>
                </a:path>
                <a:path w="5222240" h="5467350">
                  <a:moveTo>
                    <a:pt x="2882531" y="3895115"/>
                  </a:moveTo>
                  <a:lnTo>
                    <a:pt x="2726283" y="3804424"/>
                  </a:lnTo>
                  <a:lnTo>
                    <a:pt x="2571115" y="3894023"/>
                  </a:lnTo>
                  <a:lnTo>
                    <a:pt x="2727375" y="3984701"/>
                  </a:lnTo>
                  <a:lnTo>
                    <a:pt x="2882531" y="3895115"/>
                  </a:lnTo>
                  <a:close/>
                </a:path>
                <a:path w="5222240" h="5467350">
                  <a:moveTo>
                    <a:pt x="2885808" y="4387875"/>
                  </a:moveTo>
                  <a:lnTo>
                    <a:pt x="2833370" y="4357598"/>
                  </a:lnTo>
                  <a:lnTo>
                    <a:pt x="2833370" y="4386783"/>
                  </a:lnTo>
                  <a:lnTo>
                    <a:pt x="2235657" y="4732032"/>
                  </a:lnTo>
                  <a:lnTo>
                    <a:pt x="1230376" y="4151871"/>
                  </a:lnTo>
                  <a:lnTo>
                    <a:pt x="1828076" y="3806609"/>
                  </a:lnTo>
                  <a:lnTo>
                    <a:pt x="2833370" y="4386783"/>
                  </a:lnTo>
                  <a:lnTo>
                    <a:pt x="2833370" y="4357598"/>
                  </a:lnTo>
                  <a:lnTo>
                    <a:pt x="1879168" y="3806609"/>
                  </a:lnTo>
                  <a:lnTo>
                    <a:pt x="1828076" y="3777107"/>
                  </a:lnTo>
                  <a:lnTo>
                    <a:pt x="1177925" y="4151871"/>
                  </a:lnTo>
                  <a:lnTo>
                    <a:pt x="2235657" y="4762627"/>
                  </a:lnTo>
                  <a:lnTo>
                    <a:pt x="2288730" y="4732032"/>
                  </a:lnTo>
                  <a:lnTo>
                    <a:pt x="2885808" y="4387875"/>
                  </a:lnTo>
                  <a:close/>
                </a:path>
                <a:path w="5222240" h="5467350">
                  <a:moveTo>
                    <a:pt x="2940443" y="3461347"/>
                  </a:moveTo>
                  <a:lnTo>
                    <a:pt x="2784195" y="3370669"/>
                  </a:lnTo>
                  <a:lnTo>
                    <a:pt x="2629027" y="3460254"/>
                  </a:lnTo>
                  <a:lnTo>
                    <a:pt x="2785287" y="3550945"/>
                  </a:lnTo>
                  <a:lnTo>
                    <a:pt x="2940443" y="3461347"/>
                  </a:lnTo>
                  <a:close/>
                </a:path>
                <a:path w="5222240" h="5467350">
                  <a:moveTo>
                    <a:pt x="2993987" y="3725761"/>
                  </a:moveTo>
                  <a:lnTo>
                    <a:pt x="2837738" y="3635070"/>
                  </a:lnTo>
                  <a:lnTo>
                    <a:pt x="2682570" y="3724668"/>
                  </a:lnTo>
                  <a:lnTo>
                    <a:pt x="2838831" y="3815346"/>
                  </a:lnTo>
                  <a:lnTo>
                    <a:pt x="2993987" y="3725761"/>
                  </a:lnTo>
                  <a:close/>
                </a:path>
                <a:path w="5222240" h="5467350">
                  <a:moveTo>
                    <a:pt x="3080308" y="4008742"/>
                  </a:moveTo>
                  <a:lnTo>
                    <a:pt x="2924060" y="3919143"/>
                  </a:lnTo>
                  <a:lnTo>
                    <a:pt x="2768892" y="4008742"/>
                  </a:lnTo>
                  <a:lnTo>
                    <a:pt x="2925153" y="4098328"/>
                  </a:lnTo>
                  <a:lnTo>
                    <a:pt x="3080308" y="4008742"/>
                  </a:lnTo>
                  <a:close/>
                </a:path>
                <a:path w="5222240" h="5467350">
                  <a:moveTo>
                    <a:pt x="3090151" y="4248023"/>
                  </a:moveTo>
                  <a:lnTo>
                    <a:pt x="2888005" y="4131106"/>
                  </a:lnTo>
                  <a:lnTo>
                    <a:pt x="2717533" y="4230535"/>
                  </a:lnTo>
                  <a:lnTo>
                    <a:pt x="2919692" y="4346346"/>
                  </a:lnTo>
                  <a:lnTo>
                    <a:pt x="3090151" y="4248023"/>
                  </a:lnTo>
                  <a:close/>
                </a:path>
                <a:path w="5222240" h="5467350">
                  <a:moveTo>
                    <a:pt x="3139325" y="3576066"/>
                  </a:moveTo>
                  <a:lnTo>
                    <a:pt x="2983065" y="3486480"/>
                  </a:lnTo>
                  <a:lnTo>
                    <a:pt x="2827896" y="3576066"/>
                  </a:lnTo>
                  <a:lnTo>
                    <a:pt x="2984157" y="3665664"/>
                  </a:lnTo>
                  <a:lnTo>
                    <a:pt x="3139325" y="3576066"/>
                  </a:lnTo>
                  <a:close/>
                </a:path>
                <a:path w="5222240" h="5467350">
                  <a:moveTo>
                    <a:pt x="3190671" y="3839387"/>
                  </a:moveTo>
                  <a:lnTo>
                    <a:pt x="3033331" y="3748697"/>
                  </a:lnTo>
                  <a:lnTo>
                    <a:pt x="2878163" y="3838295"/>
                  </a:lnTo>
                  <a:lnTo>
                    <a:pt x="3035516" y="3928986"/>
                  </a:lnTo>
                  <a:lnTo>
                    <a:pt x="3190671" y="3839387"/>
                  </a:lnTo>
                  <a:close/>
                </a:path>
                <a:path w="5222240" h="5467350">
                  <a:moveTo>
                    <a:pt x="3278098" y="4123461"/>
                  </a:moveTo>
                  <a:lnTo>
                    <a:pt x="3121837" y="4032783"/>
                  </a:lnTo>
                  <a:lnTo>
                    <a:pt x="2966669" y="4122369"/>
                  </a:lnTo>
                  <a:lnTo>
                    <a:pt x="3122930" y="4213060"/>
                  </a:lnTo>
                  <a:lnTo>
                    <a:pt x="3278098" y="4123461"/>
                  </a:lnTo>
                  <a:close/>
                </a:path>
                <a:path w="5222240" h="5467350">
                  <a:moveTo>
                    <a:pt x="3299942" y="4369295"/>
                  </a:moveTo>
                  <a:lnTo>
                    <a:pt x="3127298" y="4269867"/>
                  </a:lnTo>
                  <a:lnTo>
                    <a:pt x="2956839" y="4368203"/>
                  </a:lnTo>
                  <a:lnTo>
                    <a:pt x="3129483" y="4467631"/>
                  </a:lnTo>
                  <a:lnTo>
                    <a:pt x="3299942" y="4369295"/>
                  </a:lnTo>
                  <a:close/>
                </a:path>
                <a:path w="5222240" h="5467350">
                  <a:moveTo>
                    <a:pt x="3339287" y="3690797"/>
                  </a:moveTo>
                  <a:lnTo>
                    <a:pt x="3183026" y="3601199"/>
                  </a:lnTo>
                  <a:lnTo>
                    <a:pt x="3026778" y="3690797"/>
                  </a:lnTo>
                  <a:lnTo>
                    <a:pt x="3184118" y="3780383"/>
                  </a:lnTo>
                  <a:lnTo>
                    <a:pt x="3339287" y="3690797"/>
                  </a:lnTo>
                  <a:close/>
                </a:path>
                <a:path w="5222240" h="5467350">
                  <a:moveTo>
                    <a:pt x="3386264" y="3951922"/>
                  </a:moveTo>
                  <a:lnTo>
                    <a:pt x="3230016" y="3862336"/>
                  </a:lnTo>
                  <a:lnTo>
                    <a:pt x="3074847" y="3951922"/>
                  </a:lnTo>
                  <a:lnTo>
                    <a:pt x="3231108" y="4041521"/>
                  </a:lnTo>
                  <a:lnTo>
                    <a:pt x="3386264" y="3951922"/>
                  </a:lnTo>
                  <a:close/>
                </a:path>
                <a:path w="5222240" h="5467350">
                  <a:moveTo>
                    <a:pt x="3475875" y="4237088"/>
                  </a:moveTo>
                  <a:lnTo>
                    <a:pt x="3319615" y="4147502"/>
                  </a:lnTo>
                  <a:lnTo>
                    <a:pt x="3164459" y="4237088"/>
                  </a:lnTo>
                  <a:lnTo>
                    <a:pt x="3320707" y="4326687"/>
                  </a:lnTo>
                  <a:lnTo>
                    <a:pt x="3475875" y="4237088"/>
                  </a:lnTo>
                  <a:close/>
                </a:path>
                <a:path w="5222240" h="5467350">
                  <a:moveTo>
                    <a:pt x="3508654" y="4489488"/>
                  </a:moveTo>
                  <a:lnTo>
                    <a:pt x="3337102" y="4391152"/>
                  </a:lnTo>
                  <a:lnTo>
                    <a:pt x="3166643" y="4489488"/>
                  </a:lnTo>
                  <a:lnTo>
                    <a:pt x="3338195" y="4588903"/>
                  </a:lnTo>
                  <a:lnTo>
                    <a:pt x="3508654" y="4489488"/>
                  </a:lnTo>
                  <a:close/>
                </a:path>
                <a:path w="5222240" h="5467350">
                  <a:moveTo>
                    <a:pt x="3538156" y="3806609"/>
                  </a:moveTo>
                  <a:lnTo>
                    <a:pt x="3381895" y="3715918"/>
                  </a:lnTo>
                  <a:lnTo>
                    <a:pt x="3226739" y="3805517"/>
                  </a:lnTo>
                  <a:lnTo>
                    <a:pt x="3382988" y="3896207"/>
                  </a:lnTo>
                  <a:lnTo>
                    <a:pt x="3538156" y="3806609"/>
                  </a:lnTo>
                  <a:close/>
                </a:path>
                <a:path w="5222240" h="5467350">
                  <a:moveTo>
                    <a:pt x="3582962" y="4065549"/>
                  </a:moveTo>
                  <a:lnTo>
                    <a:pt x="3426701" y="3975963"/>
                  </a:lnTo>
                  <a:lnTo>
                    <a:pt x="3271532" y="4065549"/>
                  </a:lnTo>
                  <a:lnTo>
                    <a:pt x="3427793" y="4155148"/>
                  </a:lnTo>
                  <a:lnTo>
                    <a:pt x="3582962" y="4065549"/>
                  </a:lnTo>
                  <a:close/>
                </a:path>
                <a:path w="5222240" h="5467350">
                  <a:moveTo>
                    <a:pt x="3673652" y="4351820"/>
                  </a:moveTo>
                  <a:lnTo>
                    <a:pt x="3517392" y="4261129"/>
                  </a:lnTo>
                  <a:lnTo>
                    <a:pt x="3362236" y="4350728"/>
                  </a:lnTo>
                  <a:lnTo>
                    <a:pt x="3518484" y="4441406"/>
                  </a:lnTo>
                  <a:lnTo>
                    <a:pt x="3673652" y="4351820"/>
                  </a:lnTo>
                  <a:close/>
                </a:path>
                <a:path w="5222240" h="5467350">
                  <a:moveTo>
                    <a:pt x="3718445" y="4610760"/>
                  </a:moveTo>
                  <a:lnTo>
                    <a:pt x="3546894" y="4511332"/>
                  </a:lnTo>
                  <a:lnTo>
                    <a:pt x="3376434" y="4609668"/>
                  </a:lnTo>
                  <a:lnTo>
                    <a:pt x="3547986" y="4709096"/>
                  </a:lnTo>
                  <a:lnTo>
                    <a:pt x="3718445" y="4610760"/>
                  </a:lnTo>
                  <a:close/>
                </a:path>
                <a:path w="5222240" h="5467350">
                  <a:moveTo>
                    <a:pt x="3737025" y="3921328"/>
                  </a:moveTo>
                  <a:lnTo>
                    <a:pt x="3580777" y="3830650"/>
                  </a:lnTo>
                  <a:lnTo>
                    <a:pt x="3425609" y="3920236"/>
                  </a:lnTo>
                  <a:lnTo>
                    <a:pt x="3581870" y="4010926"/>
                  </a:lnTo>
                  <a:lnTo>
                    <a:pt x="3737025" y="3921328"/>
                  </a:lnTo>
                  <a:close/>
                </a:path>
                <a:path w="5222240" h="5467350">
                  <a:moveTo>
                    <a:pt x="3779647" y="4179189"/>
                  </a:moveTo>
                  <a:lnTo>
                    <a:pt x="3623386" y="4089590"/>
                  </a:lnTo>
                  <a:lnTo>
                    <a:pt x="3468217" y="4179189"/>
                  </a:lnTo>
                  <a:lnTo>
                    <a:pt x="3624478" y="4268775"/>
                  </a:lnTo>
                  <a:lnTo>
                    <a:pt x="3779647" y="4179189"/>
                  </a:lnTo>
                  <a:close/>
                </a:path>
                <a:path w="5222240" h="5467350">
                  <a:moveTo>
                    <a:pt x="3928249" y="4732032"/>
                  </a:moveTo>
                  <a:lnTo>
                    <a:pt x="3756698" y="4632617"/>
                  </a:lnTo>
                  <a:lnTo>
                    <a:pt x="3586238" y="4730940"/>
                  </a:lnTo>
                  <a:lnTo>
                    <a:pt x="3757790" y="4830369"/>
                  </a:lnTo>
                  <a:lnTo>
                    <a:pt x="3928249" y="4732032"/>
                  </a:lnTo>
                  <a:close/>
                </a:path>
                <a:path w="5222240" h="5467350">
                  <a:moveTo>
                    <a:pt x="3935895" y="4036060"/>
                  </a:moveTo>
                  <a:lnTo>
                    <a:pt x="3779647" y="3946461"/>
                  </a:lnTo>
                  <a:lnTo>
                    <a:pt x="3624478" y="4036060"/>
                  </a:lnTo>
                  <a:lnTo>
                    <a:pt x="3780739" y="4125645"/>
                  </a:lnTo>
                  <a:lnTo>
                    <a:pt x="3935895" y="4036060"/>
                  </a:lnTo>
                  <a:close/>
                </a:path>
                <a:path w="5222240" h="5467350">
                  <a:moveTo>
                    <a:pt x="3976332" y="4292816"/>
                  </a:moveTo>
                  <a:lnTo>
                    <a:pt x="3820071" y="4203217"/>
                  </a:lnTo>
                  <a:lnTo>
                    <a:pt x="3664915" y="4292816"/>
                  </a:lnTo>
                  <a:lnTo>
                    <a:pt x="3821163" y="4382414"/>
                  </a:lnTo>
                  <a:lnTo>
                    <a:pt x="3976332" y="4292816"/>
                  </a:lnTo>
                  <a:close/>
                </a:path>
                <a:path w="5222240" h="5467350">
                  <a:moveTo>
                    <a:pt x="4127119" y="4618406"/>
                  </a:moveTo>
                  <a:lnTo>
                    <a:pt x="3710800" y="4378033"/>
                  </a:lnTo>
                  <a:lnTo>
                    <a:pt x="3561105" y="4465447"/>
                  </a:lnTo>
                  <a:lnTo>
                    <a:pt x="3976332" y="4705820"/>
                  </a:lnTo>
                  <a:lnTo>
                    <a:pt x="4127119" y="4618406"/>
                  </a:lnTo>
                  <a:close/>
                </a:path>
                <a:path w="5222240" h="5467350">
                  <a:moveTo>
                    <a:pt x="4135869" y="4150779"/>
                  </a:moveTo>
                  <a:lnTo>
                    <a:pt x="3979608" y="4061180"/>
                  </a:lnTo>
                  <a:lnTo>
                    <a:pt x="3824440" y="4150779"/>
                  </a:lnTo>
                  <a:lnTo>
                    <a:pt x="3980700" y="4240365"/>
                  </a:lnTo>
                  <a:lnTo>
                    <a:pt x="4135869" y="4150779"/>
                  </a:lnTo>
                  <a:close/>
                </a:path>
                <a:path w="5222240" h="5467350">
                  <a:moveTo>
                    <a:pt x="4331462" y="4500410"/>
                  </a:moveTo>
                  <a:lnTo>
                    <a:pt x="4014571" y="4317949"/>
                  </a:lnTo>
                  <a:lnTo>
                    <a:pt x="3863784" y="4404258"/>
                  </a:lnTo>
                  <a:lnTo>
                    <a:pt x="4180662" y="4587811"/>
                  </a:lnTo>
                  <a:lnTo>
                    <a:pt x="4331462" y="4500410"/>
                  </a:lnTo>
                  <a:close/>
                </a:path>
                <a:path w="5222240" h="5467350">
                  <a:moveTo>
                    <a:pt x="4334738" y="4266590"/>
                  </a:moveTo>
                  <a:lnTo>
                    <a:pt x="4178477" y="4175912"/>
                  </a:lnTo>
                  <a:lnTo>
                    <a:pt x="4023309" y="4265498"/>
                  </a:lnTo>
                  <a:lnTo>
                    <a:pt x="4179570" y="4356189"/>
                  </a:lnTo>
                  <a:lnTo>
                    <a:pt x="4334738" y="4266590"/>
                  </a:lnTo>
                  <a:close/>
                </a:path>
                <a:path w="5222240" h="5467350">
                  <a:moveTo>
                    <a:pt x="4533608" y="4381309"/>
                  </a:moveTo>
                  <a:lnTo>
                    <a:pt x="4377347" y="4290631"/>
                  </a:lnTo>
                  <a:lnTo>
                    <a:pt x="4222191" y="4380217"/>
                  </a:lnTo>
                  <a:lnTo>
                    <a:pt x="4378439" y="4470908"/>
                  </a:lnTo>
                  <a:lnTo>
                    <a:pt x="4533608" y="4381309"/>
                  </a:lnTo>
                  <a:close/>
                </a:path>
                <a:path w="5222240" h="5467350">
                  <a:moveTo>
                    <a:pt x="4712805" y="4279709"/>
                  </a:moveTo>
                  <a:lnTo>
                    <a:pt x="1877250" y="2641904"/>
                  </a:lnTo>
                  <a:lnTo>
                    <a:pt x="1746123" y="2717292"/>
                  </a:lnTo>
                  <a:lnTo>
                    <a:pt x="4581690" y="4355096"/>
                  </a:lnTo>
                  <a:lnTo>
                    <a:pt x="4712805" y="4279709"/>
                  </a:lnTo>
                  <a:close/>
                </a:path>
                <a:path w="5222240" h="5467350">
                  <a:moveTo>
                    <a:pt x="5222011" y="1928431"/>
                  </a:moveTo>
                  <a:lnTo>
                    <a:pt x="5217109" y="1882660"/>
                  </a:lnTo>
                  <a:lnTo>
                    <a:pt x="5204282" y="1836458"/>
                  </a:lnTo>
                  <a:lnTo>
                    <a:pt x="5194693" y="1814728"/>
                  </a:lnTo>
                  <a:lnTo>
                    <a:pt x="5194693" y="4022941"/>
                  </a:lnTo>
                  <a:lnTo>
                    <a:pt x="5192484" y="4050665"/>
                  </a:lnTo>
                  <a:lnTo>
                    <a:pt x="5175783" y="4093006"/>
                  </a:lnTo>
                  <a:lnTo>
                    <a:pt x="5143131" y="4115066"/>
                  </a:lnTo>
                  <a:lnTo>
                    <a:pt x="5134318" y="4119372"/>
                  </a:lnTo>
                  <a:lnTo>
                    <a:pt x="5126736" y="4123258"/>
                  </a:lnTo>
                  <a:lnTo>
                    <a:pt x="5120386" y="4126738"/>
                  </a:lnTo>
                  <a:lnTo>
                    <a:pt x="5126291" y="4112793"/>
                  </a:lnTo>
                  <a:lnTo>
                    <a:pt x="5130762" y="4097109"/>
                  </a:lnTo>
                  <a:lnTo>
                    <a:pt x="5133606" y="4079570"/>
                  </a:lnTo>
                  <a:lnTo>
                    <a:pt x="5134584" y="4060088"/>
                  </a:lnTo>
                  <a:lnTo>
                    <a:pt x="5134584" y="3990162"/>
                  </a:lnTo>
                  <a:lnTo>
                    <a:pt x="5134584" y="1965591"/>
                  </a:lnTo>
                  <a:lnTo>
                    <a:pt x="5128615" y="1912708"/>
                  </a:lnTo>
                  <a:lnTo>
                    <a:pt x="5111928" y="1860080"/>
                  </a:lnTo>
                  <a:lnTo>
                    <a:pt x="5086439" y="1811401"/>
                  </a:lnTo>
                  <a:lnTo>
                    <a:pt x="5054028" y="1770316"/>
                  </a:lnTo>
                  <a:lnTo>
                    <a:pt x="5053736" y="1770087"/>
                  </a:lnTo>
                  <a:lnTo>
                    <a:pt x="5053736" y="4235996"/>
                  </a:lnTo>
                  <a:lnTo>
                    <a:pt x="5053736" y="4291723"/>
                  </a:lnTo>
                  <a:lnTo>
                    <a:pt x="5039804" y="4329963"/>
                  </a:lnTo>
                  <a:lnTo>
                    <a:pt x="4998009" y="4364926"/>
                  </a:lnTo>
                  <a:lnTo>
                    <a:pt x="3193961" y="5406174"/>
                  </a:lnTo>
                  <a:lnTo>
                    <a:pt x="3130169" y="5431294"/>
                  </a:lnTo>
                  <a:lnTo>
                    <a:pt x="3057372" y="5440045"/>
                  </a:lnTo>
                  <a:lnTo>
                    <a:pt x="3027946" y="5438457"/>
                  </a:lnTo>
                  <a:lnTo>
                    <a:pt x="2976080" y="5426672"/>
                  </a:lnTo>
                  <a:lnTo>
                    <a:pt x="63373" y="3747605"/>
                  </a:lnTo>
                  <a:lnTo>
                    <a:pt x="28638" y="3711041"/>
                  </a:lnTo>
                  <a:lnTo>
                    <a:pt x="26212" y="3697351"/>
                  </a:lnTo>
                  <a:lnTo>
                    <a:pt x="26212" y="3626332"/>
                  </a:lnTo>
                  <a:lnTo>
                    <a:pt x="29502" y="3629609"/>
                  </a:lnTo>
                  <a:lnTo>
                    <a:pt x="33870" y="3631793"/>
                  </a:lnTo>
                  <a:lnTo>
                    <a:pt x="2957931" y="5320944"/>
                  </a:lnTo>
                  <a:lnTo>
                    <a:pt x="3004642" y="5338699"/>
                  </a:lnTo>
                  <a:lnTo>
                    <a:pt x="3062833" y="5344985"/>
                  </a:lnTo>
                  <a:lnTo>
                    <a:pt x="3100324" y="5342763"/>
                  </a:lnTo>
                  <a:lnTo>
                    <a:pt x="3136595" y="5336248"/>
                  </a:lnTo>
                  <a:lnTo>
                    <a:pt x="3170390" y="5325630"/>
                  </a:lnTo>
                  <a:lnTo>
                    <a:pt x="3186900" y="5317668"/>
                  </a:lnTo>
                  <a:lnTo>
                    <a:pt x="3200514" y="5311114"/>
                  </a:lnTo>
                  <a:lnTo>
                    <a:pt x="5023129" y="4258945"/>
                  </a:lnTo>
                  <a:lnTo>
                    <a:pt x="5053736" y="4235996"/>
                  </a:lnTo>
                  <a:lnTo>
                    <a:pt x="5053736" y="1770087"/>
                  </a:lnTo>
                  <a:lnTo>
                    <a:pt x="5052644" y="1769224"/>
                  </a:lnTo>
                  <a:lnTo>
                    <a:pt x="5052644" y="4191203"/>
                  </a:lnTo>
                  <a:lnTo>
                    <a:pt x="5047818" y="4202176"/>
                  </a:lnTo>
                  <a:lnTo>
                    <a:pt x="5010023" y="4234904"/>
                  </a:lnTo>
                  <a:lnTo>
                    <a:pt x="3187395" y="5287073"/>
                  </a:lnTo>
                  <a:lnTo>
                    <a:pt x="3129216" y="5309743"/>
                  </a:lnTo>
                  <a:lnTo>
                    <a:pt x="3062833" y="5317668"/>
                  </a:lnTo>
                  <a:lnTo>
                    <a:pt x="3036506" y="5316271"/>
                  </a:lnTo>
                  <a:lnTo>
                    <a:pt x="3012021" y="5312207"/>
                  </a:lnTo>
                  <a:lnTo>
                    <a:pt x="2989999" y="5305691"/>
                  </a:lnTo>
                  <a:lnTo>
                    <a:pt x="2971050" y="5296916"/>
                  </a:lnTo>
                  <a:lnTo>
                    <a:pt x="75958" y="3626332"/>
                  </a:lnTo>
                  <a:lnTo>
                    <a:pt x="51346" y="3612134"/>
                  </a:lnTo>
                  <a:lnTo>
                    <a:pt x="42989" y="3606381"/>
                  </a:lnTo>
                  <a:lnTo>
                    <a:pt x="36055" y="3600513"/>
                  </a:lnTo>
                  <a:lnTo>
                    <a:pt x="30759" y="3594455"/>
                  </a:lnTo>
                  <a:lnTo>
                    <a:pt x="27305" y="3588093"/>
                  </a:lnTo>
                  <a:lnTo>
                    <a:pt x="33832" y="3571938"/>
                  </a:lnTo>
                  <a:lnTo>
                    <a:pt x="45072" y="3556406"/>
                  </a:lnTo>
                  <a:lnTo>
                    <a:pt x="60807" y="3541687"/>
                  </a:lnTo>
                  <a:lnTo>
                    <a:pt x="80848" y="3527996"/>
                  </a:lnTo>
                  <a:lnTo>
                    <a:pt x="78663" y="3524720"/>
                  </a:lnTo>
                  <a:lnTo>
                    <a:pt x="1891461" y="2479103"/>
                  </a:lnTo>
                  <a:lnTo>
                    <a:pt x="1949640" y="2456434"/>
                  </a:lnTo>
                  <a:lnTo>
                    <a:pt x="2016023" y="2448509"/>
                  </a:lnTo>
                  <a:lnTo>
                    <a:pt x="2029739" y="2448903"/>
                  </a:lnTo>
                  <a:lnTo>
                    <a:pt x="2042934" y="2450020"/>
                  </a:lnTo>
                  <a:lnTo>
                    <a:pt x="2055520" y="2451735"/>
                  </a:lnTo>
                  <a:lnTo>
                    <a:pt x="2067382" y="2453970"/>
                  </a:lnTo>
                  <a:lnTo>
                    <a:pt x="2075776" y="2461945"/>
                  </a:lnTo>
                  <a:lnTo>
                    <a:pt x="2084590" y="2469413"/>
                  </a:lnTo>
                  <a:lnTo>
                    <a:pt x="2093810" y="2476258"/>
                  </a:lnTo>
                  <a:lnTo>
                    <a:pt x="2103437" y="2482380"/>
                  </a:lnTo>
                  <a:lnTo>
                    <a:pt x="2662898" y="2804706"/>
                  </a:lnTo>
                  <a:lnTo>
                    <a:pt x="2644724" y="2818917"/>
                  </a:lnTo>
                  <a:lnTo>
                    <a:pt x="2631351" y="2834881"/>
                  </a:lnTo>
                  <a:lnTo>
                    <a:pt x="2623108" y="2851874"/>
                  </a:lnTo>
                  <a:lnTo>
                    <a:pt x="2620289" y="2869158"/>
                  </a:lnTo>
                  <a:lnTo>
                    <a:pt x="2622715" y="2885249"/>
                  </a:lnTo>
                  <a:lnTo>
                    <a:pt x="2657437" y="2924886"/>
                  </a:lnTo>
                  <a:lnTo>
                    <a:pt x="4188307" y="3808793"/>
                  </a:lnTo>
                  <a:lnTo>
                    <a:pt x="4227512" y="3823551"/>
                  </a:lnTo>
                  <a:lnTo>
                    <a:pt x="4272445" y="3828465"/>
                  </a:lnTo>
                  <a:lnTo>
                    <a:pt x="4300575" y="3826802"/>
                  </a:lnTo>
                  <a:lnTo>
                    <a:pt x="4328592" y="3821773"/>
                  </a:lnTo>
                  <a:lnTo>
                    <a:pt x="4355579" y="3813251"/>
                  </a:lnTo>
                  <a:lnTo>
                    <a:pt x="4377804" y="3802507"/>
                  </a:lnTo>
                  <a:lnTo>
                    <a:pt x="4380623" y="3801148"/>
                  </a:lnTo>
                  <a:lnTo>
                    <a:pt x="4384992" y="3798963"/>
                  </a:lnTo>
                  <a:lnTo>
                    <a:pt x="5010023" y="4159516"/>
                  </a:lnTo>
                  <a:lnTo>
                    <a:pt x="5019040" y="4164025"/>
                  </a:lnTo>
                  <a:lnTo>
                    <a:pt x="5028057" y="4167708"/>
                  </a:lnTo>
                  <a:lnTo>
                    <a:pt x="5037061" y="4170578"/>
                  </a:lnTo>
                  <a:lnTo>
                    <a:pt x="5046078" y="4172635"/>
                  </a:lnTo>
                  <a:lnTo>
                    <a:pt x="5049355" y="4178096"/>
                  </a:lnTo>
                  <a:lnTo>
                    <a:pt x="5051539" y="4184650"/>
                  </a:lnTo>
                  <a:lnTo>
                    <a:pt x="5052644" y="4191203"/>
                  </a:lnTo>
                  <a:lnTo>
                    <a:pt x="5052644" y="1769224"/>
                  </a:lnTo>
                  <a:lnTo>
                    <a:pt x="5020945" y="1743989"/>
                  </a:lnTo>
                  <a:lnTo>
                    <a:pt x="5020945" y="1905495"/>
                  </a:lnTo>
                  <a:lnTo>
                    <a:pt x="5020945" y="3989540"/>
                  </a:lnTo>
                  <a:lnTo>
                    <a:pt x="4690719" y="3798963"/>
                  </a:lnTo>
                  <a:lnTo>
                    <a:pt x="4358779" y="3607409"/>
                  </a:lnTo>
                  <a:lnTo>
                    <a:pt x="4358779" y="3783660"/>
                  </a:lnTo>
                  <a:lnTo>
                    <a:pt x="4319435" y="3797389"/>
                  </a:lnTo>
                  <a:lnTo>
                    <a:pt x="4276826" y="3802507"/>
                  </a:lnTo>
                  <a:lnTo>
                    <a:pt x="4235843" y="3799027"/>
                  </a:lnTo>
                  <a:lnTo>
                    <a:pt x="4201426" y="3786949"/>
                  </a:lnTo>
                  <a:lnTo>
                    <a:pt x="2670556" y="2903029"/>
                  </a:lnTo>
                  <a:lnTo>
                    <a:pt x="2646515" y="2869158"/>
                  </a:lnTo>
                  <a:lnTo>
                    <a:pt x="2648940" y="2856750"/>
                  </a:lnTo>
                  <a:lnTo>
                    <a:pt x="2656078" y="2844444"/>
                  </a:lnTo>
                  <a:lnTo>
                    <a:pt x="2667724" y="2832747"/>
                  </a:lnTo>
                  <a:lnTo>
                    <a:pt x="2683662" y="2822181"/>
                  </a:lnTo>
                  <a:lnTo>
                    <a:pt x="2688031" y="2819997"/>
                  </a:lnTo>
                  <a:lnTo>
                    <a:pt x="4358779" y="3783660"/>
                  </a:lnTo>
                  <a:lnTo>
                    <a:pt x="4358779" y="3607409"/>
                  </a:lnTo>
                  <a:lnTo>
                    <a:pt x="2994368" y="2819997"/>
                  </a:lnTo>
                  <a:lnTo>
                    <a:pt x="2350655" y="2448509"/>
                  </a:lnTo>
                  <a:lnTo>
                    <a:pt x="2308999" y="2424480"/>
                  </a:lnTo>
                  <a:lnTo>
                    <a:pt x="2104529" y="2306472"/>
                  </a:lnTo>
                  <a:lnTo>
                    <a:pt x="2104529" y="221805"/>
                  </a:lnTo>
                  <a:lnTo>
                    <a:pt x="5020945" y="1905495"/>
                  </a:lnTo>
                  <a:lnTo>
                    <a:pt x="5020945" y="1743989"/>
                  </a:lnTo>
                  <a:lnTo>
                    <a:pt x="5016576" y="1740509"/>
                  </a:lnTo>
                  <a:lnTo>
                    <a:pt x="2384564" y="221805"/>
                  </a:lnTo>
                  <a:lnTo>
                    <a:pt x="2110003" y="63373"/>
                  </a:lnTo>
                  <a:lnTo>
                    <a:pt x="2101824" y="59042"/>
                  </a:lnTo>
                  <a:lnTo>
                    <a:pt x="2093747" y="55727"/>
                  </a:lnTo>
                  <a:lnTo>
                    <a:pt x="2085873" y="53238"/>
                  </a:lnTo>
                  <a:lnTo>
                    <a:pt x="2078304" y="51358"/>
                  </a:lnTo>
                  <a:lnTo>
                    <a:pt x="2114372" y="32778"/>
                  </a:lnTo>
                  <a:lnTo>
                    <a:pt x="2120925" y="28409"/>
                  </a:lnTo>
                  <a:lnTo>
                    <a:pt x="2128570" y="26225"/>
                  </a:lnTo>
                  <a:lnTo>
                    <a:pt x="2137321" y="26225"/>
                  </a:lnTo>
                  <a:lnTo>
                    <a:pt x="2176653" y="38252"/>
                  </a:lnTo>
                  <a:lnTo>
                    <a:pt x="5083238" y="1716468"/>
                  </a:lnTo>
                  <a:lnTo>
                    <a:pt x="5117795" y="1744294"/>
                  </a:lnTo>
                  <a:lnTo>
                    <a:pt x="5148046" y="1783283"/>
                  </a:lnTo>
                  <a:lnTo>
                    <a:pt x="5172062" y="1829676"/>
                  </a:lnTo>
                  <a:lnTo>
                    <a:pt x="5187886" y="1879676"/>
                  </a:lnTo>
                  <a:lnTo>
                    <a:pt x="5193474" y="1928431"/>
                  </a:lnTo>
                  <a:lnTo>
                    <a:pt x="5193601" y="4022941"/>
                  </a:lnTo>
                  <a:lnTo>
                    <a:pt x="5194693" y="4022941"/>
                  </a:lnTo>
                  <a:lnTo>
                    <a:pt x="5194693" y="1814728"/>
                  </a:lnTo>
                  <a:lnTo>
                    <a:pt x="5184724" y="1792135"/>
                  </a:lnTo>
                  <a:lnTo>
                    <a:pt x="5159603" y="1752003"/>
                  </a:lnTo>
                  <a:lnTo>
                    <a:pt x="5130114" y="1718360"/>
                  </a:lnTo>
                  <a:lnTo>
                    <a:pt x="5097437" y="1693532"/>
                  </a:lnTo>
                  <a:lnTo>
                    <a:pt x="2209774" y="26225"/>
                  </a:lnTo>
                  <a:lnTo>
                    <a:pt x="2163813" y="3556"/>
                  </a:lnTo>
                  <a:lnTo>
                    <a:pt x="2138413" y="0"/>
                  </a:lnTo>
                  <a:lnTo>
                    <a:pt x="2128774" y="622"/>
                  </a:lnTo>
                  <a:lnTo>
                    <a:pt x="2018207" y="53543"/>
                  </a:lnTo>
                  <a:lnTo>
                    <a:pt x="1990623" y="93827"/>
                  </a:lnTo>
                  <a:lnTo>
                    <a:pt x="1981060" y="152971"/>
                  </a:lnTo>
                  <a:lnTo>
                    <a:pt x="1981060" y="2247481"/>
                  </a:lnTo>
                  <a:lnTo>
                    <a:pt x="1985543" y="2293569"/>
                  </a:lnTo>
                  <a:lnTo>
                    <a:pt x="1998129" y="2340076"/>
                  </a:lnTo>
                  <a:lnTo>
                    <a:pt x="2017471" y="2384526"/>
                  </a:lnTo>
                  <a:lnTo>
                    <a:pt x="2042248" y="2424480"/>
                  </a:lnTo>
                  <a:lnTo>
                    <a:pt x="2033511" y="2423388"/>
                  </a:lnTo>
                  <a:lnTo>
                    <a:pt x="2017115" y="2423388"/>
                  </a:lnTo>
                  <a:lnTo>
                    <a:pt x="1979625" y="2425598"/>
                  </a:lnTo>
                  <a:lnTo>
                    <a:pt x="1909559" y="2442743"/>
                  </a:lnTo>
                  <a:lnTo>
                    <a:pt x="56819" y="3508337"/>
                  </a:lnTo>
                  <a:lnTo>
                    <a:pt x="14884" y="3542881"/>
                  </a:lnTo>
                  <a:lnTo>
                    <a:pt x="0" y="3581539"/>
                  </a:lnTo>
                  <a:lnTo>
                    <a:pt x="0" y="3583724"/>
                  </a:lnTo>
                  <a:lnTo>
                    <a:pt x="1092" y="3585908"/>
                  </a:lnTo>
                  <a:lnTo>
                    <a:pt x="1092" y="3588093"/>
                  </a:lnTo>
                  <a:lnTo>
                    <a:pt x="0" y="3592461"/>
                  </a:lnTo>
                  <a:lnTo>
                    <a:pt x="0" y="3697351"/>
                  </a:lnTo>
                  <a:lnTo>
                    <a:pt x="13652" y="3737635"/>
                  </a:lnTo>
                  <a:lnTo>
                    <a:pt x="50253" y="3770553"/>
                  </a:lnTo>
                  <a:lnTo>
                    <a:pt x="2941536" y="5440045"/>
                  </a:lnTo>
                  <a:lnTo>
                    <a:pt x="2994126" y="5460250"/>
                  </a:lnTo>
                  <a:lnTo>
                    <a:pt x="3057372" y="5467350"/>
                  </a:lnTo>
                  <a:lnTo>
                    <a:pt x="3097504" y="5464937"/>
                  </a:lnTo>
                  <a:lnTo>
                    <a:pt x="3136722" y="5457799"/>
                  </a:lnTo>
                  <a:lnTo>
                    <a:pt x="3173692" y="5446153"/>
                  </a:lnTo>
                  <a:lnTo>
                    <a:pt x="5011115" y="4388967"/>
                  </a:lnTo>
                  <a:lnTo>
                    <a:pt x="5062613" y="4344162"/>
                  </a:lnTo>
                  <a:lnTo>
                    <a:pt x="5078869" y="4292816"/>
                  </a:lnTo>
                  <a:lnTo>
                    <a:pt x="5078869" y="4235996"/>
                  </a:lnTo>
                  <a:lnTo>
                    <a:pt x="5078869" y="4189018"/>
                  </a:lnTo>
                  <a:lnTo>
                    <a:pt x="5079962" y="4186834"/>
                  </a:lnTo>
                  <a:lnTo>
                    <a:pt x="5079962" y="4181373"/>
                  </a:lnTo>
                  <a:lnTo>
                    <a:pt x="5078869" y="4178096"/>
                  </a:lnTo>
                  <a:lnTo>
                    <a:pt x="5077765" y="4173728"/>
                  </a:lnTo>
                  <a:lnTo>
                    <a:pt x="5085423" y="4172635"/>
                  </a:lnTo>
                  <a:lnTo>
                    <a:pt x="5093068" y="4170438"/>
                  </a:lnTo>
                  <a:lnTo>
                    <a:pt x="5099621" y="4166070"/>
                  </a:lnTo>
                  <a:lnTo>
                    <a:pt x="5175021" y="4128922"/>
                  </a:lnTo>
                  <a:lnTo>
                    <a:pt x="5209578" y="4088231"/>
                  </a:lnTo>
                  <a:lnTo>
                    <a:pt x="5222011" y="4022941"/>
                  </a:lnTo>
                  <a:lnTo>
                    <a:pt x="5222011" y="1928431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1" name="object 3">
            <a:extLst>
              <a:ext uri="{FF2B5EF4-FFF2-40B4-BE49-F238E27FC236}">
                <a16:creationId xmlns:a16="http://schemas.microsoft.com/office/drawing/2014/main" id="{7878CADF-ED50-AE84-E049-84639A767A18}"/>
              </a:ext>
            </a:extLst>
          </p:cNvPr>
          <p:cNvSpPr txBox="1"/>
          <p:nvPr/>
        </p:nvSpPr>
        <p:spPr>
          <a:xfrm>
            <a:off x="1429162" y="1959782"/>
            <a:ext cx="5585651" cy="33323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735" marR="5080" indent="-66167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 sử dụng phần mềm</a:t>
            </a:r>
          </a:p>
          <a:p>
            <a:pPr marL="673735" marR="5080" indent="-66167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Mục đích của dự án</a:t>
            </a:r>
          </a:p>
          <a:p>
            <a:pPr marL="673735" marR="5080" indent="-66167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Yêu cầu từ phía người dùng</a:t>
            </a:r>
          </a:p>
          <a:p>
            <a:pPr marL="673735" marR="5080" indent="-66167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Giao diện hệ thống</a:t>
            </a:r>
            <a:endParaRPr lang="vi-V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673735" marR="5080" indent="-66167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Phạm vi dữ liệu </a:t>
            </a:r>
          </a:p>
          <a:p>
            <a:pPr marL="673735" marR="5080" indent="-66167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Ước lượng thời gian </a:t>
            </a:r>
            <a:endParaRPr sz="2400" dirty="0">
              <a:latin typeface="Verdana"/>
              <a:cs typeface="Verdana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8CACE4-348F-80A5-25DB-3E962E036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84533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</a:t>
                      </a:r>
                      <a:r>
                        <a:rPr lang="fr-FR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động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kế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hoạch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3400" y="1842608"/>
            <a:ext cx="10972800" cy="2832507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57300" lvl="2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Khách hàng: Trường Đại Học Thủy Lợi</a:t>
            </a: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Nhà tài trợ: Trường Đại Học Thủy Lợi</a:t>
            </a: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Người dùng cuối: sinh viên, giảng viên, thủ thư, độc giả</a:t>
            </a: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Giám đốc dự án: Lê Thị Mỹ Linh</a:t>
            </a: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Đội nhóm thực hiện dự án: nhóm 2</a:t>
            </a: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Phân khúc khách hàng những khái niệm bạn cần biết - Internet Marketing">
            <a:extLst>
              <a:ext uri="{FF2B5EF4-FFF2-40B4-BE49-F238E27FC236}">
                <a16:creationId xmlns:a16="http://schemas.microsoft.com/office/drawing/2014/main" id="{C223ABC1-9FF9-4D31-1345-FC5F1F76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8" b="96042" l="2246" r="94629">
                        <a14:foregroundMark x1="23438" y1="5122" x2="23438" y2="5122"/>
                        <a14:foregroundMark x1="46777" y1="7451" x2="46777" y2="7451"/>
                        <a14:foregroundMark x1="49512" y1="23981" x2="49512" y2="23981"/>
                        <a14:foregroundMark x1="46289" y1="24563" x2="46289" y2="24563"/>
                        <a14:foregroundMark x1="44238" y1="25844" x2="44238" y2="25844"/>
                        <a14:foregroundMark x1="45898" y1="23050" x2="45898" y2="23050"/>
                        <a14:foregroundMark x1="90039" y1="42258" x2="90039" y2="42258"/>
                        <a14:foregroundMark x1="88965" y1="47381" x2="88965" y2="47381"/>
                        <a14:foregroundMark x1="89551" y1="45518" x2="89551" y2="45518"/>
                        <a14:foregroundMark x1="88965" y1="44470" x2="88965" y2="44470"/>
                        <a14:foregroundMark x1="88770" y1="44470" x2="88672" y2="44936"/>
                        <a14:foregroundMark x1="88379" y1="54948" x2="88379" y2="54948"/>
                        <a14:foregroundMark x1="89648" y1="51921" x2="89648" y2="51921"/>
                        <a14:foregroundMark x1="88672" y1="55763" x2="88672" y2="55763"/>
                        <a14:foregroundMark x1="82031" y1="52619" x2="82031" y2="52154"/>
                        <a14:foregroundMark x1="89844" y1="71595" x2="89844" y2="71595"/>
                        <a14:foregroundMark x1="89355" y1="69732" x2="89355" y2="69732"/>
                        <a14:foregroundMark x1="94434" y1="68452" x2="94434" y2="68452"/>
                        <a14:foregroundMark x1="94629" y1="70198" x2="94629" y2="70198"/>
                        <a14:foregroundMark x1="94629" y1="69965" x2="94629" y2="69965"/>
                        <a14:foregroundMark x1="92285" y1="66356" x2="92285" y2="66356"/>
                        <a14:foregroundMark x1="92383" y1="66473" x2="92383" y2="66473"/>
                        <a14:foregroundMark x1="92480" y1="70664" x2="92480" y2="70664"/>
                        <a14:foregroundMark x1="90234" y1="75902" x2="90234" y2="75902"/>
                        <a14:foregroundMark x1="92090" y1="74738" x2="92090" y2="74738"/>
                        <a14:foregroundMark x1="92480" y1="76019" x2="92480" y2="76019"/>
                        <a14:foregroundMark x1="91895" y1="76717" x2="91895" y2="76717"/>
                        <a14:foregroundMark x1="92578" y1="76251" x2="92578" y2="76251"/>
                        <a14:foregroundMark x1="87109" y1="61700" x2="87109" y2="61700"/>
                        <a14:foregroundMark x1="78516" y1="75204" x2="78516" y2="75204"/>
                        <a14:foregroundMark x1="78613" y1="75437" x2="78613" y2="75437"/>
                        <a14:foregroundMark x1="78223" y1="74971" x2="78223" y2="74971"/>
                        <a14:foregroundMark x1="78418" y1="74738" x2="78711" y2="74738"/>
                        <a14:foregroundMark x1="78906" y1="74622" x2="78906" y2="74622"/>
                        <a14:foregroundMark x1="77930" y1="74622" x2="77930" y2="74622"/>
                        <a14:foregroundMark x1="77832" y1="74971" x2="78418" y2="76251"/>
                        <a14:foregroundMark x1="83398" y1="83236" x2="83398" y2="83236"/>
                        <a14:foregroundMark x1="83887" y1="81490" x2="83887" y2="81490"/>
                        <a14:foregroundMark x1="83496" y1="80675" x2="83496" y2="83120"/>
                        <a14:foregroundMark x1="87677" y1="84750" x2="87891" y2="86496"/>
                        <a14:foregroundMark x1="87305" y1="81723" x2="87677" y2="84750"/>
                        <a14:foregroundMark x1="83887" y1="70664" x2="83887" y2="70664"/>
                        <a14:foregroundMark x1="83691" y1="84983" x2="83789" y2="87427"/>
                        <a14:foregroundMark x1="87695" y1="88009" x2="87305" y2="91269"/>
                        <a14:foregroundMark x1="83594" y1="96042" x2="84766" y2="95227"/>
                        <a14:foregroundMark x1="55859" y1="96158" x2="57422" y2="95809"/>
                        <a14:foregroundMark x1="63770" y1="95809" x2="65820" y2="96042"/>
                        <a14:foregroundMark x1="34082" y1="80908" x2="34375" y2="87893"/>
                        <a14:foregroundMark x1="34375" y1="87893" x2="34375" y2="87776"/>
                        <a14:foregroundMark x1="36719" y1="51921" x2="36621" y2="53667"/>
                        <a14:foregroundMark x1="26758" y1="24214" x2="26758" y2="24214"/>
                        <a14:foregroundMark x1="27246" y1="22934" x2="27246" y2="26310"/>
                        <a14:foregroundMark x1="74512" y1="11641" x2="74902" y2="13155"/>
                        <a14:foregroundMark x1="74316" y1="1281" x2="75488" y2="1164"/>
                        <a14:foregroundMark x1="59473" y1="38417" x2="61719" y2="40163"/>
                        <a14:foregroundMark x1="61035" y1="38533" x2="60938" y2="42957"/>
                        <a14:foregroundMark x1="60059" y1="48079" x2="61426" y2="51222"/>
                        <a14:foregroundMark x1="58008" y1="44703" x2="58691" y2="47730"/>
                        <a14:foregroundMark x1="22217" y1="54660" x2="22231" y2="55180"/>
                        <a14:foregroundMark x1="22168" y1="52852" x2="22181" y2="53345"/>
                        <a14:foregroundMark x1="24984" y1="52361" x2="25065" y2="52727"/>
                        <a14:foregroundMark x1="24512" y1="53085" x2="24707" y2="53783"/>
                        <a14:foregroundMark x1="25098" y1="50291" x2="24121" y2="52270"/>
                        <a14:foregroundMark x1="23926" y1="53783" x2="24414" y2="55763"/>
                        <a14:foregroundMark x1="24512" y1="56345" x2="24707" y2="58207"/>
                        <a14:foregroundMark x1="20703" y1="56577" x2="20801" y2="57742"/>
                        <a14:foregroundMark x1="28809" y1="74854" x2="28809" y2="74854"/>
                        <a14:foregroundMark x1="29004" y1="74040" x2="28906" y2="74622"/>
                        <a14:foregroundMark x1="28418" y1="75087" x2="28516" y2="75553"/>
                        <a14:foregroundMark x1="28516" y1="75902" x2="28516" y2="76484"/>
                        <a14:foregroundMark x1="28809" y1="76484" x2="29102" y2="76601"/>
                        <a14:foregroundMark x1="41406" y1="73923" x2="41406" y2="74156"/>
                        <a14:foregroundMark x1="42578" y1="73807" x2="42676" y2="74854"/>
                        <a14:foregroundMark x1="43164" y1="74854" x2="42969" y2="75786"/>
                        <a14:foregroundMark x1="42773" y1="76135" x2="42578" y2="76484"/>
                        <a14:foregroundMark x1="37598" y1="82887" x2="37891" y2="86496"/>
                        <a14:foregroundMark x1="37402" y1="88591" x2="37500" y2="89290"/>
                        <a14:foregroundMark x1="84668" y1="89406" x2="84668" y2="89406"/>
                        <a14:foregroundMark x1="67090" y1="43888" x2="67090" y2="43888"/>
                        <a14:foregroundMark x1="67871" y1="43306" x2="67871" y2="43306"/>
                        <a14:foregroundMark x1="66602" y1="45052" x2="66602" y2="45052"/>
                        <a14:foregroundMark x1="66602" y1="45169" x2="66602" y2="45169"/>
                        <a14:foregroundMark x1="66895" y1="45169" x2="66895" y2="45169"/>
                        <a14:foregroundMark x1="67285" y1="45169" x2="67285" y2="45169"/>
                        <a14:foregroundMark x1="67285" y1="44820" x2="67285" y2="44820"/>
                        <a14:foregroundMark x1="33887" y1="89406" x2="33887" y2="90803"/>
                        <a14:backgroundMark x1="22900" y1="51496" x2="22949" y2="52503"/>
                        <a14:backgroundMark x1="22852" y1="53201" x2="22927" y2="53693"/>
                        <a14:backgroundMark x1="23047" y1="53783" x2="23047" y2="54083"/>
                        <a14:backgroundMark x1="23145" y1="51222" x2="23047" y2="50873"/>
                        <a14:backgroundMark x1="23145" y1="55530" x2="23145" y2="54598"/>
                        <a14:backgroundMark x1="23340" y1="57276" x2="23340" y2="56461"/>
                        <a14:backgroundMark x1="23242" y1="58556" x2="23242" y2="57858"/>
                        <a14:backgroundMark x1="23340" y1="59488" x2="23340" y2="58789"/>
                        <a14:backgroundMark x1="18457" y1="56461" x2="18457" y2="55763"/>
                        <a14:backgroundMark x1="18945" y1="58324" x2="19043" y2="57858"/>
                        <a14:backgroundMark x1="19336" y1="59488" x2="19336" y2="58673"/>
                        <a14:backgroundMark x1="8008" y1="51921" x2="8203" y2="52154"/>
                        <a14:backgroundMark x1="4980" y1="65774" x2="4980" y2="66007"/>
                        <a14:backgroundMark x1="5053" y1="64726" x2="4980" y2="64377"/>
                        <a14:backgroundMark x1="5176" y1="64261" x2="5176" y2="63912"/>
                        <a14:backgroundMark x1="5078" y1="64144" x2="5078" y2="63795"/>
                        <a14:backgroundMark x1="5078" y1="63795" x2="5176" y2="63562"/>
                        <a14:backgroundMark x1="5176" y1="63562" x2="5176" y2="63329"/>
                        <a14:backgroundMark x1="5176" y1="63329" x2="5176" y2="63097"/>
                        <a14:backgroundMark x1="4980" y1="67562" x2="4980" y2="67870"/>
                        <a14:backgroundMark x1="5078" y1="68102" x2="5078" y2="68452"/>
                        <a14:backgroundMark x1="4883" y1="68335" x2="4883" y2="69150"/>
                        <a14:backgroundMark x1="4785" y1="69965" x2="4688" y2="69383"/>
                        <a14:backgroundMark x1="4980" y1="70664" x2="4980" y2="70198"/>
                        <a14:backgroundMark x1="4883" y1="67171" x2="4883" y2="66822"/>
                        <a14:backgroundMark x1="4883" y1="71246" x2="4883" y2="70896"/>
                        <a14:backgroundMark x1="4883" y1="72061" x2="4883" y2="71595"/>
                        <a14:backgroundMark x1="4980" y1="72875" x2="4883" y2="72410"/>
                        <a14:backgroundMark x1="16309" y1="68219" x2="16309" y2="67986"/>
                        <a14:backgroundMark x1="16406" y1="67288" x2="16406" y2="67520"/>
                        <a14:backgroundMark x1="16211" y1="66123" x2="16211" y2="66123"/>
                        <a14:backgroundMark x1="16309" y1="65774" x2="16309" y2="65774"/>
                        <a14:backgroundMark x1="16211" y1="65308" x2="16211" y2="65308"/>
                        <a14:backgroundMark x1="16211" y1="68801" x2="16211" y2="68801"/>
                        <a14:backgroundMark x1="16211" y1="69383" x2="16211" y2="69034"/>
                        <a14:backgroundMark x1="16406" y1="69965" x2="16406" y2="69965"/>
                        <a14:backgroundMark x1="16309" y1="70431" x2="16309" y2="70431"/>
                        <a14:backgroundMark x1="16309" y1="70664" x2="16309" y2="71013"/>
                        <a14:backgroundMark x1="16309" y1="71595" x2="16309" y2="71944"/>
                        <a14:backgroundMark x1="16211" y1="76368" x2="16211" y2="76135"/>
                        <a14:backgroundMark x1="16211" y1="75437" x2="16211" y2="75087"/>
                        <a14:backgroundMark x1="40625" y1="62398" x2="40527" y2="63097"/>
                        <a14:backgroundMark x1="31152" y1="65308" x2="31152" y2="65774"/>
                        <a14:backgroundMark x1="36035" y1="91036" x2="36035" y2="91036"/>
                        <a14:backgroundMark x1="35938" y1="88880" x2="35938" y2="87776"/>
                        <a14:backgroundMark x1="35938" y1="87544" x2="35840" y2="85681"/>
                        <a14:backgroundMark x1="35938" y1="85099" x2="36035" y2="83935"/>
                        <a14:backgroundMark x1="36328" y1="84284" x2="35840" y2="82887"/>
                        <a14:backgroundMark x1="36035" y1="83469" x2="36035" y2="81956"/>
                        <a14:backgroundMark x1="80664" y1="67870" x2="80664" y2="67870"/>
                        <a14:backgroundMark x1="90234" y1="66473" x2="90234" y2="66473"/>
                        <a14:backgroundMark x1="85742" y1="84750" x2="85742" y2="84750"/>
                        <a14:backgroundMark x1="85645" y1="91618" x2="85840" y2="90687"/>
                        <a14:backgroundMark x1="85596" y1="89406" x2="85547" y2="88708"/>
                        <a14:backgroundMark x1="85645" y1="90105" x2="85596" y2="89406"/>
                        <a14:backgroundMark x1="85645" y1="87311" x2="85547" y2="85681"/>
                        <a14:backgroundMark x1="85547" y1="84517" x2="85645" y2="83353"/>
                        <a14:backgroundMark x1="85742" y1="82189" x2="85742" y2="81141"/>
                        <a14:backgroundMark x1="6641" y1="50407" x2="7715" y2="71013"/>
                        <a14:backgroundMark x1="10840" y1="41793" x2="12598" y2="64610"/>
                        <a14:backgroundMark x1="9375" y1="38068" x2="10645" y2="47497"/>
                        <a14:backgroundMark x1="10352" y1="38417" x2="12891" y2="42258"/>
                        <a14:backgroundMark x1="6250" y1="41560" x2="6250" y2="41560"/>
                        <a14:backgroundMark x1="6152" y1="42142" x2="6152" y2="44587"/>
                        <a14:backgroundMark x1="6152" y1="45634" x2="6152" y2="45634"/>
                        <a14:backgroundMark x1="5762" y1="43073" x2="4688" y2="40047"/>
                        <a14:backgroundMark x1="7129" y1="40978" x2="5371" y2="45984"/>
                        <a14:backgroundMark x1="8203" y1="41560" x2="4883" y2="46566"/>
                        <a14:backgroundMark x1="4883" y1="46566" x2="4883" y2="45984"/>
                        <a14:backgroundMark x1="6250" y1="41560" x2="5469" y2="53318"/>
                        <a14:backgroundMark x1="14844" y1="59953" x2="19043" y2="81723"/>
                        <a14:backgroundMark x1="12695" y1="55413" x2="16113" y2="61001"/>
                        <a14:backgroundMark x1="16895" y1="78463" x2="21973" y2="87660"/>
                        <a14:backgroundMark x1="2246" y1="59953" x2="7422" y2="79045"/>
                        <a14:backgroundMark x1="4199" y1="70780" x2="6738" y2="90570"/>
                        <a14:backgroundMark x1="2051" y1="74971" x2="9473" y2="96158"/>
                        <a14:backgroundMark x1="7910" y1="85797" x2="9375" y2="99185"/>
                        <a14:backgroundMark x1="14844" y1="86380" x2="16309" y2="94179"/>
                        <a14:backgroundMark x1="9863" y1="81374" x2="11133" y2="87893"/>
                        <a14:backgroundMark x1="9473" y1="79395" x2="12109" y2="87311"/>
                        <a14:backgroundMark x1="9668" y1="75437" x2="9180" y2="70780"/>
                        <a14:backgroundMark x1="7422" y1="66123" x2="5469" y2="56927"/>
                        <a14:backgroundMark x1="5469" y1="56927" x2="1953" y2="69732"/>
                        <a14:backgroundMark x1="1953" y1="69732" x2="4980" y2="57625"/>
                        <a14:backgroundMark x1="4980" y1="57625" x2="3906" y2="72643"/>
                        <a14:backgroundMark x1="3906" y1="72643" x2="2539" y2="61700"/>
                        <a14:backgroundMark x1="2539" y1="61700" x2="3418" y2="66938"/>
                        <a14:backgroundMark x1="4004" y1="55995" x2="2344" y2="76484"/>
                        <a14:backgroundMark x1="2344" y1="76484" x2="2441" y2="76484"/>
                        <a14:backgroundMark x1="16309" y1="54598" x2="17969" y2="68568"/>
                        <a14:backgroundMark x1="17969" y1="68568" x2="17090" y2="59255"/>
                        <a14:backgroundMark x1="17090" y1="59255" x2="18066" y2="67288"/>
                        <a14:backgroundMark x1="8496" y1="79395" x2="8496" y2="78929"/>
                        <a14:backgroundMark x1="8496" y1="78929" x2="8301" y2="79744"/>
                        <a14:backgroundMark x1="8984" y1="79395" x2="8496" y2="793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1104900"/>
            <a:ext cx="9144000" cy="76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3F2616AF-7D6E-C56B-D9E4-511227875117}"/>
              </a:ext>
            </a:extLst>
          </p:cNvPr>
          <p:cNvSpPr txBox="1"/>
          <p:nvPr/>
        </p:nvSpPr>
        <p:spPr>
          <a:xfrm>
            <a:off x="228600" y="763432"/>
            <a:ext cx="10972800" cy="836768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915"/>
              </a:spcBef>
            </a:pPr>
            <a:r>
              <a:rPr sz="4600" spc="145" dirty="0">
                <a:latin typeface="+mj-lt"/>
                <a:cs typeface="Verdana"/>
              </a:rPr>
              <a:t>C</a:t>
            </a:r>
            <a:r>
              <a:rPr sz="4600" spc="-160" dirty="0">
                <a:latin typeface="+mj-lt"/>
                <a:cs typeface="Verdana"/>
              </a:rPr>
              <a:t>á</a:t>
            </a:r>
            <a:r>
              <a:rPr sz="4600" spc="185" dirty="0">
                <a:latin typeface="+mj-lt"/>
                <a:cs typeface="Verdana"/>
              </a:rPr>
              <a:t>c</a:t>
            </a:r>
            <a:r>
              <a:rPr sz="4600" spc="-320" dirty="0">
                <a:latin typeface="+mj-lt"/>
                <a:cs typeface="Verdana"/>
              </a:rPr>
              <a:t> </a:t>
            </a:r>
            <a:r>
              <a:rPr sz="4600" dirty="0">
                <a:latin typeface="+mj-lt"/>
                <a:cs typeface="Verdana"/>
              </a:rPr>
              <a:t>b</a:t>
            </a:r>
            <a:r>
              <a:rPr sz="4600" spc="-50" dirty="0">
                <a:latin typeface="+mj-lt"/>
                <a:cs typeface="Verdana"/>
              </a:rPr>
              <a:t>ê</a:t>
            </a:r>
            <a:r>
              <a:rPr sz="4600" spc="-204" dirty="0">
                <a:latin typeface="+mj-lt"/>
                <a:cs typeface="Verdana"/>
              </a:rPr>
              <a:t>n</a:t>
            </a:r>
            <a:r>
              <a:rPr sz="4600" spc="-320" dirty="0">
                <a:latin typeface="+mj-lt"/>
                <a:cs typeface="Verdana"/>
              </a:rPr>
              <a:t> </a:t>
            </a:r>
            <a:r>
              <a:rPr sz="4600" spc="-165" dirty="0">
                <a:latin typeface="+mj-lt"/>
                <a:cs typeface="Verdana"/>
              </a:rPr>
              <a:t>li</a:t>
            </a:r>
            <a:r>
              <a:rPr sz="4600" spc="-50" dirty="0">
                <a:latin typeface="+mj-lt"/>
                <a:cs typeface="Verdana"/>
              </a:rPr>
              <a:t>ê</a:t>
            </a:r>
            <a:r>
              <a:rPr sz="4600" spc="-204" dirty="0">
                <a:latin typeface="+mj-lt"/>
                <a:cs typeface="Verdana"/>
              </a:rPr>
              <a:t>n</a:t>
            </a:r>
            <a:r>
              <a:rPr sz="4600" spc="-320" dirty="0">
                <a:latin typeface="+mj-lt"/>
                <a:cs typeface="Verdana"/>
              </a:rPr>
              <a:t> </a:t>
            </a:r>
            <a:r>
              <a:rPr sz="4600" spc="-55" dirty="0">
                <a:latin typeface="+mj-lt"/>
                <a:cs typeface="Verdana"/>
              </a:rPr>
              <a:t>q</a:t>
            </a:r>
            <a:r>
              <a:rPr sz="4600" spc="-229" dirty="0">
                <a:latin typeface="+mj-lt"/>
                <a:cs typeface="Verdana"/>
              </a:rPr>
              <a:t>u</a:t>
            </a:r>
            <a:r>
              <a:rPr sz="4600" spc="-160" dirty="0">
                <a:latin typeface="+mj-lt"/>
                <a:cs typeface="Verdana"/>
              </a:rPr>
              <a:t>a</a:t>
            </a:r>
            <a:r>
              <a:rPr sz="4600" spc="-204" dirty="0">
                <a:latin typeface="+mj-lt"/>
                <a:cs typeface="Verdana"/>
              </a:rPr>
              <a:t>n</a:t>
            </a:r>
            <a:endParaRPr sz="4600" dirty="0">
              <a:latin typeface="+mj-lt"/>
              <a:cs typeface="Verdan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6B52BC-4C83-C584-5B87-FE8596FD3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96320"/>
              </p:ext>
            </p:extLst>
          </p:nvPr>
        </p:nvGraphicFramePr>
        <p:xfrm>
          <a:off x="-1" y="0"/>
          <a:ext cx="18288001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7572">
                  <a:extLst>
                    <a:ext uri="{9D8B030D-6E8A-4147-A177-3AD203B41FA5}">
                      <a16:colId xmlns:a16="http://schemas.microsoft.com/office/drawing/2014/main" val="2559479284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3256461488"/>
                    </a:ext>
                  </a:extLst>
                </a:gridCol>
                <a:gridCol w="2998449">
                  <a:extLst>
                    <a:ext uri="{9D8B030D-6E8A-4147-A177-3AD203B41FA5}">
                      <a16:colId xmlns:a16="http://schemas.microsoft.com/office/drawing/2014/main" val="469017250"/>
                    </a:ext>
                  </a:extLst>
                </a:gridCol>
                <a:gridCol w="3118387">
                  <a:extLst>
                    <a:ext uri="{9D8B030D-6E8A-4147-A177-3AD203B41FA5}">
                      <a16:colId xmlns:a16="http://schemas.microsoft.com/office/drawing/2014/main" val="3510273290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1561861423"/>
                    </a:ext>
                  </a:extLst>
                </a:gridCol>
                <a:gridCol w="3057572">
                  <a:extLst>
                    <a:ext uri="{9D8B030D-6E8A-4147-A177-3AD203B41FA5}">
                      <a16:colId xmlns:a16="http://schemas.microsoft.com/office/drawing/2014/main" val="2520000449"/>
                    </a:ext>
                  </a:extLst>
                </a:gridCol>
              </a:tblGrid>
              <a:tr h="649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đề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Khởi</a:t>
                      </a:r>
                      <a:r>
                        <a:rPr lang="fr-FR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động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Lập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kế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hoạch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endParaRPr lang="fr-FR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Chuyển</a:t>
                      </a:r>
                      <a:r>
                        <a:rPr lang="fr-FR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giao</a:t>
                      </a:r>
                    </a:p>
                    <a:p>
                      <a:pPr marL="0" algn="l" defTabSz="914400" rtl="0" eaLnBrk="1" latinLnBrk="0" hangingPunct="1"/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Kết</a:t>
                      </a:r>
                      <a:r>
                        <a:rPr lang="fr-FR" sz="2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luận</a:t>
                      </a:r>
                      <a:endParaRPr lang="fr-FR" sz="2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2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1199</Words>
  <Application>Microsoft Office PowerPoint</Application>
  <PresentationFormat>Custom</PresentationFormat>
  <Paragraphs>385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Microsoft Sans Serif</vt:lpstr>
      <vt:lpstr>Symbol</vt:lpstr>
      <vt:lpstr>Times New Roman</vt:lpstr>
      <vt:lpstr>Verdana</vt:lpstr>
      <vt:lpstr>Office Theme</vt:lpstr>
      <vt:lpstr>PowerPoint Presentation</vt:lpstr>
      <vt:lpstr>Sinh viên thực hiện</vt:lpstr>
      <vt:lpstr>Các nội dung chính</vt:lpstr>
      <vt:lpstr>Các nội dung chính</vt:lpstr>
      <vt:lpstr>PowerPoint Presentation</vt:lpstr>
      <vt:lpstr>Các 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nội dung chính</vt:lpstr>
      <vt:lpstr>PowerPoint Presentation</vt:lpstr>
      <vt:lpstr>PowerPoint Presentation</vt:lpstr>
      <vt:lpstr>Các nội dung chính</vt:lpstr>
      <vt:lpstr>Các nội dung chính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hoang duc</cp:lastModifiedBy>
  <cp:revision>1</cp:revision>
  <dcterms:created xsi:type="dcterms:W3CDTF">2022-06-20T14:44:37Z</dcterms:created>
  <dcterms:modified xsi:type="dcterms:W3CDTF">2022-06-24T14:06:46Z</dcterms:modified>
</cp:coreProperties>
</file>