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8" r:id="rId3"/>
    <p:sldId id="287" r:id="rId4"/>
    <p:sldId id="288" r:id="rId5"/>
    <p:sldId id="261" r:id="rId6"/>
    <p:sldId id="265" r:id="rId7"/>
    <p:sldId id="275" r:id="rId8"/>
    <p:sldId id="279" r:id="rId9"/>
    <p:sldId id="282" r:id="rId10"/>
    <p:sldId id="283" r:id="rId11"/>
  </p:sldIdLst>
  <p:sldSz cx="9144000" cy="5143500" type="screen16x9"/>
  <p:notesSz cx="6858000" cy="9144000"/>
  <p:embeddedFontLst>
    <p:embeddedFont>
      <p:font typeface="Hind" charset="0"/>
      <p:regular r:id="rId13"/>
      <p:bold r:id="rId14"/>
    </p:embeddedFon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7EB0D62-2AC2-4281-8058-3C9DD688BF42}">
  <a:tblStyle styleId="{87EB0D62-2AC2-4281-8058-3C9DD688BF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0074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4e99475fc_445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4e99475fc_445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1600200" y="1885950"/>
            <a:ext cx="5943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mtClean="0">
                <a:latin typeface="Times New Roman" pitchFamily="18" charset="0"/>
                <a:cs typeface="Times New Roman" pitchFamily="18" charset="0"/>
              </a:rPr>
              <a:t>CÔNG NGHỆ PHẦN MỀM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Google Shape;196;p15"/>
          <p:cNvSpPr txBox="1">
            <a:spLocks/>
          </p:cNvSpPr>
          <p:nvPr/>
        </p:nvSpPr>
        <p:spPr>
          <a:xfrm>
            <a:off x="2209800" y="3714750"/>
            <a:ext cx="6705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Hind"/>
              <a:buNone/>
              <a:defRPr sz="4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Đề tài:Hình thành ý tưởng, thiết kế, triển khai và vận hành hệ thống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đăng ký khóa học online.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 txBox="1"/>
          <p:nvPr/>
        </p:nvSpPr>
        <p:spPr>
          <a:xfrm>
            <a:off x="2468650" y="761875"/>
            <a:ext cx="54267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Now you can use any emoji as an icon!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6" name="Google Shape;716;p42"/>
          <p:cNvSpPr txBox="1"/>
          <p:nvPr/>
        </p:nvSpPr>
        <p:spPr>
          <a:xfrm>
            <a:off x="1085500" y="2221850"/>
            <a:ext cx="67728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0066"/>
                </a:highlight>
                <a:latin typeface="Hind"/>
                <a:ea typeface="Hind"/>
                <a:cs typeface="Hind"/>
                <a:sym typeface="Hi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0066"/>
              </a:highlight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7" name="Google Shape;717;p42"/>
          <p:cNvSpPr txBox="1"/>
          <p:nvPr/>
        </p:nvSpPr>
        <p:spPr>
          <a:xfrm>
            <a:off x="953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CC00"/>
                </a:solidFill>
              </a:rPr>
              <a:t>😉</a:t>
            </a:r>
            <a:endParaRPr sz="9600">
              <a:solidFill>
                <a:srgbClr val="FFCC00"/>
              </a:solidFill>
            </a:endParaRPr>
          </a:p>
        </p:txBody>
      </p:sp>
      <p:sp>
        <p:nvSpPr>
          <p:cNvPr id="718" name="Google Shape;718;p4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438400" y="1504950"/>
            <a:ext cx="467595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mtClean="0">
                <a:latin typeface="Times New Roman" pitchFamily="18" charset="0"/>
                <a:cs typeface="Times New Roman" pitchFamily="18" charset="0"/>
              </a:rPr>
              <a:t>1: Thành viên nhóm</a:t>
            </a:r>
            <a:endParaRPr sz="6000"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895600" y="2266950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Nguyễn Thị Mỹ Linh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Sinh viên: 56K4 – CNTT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Mail: nguyenmylinh8897@gmail.com</a:t>
            </a:r>
            <a:endParaRPr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  <p:bldP spid="2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1488233" y="438150"/>
            <a:ext cx="4362500" cy="5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mtClean="0">
                <a:latin typeface="Times New Roman" pitchFamily="18" charset="0"/>
                <a:cs typeface="Times New Roman" pitchFamily="18" charset="0"/>
              </a:rPr>
              <a:t>2.MỤC ĐÍCH </a:t>
            </a:r>
            <a:r>
              <a:rPr lang="en" sz="2400" smtClean="0">
                <a:latin typeface="Times New Roman" pitchFamily="18" charset="0"/>
                <a:cs typeface="Times New Roman" pitchFamily="18" charset="0"/>
              </a:rPr>
              <a:t>VÀ NỘI DUNG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" name="Google Shape;264;p23"/>
          <p:cNvSpPr txBox="1">
            <a:spLocks/>
          </p:cNvSpPr>
          <p:nvPr/>
        </p:nvSpPr>
        <p:spPr>
          <a:xfrm>
            <a:off x="1981200" y="971550"/>
            <a:ext cx="59721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de-DE" sz="2000" smtClean="0">
                <a:latin typeface="Times New Roman" pitchFamily="18" charset="0"/>
                <a:cs typeface="Times New Roman" pitchFamily="18" charset="0"/>
              </a:rPr>
              <a:t>Nội dung đã thực hiện :</a:t>
            </a:r>
          </a:p>
          <a:p>
            <a:pPr algn="l"/>
            <a:r>
              <a:rPr lang="de-DE" sz="2000" smtClean="0">
                <a:latin typeface="Times New Roman" pitchFamily="18" charset="0"/>
                <a:cs typeface="Times New Roman" pitchFamily="18" charset="0"/>
              </a:rPr>
              <a:t> - Khảo sát hệ thống</a:t>
            </a:r>
          </a:p>
          <a:p>
            <a:pPr algn="l"/>
            <a:r>
              <a:rPr lang="de-DE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smtClean="0">
                <a:latin typeface="Times New Roman" pitchFamily="18" charset="0"/>
                <a:cs typeface="Times New Roman" pitchFamily="18" charset="0"/>
              </a:rPr>
              <a:t>- Phân tích thiết kế CSDl</a:t>
            </a:r>
          </a:p>
          <a:p>
            <a:pPr algn="l"/>
            <a:r>
              <a:rPr lang="de-DE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smtClean="0">
                <a:latin typeface="Times New Roman" pitchFamily="18" charset="0"/>
                <a:cs typeface="Times New Roman" pitchFamily="18" charset="0"/>
              </a:rPr>
              <a:t>- Phác họa giao diện</a:t>
            </a:r>
          </a:p>
          <a:p>
            <a:pPr algn="l"/>
            <a:r>
              <a:rPr lang="de-DE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smtClean="0">
                <a:latin typeface="Times New Roman" pitchFamily="18" charset="0"/>
                <a:cs typeface="Times New Roman" pitchFamily="18" charset="0"/>
              </a:rPr>
              <a:t>- Thiết kế giao diện</a:t>
            </a:r>
            <a:endParaRPr lang="de-DE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92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60564" y="361950"/>
            <a:ext cx="4362500" cy="5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mtClean="0">
                <a:latin typeface="Times New Roman" pitchFamily="18" charset="0"/>
                <a:cs typeface="Times New Roman" pitchFamily="18" charset="0"/>
              </a:rPr>
              <a:t>3. Sơ đồ Grantt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C:\xampp\htdocs\hocphp\DO_AN\So do gant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47750"/>
            <a:ext cx="86106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933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0" y="3619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Times New Roman" pitchFamily="18" charset="0"/>
                <a:cs typeface="Times New Roman" pitchFamily="18" charset="0"/>
              </a:rPr>
              <a:t>4.Phân 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ích CSDL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488;p41"/>
          <p:cNvSpPr/>
          <p:nvPr/>
        </p:nvSpPr>
        <p:spPr>
          <a:xfrm>
            <a:off x="1219200" y="3790950"/>
            <a:ext cx="304959" cy="303176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xampp\htdocs\hocphp\DO_AN\sq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71550"/>
            <a:ext cx="8458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4114800" y="438150"/>
            <a:ext cx="35814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" smtClean="0">
                <a:latin typeface="Times New Roman" pitchFamily="18" charset="0"/>
                <a:cs typeface="Times New Roman" pitchFamily="18" charset="0"/>
              </a:rPr>
              <a:t>Mô hình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4" name="Google Shape;274;p24"/>
          <p:cNvSpPr txBox="1">
            <a:spLocks noGrp="1"/>
          </p:cNvSpPr>
          <p:nvPr>
            <p:ph type="body" idx="1"/>
          </p:nvPr>
        </p:nvSpPr>
        <p:spPr>
          <a:xfrm>
            <a:off x="4837458" y="1352550"/>
            <a:ext cx="28554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smtClean="0">
                <a:latin typeface="Times New Roman" pitchFamily="18" charset="0"/>
                <a:cs typeface="Times New Roman" pitchFamily="18" charset="0"/>
              </a:rPr>
              <a:t>Lựa chọn mô hình tiến hóa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5" name="Google Shape;512;p41"/>
          <p:cNvGrpSpPr/>
          <p:nvPr/>
        </p:nvGrpSpPr>
        <p:grpSpPr>
          <a:xfrm>
            <a:off x="4375395" y="1561161"/>
            <a:ext cx="320939" cy="320939"/>
            <a:chOff x="2594325" y="1627175"/>
            <a:chExt cx="440850" cy="440850"/>
          </a:xfrm>
        </p:grpSpPr>
        <p:sp>
          <p:nvSpPr>
            <p:cNvPr id="16" name="Google Shape;513;p4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4;p4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5;p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5750"/>
            <a:ext cx="3343275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27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264;p23"/>
          <p:cNvSpPr txBox="1">
            <a:spLocks/>
          </p:cNvSpPr>
          <p:nvPr/>
        </p:nvSpPr>
        <p:spPr>
          <a:xfrm>
            <a:off x="1066800" y="699018"/>
            <a:ext cx="43434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3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de-DE" sz="3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Giao diện</a:t>
            </a:r>
            <a:endParaRPr lang="de-DE" sz="30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971800" y="17335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41"/>
          <p:cNvGrpSpPr/>
          <p:nvPr/>
        </p:nvGrpSpPr>
        <p:grpSpPr>
          <a:xfrm>
            <a:off x="1063545" y="422362"/>
            <a:ext cx="302266" cy="382273"/>
            <a:chOff x="584925" y="238125"/>
            <a:chExt cx="415200" cy="525100"/>
          </a:xfrm>
        </p:grpSpPr>
        <p:sp>
          <p:nvSpPr>
            <p:cNvPr id="427" name="Google Shape;427;p4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41"/>
          <p:cNvGrpSpPr/>
          <p:nvPr/>
        </p:nvGrpSpPr>
        <p:grpSpPr>
          <a:xfrm>
            <a:off x="1543589" y="477908"/>
            <a:ext cx="323614" cy="269396"/>
            <a:chOff x="1244325" y="314425"/>
            <a:chExt cx="444525" cy="370050"/>
          </a:xfrm>
        </p:grpSpPr>
        <p:sp>
          <p:nvSpPr>
            <p:cNvPr id="434" name="Google Shape;434;p4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41"/>
          <p:cNvGrpSpPr/>
          <p:nvPr/>
        </p:nvGrpSpPr>
        <p:grpSpPr>
          <a:xfrm>
            <a:off x="2041431" y="476580"/>
            <a:ext cx="309400" cy="272054"/>
            <a:chOff x="1928175" y="312600"/>
            <a:chExt cx="425000" cy="373700"/>
          </a:xfrm>
        </p:grpSpPr>
        <p:sp>
          <p:nvSpPr>
            <p:cNvPr id="437" name="Google Shape;437;p4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41"/>
          <p:cNvSpPr/>
          <p:nvPr/>
        </p:nvSpPr>
        <p:spPr>
          <a:xfrm>
            <a:off x="2560122" y="466801"/>
            <a:ext cx="253380" cy="29160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1"/>
          <p:cNvSpPr/>
          <p:nvPr/>
        </p:nvSpPr>
        <p:spPr>
          <a:xfrm>
            <a:off x="3068163" y="467693"/>
            <a:ext cx="218728" cy="289817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41"/>
          <p:cNvGrpSpPr/>
          <p:nvPr/>
        </p:nvGrpSpPr>
        <p:grpSpPr>
          <a:xfrm>
            <a:off x="3490497" y="462365"/>
            <a:ext cx="355628" cy="300500"/>
            <a:chOff x="3918650" y="293075"/>
            <a:chExt cx="488500" cy="412775"/>
          </a:xfrm>
        </p:grpSpPr>
        <p:sp>
          <p:nvSpPr>
            <p:cNvPr id="442" name="Google Shape;442;p4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41"/>
          <p:cNvGrpSpPr/>
          <p:nvPr/>
        </p:nvGrpSpPr>
        <p:grpSpPr>
          <a:xfrm>
            <a:off x="4012783" y="439688"/>
            <a:ext cx="292510" cy="345836"/>
            <a:chOff x="4636075" y="261925"/>
            <a:chExt cx="401800" cy="475050"/>
          </a:xfrm>
        </p:grpSpPr>
        <p:sp>
          <p:nvSpPr>
            <p:cNvPr id="446" name="Google Shape;446;p4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41"/>
          <p:cNvSpPr/>
          <p:nvPr/>
        </p:nvSpPr>
        <p:spPr>
          <a:xfrm>
            <a:off x="4482088" y="466346"/>
            <a:ext cx="335171" cy="292510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41"/>
          <p:cNvGrpSpPr/>
          <p:nvPr/>
        </p:nvGrpSpPr>
        <p:grpSpPr>
          <a:xfrm>
            <a:off x="4993799" y="468590"/>
            <a:ext cx="293384" cy="287596"/>
            <a:chOff x="5983625" y="301625"/>
            <a:chExt cx="403000" cy="395050"/>
          </a:xfrm>
        </p:grpSpPr>
        <p:sp>
          <p:nvSpPr>
            <p:cNvPr id="452" name="Google Shape;452;p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41"/>
          <p:cNvGrpSpPr/>
          <p:nvPr/>
        </p:nvGrpSpPr>
        <p:grpSpPr>
          <a:xfrm>
            <a:off x="5486746" y="466351"/>
            <a:ext cx="288943" cy="288506"/>
            <a:chOff x="6660750" y="298550"/>
            <a:chExt cx="396900" cy="396300"/>
          </a:xfrm>
        </p:grpSpPr>
        <p:sp>
          <p:nvSpPr>
            <p:cNvPr id="473" name="Google Shape;473;p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1"/>
          <p:cNvGrpSpPr/>
          <p:nvPr/>
        </p:nvGrpSpPr>
        <p:grpSpPr>
          <a:xfrm>
            <a:off x="1063545" y="920641"/>
            <a:ext cx="302266" cy="365838"/>
            <a:chOff x="584925" y="922575"/>
            <a:chExt cx="415200" cy="502525"/>
          </a:xfrm>
        </p:grpSpPr>
        <p:sp>
          <p:nvSpPr>
            <p:cNvPr id="476" name="Google Shape;476;p4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41"/>
          <p:cNvGrpSpPr/>
          <p:nvPr/>
        </p:nvGrpSpPr>
        <p:grpSpPr>
          <a:xfrm>
            <a:off x="1545372" y="912197"/>
            <a:ext cx="320065" cy="381399"/>
            <a:chOff x="1246775" y="910975"/>
            <a:chExt cx="439650" cy="523900"/>
          </a:xfrm>
        </p:grpSpPr>
        <p:sp>
          <p:nvSpPr>
            <p:cNvPr id="480" name="Google Shape;480;p4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41"/>
          <p:cNvGrpSpPr/>
          <p:nvPr/>
        </p:nvGrpSpPr>
        <p:grpSpPr>
          <a:xfrm>
            <a:off x="2040103" y="973530"/>
            <a:ext cx="312057" cy="259605"/>
            <a:chOff x="1926350" y="995225"/>
            <a:chExt cx="428650" cy="356600"/>
          </a:xfrm>
        </p:grpSpPr>
        <p:sp>
          <p:nvSpPr>
            <p:cNvPr id="484" name="Google Shape;484;p41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41"/>
          <p:cNvSpPr/>
          <p:nvPr/>
        </p:nvSpPr>
        <p:spPr>
          <a:xfrm>
            <a:off x="2534333" y="951729"/>
            <a:ext cx="304959" cy="303176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1"/>
          <p:cNvSpPr/>
          <p:nvPr/>
        </p:nvSpPr>
        <p:spPr>
          <a:xfrm>
            <a:off x="3025503" y="966853"/>
            <a:ext cx="304049" cy="272945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1"/>
          <p:cNvSpPr/>
          <p:nvPr/>
        </p:nvSpPr>
        <p:spPr>
          <a:xfrm>
            <a:off x="3520659" y="969073"/>
            <a:ext cx="295168" cy="268486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1"/>
          <p:cNvSpPr/>
          <p:nvPr/>
        </p:nvSpPr>
        <p:spPr>
          <a:xfrm>
            <a:off x="4021147" y="97173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41"/>
          <p:cNvGrpSpPr/>
          <p:nvPr/>
        </p:nvGrpSpPr>
        <p:grpSpPr>
          <a:xfrm>
            <a:off x="4497740" y="953984"/>
            <a:ext cx="304049" cy="304486"/>
            <a:chOff x="5302225" y="968375"/>
            <a:chExt cx="417650" cy="418250"/>
          </a:xfrm>
        </p:grpSpPr>
        <p:sp>
          <p:nvSpPr>
            <p:cNvPr id="493" name="Google Shape;493;p4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4952012" y="919750"/>
            <a:ext cx="376958" cy="367167"/>
            <a:chOff x="5926225" y="921350"/>
            <a:chExt cx="517800" cy="504350"/>
          </a:xfrm>
        </p:grpSpPr>
        <p:sp>
          <p:nvSpPr>
            <p:cNvPr id="496" name="Google Shape;496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41"/>
          <p:cNvGrpSpPr/>
          <p:nvPr/>
        </p:nvGrpSpPr>
        <p:grpSpPr>
          <a:xfrm>
            <a:off x="5455187" y="926866"/>
            <a:ext cx="352061" cy="352953"/>
            <a:chOff x="6617400" y="931125"/>
            <a:chExt cx="483600" cy="484825"/>
          </a:xfrm>
        </p:grpSpPr>
        <p:sp>
          <p:nvSpPr>
            <p:cNvPr id="499" name="Google Shape;499;p4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41"/>
          <p:cNvGrpSpPr/>
          <p:nvPr/>
        </p:nvGrpSpPr>
        <p:grpSpPr>
          <a:xfrm>
            <a:off x="1044872" y="1474922"/>
            <a:ext cx="339612" cy="238274"/>
            <a:chOff x="559275" y="1683950"/>
            <a:chExt cx="466500" cy="327300"/>
          </a:xfrm>
        </p:grpSpPr>
        <p:sp>
          <p:nvSpPr>
            <p:cNvPr id="502" name="Google Shape;502;p4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1535599" y="1427821"/>
            <a:ext cx="339612" cy="332496"/>
            <a:chOff x="1233350" y="1619250"/>
            <a:chExt cx="466500" cy="456725"/>
          </a:xfrm>
        </p:grpSpPr>
        <p:sp>
          <p:nvSpPr>
            <p:cNvPr id="505" name="Google Shape;505;p4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41"/>
          <p:cNvGrpSpPr/>
          <p:nvPr/>
        </p:nvGrpSpPr>
        <p:grpSpPr>
          <a:xfrm>
            <a:off x="2036991" y="1434919"/>
            <a:ext cx="318282" cy="318282"/>
            <a:chOff x="1922075" y="1629000"/>
            <a:chExt cx="437200" cy="437200"/>
          </a:xfrm>
        </p:grpSpPr>
        <p:sp>
          <p:nvSpPr>
            <p:cNvPr id="510" name="Google Shape;510;p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41"/>
          <p:cNvGrpSpPr/>
          <p:nvPr/>
        </p:nvGrpSpPr>
        <p:grpSpPr>
          <a:xfrm>
            <a:off x="2526389" y="1433590"/>
            <a:ext cx="320939" cy="320939"/>
            <a:chOff x="2594325" y="1627175"/>
            <a:chExt cx="440850" cy="440850"/>
          </a:xfrm>
        </p:grpSpPr>
        <p:sp>
          <p:nvSpPr>
            <p:cNvPr id="513" name="Google Shape;513;p4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41"/>
          <p:cNvSpPr/>
          <p:nvPr/>
        </p:nvSpPr>
        <p:spPr>
          <a:xfrm>
            <a:off x="3031272" y="1447795"/>
            <a:ext cx="292510" cy="292492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41"/>
          <p:cNvGrpSpPr/>
          <p:nvPr/>
        </p:nvGrpSpPr>
        <p:grpSpPr>
          <a:xfrm>
            <a:off x="3538072" y="1895584"/>
            <a:ext cx="260478" cy="368950"/>
            <a:chOff x="3984000" y="1594200"/>
            <a:chExt cx="357800" cy="506800"/>
          </a:xfrm>
        </p:grpSpPr>
        <p:sp>
          <p:nvSpPr>
            <p:cNvPr id="518" name="Google Shape;518;p41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41"/>
          <p:cNvGrpSpPr/>
          <p:nvPr/>
        </p:nvGrpSpPr>
        <p:grpSpPr>
          <a:xfrm>
            <a:off x="3987448" y="1488700"/>
            <a:ext cx="343179" cy="210720"/>
            <a:chOff x="4601275" y="1702875"/>
            <a:chExt cx="471400" cy="289450"/>
          </a:xfrm>
        </p:grpSpPr>
        <p:sp>
          <p:nvSpPr>
            <p:cNvPr id="521" name="Google Shape;521;p41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1"/>
          <p:cNvGrpSpPr/>
          <p:nvPr/>
        </p:nvGrpSpPr>
        <p:grpSpPr>
          <a:xfrm>
            <a:off x="4494628" y="1437139"/>
            <a:ext cx="310274" cy="313841"/>
            <a:chOff x="5297950" y="1632050"/>
            <a:chExt cx="426200" cy="431100"/>
          </a:xfrm>
        </p:grpSpPr>
        <p:sp>
          <p:nvSpPr>
            <p:cNvPr id="527" name="Google Shape;527;p41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1"/>
          <p:cNvGrpSpPr/>
          <p:nvPr/>
        </p:nvGrpSpPr>
        <p:grpSpPr>
          <a:xfrm>
            <a:off x="4984462" y="1427821"/>
            <a:ext cx="312057" cy="332496"/>
            <a:chOff x="5970800" y="1619250"/>
            <a:chExt cx="428650" cy="456725"/>
          </a:xfrm>
        </p:grpSpPr>
        <p:sp>
          <p:nvSpPr>
            <p:cNvPr id="530" name="Google Shape;530;p4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41"/>
          <p:cNvGrpSpPr/>
          <p:nvPr/>
        </p:nvGrpSpPr>
        <p:grpSpPr>
          <a:xfrm>
            <a:off x="5460975" y="1423817"/>
            <a:ext cx="349822" cy="319155"/>
            <a:chOff x="6625350" y="1613750"/>
            <a:chExt cx="480525" cy="438400"/>
          </a:xfrm>
        </p:grpSpPr>
        <p:sp>
          <p:nvSpPr>
            <p:cNvPr id="536" name="Google Shape;536;p4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41"/>
          <p:cNvGrpSpPr/>
          <p:nvPr/>
        </p:nvGrpSpPr>
        <p:grpSpPr>
          <a:xfrm>
            <a:off x="1082655" y="1942990"/>
            <a:ext cx="264046" cy="283611"/>
            <a:chOff x="611175" y="2326900"/>
            <a:chExt cx="362700" cy="389575"/>
          </a:xfrm>
        </p:grpSpPr>
        <p:sp>
          <p:nvSpPr>
            <p:cNvPr id="542" name="Google Shape;542;p4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1"/>
          <p:cNvSpPr/>
          <p:nvPr/>
        </p:nvSpPr>
        <p:spPr>
          <a:xfrm>
            <a:off x="1566244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2056959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2547674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41"/>
          <p:cNvGrpSpPr/>
          <p:nvPr/>
        </p:nvGrpSpPr>
        <p:grpSpPr>
          <a:xfrm>
            <a:off x="3103347" y="1897654"/>
            <a:ext cx="148476" cy="370734"/>
            <a:chOff x="3386850" y="2264625"/>
            <a:chExt cx="203950" cy="509250"/>
          </a:xfrm>
        </p:grpSpPr>
        <p:sp>
          <p:nvSpPr>
            <p:cNvPr id="550" name="Google Shape;550;p4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41"/>
          <p:cNvGrpSpPr/>
          <p:nvPr/>
        </p:nvGrpSpPr>
        <p:grpSpPr>
          <a:xfrm>
            <a:off x="4098141" y="1944773"/>
            <a:ext cx="121794" cy="276494"/>
            <a:chOff x="4753325" y="2329350"/>
            <a:chExt cx="167300" cy="379800"/>
          </a:xfrm>
        </p:grpSpPr>
        <p:sp>
          <p:nvSpPr>
            <p:cNvPr id="553" name="Google Shape;553;p4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1"/>
          <p:cNvGrpSpPr/>
          <p:nvPr/>
        </p:nvGrpSpPr>
        <p:grpSpPr>
          <a:xfrm>
            <a:off x="3605175" y="1899419"/>
            <a:ext cx="126272" cy="367185"/>
            <a:chOff x="4076175" y="2267050"/>
            <a:chExt cx="173450" cy="504375"/>
          </a:xfrm>
        </p:grpSpPr>
        <p:sp>
          <p:nvSpPr>
            <p:cNvPr id="556" name="Google Shape;556;p4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41"/>
          <p:cNvSpPr/>
          <p:nvPr/>
        </p:nvSpPr>
        <p:spPr>
          <a:xfrm>
            <a:off x="4510534" y="1938056"/>
            <a:ext cx="278278" cy="293384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41"/>
          <p:cNvGrpSpPr/>
          <p:nvPr/>
        </p:nvGrpSpPr>
        <p:grpSpPr>
          <a:xfrm>
            <a:off x="4987575" y="1943427"/>
            <a:ext cx="305833" cy="282719"/>
            <a:chOff x="5975075" y="2327500"/>
            <a:chExt cx="420100" cy="388350"/>
          </a:xfrm>
        </p:grpSpPr>
        <p:sp>
          <p:nvSpPr>
            <p:cNvPr id="560" name="Google Shape;560;p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1"/>
          <p:cNvGrpSpPr/>
          <p:nvPr/>
        </p:nvGrpSpPr>
        <p:grpSpPr>
          <a:xfrm>
            <a:off x="5537415" y="1934982"/>
            <a:ext cx="187606" cy="305833"/>
            <a:chOff x="6730350" y="2315900"/>
            <a:chExt cx="257700" cy="420100"/>
          </a:xfrm>
        </p:grpSpPr>
        <p:sp>
          <p:nvSpPr>
            <p:cNvPr id="563" name="Google Shape;563;p4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41"/>
          <p:cNvGrpSpPr/>
          <p:nvPr/>
        </p:nvGrpSpPr>
        <p:grpSpPr>
          <a:xfrm>
            <a:off x="1167103" y="2402158"/>
            <a:ext cx="95150" cy="346728"/>
            <a:chOff x="727175" y="2957625"/>
            <a:chExt cx="130700" cy="476275"/>
          </a:xfrm>
        </p:grpSpPr>
        <p:sp>
          <p:nvSpPr>
            <p:cNvPr id="569" name="Google Shape;569;p41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41"/>
          <p:cNvSpPr/>
          <p:nvPr/>
        </p:nvSpPr>
        <p:spPr>
          <a:xfrm>
            <a:off x="2050298" y="2388332"/>
            <a:ext cx="291600" cy="374283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1597365" y="2388332"/>
            <a:ext cx="216034" cy="374283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41"/>
          <p:cNvGrpSpPr/>
          <p:nvPr/>
        </p:nvGrpSpPr>
        <p:grpSpPr>
          <a:xfrm>
            <a:off x="2518381" y="2413260"/>
            <a:ext cx="336955" cy="324506"/>
            <a:chOff x="2583325" y="2972875"/>
            <a:chExt cx="462850" cy="445750"/>
          </a:xfrm>
        </p:grpSpPr>
        <p:sp>
          <p:nvSpPr>
            <p:cNvPr id="574" name="Google Shape;574;p41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41"/>
          <p:cNvGrpSpPr/>
          <p:nvPr/>
        </p:nvGrpSpPr>
        <p:grpSpPr>
          <a:xfrm>
            <a:off x="2997550" y="2461726"/>
            <a:ext cx="360069" cy="227591"/>
            <a:chOff x="3241525" y="3039450"/>
            <a:chExt cx="494600" cy="312625"/>
          </a:xfrm>
        </p:grpSpPr>
        <p:sp>
          <p:nvSpPr>
            <p:cNvPr id="577" name="Google Shape;577;p41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41"/>
          <p:cNvSpPr/>
          <p:nvPr/>
        </p:nvSpPr>
        <p:spPr>
          <a:xfrm>
            <a:off x="4004258" y="2420781"/>
            <a:ext cx="309400" cy="309382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41"/>
          <p:cNvGrpSpPr/>
          <p:nvPr/>
        </p:nvGrpSpPr>
        <p:grpSpPr>
          <a:xfrm>
            <a:off x="4463506" y="2437720"/>
            <a:ext cx="372518" cy="275603"/>
            <a:chOff x="5255200" y="3006475"/>
            <a:chExt cx="511700" cy="378575"/>
          </a:xfrm>
        </p:grpSpPr>
        <p:sp>
          <p:nvSpPr>
            <p:cNvPr id="581" name="Google Shape;581;p4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41"/>
          <p:cNvGrpSpPr/>
          <p:nvPr/>
        </p:nvGrpSpPr>
        <p:grpSpPr>
          <a:xfrm>
            <a:off x="3517615" y="2421723"/>
            <a:ext cx="301392" cy="307598"/>
            <a:chOff x="3955900" y="2984500"/>
            <a:chExt cx="414000" cy="422525"/>
          </a:xfrm>
        </p:grpSpPr>
        <p:sp>
          <p:nvSpPr>
            <p:cNvPr id="584" name="Google Shape;584;p41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41"/>
          <p:cNvSpPr/>
          <p:nvPr/>
        </p:nvSpPr>
        <p:spPr>
          <a:xfrm>
            <a:off x="1047975" y="2933719"/>
            <a:ext cx="336937" cy="26493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1"/>
          <p:cNvSpPr/>
          <p:nvPr/>
        </p:nvSpPr>
        <p:spPr>
          <a:xfrm>
            <a:off x="5023033" y="2406549"/>
            <a:ext cx="234707" cy="33784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41"/>
          <p:cNvGrpSpPr/>
          <p:nvPr/>
        </p:nvGrpSpPr>
        <p:grpSpPr>
          <a:xfrm>
            <a:off x="5516084" y="2417264"/>
            <a:ext cx="230266" cy="327181"/>
            <a:chOff x="6701050" y="2978375"/>
            <a:chExt cx="316300" cy="449425"/>
          </a:xfrm>
        </p:grpSpPr>
        <p:sp>
          <p:nvSpPr>
            <p:cNvPr id="590" name="Google Shape;590;p4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41"/>
          <p:cNvGrpSpPr/>
          <p:nvPr/>
        </p:nvGrpSpPr>
        <p:grpSpPr>
          <a:xfrm>
            <a:off x="1541368" y="2956002"/>
            <a:ext cx="328073" cy="220493"/>
            <a:chOff x="1241275" y="3718400"/>
            <a:chExt cx="450650" cy="302875"/>
          </a:xfrm>
        </p:grpSpPr>
        <p:sp>
          <p:nvSpPr>
            <p:cNvPr id="593" name="Google Shape;593;p4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41"/>
          <p:cNvGrpSpPr/>
          <p:nvPr/>
        </p:nvGrpSpPr>
        <p:grpSpPr>
          <a:xfrm>
            <a:off x="2036554" y="2939112"/>
            <a:ext cx="319155" cy="254709"/>
            <a:chOff x="1921475" y="3695200"/>
            <a:chExt cx="438400" cy="349875"/>
          </a:xfrm>
        </p:grpSpPr>
        <p:sp>
          <p:nvSpPr>
            <p:cNvPr id="598" name="Google Shape;598;p41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41"/>
          <p:cNvGrpSpPr/>
          <p:nvPr/>
        </p:nvGrpSpPr>
        <p:grpSpPr>
          <a:xfrm>
            <a:off x="2530393" y="2935108"/>
            <a:ext cx="312931" cy="262280"/>
            <a:chOff x="2599825" y="3689700"/>
            <a:chExt cx="429850" cy="360275"/>
          </a:xfrm>
        </p:grpSpPr>
        <p:sp>
          <p:nvSpPr>
            <p:cNvPr id="602" name="Google Shape;602;p4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41"/>
          <p:cNvGrpSpPr/>
          <p:nvPr/>
        </p:nvGrpSpPr>
        <p:grpSpPr>
          <a:xfrm>
            <a:off x="3036225" y="2907990"/>
            <a:ext cx="282719" cy="295168"/>
            <a:chOff x="3294650" y="3652450"/>
            <a:chExt cx="388350" cy="405450"/>
          </a:xfrm>
        </p:grpSpPr>
        <p:sp>
          <p:nvSpPr>
            <p:cNvPr id="605" name="Google Shape;605;p4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1"/>
          <p:cNvGrpSpPr/>
          <p:nvPr/>
        </p:nvGrpSpPr>
        <p:grpSpPr>
          <a:xfrm>
            <a:off x="3503401" y="2945337"/>
            <a:ext cx="329820" cy="241823"/>
            <a:chOff x="3936375" y="3703750"/>
            <a:chExt cx="453050" cy="332175"/>
          </a:xfrm>
        </p:grpSpPr>
        <p:sp>
          <p:nvSpPr>
            <p:cNvPr id="609" name="Google Shape;609;p4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1"/>
          <p:cNvGrpSpPr/>
          <p:nvPr/>
        </p:nvGrpSpPr>
        <p:grpSpPr>
          <a:xfrm>
            <a:off x="3994128" y="2945337"/>
            <a:ext cx="329820" cy="241823"/>
            <a:chOff x="4610450" y="3703750"/>
            <a:chExt cx="453050" cy="332175"/>
          </a:xfrm>
        </p:grpSpPr>
        <p:sp>
          <p:nvSpPr>
            <p:cNvPr id="615" name="Google Shape;615;p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41"/>
          <p:cNvGrpSpPr/>
          <p:nvPr/>
        </p:nvGrpSpPr>
        <p:grpSpPr>
          <a:xfrm>
            <a:off x="4496411" y="2920894"/>
            <a:ext cx="306706" cy="290709"/>
            <a:chOff x="5300400" y="3670175"/>
            <a:chExt cx="421300" cy="399325"/>
          </a:xfrm>
        </p:grpSpPr>
        <p:sp>
          <p:nvSpPr>
            <p:cNvPr id="618" name="Google Shape;618;p41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41"/>
          <p:cNvSpPr/>
          <p:nvPr/>
        </p:nvSpPr>
        <p:spPr>
          <a:xfrm>
            <a:off x="4969690" y="2895499"/>
            <a:ext cx="341396" cy="34137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41"/>
          <p:cNvGrpSpPr/>
          <p:nvPr/>
        </p:nvGrpSpPr>
        <p:grpSpPr>
          <a:xfrm>
            <a:off x="5482305" y="2917327"/>
            <a:ext cx="297825" cy="297843"/>
            <a:chOff x="6654650" y="3665275"/>
            <a:chExt cx="409100" cy="409125"/>
          </a:xfrm>
        </p:grpSpPr>
        <p:sp>
          <p:nvSpPr>
            <p:cNvPr id="625" name="Google Shape;625;p4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41"/>
          <p:cNvGrpSpPr/>
          <p:nvPr/>
        </p:nvGrpSpPr>
        <p:grpSpPr>
          <a:xfrm>
            <a:off x="1053317" y="3395605"/>
            <a:ext cx="322722" cy="322741"/>
            <a:chOff x="570875" y="4322250"/>
            <a:chExt cx="443300" cy="443325"/>
          </a:xfrm>
        </p:grpSpPr>
        <p:sp>
          <p:nvSpPr>
            <p:cNvPr id="628" name="Google Shape;628;p4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41"/>
          <p:cNvSpPr/>
          <p:nvPr/>
        </p:nvSpPr>
        <p:spPr>
          <a:xfrm>
            <a:off x="1530682" y="3458212"/>
            <a:ext cx="349404" cy="19737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41"/>
          <p:cNvGrpSpPr/>
          <p:nvPr/>
        </p:nvGrpSpPr>
        <p:grpSpPr>
          <a:xfrm>
            <a:off x="2078778" y="3371617"/>
            <a:ext cx="234707" cy="370716"/>
            <a:chOff x="1979475" y="4289300"/>
            <a:chExt cx="322400" cy="509225"/>
          </a:xfrm>
        </p:grpSpPr>
        <p:sp>
          <p:nvSpPr>
            <p:cNvPr id="634" name="Google Shape;634;p41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2548611" y="3376495"/>
            <a:ext cx="276931" cy="360961"/>
            <a:chOff x="2624850" y="4296000"/>
            <a:chExt cx="380400" cy="495825"/>
          </a:xfrm>
        </p:grpSpPr>
        <p:sp>
          <p:nvSpPr>
            <p:cNvPr id="638" name="Google Shape;638;p4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41"/>
          <p:cNvSpPr/>
          <p:nvPr/>
        </p:nvSpPr>
        <p:spPr>
          <a:xfrm>
            <a:off x="3520222" y="3408873"/>
            <a:ext cx="296041" cy="296059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1"/>
          <p:cNvSpPr/>
          <p:nvPr/>
        </p:nvSpPr>
        <p:spPr>
          <a:xfrm>
            <a:off x="3029507" y="3427546"/>
            <a:ext cx="296041" cy="25871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4009590" y="3407545"/>
            <a:ext cx="298735" cy="298717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41"/>
          <p:cNvGrpSpPr/>
          <p:nvPr/>
        </p:nvGrpSpPr>
        <p:grpSpPr>
          <a:xfrm>
            <a:off x="4478630" y="3412057"/>
            <a:ext cx="342269" cy="289835"/>
            <a:chOff x="5275975" y="4344850"/>
            <a:chExt cx="470150" cy="398125"/>
          </a:xfrm>
        </p:grpSpPr>
        <p:sp>
          <p:nvSpPr>
            <p:cNvPr id="645" name="Google Shape;645;p4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41"/>
          <p:cNvSpPr/>
          <p:nvPr/>
        </p:nvSpPr>
        <p:spPr>
          <a:xfrm>
            <a:off x="4986579" y="3403104"/>
            <a:ext cx="307616" cy="307598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41"/>
          <p:cNvGrpSpPr/>
          <p:nvPr/>
        </p:nvGrpSpPr>
        <p:grpSpPr>
          <a:xfrm>
            <a:off x="5473405" y="3388507"/>
            <a:ext cx="315624" cy="336937"/>
            <a:chOff x="6642425" y="4312500"/>
            <a:chExt cx="433550" cy="462825"/>
          </a:xfrm>
        </p:grpSpPr>
        <p:sp>
          <p:nvSpPr>
            <p:cNvPr id="650" name="Google Shape;650;p4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41"/>
          <p:cNvSpPr/>
          <p:nvPr/>
        </p:nvSpPr>
        <p:spPr>
          <a:xfrm>
            <a:off x="1011976" y="3928034"/>
            <a:ext cx="405387" cy="239166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4" name="Google Shape;654;p41"/>
          <p:cNvGrpSpPr/>
          <p:nvPr/>
        </p:nvGrpSpPr>
        <p:grpSpPr>
          <a:xfrm>
            <a:off x="1543589" y="3888570"/>
            <a:ext cx="323614" cy="318282"/>
            <a:chOff x="1244325" y="4999400"/>
            <a:chExt cx="444525" cy="437200"/>
          </a:xfrm>
        </p:grpSpPr>
        <p:sp>
          <p:nvSpPr>
            <p:cNvPr id="655" name="Google Shape;655;p4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41"/>
          <p:cNvGrpSpPr/>
          <p:nvPr/>
        </p:nvGrpSpPr>
        <p:grpSpPr>
          <a:xfrm>
            <a:off x="2063217" y="3878341"/>
            <a:ext cx="265829" cy="338720"/>
            <a:chOff x="1958100" y="4985350"/>
            <a:chExt cx="365150" cy="465275"/>
          </a:xfrm>
        </p:grpSpPr>
        <p:sp>
          <p:nvSpPr>
            <p:cNvPr id="661" name="Google Shape;661;p41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1"/>
          <p:cNvGrpSpPr/>
          <p:nvPr/>
        </p:nvGrpSpPr>
        <p:grpSpPr>
          <a:xfrm>
            <a:off x="2534378" y="3891227"/>
            <a:ext cx="304959" cy="313386"/>
            <a:chOff x="2605300" y="5003050"/>
            <a:chExt cx="418900" cy="430475"/>
          </a:xfrm>
        </p:grpSpPr>
        <p:sp>
          <p:nvSpPr>
            <p:cNvPr id="665" name="Google Shape;665;p4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1"/>
          <p:cNvGrpSpPr/>
          <p:nvPr/>
        </p:nvGrpSpPr>
        <p:grpSpPr>
          <a:xfrm>
            <a:off x="2995330" y="3897906"/>
            <a:ext cx="364510" cy="299608"/>
            <a:chOff x="3238475" y="5012225"/>
            <a:chExt cx="500700" cy="411550"/>
          </a:xfrm>
        </p:grpSpPr>
        <p:sp>
          <p:nvSpPr>
            <p:cNvPr id="669" name="Google Shape;669;p41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3959002" y="3865893"/>
            <a:ext cx="400072" cy="363618"/>
            <a:chOff x="4562200" y="4968250"/>
            <a:chExt cx="549550" cy="499475"/>
          </a:xfrm>
        </p:grpSpPr>
        <p:sp>
          <p:nvSpPr>
            <p:cNvPr id="675" name="Google Shape;675;p4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1"/>
          <p:cNvGrpSpPr/>
          <p:nvPr/>
        </p:nvGrpSpPr>
        <p:grpSpPr>
          <a:xfrm>
            <a:off x="3529627" y="3886349"/>
            <a:ext cx="277368" cy="322267"/>
            <a:chOff x="3972400" y="4996350"/>
            <a:chExt cx="381000" cy="442675"/>
          </a:xfrm>
        </p:grpSpPr>
        <p:sp>
          <p:nvSpPr>
            <p:cNvPr id="681" name="Google Shape;681;p41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41"/>
          <p:cNvGrpSpPr/>
          <p:nvPr/>
        </p:nvGrpSpPr>
        <p:grpSpPr>
          <a:xfrm>
            <a:off x="4453295" y="3859231"/>
            <a:ext cx="392956" cy="376940"/>
            <a:chOff x="5241175" y="4959100"/>
            <a:chExt cx="539775" cy="517775"/>
          </a:xfrm>
        </p:grpSpPr>
        <p:sp>
          <p:nvSpPr>
            <p:cNvPr id="684" name="Google Shape;684;p4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41"/>
          <p:cNvSpPr/>
          <p:nvPr/>
        </p:nvSpPr>
        <p:spPr>
          <a:xfrm>
            <a:off x="4967470" y="3952040"/>
            <a:ext cx="345836" cy="191155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41"/>
          <p:cNvGrpSpPr/>
          <p:nvPr/>
        </p:nvGrpSpPr>
        <p:grpSpPr>
          <a:xfrm>
            <a:off x="5504527" y="3915233"/>
            <a:ext cx="252052" cy="289835"/>
            <a:chOff x="6685175" y="5036025"/>
            <a:chExt cx="346225" cy="398125"/>
          </a:xfrm>
        </p:grpSpPr>
        <p:sp>
          <p:nvSpPr>
            <p:cNvPr id="692" name="Google Shape;692;p4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41"/>
          <p:cNvGrpSpPr/>
          <p:nvPr/>
        </p:nvGrpSpPr>
        <p:grpSpPr>
          <a:xfrm>
            <a:off x="6131017" y="2563399"/>
            <a:ext cx="432570" cy="421334"/>
            <a:chOff x="5926225" y="921350"/>
            <a:chExt cx="517800" cy="504350"/>
          </a:xfrm>
        </p:grpSpPr>
        <p:sp>
          <p:nvSpPr>
            <p:cNvPr id="698" name="Google Shape;698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00" name="Google Shape;700;p41"/>
          <p:cNvSpPr/>
          <p:nvPr/>
        </p:nvSpPr>
        <p:spPr>
          <a:xfrm>
            <a:off x="6324938" y="27994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41"/>
          <p:cNvGrpSpPr/>
          <p:nvPr/>
        </p:nvGrpSpPr>
        <p:grpSpPr>
          <a:xfrm>
            <a:off x="7016005" y="2542779"/>
            <a:ext cx="432570" cy="421334"/>
            <a:chOff x="5926225" y="921350"/>
            <a:chExt cx="517800" cy="504350"/>
          </a:xfrm>
        </p:grpSpPr>
        <p:sp>
          <p:nvSpPr>
            <p:cNvPr id="702" name="Google Shape;702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7438526" y="27788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41"/>
          <p:cNvGrpSpPr/>
          <p:nvPr/>
        </p:nvGrpSpPr>
        <p:grpSpPr>
          <a:xfrm>
            <a:off x="6131285" y="3291821"/>
            <a:ext cx="1075937" cy="1047989"/>
            <a:chOff x="5926225" y="921350"/>
            <a:chExt cx="517800" cy="504350"/>
          </a:xfrm>
        </p:grpSpPr>
        <p:sp>
          <p:nvSpPr>
            <p:cNvPr id="706" name="Google Shape;706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41"/>
          <p:cNvSpPr/>
          <p:nvPr/>
        </p:nvSpPr>
        <p:spPr>
          <a:xfrm>
            <a:off x="6613598" y="38789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33CC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 txBox="1"/>
          <p:nvPr/>
        </p:nvSpPr>
        <p:spPr>
          <a:xfrm>
            <a:off x="6019975" y="312075"/>
            <a:ext cx="18543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. 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This means that you can: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Resize them without losing quality.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fill color and opacity.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line color, width and style.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Isn’t that nice? :)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Examples: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0" name="Google Shape;710;p4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195</Words>
  <Application>Microsoft Office PowerPoint</Application>
  <PresentationFormat>On-screen Show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Hind</vt:lpstr>
      <vt:lpstr>Calibri</vt:lpstr>
      <vt:lpstr>Dumaine</vt:lpstr>
      <vt:lpstr>CÔNG NGHỆ PHẦN MỀM</vt:lpstr>
      <vt:lpstr>1: Thành viên nhóm</vt:lpstr>
      <vt:lpstr>2.MỤC ĐÍCH VÀ NỘI DUNG</vt:lpstr>
      <vt:lpstr>3. Sơ đồ Grantt</vt:lpstr>
      <vt:lpstr>4.Phân tích CSDL</vt:lpstr>
      <vt:lpstr>5. Mô hình</vt:lpstr>
      <vt:lpstr>PowerPoint Presentation</vt:lpstr>
      <vt:lpstr>THANKS!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PHẦN MỀM</dc:title>
  <dc:creator>Linh Nguyễn</dc:creator>
  <cp:lastModifiedBy>My Linh</cp:lastModifiedBy>
  <cp:revision>16</cp:revision>
  <dcterms:modified xsi:type="dcterms:W3CDTF">2019-04-08T03:34:47Z</dcterms:modified>
</cp:coreProperties>
</file>