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59" r:id="rId4"/>
    <p:sldId id="284" r:id="rId5"/>
    <p:sldId id="261" r:id="rId6"/>
    <p:sldId id="285" r:id="rId7"/>
    <p:sldId id="265" r:id="rId8"/>
    <p:sldId id="275" r:id="rId9"/>
    <p:sldId id="276" r:id="rId10"/>
    <p:sldId id="278" r:id="rId11"/>
    <p:sldId id="279" r:id="rId12"/>
    <p:sldId id="282" r:id="rId13"/>
    <p:sldId id="283" r:id="rId14"/>
  </p:sldIdLst>
  <p:sldSz cx="9144000" cy="5143500" type="screen16x9"/>
  <p:notesSz cx="6858000" cy="9144000"/>
  <p:embeddedFontLst>
    <p:embeddedFont>
      <p:font typeface="Hind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EB0D62-2AC2-4281-8058-3C9DD688BF42}">
  <a:tblStyle styleId="{87EB0D62-2AC2-4281-8058-3C9DD688B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07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600200" y="1885950"/>
            <a:ext cx="5943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itchFamily="18" charset="0"/>
                <a:cs typeface="Times New Roman" pitchFamily="18" charset="0"/>
              </a:rPr>
              <a:t>CÔNG NGHỆ PHẦN MỀM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209800" y="3714750"/>
            <a:ext cx="6705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tài:Hình thành ý tưởng,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kế, triển khai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và vận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hành hệ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thống đăng ký tuyển sinh đại học chính quy.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1219200" y="1537959"/>
            <a:ext cx="6705600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1524000" y="1733550"/>
            <a:ext cx="6096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 pitchFamily="18" charset="0"/>
              <a:ea typeface="Hind"/>
              <a:cs typeface="Times New Roman" pitchFamily="18" charset="0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1219200" y="514350"/>
            <a:ext cx="4788176" cy="699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9. Tài liệu tham khảo</a:t>
            </a:r>
            <a:endParaRPr sz="3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" name="Google Shape;483;p41"/>
          <p:cNvGrpSpPr/>
          <p:nvPr/>
        </p:nvGrpSpPr>
        <p:grpSpPr>
          <a:xfrm>
            <a:off x="1728046" y="2038350"/>
            <a:ext cx="312057" cy="259605"/>
            <a:chOff x="1926350" y="995225"/>
            <a:chExt cx="428650" cy="356600"/>
          </a:xfrm>
        </p:grpSpPr>
        <p:sp>
          <p:nvSpPr>
            <p:cNvPr id="7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2;p34"/>
          <p:cNvSpPr txBox="1">
            <a:spLocks/>
          </p:cNvSpPr>
          <p:nvPr/>
        </p:nvSpPr>
        <p:spPr>
          <a:xfrm>
            <a:off x="2286000" y="1930662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en-US" sz="1800" b="1" i="1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Tài liệu trên https://w3schools.com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oogle Shape;483;p41"/>
          <p:cNvGrpSpPr/>
          <p:nvPr/>
        </p:nvGrpSpPr>
        <p:grpSpPr>
          <a:xfrm>
            <a:off x="1755510" y="2571750"/>
            <a:ext cx="312057" cy="259605"/>
            <a:chOff x="1926350" y="995225"/>
            <a:chExt cx="428650" cy="356600"/>
          </a:xfrm>
        </p:grpSpPr>
        <p:sp>
          <p:nvSpPr>
            <p:cNvPr id="13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72;p34"/>
          <p:cNvSpPr txBox="1">
            <a:spLocks/>
          </p:cNvSpPr>
          <p:nvPr/>
        </p:nvSpPr>
        <p:spPr>
          <a:xfrm>
            <a:off x="2286000" y="2455512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en-US" sz="1800" b="1" i="1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Tài liệu trên </a:t>
            </a: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webchuan.com.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oogle Shape;483;p41"/>
          <p:cNvGrpSpPr/>
          <p:nvPr/>
        </p:nvGrpSpPr>
        <p:grpSpPr>
          <a:xfrm>
            <a:off x="1775423" y="3169067"/>
            <a:ext cx="312057" cy="259605"/>
            <a:chOff x="1926350" y="995225"/>
            <a:chExt cx="428650" cy="356600"/>
          </a:xfrm>
        </p:grpSpPr>
        <p:sp>
          <p:nvSpPr>
            <p:cNvPr id="19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72;p34"/>
          <p:cNvSpPr txBox="1">
            <a:spLocks/>
          </p:cNvSpPr>
          <p:nvPr/>
        </p:nvSpPr>
        <p:spPr>
          <a:xfrm>
            <a:off x="2286000" y="3060419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Đọc một số trang nước ngoài và sách.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7" grpId="0" build="p"/>
      <p:bldP spid="11" grpId="0"/>
      <p:bldP spid="1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971800" y="17335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438400" y="1504950"/>
            <a:ext cx="467595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itchFamily="18" charset="0"/>
                <a:cs typeface="Times New Roman" pitchFamily="18" charset="0"/>
              </a:rPr>
              <a:t>1: Thành viên nhóm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895600" y="2266950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Nguyễn Thị Mỹ Linh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viên: 56K4 – CNTT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Mail: nguyenmylinh8897@gmail.com</a:t>
            </a: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1828800" y="1581150"/>
            <a:ext cx="4362500" cy="5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2.MỤC ĐÍCH ĐỀ TÀI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35907" y="2318199"/>
            <a:ext cx="4419600" cy="610335"/>
          </a:xfrm>
          <a:ln>
            <a:noFill/>
          </a:ln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một hệ thống tuyển sinh đại học chính quy. 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oogle Shape;426;p41"/>
          <p:cNvGrpSpPr/>
          <p:nvPr/>
        </p:nvGrpSpPr>
        <p:grpSpPr>
          <a:xfrm>
            <a:off x="2438400" y="2437563"/>
            <a:ext cx="302266" cy="382273"/>
            <a:chOff x="584925" y="238125"/>
            <a:chExt cx="415200" cy="525100"/>
          </a:xfrm>
        </p:grpSpPr>
        <p:sp>
          <p:nvSpPr>
            <p:cNvPr id="14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26;p41"/>
          <p:cNvGrpSpPr/>
          <p:nvPr/>
        </p:nvGrpSpPr>
        <p:grpSpPr>
          <a:xfrm>
            <a:off x="2443714" y="3092204"/>
            <a:ext cx="302266" cy="382273"/>
            <a:chOff x="584925" y="238125"/>
            <a:chExt cx="415200" cy="525100"/>
          </a:xfrm>
        </p:grpSpPr>
        <p:sp>
          <p:nvSpPr>
            <p:cNvPr id="21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Subtitle 1"/>
          <p:cNvSpPr txBox="1">
            <a:spLocks/>
          </p:cNvSpPr>
          <p:nvPr/>
        </p:nvSpPr>
        <p:spPr>
          <a:xfrm>
            <a:off x="2971800" y="3060587"/>
            <a:ext cx="4267200" cy="61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Hiểu biết về quy trình xây dựng phần mềm.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oogle Shape;426;p41"/>
          <p:cNvGrpSpPr/>
          <p:nvPr/>
        </p:nvGrpSpPr>
        <p:grpSpPr>
          <a:xfrm>
            <a:off x="2430382" y="3714750"/>
            <a:ext cx="302266" cy="382273"/>
            <a:chOff x="584925" y="238125"/>
            <a:chExt cx="415200" cy="525100"/>
          </a:xfrm>
        </p:grpSpPr>
        <p:sp>
          <p:nvSpPr>
            <p:cNvPr id="29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ubtitle 1"/>
          <p:cNvSpPr txBox="1">
            <a:spLocks/>
          </p:cNvSpPr>
          <p:nvPr/>
        </p:nvSpPr>
        <p:spPr>
          <a:xfrm>
            <a:off x="2971800" y="3500010"/>
            <a:ext cx="4267200" cy="61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Nắm rõ kiến thức nền tảng và học thêm công nghệ mới.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oogle Shape;426;p41"/>
          <p:cNvGrpSpPr/>
          <p:nvPr/>
        </p:nvGrpSpPr>
        <p:grpSpPr>
          <a:xfrm>
            <a:off x="2415786" y="4324350"/>
            <a:ext cx="302266" cy="382273"/>
            <a:chOff x="584925" y="238125"/>
            <a:chExt cx="415200" cy="525100"/>
          </a:xfrm>
        </p:grpSpPr>
        <p:sp>
          <p:nvSpPr>
            <p:cNvPr id="3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Subtitle 1"/>
          <p:cNvSpPr txBox="1">
            <a:spLocks/>
          </p:cNvSpPr>
          <p:nvPr/>
        </p:nvSpPr>
        <p:spPr>
          <a:xfrm>
            <a:off x="2971800" y="4304486"/>
            <a:ext cx="4267200" cy="49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 một website và đưa vào sử dụng.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" grpId="0" build="p"/>
      <p:bldP spid="27" grpId="0"/>
      <p:bldP spid="35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3. Nội dung dự kiến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Thứ nhất: </a:t>
            </a:r>
            <a:endParaRPr lang="en-US" sz="18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Thí sinh chọn ngành , đăng ký thông tin xét tuyển và có thể update hồ sơ liên quan.</a:t>
            </a:r>
            <a:endParaRPr sz="1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Thứ hai: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Tổng hợp thí sinh dự kiến.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Thứ ba: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Gửi phản hồi cho sinh viên qua điện thoại và mail.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85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/>
      <p:bldP spid="266" grpId="0" build="p"/>
      <p:bldP spid="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4. Nội dung thực hiện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Tìm hiểu đề tài và lên kế hoạch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Thiết kế cơ sở dữ liệu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Thiết kế giao diện 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Lập trình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Chạy kiểm thử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      Trang web đã hoàn thiện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88;p41"/>
          <p:cNvSpPr/>
          <p:nvPr/>
        </p:nvSpPr>
        <p:spPr>
          <a:xfrm>
            <a:off x="1219200" y="3790950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3872204" y="1823357"/>
            <a:ext cx="3276600" cy="43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 33,3% là CSDL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8" y="1823357"/>
            <a:ext cx="3429000" cy="34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64;p23"/>
          <p:cNvSpPr txBox="1">
            <a:spLocks/>
          </p:cNvSpPr>
          <p:nvPr/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Phân chia công việc</a:t>
            </a:r>
            <a:endParaRPr lang="de-DE" sz="3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Google Shape;364;p33"/>
          <p:cNvSpPr txBox="1">
            <a:spLocks/>
          </p:cNvSpPr>
          <p:nvPr/>
        </p:nvSpPr>
        <p:spPr>
          <a:xfrm>
            <a:off x="3977952" y="2688771"/>
            <a:ext cx="3486539" cy="43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None/>
              <a:defRPr sz="1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mtClean="0">
                <a:latin typeface="Times New Roman" pitchFamily="18" charset="0"/>
                <a:cs typeface="Times New Roman" pitchFamily="18" charset="0"/>
              </a:rPr>
              <a:t>16,7% là Ftont-end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364;p33"/>
          <p:cNvSpPr txBox="1">
            <a:spLocks/>
          </p:cNvSpPr>
          <p:nvPr/>
        </p:nvSpPr>
        <p:spPr>
          <a:xfrm>
            <a:off x="4035491" y="3509978"/>
            <a:ext cx="3429000" cy="43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None/>
              <a:defRPr sz="1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mtClean="0">
                <a:latin typeface="Times New Roman" pitchFamily="18" charset="0"/>
                <a:cs typeface="Times New Roman" pitchFamily="18" charset="0"/>
              </a:rPr>
              <a:t>50% là Back-end và kiểm thử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14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114800" y="438150"/>
            <a:ext cx="35814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" smtClean="0">
                <a:latin typeface="Times New Roman" pitchFamily="18" charset="0"/>
                <a:cs typeface="Times New Roman" pitchFamily="18" charset="0"/>
              </a:rPr>
              <a:t>. Mô hình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837458" y="1352550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smtClean="0">
                <a:latin typeface="Times New Roman" pitchFamily="18" charset="0"/>
                <a:cs typeface="Times New Roman" pitchFamily="18" charset="0"/>
              </a:rPr>
              <a:t>Lựa chọn mô hình tiến hóa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5" name="Google Shape;512;p41"/>
          <p:cNvGrpSpPr/>
          <p:nvPr/>
        </p:nvGrpSpPr>
        <p:grpSpPr>
          <a:xfrm>
            <a:off x="4375395" y="1561161"/>
            <a:ext cx="320939" cy="320939"/>
            <a:chOff x="2594325" y="1627175"/>
            <a:chExt cx="440850" cy="440850"/>
          </a:xfrm>
        </p:grpSpPr>
        <p:sp>
          <p:nvSpPr>
            <p:cNvPr id="16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3343275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562600" y="494933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2000125" y="1566387"/>
            <a:ext cx="3240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HTML5</a:t>
            </a:r>
            <a:endParaRPr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5655910" y="855717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solidFill>
                  <a:srgbClr val="FFFFFF"/>
                </a:solidFill>
                <a:latin typeface="Times New Roman" pitchFamily="18" charset="0"/>
                <a:ea typeface="Hind"/>
                <a:cs typeface="Times New Roman" pitchFamily="18" charset="0"/>
                <a:sym typeface="Hind"/>
              </a:rPr>
              <a:t>Ngôn ngữ</a:t>
            </a:r>
            <a:endParaRPr sz="1800">
              <a:solidFill>
                <a:srgbClr val="FFFFFF"/>
              </a:solidFill>
              <a:latin typeface="Times New Roman" pitchFamily="18" charset="0"/>
              <a:ea typeface="Hind"/>
              <a:cs typeface="Times New Roman" pitchFamily="18" charset="0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264;p23"/>
          <p:cNvSpPr txBox="1">
            <a:spLocks/>
          </p:cNvSpPr>
          <p:nvPr/>
        </p:nvSpPr>
        <p:spPr>
          <a:xfrm>
            <a:off x="1066800" y="699018"/>
            <a:ext cx="43434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7. Ngôn ngữ</a:t>
            </a:r>
            <a:endParaRPr lang="de-DE" sz="3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372;p34"/>
          <p:cNvSpPr txBox="1">
            <a:spLocks/>
          </p:cNvSpPr>
          <p:nvPr/>
        </p:nvSpPr>
        <p:spPr>
          <a:xfrm>
            <a:off x="2000125" y="2119688"/>
            <a:ext cx="32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CSS3 + Bootstrap 4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Google Shape;372;p34"/>
          <p:cNvSpPr txBox="1">
            <a:spLocks/>
          </p:cNvSpPr>
          <p:nvPr/>
        </p:nvSpPr>
        <p:spPr>
          <a:xfrm>
            <a:off x="2020341" y="2647950"/>
            <a:ext cx="32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372;p34"/>
          <p:cNvSpPr txBox="1">
            <a:spLocks/>
          </p:cNvSpPr>
          <p:nvPr/>
        </p:nvSpPr>
        <p:spPr>
          <a:xfrm>
            <a:off x="2020341" y="3181350"/>
            <a:ext cx="32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Frameword codeigniter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oogle Shape;509;p41"/>
          <p:cNvGrpSpPr/>
          <p:nvPr/>
        </p:nvGrpSpPr>
        <p:grpSpPr>
          <a:xfrm>
            <a:off x="1488128" y="1565631"/>
            <a:ext cx="318282" cy="318282"/>
            <a:chOff x="1922075" y="1629000"/>
            <a:chExt cx="437200" cy="437200"/>
          </a:xfrm>
        </p:grpSpPr>
        <p:sp>
          <p:nvSpPr>
            <p:cNvPr id="11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09;p41"/>
          <p:cNvGrpSpPr/>
          <p:nvPr/>
        </p:nvGrpSpPr>
        <p:grpSpPr>
          <a:xfrm>
            <a:off x="1537450" y="2119688"/>
            <a:ext cx="318282" cy="318282"/>
            <a:chOff x="1922075" y="1629000"/>
            <a:chExt cx="437200" cy="437200"/>
          </a:xfrm>
        </p:grpSpPr>
        <p:sp>
          <p:nvSpPr>
            <p:cNvPr id="14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509;p41"/>
          <p:cNvGrpSpPr/>
          <p:nvPr/>
        </p:nvGrpSpPr>
        <p:grpSpPr>
          <a:xfrm>
            <a:off x="1495663" y="2717409"/>
            <a:ext cx="318282" cy="318282"/>
            <a:chOff x="1922075" y="1629000"/>
            <a:chExt cx="437200" cy="437200"/>
          </a:xfrm>
        </p:grpSpPr>
        <p:sp>
          <p:nvSpPr>
            <p:cNvPr id="17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509;p41"/>
          <p:cNvGrpSpPr/>
          <p:nvPr/>
        </p:nvGrpSpPr>
        <p:grpSpPr>
          <a:xfrm>
            <a:off x="1495663" y="3250809"/>
            <a:ext cx="318282" cy="318282"/>
            <a:chOff x="1922075" y="1629000"/>
            <a:chExt cx="437200" cy="437200"/>
          </a:xfrm>
        </p:grpSpPr>
        <p:sp>
          <p:nvSpPr>
            <p:cNvPr id="2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09;p41"/>
          <p:cNvGrpSpPr/>
          <p:nvPr/>
        </p:nvGrpSpPr>
        <p:grpSpPr>
          <a:xfrm>
            <a:off x="1544985" y="3876818"/>
            <a:ext cx="318282" cy="318282"/>
            <a:chOff x="1922075" y="1629000"/>
            <a:chExt cx="437200" cy="437200"/>
          </a:xfrm>
        </p:grpSpPr>
        <p:sp>
          <p:nvSpPr>
            <p:cNvPr id="23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72;p34"/>
          <p:cNvSpPr txBox="1">
            <a:spLocks/>
          </p:cNvSpPr>
          <p:nvPr/>
        </p:nvSpPr>
        <p:spPr>
          <a:xfrm>
            <a:off x="2056108" y="3703127"/>
            <a:ext cx="32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i="1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Công cụ quản lý nhóm: Ghithut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372" grpId="0" build="p"/>
      <p:bldP spid="373" grpId="0" animBg="1"/>
      <p:bldP spid="6" grpId="0"/>
      <p:bldP spid="7" grpId="0"/>
      <p:bldP spid="8" grpId="0"/>
      <p:bldP spid="9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solidFill>
                  <a:srgbClr val="FFFFFF"/>
                </a:solidFill>
                <a:latin typeface="Times New Roman" pitchFamily="18" charset="0"/>
                <a:ea typeface="Hind"/>
                <a:cs typeface="Times New Roman" pitchFamily="18" charset="0"/>
                <a:sym typeface="Hind"/>
              </a:rPr>
              <a:t>Kết quả</a:t>
            </a:r>
            <a:endParaRPr sz="1800">
              <a:solidFill>
                <a:srgbClr val="FFFFFF"/>
              </a:solidFill>
              <a:latin typeface="Times New Roman" pitchFamily="18" charset="0"/>
              <a:ea typeface="Hind"/>
              <a:cs typeface="Times New Roman" pitchFamily="18" charset="0"/>
              <a:sym typeface="Hind"/>
            </a:endParaRPr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2133600" y="1504950"/>
            <a:ext cx="3240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Thiết kế website đúng thời hạn và yêu cầu.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273;p24"/>
          <p:cNvSpPr txBox="1">
            <a:spLocks/>
          </p:cNvSpPr>
          <p:nvPr/>
        </p:nvSpPr>
        <p:spPr>
          <a:xfrm>
            <a:off x="1219200" y="623036"/>
            <a:ext cx="35814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Dự kiến kết quả</a:t>
            </a:r>
            <a:endParaRPr lang="en-US" sz="3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571;p41"/>
          <p:cNvSpPr/>
          <p:nvPr/>
        </p:nvSpPr>
        <p:spPr>
          <a:xfrm>
            <a:off x="1600200" y="1504950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71;p41"/>
          <p:cNvSpPr/>
          <p:nvPr/>
        </p:nvSpPr>
        <p:spPr>
          <a:xfrm>
            <a:off x="1601376" y="3813608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1;p35"/>
          <p:cNvSpPr txBox="1">
            <a:spLocks/>
          </p:cNvSpPr>
          <p:nvPr/>
        </p:nvSpPr>
        <p:spPr>
          <a:xfrm>
            <a:off x="2138265" y="2800350"/>
            <a:ext cx="324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Hiểu rõ cách vận hành một trang web và nắm rõ được các kiến thức.</a:t>
            </a:r>
            <a:endParaRPr lang="vi-VN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571;p41"/>
          <p:cNvSpPr/>
          <p:nvPr/>
        </p:nvSpPr>
        <p:spPr>
          <a:xfrm>
            <a:off x="1601376" y="2583950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1;p35"/>
          <p:cNvSpPr txBox="1">
            <a:spLocks/>
          </p:cNvSpPr>
          <p:nvPr/>
        </p:nvSpPr>
        <p:spPr>
          <a:xfrm>
            <a:off x="2138265" y="3935264"/>
            <a:ext cx="324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sz="1800" b="1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Biết được các bước thực hiện một phần mềm và làm việc vào nhóm.</a:t>
            </a:r>
            <a:endParaRPr lang="vi-VN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380" grpId="0" animBg="1"/>
      <p:bldP spid="381" grpId="0" build="p"/>
      <p:bldP spid="6" grpId="0"/>
      <p:bldP spid="7" grpId="0" animBg="1"/>
      <p:bldP spid="8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408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Hind</vt:lpstr>
      <vt:lpstr>Calibri</vt:lpstr>
      <vt:lpstr>Dumaine</vt:lpstr>
      <vt:lpstr>CÔNG NGHỆ PHẦN MỀM</vt:lpstr>
      <vt:lpstr>1: Thành viên nhóm</vt:lpstr>
      <vt:lpstr>2.MỤC ĐÍCH ĐỀ TÀI</vt:lpstr>
      <vt:lpstr>3. Nội dung dự kiến</vt:lpstr>
      <vt:lpstr>4. Nội dung thực hiện</vt:lpstr>
      <vt:lpstr>PowerPoint Presentation</vt:lpstr>
      <vt:lpstr>6. Mô hình</vt:lpstr>
      <vt:lpstr>PowerPoint Presentation</vt:lpstr>
      <vt:lpstr>PowerPoint Presentation</vt:lpstr>
      <vt:lpstr>PowerPoint Presentation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Linh Nguyễn</dc:creator>
  <cp:lastModifiedBy>My Linh</cp:lastModifiedBy>
  <cp:revision>14</cp:revision>
  <dcterms:modified xsi:type="dcterms:W3CDTF">2019-03-11T07:38:05Z</dcterms:modified>
</cp:coreProperties>
</file>