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57" r:id="rId5"/>
    <p:sldId id="263" r:id="rId6"/>
    <p:sldId id="258" r:id="rId7"/>
    <p:sldId id="260" r:id="rId8"/>
    <p:sldId id="259"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AFB94-5376-48DE-B965-5FAAFBBB4D5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C470D293-0E97-4A96-A9A5-DAAF5D08A66B}">
      <dgm:prSet phldrT="[Text]" custT="1"/>
      <dgm:spPr/>
      <dgm:t>
        <a:bodyPr/>
        <a:lstStyle/>
        <a:p>
          <a:r>
            <a:rPr lang="en-US" sz="3200" dirty="0" err="1" smtClean="0"/>
            <a:t>Tương</a:t>
          </a:r>
          <a:r>
            <a:rPr lang="en-US" sz="3200" dirty="0" smtClean="0"/>
            <a:t> </a:t>
          </a:r>
          <a:r>
            <a:rPr lang="en-US" sz="3200" dirty="0" err="1" smtClean="0"/>
            <a:t>lai</a:t>
          </a:r>
          <a:r>
            <a:rPr lang="en-US" sz="3200" dirty="0" smtClean="0"/>
            <a:t> </a:t>
          </a:r>
          <a:r>
            <a:rPr lang="en-US" sz="3200" dirty="0" err="1" smtClean="0"/>
            <a:t>gần</a:t>
          </a:r>
          <a:endParaRPr lang="en-US" sz="3200" dirty="0"/>
        </a:p>
      </dgm:t>
    </dgm:pt>
    <dgm:pt modelId="{2E78BE37-F2EA-4543-895B-B3BFEED658F6}" type="parTrans" cxnId="{6B96D33D-2C11-4C7F-A653-82A3FC805CCC}">
      <dgm:prSet/>
      <dgm:spPr/>
      <dgm:t>
        <a:bodyPr/>
        <a:lstStyle/>
        <a:p>
          <a:endParaRPr lang="en-US"/>
        </a:p>
      </dgm:t>
    </dgm:pt>
    <dgm:pt modelId="{142A6016-281F-4B73-88A2-999F7295CB41}" type="sibTrans" cxnId="{6B96D33D-2C11-4C7F-A653-82A3FC805CCC}">
      <dgm:prSet/>
      <dgm:spPr/>
      <dgm:t>
        <a:bodyPr/>
        <a:lstStyle/>
        <a:p>
          <a:endParaRPr lang="en-US"/>
        </a:p>
      </dgm:t>
    </dgm:pt>
    <dgm:pt modelId="{E36F8D11-EAE3-4C41-81CB-7903ACABD877}">
      <dgm:prSet phldrT="[Text]" custT="1"/>
      <dgm:spPr>
        <a:solidFill>
          <a:srgbClr val="92D050"/>
        </a:solidFill>
      </dgm:spPr>
      <dgm:t>
        <a:bodyPr/>
        <a:lstStyle/>
        <a:p>
          <a:r>
            <a:rPr lang="en-US" sz="2800" dirty="0" err="1" smtClean="0">
              <a:latin typeface="Calibri" panose="020F0502020204030204" pitchFamily="34" charset="0"/>
              <a:ea typeface="Calibri" panose="020F0502020204030204" pitchFamily="34" charset="0"/>
              <a:cs typeface="Times New Roman" panose="02020603050405020304" pitchFamily="18" charset="0"/>
            </a:rPr>
            <a:t>Hoàn</a:t>
          </a:r>
          <a:r>
            <a:rPr 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thiện</a:t>
          </a:r>
          <a:r>
            <a:rPr lang="en-US" sz="28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thống</a:t>
          </a:r>
          <a:r>
            <a:rPr 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kê</a:t>
          </a:r>
          <a:r>
            <a:rPr lang="en-US" sz="28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err="1" smtClean="0">
              <a:latin typeface="Calibri" panose="020F0502020204030204" pitchFamily="34" charset="0"/>
              <a:ea typeface="Calibri" panose="020F0502020204030204" pitchFamily="34" charset="0"/>
              <a:cs typeface="Times New Roman" panose="02020603050405020304" pitchFamily="18" charset="0"/>
            </a:rPr>
            <a:t>giao</a:t>
          </a:r>
          <a:r>
            <a:rPr lang="en-US" sz="2800" smtClean="0">
              <a:latin typeface="Calibri" panose="020F0502020204030204" pitchFamily="34" charset="0"/>
              <a:ea typeface="Calibri" panose="020F0502020204030204" pitchFamily="34" charset="0"/>
              <a:cs typeface="Times New Roman" panose="02020603050405020304" pitchFamily="18" charset="0"/>
            </a:rPr>
            <a:t> </a:t>
          </a:r>
          <a:r>
            <a:rPr lang="en-US" sz="2800" smtClean="0">
              <a:latin typeface="Calibri" panose="020F0502020204030204" pitchFamily="34" charset="0"/>
              <a:ea typeface="Calibri" panose="020F0502020204030204" pitchFamily="34" charset="0"/>
              <a:cs typeface="Times New Roman" panose="02020603050405020304" pitchFamily="18" charset="0"/>
            </a:rPr>
            <a:t>diện + các chức năng khác</a:t>
          </a:r>
          <a:endParaRPr lang="en-US" sz="2800" dirty="0"/>
        </a:p>
      </dgm:t>
    </dgm:pt>
    <dgm:pt modelId="{80CB6C8D-2076-4364-80CB-16207753A0E7}" type="parTrans" cxnId="{B156160D-A46F-4470-9910-2750DE14E4CD}">
      <dgm:prSet/>
      <dgm:spPr/>
      <dgm:t>
        <a:bodyPr/>
        <a:lstStyle/>
        <a:p>
          <a:endParaRPr lang="en-US"/>
        </a:p>
      </dgm:t>
    </dgm:pt>
    <dgm:pt modelId="{2BAEF3A0-A112-40F9-9A8F-CE19C5A56208}" type="sibTrans" cxnId="{B156160D-A46F-4470-9910-2750DE14E4CD}">
      <dgm:prSet/>
      <dgm:spPr/>
      <dgm:t>
        <a:bodyPr/>
        <a:lstStyle/>
        <a:p>
          <a:endParaRPr lang="en-US"/>
        </a:p>
      </dgm:t>
    </dgm:pt>
    <dgm:pt modelId="{5BD6F473-2F93-449B-96D5-5C7F8E55512C}">
      <dgm:prSet phldrT="[Text]" custT="1"/>
      <dgm:spPr/>
      <dgm:t>
        <a:bodyPr/>
        <a:lstStyle/>
        <a:p>
          <a:r>
            <a:rPr lang="en-US" sz="3200" dirty="0" err="1" smtClean="0"/>
            <a:t>Tương</a:t>
          </a:r>
          <a:r>
            <a:rPr lang="en-US" sz="3200" dirty="0" smtClean="0"/>
            <a:t> </a:t>
          </a:r>
          <a:r>
            <a:rPr lang="en-US" sz="3200" dirty="0" err="1" smtClean="0"/>
            <a:t>lai</a:t>
          </a:r>
          <a:r>
            <a:rPr lang="en-US" sz="3200" dirty="0" smtClean="0"/>
            <a:t> </a:t>
          </a:r>
          <a:r>
            <a:rPr lang="en-US" sz="3200" dirty="0" err="1" smtClean="0"/>
            <a:t>xa</a:t>
          </a:r>
          <a:r>
            <a:rPr lang="en-US" sz="3200" dirty="0" smtClean="0"/>
            <a:t> </a:t>
          </a:r>
          <a:r>
            <a:rPr lang="en-US" sz="3200" dirty="0" err="1" smtClean="0"/>
            <a:t>hơn</a:t>
          </a:r>
          <a:endParaRPr lang="en-US" sz="3200" dirty="0"/>
        </a:p>
      </dgm:t>
    </dgm:pt>
    <dgm:pt modelId="{42218FB3-9A65-4804-96AA-733505F7EC3C}" type="parTrans" cxnId="{159F508C-6624-4B94-A7E5-481ABDB701A3}">
      <dgm:prSet/>
      <dgm:spPr/>
      <dgm:t>
        <a:bodyPr/>
        <a:lstStyle/>
        <a:p>
          <a:endParaRPr lang="en-US"/>
        </a:p>
      </dgm:t>
    </dgm:pt>
    <dgm:pt modelId="{AF6F03C4-96B9-46A1-A972-619FB22CE2F7}" type="sibTrans" cxnId="{159F508C-6624-4B94-A7E5-481ABDB701A3}">
      <dgm:prSet/>
      <dgm:spPr/>
      <dgm:t>
        <a:bodyPr/>
        <a:lstStyle/>
        <a:p>
          <a:endParaRPr lang="en-US"/>
        </a:p>
      </dgm:t>
    </dgm:pt>
    <dgm:pt modelId="{6D09733F-A307-4CEB-BCF8-D85918C0D9C8}">
      <dgm:prSet phldrT="[Text]" custT="1"/>
      <dgm:spPr>
        <a:solidFill>
          <a:srgbClr val="92D050"/>
        </a:solidFill>
      </dgm:spPr>
      <dgm:t>
        <a:bodyPr/>
        <a:lstStyle/>
        <a:p>
          <a:r>
            <a:rPr lang="en-US" sz="2800" smtClean="0"/>
            <a:t>Bổ sung  cho người học kịch hoạt và học khóa học</a:t>
          </a:r>
          <a:endParaRPr lang="en-US" sz="2800" dirty="0"/>
        </a:p>
      </dgm:t>
    </dgm:pt>
    <dgm:pt modelId="{9077CD32-25AA-46C2-BA10-C5959B442AC9}" type="parTrans" cxnId="{4E2F71B2-4308-4E80-80C7-71A6D24C3866}">
      <dgm:prSet/>
      <dgm:spPr/>
      <dgm:t>
        <a:bodyPr/>
        <a:lstStyle/>
        <a:p>
          <a:endParaRPr lang="en-US"/>
        </a:p>
      </dgm:t>
    </dgm:pt>
    <dgm:pt modelId="{8ED05871-CF0A-4DF9-8030-C98A88DB5D3F}" type="sibTrans" cxnId="{4E2F71B2-4308-4E80-80C7-71A6D24C3866}">
      <dgm:prSet/>
      <dgm:spPr/>
      <dgm:t>
        <a:bodyPr/>
        <a:lstStyle/>
        <a:p>
          <a:endParaRPr lang="en-US"/>
        </a:p>
      </dgm:t>
    </dgm:pt>
    <dgm:pt modelId="{17166597-68D5-435D-A838-DE9A664717FD}">
      <dgm:prSet phldrT="[Text]" custT="1"/>
      <dgm:spPr>
        <a:solidFill>
          <a:srgbClr val="92D050"/>
        </a:solidFill>
      </dgm:spPr>
      <dgm:t>
        <a:bodyPr/>
        <a:lstStyle/>
        <a:p>
          <a:r>
            <a:rPr lang="en-US" sz="2800" smtClean="0"/>
            <a:t>Cho phép giảng viên học online với giảng viên,..</a:t>
          </a:r>
          <a:endParaRPr lang="en-US" sz="2800" dirty="0"/>
        </a:p>
      </dgm:t>
    </dgm:pt>
    <dgm:pt modelId="{0C50FFD0-AEFC-465C-B8F6-E0358F15E398}" type="parTrans" cxnId="{AB551458-9296-4B9A-B23C-4865A8F34256}">
      <dgm:prSet/>
      <dgm:spPr/>
      <dgm:t>
        <a:bodyPr/>
        <a:lstStyle/>
        <a:p>
          <a:endParaRPr lang="en-US"/>
        </a:p>
      </dgm:t>
    </dgm:pt>
    <dgm:pt modelId="{C6AF0040-2305-409D-B86F-5151BF812660}" type="sibTrans" cxnId="{AB551458-9296-4B9A-B23C-4865A8F34256}">
      <dgm:prSet/>
      <dgm:spPr/>
      <dgm:t>
        <a:bodyPr/>
        <a:lstStyle/>
        <a:p>
          <a:endParaRPr lang="en-US"/>
        </a:p>
      </dgm:t>
    </dgm:pt>
    <dgm:pt modelId="{167E2C97-511F-45B0-A962-7AF8C64E8796}" type="pres">
      <dgm:prSet presAssocID="{717AFB94-5376-48DE-B965-5FAAFBBB4D50}" presName="Name0" presStyleCnt="0">
        <dgm:presLayoutVars>
          <dgm:dir/>
          <dgm:animLvl val="lvl"/>
          <dgm:resizeHandles val="exact"/>
        </dgm:presLayoutVars>
      </dgm:prSet>
      <dgm:spPr/>
      <dgm:t>
        <a:bodyPr/>
        <a:lstStyle/>
        <a:p>
          <a:endParaRPr lang="en-US"/>
        </a:p>
      </dgm:t>
    </dgm:pt>
    <dgm:pt modelId="{95920FF0-872A-45F1-A634-D13F28F658B1}" type="pres">
      <dgm:prSet presAssocID="{C470D293-0E97-4A96-A9A5-DAAF5D08A66B}" presName="linNode" presStyleCnt="0"/>
      <dgm:spPr/>
    </dgm:pt>
    <dgm:pt modelId="{7F9DFBB4-BA0C-4549-B9F2-41332D1AAB92}" type="pres">
      <dgm:prSet presAssocID="{C470D293-0E97-4A96-A9A5-DAAF5D08A66B}" presName="parTx" presStyleLbl="revTx" presStyleIdx="0" presStyleCnt="2">
        <dgm:presLayoutVars>
          <dgm:chMax val="1"/>
          <dgm:bulletEnabled val="1"/>
        </dgm:presLayoutVars>
      </dgm:prSet>
      <dgm:spPr/>
      <dgm:t>
        <a:bodyPr/>
        <a:lstStyle/>
        <a:p>
          <a:endParaRPr lang="en-US"/>
        </a:p>
      </dgm:t>
    </dgm:pt>
    <dgm:pt modelId="{762C2F8C-3E79-434F-808D-0AA49F4405D9}" type="pres">
      <dgm:prSet presAssocID="{C470D293-0E97-4A96-A9A5-DAAF5D08A66B}" presName="bracket" presStyleLbl="parChTrans1D1" presStyleIdx="0" presStyleCnt="2"/>
      <dgm:spPr/>
    </dgm:pt>
    <dgm:pt modelId="{825270B4-DAB1-41D4-AD23-5CD3D542C70E}" type="pres">
      <dgm:prSet presAssocID="{C470D293-0E97-4A96-A9A5-DAAF5D08A66B}" presName="spH" presStyleCnt="0"/>
      <dgm:spPr/>
    </dgm:pt>
    <dgm:pt modelId="{BDFB2EC1-3EEA-4384-B671-3ECA7CF08B68}" type="pres">
      <dgm:prSet presAssocID="{C470D293-0E97-4A96-A9A5-DAAF5D08A66B}" presName="desTx" presStyleLbl="node1" presStyleIdx="0" presStyleCnt="2" custLinFactNeighborX="36945">
        <dgm:presLayoutVars>
          <dgm:bulletEnabled val="1"/>
        </dgm:presLayoutVars>
      </dgm:prSet>
      <dgm:spPr/>
      <dgm:t>
        <a:bodyPr/>
        <a:lstStyle/>
        <a:p>
          <a:endParaRPr lang="en-US"/>
        </a:p>
      </dgm:t>
    </dgm:pt>
    <dgm:pt modelId="{5900891F-F2D7-4B27-8C0F-8D59C59A3636}" type="pres">
      <dgm:prSet presAssocID="{142A6016-281F-4B73-88A2-999F7295CB41}" presName="spV" presStyleCnt="0"/>
      <dgm:spPr/>
    </dgm:pt>
    <dgm:pt modelId="{B71572CF-5BA6-4F81-98B7-3B47783C3B25}" type="pres">
      <dgm:prSet presAssocID="{5BD6F473-2F93-449B-96D5-5C7F8E55512C}" presName="linNode" presStyleCnt="0"/>
      <dgm:spPr/>
    </dgm:pt>
    <dgm:pt modelId="{DFC72DD6-EEED-4487-8E64-F4B9B81DABFB}" type="pres">
      <dgm:prSet presAssocID="{5BD6F473-2F93-449B-96D5-5C7F8E55512C}" presName="parTx" presStyleLbl="revTx" presStyleIdx="1" presStyleCnt="2">
        <dgm:presLayoutVars>
          <dgm:chMax val="1"/>
          <dgm:bulletEnabled val="1"/>
        </dgm:presLayoutVars>
      </dgm:prSet>
      <dgm:spPr/>
      <dgm:t>
        <a:bodyPr/>
        <a:lstStyle/>
        <a:p>
          <a:endParaRPr lang="en-US"/>
        </a:p>
      </dgm:t>
    </dgm:pt>
    <dgm:pt modelId="{5EF3E0CC-A630-4DD5-8808-29AB6D6C43E4}" type="pres">
      <dgm:prSet presAssocID="{5BD6F473-2F93-449B-96D5-5C7F8E55512C}" presName="bracket" presStyleLbl="parChTrans1D1" presStyleIdx="1" presStyleCnt="2"/>
      <dgm:spPr/>
    </dgm:pt>
    <dgm:pt modelId="{50B39B06-BA2A-43F5-BF18-7A5643B9CCA8}" type="pres">
      <dgm:prSet presAssocID="{5BD6F473-2F93-449B-96D5-5C7F8E55512C}" presName="spH" presStyleCnt="0"/>
      <dgm:spPr/>
    </dgm:pt>
    <dgm:pt modelId="{E67DF551-2A00-4941-AC32-0784E82E1F62}" type="pres">
      <dgm:prSet presAssocID="{5BD6F473-2F93-449B-96D5-5C7F8E55512C}" presName="desTx" presStyleLbl="node1" presStyleIdx="1" presStyleCnt="2">
        <dgm:presLayoutVars>
          <dgm:bulletEnabled val="1"/>
        </dgm:presLayoutVars>
      </dgm:prSet>
      <dgm:spPr/>
      <dgm:t>
        <a:bodyPr/>
        <a:lstStyle/>
        <a:p>
          <a:endParaRPr lang="en-US"/>
        </a:p>
      </dgm:t>
    </dgm:pt>
  </dgm:ptLst>
  <dgm:cxnLst>
    <dgm:cxn modelId="{7F158629-8E3C-489E-A4D0-74C2F37BFB5F}" type="presOf" srcId="{6D09733F-A307-4CEB-BCF8-D85918C0D9C8}" destId="{E67DF551-2A00-4941-AC32-0784E82E1F62}" srcOrd="0" destOrd="0" presId="urn:diagrams.loki3.com/BracketList"/>
    <dgm:cxn modelId="{658C5F41-76A6-4F15-9E7A-F1DFD9AA7AB9}" type="presOf" srcId="{717AFB94-5376-48DE-B965-5FAAFBBB4D50}" destId="{167E2C97-511F-45B0-A962-7AF8C64E8796}" srcOrd="0" destOrd="0" presId="urn:diagrams.loki3.com/BracketList"/>
    <dgm:cxn modelId="{7479A855-087E-46C6-B961-7E78469239DF}" type="presOf" srcId="{17166597-68D5-435D-A838-DE9A664717FD}" destId="{E67DF551-2A00-4941-AC32-0784E82E1F62}" srcOrd="0" destOrd="1" presId="urn:diagrams.loki3.com/BracketList"/>
    <dgm:cxn modelId="{23BE4CE0-7D42-4AB1-AF5C-457DB2C83EDE}" type="presOf" srcId="{C470D293-0E97-4A96-A9A5-DAAF5D08A66B}" destId="{7F9DFBB4-BA0C-4549-B9F2-41332D1AAB92}" srcOrd="0" destOrd="0" presId="urn:diagrams.loki3.com/BracketList"/>
    <dgm:cxn modelId="{37126802-5F64-48F4-A40A-0798A0519159}" type="presOf" srcId="{5BD6F473-2F93-449B-96D5-5C7F8E55512C}" destId="{DFC72DD6-EEED-4487-8E64-F4B9B81DABFB}" srcOrd="0" destOrd="0" presId="urn:diagrams.loki3.com/BracketList"/>
    <dgm:cxn modelId="{159F508C-6624-4B94-A7E5-481ABDB701A3}" srcId="{717AFB94-5376-48DE-B965-5FAAFBBB4D50}" destId="{5BD6F473-2F93-449B-96D5-5C7F8E55512C}" srcOrd="1" destOrd="0" parTransId="{42218FB3-9A65-4804-96AA-733505F7EC3C}" sibTransId="{AF6F03C4-96B9-46A1-A972-619FB22CE2F7}"/>
    <dgm:cxn modelId="{E8B319A3-A821-4233-84BA-41E2B86913C8}" type="presOf" srcId="{E36F8D11-EAE3-4C41-81CB-7903ACABD877}" destId="{BDFB2EC1-3EEA-4384-B671-3ECA7CF08B68}" srcOrd="0" destOrd="0" presId="urn:diagrams.loki3.com/BracketList"/>
    <dgm:cxn modelId="{AB551458-9296-4B9A-B23C-4865A8F34256}" srcId="{5BD6F473-2F93-449B-96D5-5C7F8E55512C}" destId="{17166597-68D5-435D-A838-DE9A664717FD}" srcOrd="1" destOrd="0" parTransId="{0C50FFD0-AEFC-465C-B8F6-E0358F15E398}" sibTransId="{C6AF0040-2305-409D-B86F-5151BF812660}"/>
    <dgm:cxn modelId="{6B96D33D-2C11-4C7F-A653-82A3FC805CCC}" srcId="{717AFB94-5376-48DE-B965-5FAAFBBB4D50}" destId="{C470D293-0E97-4A96-A9A5-DAAF5D08A66B}" srcOrd="0" destOrd="0" parTransId="{2E78BE37-F2EA-4543-895B-B3BFEED658F6}" sibTransId="{142A6016-281F-4B73-88A2-999F7295CB41}"/>
    <dgm:cxn modelId="{B156160D-A46F-4470-9910-2750DE14E4CD}" srcId="{C470D293-0E97-4A96-A9A5-DAAF5D08A66B}" destId="{E36F8D11-EAE3-4C41-81CB-7903ACABD877}" srcOrd="0" destOrd="0" parTransId="{80CB6C8D-2076-4364-80CB-16207753A0E7}" sibTransId="{2BAEF3A0-A112-40F9-9A8F-CE19C5A56208}"/>
    <dgm:cxn modelId="{4E2F71B2-4308-4E80-80C7-71A6D24C3866}" srcId="{5BD6F473-2F93-449B-96D5-5C7F8E55512C}" destId="{6D09733F-A307-4CEB-BCF8-D85918C0D9C8}" srcOrd="0" destOrd="0" parTransId="{9077CD32-25AA-46C2-BA10-C5959B442AC9}" sibTransId="{8ED05871-CF0A-4DF9-8030-C98A88DB5D3F}"/>
    <dgm:cxn modelId="{F7B523AA-FD62-4F37-861A-00B6882738A4}" type="presParOf" srcId="{167E2C97-511F-45B0-A962-7AF8C64E8796}" destId="{95920FF0-872A-45F1-A634-D13F28F658B1}" srcOrd="0" destOrd="0" presId="urn:diagrams.loki3.com/BracketList"/>
    <dgm:cxn modelId="{E4B8DA1A-8AB2-4ECD-98EE-1E6772FC2711}" type="presParOf" srcId="{95920FF0-872A-45F1-A634-D13F28F658B1}" destId="{7F9DFBB4-BA0C-4549-B9F2-41332D1AAB92}" srcOrd="0" destOrd="0" presId="urn:diagrams.loki3.com/BracketList"/>
    <dgm:cxn modelId="{B5D8582D-223C-41E1-BE0F-F7D915C26C4D}" type="presParOf" srcId="{95920FF0-872A-45F1-A634-D13F28F658B1}" destId="{762C2F8C-3E79-434F-808D-0AA49F4405D9}" srcOrd="1" destOrd="0" presId="urn:diagrams.loki3.com/BracketList"/>
    <dgm:cxn modelId="{5F8D4013-848A-41DF-AD3D-9F57A808AB37}" type="presParOf" srcId="{95920FF0-872A-45F1-A634-D13F28F658B1}" destId="{825270B4-DAB1-41D4-AD23-5CD3D542C70E}" srcOrd="2" destOrd="0" presId="urn:diagrams.loki3.com/BracketList"/>
    <dgm:cxn modelId="{BBCC2631-936D-45E0-A807-E7399671F918}" type="presParOf" srcId="{95920FF0-872A-45F1-A634-D13F28F658B1}" destId="{BDFB2EC1-3EEA-4384-B671-3ECA7CF08B68}" srcOrd="3" destOrd="0" presId="urn:diagrams.loki3.com/BracketList"/>
    <dgm:cxn modelId="{FDD64C87-D442-423F-8DF3-FA9DE3DF8596}" type="presParOf" srcId="{167E2C97-511F-45B0-A962-7AF8C64E8796}" destId="{5900891F-F2D7-4B27-8C0F-8D59C59A3636}" srcOrd="1" destOrd="0" presId="urn:diagrams.loki3.com/BracketList"/>
    <dgm:cxn modelId="{2FC826B4-060A-49C5-A749-FFB7F664AE58}" type="presParOf" srcId="{167E2C97-511F-45B0-A962-7AF8C64E8796}" destId="{B71572CF-5BA6-4F81-98B7-3B47783C3B25}" srcOrd="2" destOrd="0" presId="urn:diagrams.loki3.com/BracketList"/>
    <dgm:cxn modelId="{17F9FC76-6B1D-48DB-86BF-24783F31B11D}" type="presParOf" srcId="{B71572CF-5BA6-4F81-98B7-3B47783C3B25}" destId="{DFC72DD6-EEED-4487-8E64-F4B9B81DABFB}" srcOrd="0" destOrd="0" presId="urn:diagrams.loki3.com/BracketList"/>
    <dgm:cxn modelId="{5CFF1467-66BD-4ABD-A893-2F12BCAD8BC5}" type="presParOf" srcId="{B71572CF-5BA6-4F81-98B7-3B47783C3B25}" destId="{5EF3E0CC-A630-4DD5-8808-29AB6D6C43E4}" srcOrd="1" destOrd="0" presId="urn:diagrams.loki3.com/BracketList"/>
    <dgm:cxn modelId="{4A356010-CB8C-4DE5-9C41-905489F1B547}" type="presParOf" srcId="{B71572CF-5BA6-4F81-98B7-3B47783C3B25}" destId="{50B39B06-BA2A-43F5-BF18-7A5643B9CCA8}" srcOrd="2" destOrd="0" presId="urn:diagrams.loki3.com/BracketList"/>
    <dgm:cxn modelId="{CF4BA9BE-8BE0-403B-B4C8-182EAE7F8538}" type="presParOf" srcId="{B71572CF-5BA6-4F81-98B7-3B47783C3B25}" destId="{E67DF551-2A00-4941-AC32-0784E82E1F62}"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DFBB4-BA0C-4549-B9F2-41332D1AAB92}">
      <dsp:nvSpPr>
        <dsp:cNvPr id="0" name=""/>
        <dsp:cNvSpPr/>
      </dsp:nvSpPr>
      <dsp:spPr>
        <a:xfrm>
          <a:off x="0" y="756456"/>
          <a:ext cx="196666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lvl="0" algn="r" defTabSz="1422400">
            <a:lnSpc>
              <a:spcPct val="90000"/>
            </a:lnSpc>
            <a:spcBef>
              <a:spcPct val="0"/>
            </a:spcBef>
            <a:spcAft>
              <a:spcPct val="35000"/>
            </a:spcAft>
          </a:pPr>
          <a:r>
            <a:rPr lang="en-US" sz="3200" kern="1200" dirty="0" err="1" smtClean="0"/>
            <a:t>Tương</a:t>
          </a:r>
          <a:r>
            <a:rPr lang="en-US" sz="3200" kern="1200" dirty="0" smtClean="0"/>
            <a:t> </a:t>
          </a:r>
          <a:r>
            <a:rPr lang="en-US" sz="3200" kern="1200" dirty="0" err="1" smtClean="0"/>
            <a:t>lai</a:t>
          </a:r>
          <a:r>
            <a:rPr lang="en-US" sz="3200" kern="1200" dirty="0" smtClean="0"/>
            <a:t> </a:t>
          </a:r>
          <a:r>
            <a:rPr lang="en-US" sz="3200" kern="1200" dirty="0" err="1" smtClean="0"/>
            <a:t>gần</a:t>
          </a:r>
          <a:endParaRPr lang="en-US" sz="3200" kern="1200" dirty="0"/>
        </a:p>
      </dsp:txBody>
      <dsp:txXfrm>
        <a:off x="0" y="756456"/>
        <a:ext cx="1966668" cy="1287000"/>
      </dsp:txXfrm>
    </dsp:sp>
    <dsp:sp modelId="{762C2F8C-3E79-434F-808D-0AA49F4405D9}">
      <dsp:nvSpPr>
        <dsp:cNvPr id="0" name=""/>
        <dsp:cNvSpPr/>
      </dsp:nvSpPr>
      <dsp:spPr>
        <a:xfrm>
          <a:off x="1966668" y="756456"/>
          <a:ext cx="393333"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FB2EC1-3EEA-4384-B671-3ECA7CF08B68}">
      <dsp:nvSpPr>
        <dsp:cNvPr id="0" name=""/>
        <dsp:cNvSpPr/>
      </dsp:nvSpPr>
      <dsp:spPr>
        <a:xfrm>
          <a:off x="2517335" y="756456"/>
          <a:ext cx="5349338" cy="1287000"/>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smtClean="0">
              <a:latin typeface="Calibri" panose="020F0502020204030204" pitchFamily="34" charset="0"/>
              <a:ea typeface="Calibri" panose="020F0502020204030204" pitchFamily="34" charset="0"/>
              <a:cs typeface="Times New Roman" panose="02020603050405020304" pitchFamily="18" charset="0"/>
            </a:rPr>
            <a:t>Hoàn</a:t>
          </a:r>
          <a:r>
            <a:rPr lang="en-US" sz="2800" kern="1200" dirty="0" smtClean="0">
              <a:latin typeface="Calibri" panose="020F0502020204030204" pitchFamily="34" charset="0"/>
              <a:ea typeface="Calibri" panose="020F0502020204030204" pitchFamily="34" charset="0"/>
              <a:cs typeface="Times New Roman" panose="02020603050405020304" pitchFamily="18" charset="0"/>
            </a:rPr>
            <a:t> </a:t>
          </a:r>
          <a:r>
            <a:rPr lang="en-US" sz="2800" kern="1200" dirty="0" err="1" smtClean="0">
              <a:latin typeface="Calibri" panose="020F0502020204030204" pitchFamily="34" charset="0"/>
              <a:ea typeface="Calibri" panose="020F0502020204030204" pitchFamily="34" charset="0"/>
              <a:cs typeface="Times New Roman" panose="02020603050405020304" pitchFamily="18" charset="0"/>
            </a:rPr>
            <a:t>thiện</a:t>
          </a:r>
          <a:r>
            <a:rPr lang="en-US" sz="2800" kern="12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kern="1200" dirty="0" err="1" smtClean="0">
              <a:latin typeface="Calibri" panose="020F0502020204030204" pitchFamily="34" charset="0"/>
              <a:ea typeface="Calibri" panose="020F0502020204030204" pitchFamily="34" charset="0"/>
              <a:cs typeface="Times New Roman" panose="02020603050405020304" pitchFamily="18" charset="0"/>
            </a:rPr>
            <a:t>thống</a:t>
          </a:r>
          <a:r>
            <a:rPr lang="en-US" sz="2800" kern="1200" dirty="0" smtClean="0">
              <a:latin typeface="Calibri" panose="020F0502020204030204" pitchFamily="34" charset="0"/>
              <a:ea typeface="Calibri" panose="020F0502020204030204" pitchFamily="34" charset="0"/>
              <a:cs typeface="Times New Roman" panose="02020603050405020304" pitchFamily="18" charset="0"/>
            </a:rPr>
            <a:t> </a:t>
          </a:r>
          <a:r>
            <a:rPr lang="en-US" sz="2800" kern="1200" dirty="0" err="1" smtClean="0">
              <a:latin typeface="Calibri" panose="020F0502020204030204" pitchFamily="34" charset="0"/>
              <a:ea typeface="Calibri" panose="020F0502020204030204" pitchFamily="34" charset="0"/>
              <a:cs typeface="Times New Roman" panose="02020603050405020304" pitchFamily="18" charset="0"/>
            </a:rPr>
            <a:t>kê</a:t>
          </a:r>
          <a:r>
            <a:rPr lang="en-US" sz="2800" kern="1200" dirty="0" smtClean="0">
              <a:latin typeface="Calibri" panose="020F0502020204030204" pitchFamily="34" charset="0"/>
              <a:ea typeface="Calibri" panose="020F0502020204030204" pitchFamily="34" charset="0"/>
              <a:cs typeface="Times New Roman" panose="02020603050405020304" pitchFamily="18" charset="0"/>
            </a:rPr>
            <a:t> + </a:t>
          </a:r>
          <a:r>
            <a:rPr lang="en-US" sz="2800" kern="1200" err="1" smtClean="0">
              <a:latin typeface="Calibri" panose="020F0502020204030204" pitchFamily="34" charset="0"/>
              <a:ea typeface="Calibri" panose="020F0502020204030204" pitchFamily="34" charset="0"/>
              <a:cs typeface="Times New Roman" panose="02020603050405020304" pitchFamily="18" charset="0"/>
            </a:rPr>
            <a:t>giao</a:t>
          </a:r>
          <a:r>
            <a:rPr lang="en-US" sz="2800" kern="1200" smtClean="0">
              <a:latin typeface="Calibri" panose="020F0502020204030204" pitchFamily="34" charset="0"/>
              <a:ea typeface="Calibri" panose="020F0502020204030204" pitchFamily="34" charset="0"/>
              <a:cs typeface="Times New Roman" panose="02020603050405020304" pitchFamily="18" charset="0"/>
            </a:rPr>
            <a:t> </a:t>
          </a:r>
          <a:r>
            <a:rPr lang="en-US" sz="2800" kern="1200" smtClean="0">
              <a:latin typeface="Calibri" panose="020F0502020204030204" pitchFamily="34" charset="0"/>
              <a:ea typeface="Calibri" panose="020F0502020204030204" pitchFamily="34" charset="0"/>
              <a:cs typeface="Times New Roman" panose="02020603050405020304" pitchFamily="18" charset="0"/>
            </a:rPr>
            <a:t>diện + các chức năng khác</a:t>
          </a:r>
          <a:endParaRPr lang="en-US" sz="2800" kern="1200" dirty="0"/>
        </a:p>
      </dsp:txBody>
      <dsp:txXfrm>
        <a:off x="2517335" y="756456"/>
        <a:ext cx="5349338" cy="1287000"/>
      </dsp:txXfrm>
    </dsp:sp>
    <dsp:sp modelId="{DFC72DD6-EEED-4487-8E64-F4B9B81DABFB}">
      <dsp:nvSpPr>
        <dsp:cNvPr id="0" name=""/>
        <dsp:cNvSpPr/>
      </dsp:nvSpPr>
      <dsp:spPr>
        <a:xfrm>
          <a:off x="0" y="2444615"/>
          <a:ext cx="1966668" cy="152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lvl="0" algn="r" defTabSz="1422400">
            <a:lnSpc>
              <a:spcPct val="90000"/>
            </a:lnSpc>
            <a:spcBef>
              <a:spcPct val="0"/>
            </a:spcBef>
            <a:spcAft>
              <a:spcPct val="35000"/>
            </a:spcAft>
          </a:pPr>
          <a:r>
            <a:rPr lang="en-US" sz="3200" kern="1200" dirty="0" err="1" smtClean="0"/>
            <a:t>Tương</a:t>
          </a:r>
          <a:r>
            <a:rPr lang="en-US" sz="3200" kern="1200" dirty="0" smtClean="0"/>
            <a:t> </a:t>
          </a:r>
          <a:r>
            <a:rPr lang="en-US" sz="3200" kern="1200" dirty="0" err="1" smtClean="0"/>
            <a:t>lai</a:t>
          </a:r>
          <a:r>
            <a:rPr lang="en-US" sz="3200" kern="1200" dirty="0" smtClean="0"/>
            <a:t> </a:t>
          </a:r>
          <a:r>
            <a:rPr lang="en-US" sz="3200" kern="1200" dirty="0" err="1" smtClean="0"/>
            <a:t>xa</a:t>
          </a:r>
          <a:r>
            <a:rPr lang="en-US" sz="3200" kern="1200" dirty="0" smtClean="0"/>
            <a:t> </a:t>
          </a:r>
          <a:r>
            <a:rPr lang="en-US" sz="3200" kern="1200" dirty="0" err="1" smtClean="0"/>
            <a:t>hơn</a:t>
          </a:r>
          <a:endParaRPr lang="en-US" sz="3200" kern="1200" dirty="0"/>
        </a:p>
      </dsp:txBody>
      <dsp:txXfrm>
        <a:off x="0" y="2444615"/>
        <a:ext cx="1966668" cy="1528312"/>
      </dsp:txXfrm>
    </dsp:sp>
    <dsp:sp modelId="{5EF3E0CC-A630-4DD5-8808-29AB6D6C43E4}">
      <dsp:nvSpPr>
        <dsp:cNvPr id="0" name=""/>
        <dsp:cNvSpPr/>
      </dsp:nvSpPr>
      <dsp:spPr>
        <a:xfrm>
          <a:off x="1966668" y="2277456"/>
          <a:ext cx="393333" cy="186263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7DF551-2A00-4941-AC32-0784E82E1F62}">
      <dsp:nvSpPr>
        <dsp:cNvPr id="0" name=""/>
        <dsp:cNvSpPr/>
      </dsp:nvSpPr>
      <dsp:spPr>
        <a:xfrm>
          <a:off x="2517335" y="2277456"/>
          <a:ext cx="5349338" cy="1862630"/>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Bổ sung  cho người học kịch hoạt và học khóa học</a:t>
          </a:r>
          <a:endParaRPr lang="en-US" sz="2800" kern="1200" dirty="0"/>
        </a:p>
        <a:p>
          <a:pPr marL="285750" lvl="1" indent="-285750" algn="l" defTabSz="1244600">
            <a:lnSpc>
              <a:spcPct val="90000"/>
            </a:lnSpc>
            <a:spcBef>
              <a:spcPct val="0"/>
            </a:spcBef>
            <a:spcAft>
              <a:spcPct val="15000"/>
            </a:spcAft>
            <a:buChar char="••"/>
          </a:pPr>
          <a:r>
            <a:rPr lang="en-US" sz="2800" kern="1200" smtClean="0"/>
            <a:t>Cho phép giảng viên học online với giảng viên,..</a:t>
          </a:r>
          <a:endParaRPr lang="en-US" sz="2800" kern="1200" dirty="0"/>
        </a:p>
      </dsp:txBody>
      <dsp:txXfrm>
        <a:off x="2517335" y="2277456"/>
        <a:ext cx="5349338" cy="186263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12F172-3F0C-4367-9D34-FB9E9496095D}" type="datetimeFigureOut">
              <a:rPr lang="en-US" smtClean="0"/>
              <a:t>5/4/19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75C4D1-3491-4452-B358-71ED8CE98377}" type="slidenum">
              <a:rPr lang="en-US" smtClean="0"/>
              <a:t>‹#›</a:t>
            </a:fld>
            <a:endParaRPr lang="en-US"/>
          </a:p>
        </p:txBody>
      </p:sp>
    </p:spTree>
    <p:extLst>
      <p:ext uri="{BB962C8B-B14F-4D97-AF65-F5344CB8AC3E}">
        <p14:creationId xmlns:p14="http://schemas.microsoft.com/office/powerpoint/2010/main" val="42664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5C4D1-3491-4452-B358-71ED8CE98377}" type="slidenum">
              <a:rPr lang="en-US" smtClean="0"/>
              <a:t>1</a:t>
            </a:fld>
            <a:endParaRPr lang="en-US"/>
          </a:p>
        </p:txBody>
      </p:sp>
    </p:spTree>
    <p:extLst>
      <p:ext uri="{BB962C8B-B14F-4D97-AF65-F5344CB8AC3E}">
        <p14:creationId xmlns:p14="http://schemas.microsoft.com/office/powerpoint/2010/main" val="331587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25417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57240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72021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98798-F645-4DDC-8A26-5189952286E3}"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35786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98798-F645-4DDC-8A26-5189952286E3}"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70954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698798-F645-4DDC-8A26-5189952286E3}" type="datetimeFigureOut">
              <a:rPr lang="en-US" smtClean="0"/>
              <a:t>5/4/19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68189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698798-F645-4DDC-8A26-5189952286E3}" type="datetimeFigureOut">
              <a:rPr lang="en-US" smtClean="0"/>
              <a:t>5/4/19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29600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98798-F645-4DDC-8A26-5189952286E3}" type="datetimeFigureOut">
              <a:rPr lang="en-US" smtClean="0"/>
              <a:t>5/4/19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1090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98798-F645-4DDC-8A26-5189952286E3}" type="datetimeFigureOut">
              <a:rPr lang="en-US" smtClean="0"/>
              <a:t>5/4/19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226269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98798-F645-4DDC-8A26-5189952286E3}" type="datetimeFigureOut">
              <a:rPr lang="en-US" smtClean="0"/>
              <a:t>5/4/19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14937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98798-F645-4DDC-8A26-5189952286E3}" type="datetimeFigureOut">
              <a:rPr lang="en-US" smtClean="0"/>
              <a:t>5/4/19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726C-19D2-4D4C-A6D4-43DD01838AA3}" type="slidenum">
              <a:rPr lang="en-US" smtClean="0"/>
              <a:t>‹#›</a:t>
            </a:fld>
            <a:endParaRPr lang="en-US"/>
          </a:p>
        </p:txBody>
      </p:sp>
    </p:spTree>
    <p:extLst>
      <p:ext uri="{BB962C8B-B14F-4D97-AF65-F5344CB8AC3E}">
        <p14:creationId xmlns:p14="http://schemas.microsoft.com/office/powerpoint/2010/main" val="44517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98798-F645-4DDC-8A26-5189952286E3}" type="datetimeFigureOut">
              <a:rPr lang="en-US" smtClean="0"/>
              <a:t>5/4/19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726C-19D2-4D4C-A6D4-43DD01838AA3}" type="slidenum">
              <a:rPr lang="en-US" smtClean="0"/>
              <a:t>‹#›</a:t>
            </a:fld>
            <a:endParaRPr lang="en-US"/>
          </a:p>
        </p:txBody>
      </p:sp>
    </p:spTree>
    <p:extLst>
      <p:ext uri="{BB962C8B-B14F-4D97-AF65-F5344CB8AC3E}">
        <p14:creationId xmlns:p14="http://schemas.microsoft.com/office/powerpoint/2010/main" val="313949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828800"/>
            <a:ext cx="7772400" cy="1470025"/>
          </a:xfrm>
        </p:spPr>
        <p:txBody>
          <a:bodyPr/>
          <a:lstStyle/>
          <a:p>
            <a:r>
              <a:rPr lang="en-US" smtClean="0">
                <a:latin typeface="Times New Roman" pitchFamily="18" charset="0"/>
                <a:cs typeface="Times New Roman" pitchFamily="18" charset="0"/>
              </a:rPr>
              <a:t>BÁO CÁO TIẾN ĐỘ</a:t>
            </a:r>
            <a:endParaRPr lang="en-US">
              <a:latin typeface="Times New Roman" pitchFamily="18" charset="0"/>
              <a:cs typeface="Times New Roman" pitchFamily="18" charset="0"/>
            </a:endParaRPr>
          </a:p>
        </p:txBody>
      </p:sp>
      <p:sp>
        <p:nvSpPr>
          <p:cNvPr id="5" name="Subtitle 4"/>
          <p:cNvSpPr>
            <a:spLocks noGrp="1"/>
          </p:cNvSpPr>
          <p:nvPr>
            <p:ph type="subTitle" idx="1"/>
          </p:nvPr>
        </p:nvSpPr>
        <p:spPr>
          <a:xfrm>
            <a:off x="1219200" y="3124200"/>
            <a:ext cx="7239000" cy="1143000"/>
          </a:xfrm>
        </p:spPr>
        <p:txBody>
          <a:bodyPr>
            <a:normAutofit/>
          </a:bodyPr>
          <a:lstStyle/>
          <a:p>
            <a:pPr algn="l"/>
            <a:r>
              <a:rPr lang="en-US" smtClean="0">
                <a:solidFill>
                  <a:schemeClr val="tx1"/>
                </a:solidFill>
                <a:latin typeface="Times New Roman" pitchFamily="18" charset="0"/>
                <a:cs typeface="Times New Roman" pitchFamily="18" charset="0"/>
              </a:rPr>
              <a:t>Đề tài: Tìm hiểu Codeigniter Framework và xây dựng website quản lý khóa học</a:t>
            </a:r>
          </a:p>
          <a:p>
            <a:endParaRPr lang="en-US">
              <a:latin typeface="Times New Roman" pitchFamily="18" charset="0"/>
              <a:cs typeface="Times New Roman" pitchFamily="18" charset="0"/>
            </a:endParaRPr>
          </a:p>
        </p:txBody>
      </p:sp>
      <p:sp>
        <p:nvSpPr>
          <p:cNvPr id="6" name="Subtitle 4"/>
          <p:cNvSpPr txBox="1">
            <a:spLocks/>
          </p:cNvSpPr>
          <p:nvPr/>
        </p:nvSpPr>
        <p:spPr>
          <a:xfrm>
            <a:off x="3810000" y="4876800"/>
            <a:ext cx="7239000" cy="1981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5566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7. Nội dung thanh toán</a:t>
            </a:r>
            <a:endParaRPr lang="en-US">
              <a:latin typeface="Times New Roman" pitchFamily="18" charset="0"/>
              <a:cs typeface="Times New Roman" pitchFamily="18" charset="0"/>
            </a:endParaRPr>
          </a:p>
        </p:txBody>
      </p:sp>
      <p:sp>
        <p:nvSpPr>
          <p:cNvPr id="5" name="Content Placeholder 4"/>
          <p:cNvSpPr>
            <a:spLocks noGrp="1"/>
          </p:cNvSpPr>
          <p:nvPr/>
        </p:nvSpPr>
        <p:spPr bwMode="auto">
          <a:xfrm>
            <a:off x="457200" y="1981200"/>
            <a:ext cx="7772400" cy="3710782"/>
          </a:xfrm>
          <a:prstGeom prst="ellipse">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marL="342900" indent="-342900" algn="l" rtl="0" fontAlgn="base">
              <a:spcBef>
                <a:spcPct val="20000"/>
              </a:spcBef>
              <a:spcAft>
                <a:spcPct val="0"/>
              </a:spcAft>
              <a:buChar char="•"/>
              <a:defRPr sz="3200" kern="1200">
                <a:solidFill>
                  <a:schemeClr val="lt1"/>
                </a:solidFill>
                <a:latin typeface="+mn-lt"/>
                <a:ea typeface="+mn-ea"/>
                <a:cs typeface="+mn-cs"/>
              </a:defRPr>
            </a:lvl1pPr>
            <a:lvl2pPr marL="742950" indent="-285750" algn="l" rtl="0" fontAlgn="base">
              <a:spcBef>
                <a:spcPct val="20000"/>
              </a:spcBef>
              <a:spcAft>
                <a:spcPct val="0"/>
              </a:spcAft>
              <a:buChar char="–"/>
              <a:defRPr sz="2800" kern="1200">
                <a:solidFill>
                  <a:schemeClr val="lt1"/>
                </a:solidFill>
                <a:latin typeface="+mn-lt"/>
                <a:ea typeface="+mn-ea"/>
                <a:cs typeface="+mn-cs"/>
              </a:defRPr>
            </a:lvl2pPr>
            <a:lvl3pPr marL="1143000" indent="-228600" algn="l" rtl="0" fontAlgn="base">
              <a:spcBef>
                <a:spcPct val="20000"/>
              </a:spcBef>
              <a:spcAft>
                <a:spcPct val="0"/>
              </a:spcAft>
              <a:buChar char="•"/>
              <a:defRPr sz="2400" kern="1200">
                <a:solidFill>
                  <a:schemeClr val="lt1"/>
                </a:solidFill>
                <a:latin typeface="+mn-lt"/>
                <a:ea typeface="+mn-ea"/>
                <a:cs typeface="+mn-cs"/>
              </a:defRPr>
            </a:lvl3pPr>
            <a:lvl4pPr marL="1600200" indent="-228600" algn="l" rtl="0" fontAlgn="base">
              <a:spcBef>
                <a:spcPct val="20000"/>
              </a:spcBef>
              <a:spcAft>
                <a:spcPct val="0"/>
              </a:spcAft>
              <a:buChar char="–"/>
              <a:defRPr sz="2000" kern="1200">
                <a:solidFill>
                  <a:schemeClr val="lt1"/>
                </a:solidFill>
                <a:latin typeface="+mn-lt"/>
                <a:ea typeface="+mn-ea"/>
                <a:cs typeface="+mn-cs"/>
              </a:defRPr>
            </a:lvl4pPr>
            <a:lvl5pPr marL="2057400" indent="-228600" algn="l" rtl="0" fontAlgn="base">
              <a:spcBef>
                <a:spcPct val="20000"/>
              </a:spcBef>
              <a:spcAft>
                <a:spcPct val="0"/>
              </a:spcAft>
              <a:buChar char="»"/>
              <a:defRPr sz="20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US" sz="6000" dirty="0" smtClean="0"/>
              <a:t>DEMO </a:t>
            </a:r>
          </a:p>
          <a:p>
            <a:pPr marL="0" indent="0" algn="ctr">
              <a:buNone/>
            </a:pPr>
            <a:r>
              <a:rPr lang="en-US" sz="6000" dirty="0" smtClean="0"/>
              <a:t>SẢN PHẨM</a:t>
            </a:r>
            <a:endParaRPr lang="en-US" sz="6000" dirty="0"/>
          </a:p>
        </p:txBody>
      </p:sp>
    </p:spTree>
    <p:extLst>
      <p:ext uri="{BB962C8B-B14F-4D97-AF65-F5344CB8AC3E}">
        <p14:creationId xmlns:p14="http://schemas.microsoft.com/office/powerpoint/2010/main" val="38585238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8. Hướng phát triển</a:t>
            </a:r>
            <a:endParaRPr lang="en-US">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3605427891"/>
              </p:ext>
            </p:extLst>
          </p:nvPr>
        </p:nvGraphicFramePr>
        <p:xfrm>
          <a:off x="381000" y="1219200"/>
          <a:ext cx="7866674"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018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b="1" i="1">
                <a:latin typeface="Times New Roman" pitchFamily="18" charset="0"/>
                <a:cs typeface="Times New Roman" pitchFamily="18" charset="0"/>
              </a:rPr>
              <a:t>Thanks for watching!</a:t>
            </a:r>
            <a:endParaRPr lang="en-US" i="1">
              <a:latin typeface="Times New Roman" pitchFamily="18" charset="0"/>
              <a:cs typeface="Times New Roman" pitchFamily="18" charset="0"/>
            </a:endParaRPr>
          </a:p>
        </p:txBody>
      </p:sp>
    </p:spTree>
    <p:extLst>
      <p:ext uri="{BB962C8B-B14F-4D97-AF65-F5344CB8AC3E}">
        <p14:creationId xmlns:p14="http://schemas.microsoft.com/office/powerpoint/2010/main" val="1634553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 Giới thiệu</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Mục tiêu</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Phương pháp thực hiện</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Đánh giá</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Những nội dung đã làm</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Hướng phát triển </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Khó khăn</a:t>
            </a:r>
            <a:endParaRPr lang="en-US">
              <a:latin typeface="Times New Roman" pitchFamily="18" charset="0"/>
              <a:cs typeface="Times New Roman" pitchFamily="18" charset="0"/>
            </a:endParaRPr>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Nội dụng báo cáo</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84013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2514600"/>
          </a:xfrm>
        </p:spPr>
        <p:txBody>
          <a:bodyPr/>
          <a:lstStyle/>
          <a:p>
            <a:r>
              <a:rPr lang="en-US" smtClean="0">
                <a:solidFill>
                  <a:schemeClr val="tx1"/>
                </a:solidFill>
                <a:latin typeface="Times New Roman" pitchFamily="18" charset="0"/>
                <a:cs typeface="Times New Roman" pitchFamily="18" charset="0"/>
              </a:rPr>
              <a:t>Họ và tên: Nguyễn Thị Mỹ Linh</a:t>
            </a:r>
          </a:p>
          <a:p>
            <a:r>
              <a:rPr lang="en-US" smtClean="0">
                <a:solidFill>
                  <a:schemeClr val="tx1"/>
                </a:solidFill>
                <a:latin typeface="Times New Roman" pitchFamily="18" charset="0"/>
                <a:cs typeface="Times New Roman" pitchFamily="18" charset="0"/>
              </a:rPr>
              <a:t>Lớp: 56K4 – CNTT</a:t>
            </a:r>
          </a:p>
          <a:p>
            <a:r>
              <a:rPr lang="en-US" smtClean="0">
                <a:solidFill>
                  <a:schemeClr val="tx1"/>
                </a:solidFill>
                <a:latin typeface="Times New Roman" pitchFamily="18" charset="0"/>
                <a:cs typeface="Times New Roman" pitchFamily="18" charset="0"/>
              </a:rPr>
              <a:t>MSSV: 155D4802010101</a:t>
            </a:r>
          </a:p>
          <a:p>
            <a:r>
              <a:rPr lang="en-US" smtClean="0">
                <a:solidFill>
                  <a:schemeClr val="tx1"/>
                </a:solidFill>
                <a:latin typeface="Times New Roman" pitchFamily="18" charset="0"/>
                <a:cs typeface="Times New Roman" pitchFamily="18" charset="0"/>
              </a:rPr>
              <a:t>GVHD: ThS.Lê Văn Tấn</a:t>
            </a:r>
          </a:p>
          <a:p>
            <a:pPr marL="0" indent="0">
              <a:buNone/>
            </a:pPr>
            <a:endParaRPr lang="en-US"/>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1. Giới thiệu</a:t>
            </a:r>
            <a:endParaRPr lang="en-US">
              <a:latin typeface="Times New Roman" pitchFamily="18" charset="0"/>
              <a:cs typeface="Times New Roman" pitchFamily="18" charset="0"/>
            </a:endParaRPr>
          </a:p>
        </p:txBody>
      </p:sp>
      <p:sp>
        <p:nvSpPr>
          <p:cNvPr id="5" name="Subtitle 4"/>
          <p:cNvSpPr txBox="1">
            <a:spLocks/>
          </p:cNvSpPr>
          <p:nvPr/>
        </p:nvSpPr>
        <p:spPr>
          <a:xfrm>
            <a:off x="533400" y="1295400"/>
            <a:ext cx="72390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Đề tài: Tìm hiểu Codeigniter Framework và xây dựng website quản lý khóa học</a:t>
            </a: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953969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2</a:t>
            </a:r>
            <a:r>
              <a:rPr lang="en-US" smtClean="0">
                <a:latin typeface="Times New Roman" pitchFamily="18" charset="0"/>
                <a:cs typeface="Times New Roman" pitchFamily="18" charset="0"/>
              </a:rPr>
              <a:t>.Mục tiêu</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229600" cy="4525963"/>
          </a:xfrm>
        </p:spPr>
        <p:txBody>
          <a:bodyPr/>
          <a:lstStyle/>
          <a:p>
            <a:r>
              <a:rPr lang="en-US" smtClean="0">
                <a:latin typeface="Times New Roman" pitchFamily="18" charset="0"/>
                <a:cs typeface="Times New Roman" pitchFamily="18" charset="0"/>
              </a:rPr>
              <a:t> Ý tưởng: Website </a:t>
            </a:r>
            <a:r>
              <a:rPr lang="en-US">
                <a:latin typeface="Times New Roman" pitchFamily="18" charset="0"/>
                <a:cs typeface="Times New Roman" pitchFamily="18" charset="0"/>
              </a:rPr>
              <a:t>quản lý các </a:t>
            </a:r>
            <a:r>
              <a:rPr lang="en-US">
                <a:latin typeface="Times New Roman" pitchFamily="18" charset="0"/>
                <a:cs typeface="Times New Roman" pitchFamily="18" charset="0"/>
              </a:rPr>
              <a:t>khóa </a:t>
            </a:r>
            <a:r>
              <a:rPr lang="en-US" smtClean="0">
                <a:latin typeface="Times New Roman" pitchFamily="18" charset="0"/>
                <a:cs typeface="Times New Roman" pitchFamily="18" charset="0"/>
              </a:rPr>
              <a:t>học online</a:t>
            </a:r>
            <a:r>
              <a:rPr lang="en-US">
                <a:latin typeface="Times New Roman" pitchFamily="18" charset="0"/>
                <a:cs typeface="Times New Roman" pitchFamily="18" charset="0"/>
              </a:rPr>
              <a:t>, cho khách hàng đăng ký khóa học và trải nghiệm khóa học trực tuyến. Khi khách hàng đăng ký và sử dụng khóa học được vĩnh viễn mọi lúc khi có kết nối internet. Khi khách hàng ( người học) kết thúc khóa học có thể cho mình một số lượng kiến thức và kỹ năng để có thể làm việc.</a:t>
            </a:r>
          </a:p>
          <a:p>
            <a:endParaRPr lang="en-US"/>
          </a:p>
        </p:txBody>
      </p:sp>
    </p:spTree>
    <p:extLst>
      <p:ext uri="{BB962C8B-B14F-4D97-AF65-F5344CB8AC3E}">
        <p14:creationId xmlns:p14="http://schemas.microsoft.com/office/powerpoint/2010/main" val="1627130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UY" altLang="en-US" smtClean="0">
                <a:latin typeface="Times New Roman" pitchFamily="18" charset="0"/>
                <a:cs typeface="Times New Roman" pitchFamily="18" charset="0"/>
              </a:rPr>
              <a:t>Mục tiêu: Hướng tới người đăng ký khóa học và người quản trị.</a:t>
            </a:r>
            <a:endParaRPr lang="es-ES" altLang="en-US" smtClean="0">
              <a:latin typeface="Times New Roman" pitchFamily="18" charset="0"/>
              <a:cs typeface="Times New Roman" pitchFamily="18" charset="0"/>
            </a:endParaRPr>
          </a:p>
          <a:p>
            <a:endParaRPr lang="en-US"/>
          </a:p>
        </p:txBody>
      </p:sp>
      <p:sp>
        <p:nvSpPr>
          <p:cNvPr id="4"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2</a:t>
            </a:r>
            <a:r>
              <a:rPr lang="en-US" smtClean="0">
                <a:latin typeface="Times New Roman" pitchFamily="18" charset="0"/>
                <a:cs typeface="Times New Roman" pitchFamily="18" charset="0"/>
              </a:rPr>
              <a:t>.Mục tiêu</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43298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Tìm hiểu mô hình MVC </a:t>
            </a:r>
          </a:p>
          <a:p>
            <a:pPr>
              <a:buFont typeface="Wingdings" pitchFamily="2" charset="2"/>
              <a:buChar char="Ø"/>
            </a:pPr>
            <a:r>
              <a:rPr lang="en-US" smtClean="0">
                <a:latin typeface="Times New Roman" pitchFamily="18" charset="0"/>
                <a:cs typeface="Times New Roman" pitchFamily="18" charset="0"/>
              </a:rPr>
              <a:t> Tìm hiểu cấu trúc của Codeigniter Framework</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Hiểu cách xử lý cơ sở dữ liệu bằng phpMyadmin </a:t>
            </a:r>
          </a:p>
          <a:p>
            <a:pPr marL="0" indent="0">
              <a:buNone/>
            </a:pPr>
            <a:endParaRPr lang="en-US" smtClean="0">
              <a:latin typeface="Times New Roman" pitchFamily="18" charset="0"/>
              <a:cs typeface="Times New Roman" pitchFamily="18" charset="0"/>
            </a:endParaRPr>
          </a:p>
        </p:txBody>
      </p:sp>
      <p:sp>
        <p:nvSpPr>
          <p:cNvPr id="4" name="Title 1"/>
          <p:cNvSpPr>
            <a:spLocks noGrp="1"/>
          </p:cNvSpPr>
          <p:nvPr>
            <p:ph type="title"/>
          </p:nvPr>
        </p:nvSpPr>
        <p:spPr>
          <a:xfrm>
            <a:off x="0" y="0"/>
            <a:ext cx="6172200" cy="762000"/>
          </a:xfrm>
          <a:solidFill>
            <a:schemeClr val="accent3"/>
          </a:solidFill>
        </p:spPr>
        <p:txBody>
          <a:bodyPr>
            <a:normAutofit fontScale="90000"/>
          </a:bodyPr>
          <a:lstStyle/>
          <a:p>
            <a:r>
              <a:rPr lang="en-US">
                <a:latin typeface="Times New Roman" pitchFamily="18" charset="0"/>
                <a:cs typeface="Times New Roman" pitchFamily="18" charset="0"/>
              </a:rPr>
              <a:t>3</a:t>
            </a:r>
            <a:r>
              <a:rPr lang="en-US" smtClean="0">
                <a:latin typeface="Times New Roman" pitchFamily="18" charset="0"/>
                <a:cs typeface="Times New Roman" pitchFamily="18" charset="0"/>
              </a:rPr>
              <a:t>. Phương pháp nghiên cứu</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1672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6172200" cy="762000"/>
          </a:xfrm>
          <a:solidFill>
            <a:schemeClr val="accent3"/>
          </a:solidFill>
        </p:spPr>
        <p:txBody>
          <a:bodyPr>
            <a:normAutofit/>
          </a:bodyPr>
          <a:lstStyle/>
          <a:p>
            <a:r>
              <a:rPr lang="en-US">
                <a:latin typeface="Times New Roman" pitchFamily="18" charset="0"/>
                <a:cs typeface="Times New Roman" pitchFamily="18" charset="0"/>
              </a:rPr>
              <a:t>4</a:t>
            </a:r>
            <a:r>
              <a:rPr lang="en-US" smtClean="0">
                <a:latin typeface="Times New Roman" pitchFamily="18" charset="0"/>
                <a:cs typeface="Times New Roman" pitchFamily="18" charset="0"/>
              </a:rPr>
              <a:t>. Môi trường phát triển</a:t>
            </a:r>
            <a:endParaRPr lang="en-US">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tretch>
            <a:fillRect/>
          </a:stretch>
        </p:blipFill>
        <p:spPr>
          <a:xfrm>
            <a:off x="1524000" y="1393371"/>
            <a:ext cx="1905000" cy="1600200"/>
          </a:xfrm>
          <a:prstGeom prst="rect">
            <a:avLst/>
          </a:prstGeom>
        </p:spPr>
      </p:pic>
      <p:pic>
        <p:nvPicPr>
          <p:cNvPr id="6" name="Picture 5"/>
          <p:cNvPicPr/>
          <p:nvPr/>
        </p:nvPicPr>
        <p:blipFill>
          <a:blip r:embed="rId3"/>
          <a:stretch>
            <a:fillRect/>
          </a:stretch>
        </p:blipFill>
        <p:spPr>
          <a:xfrm>
            <a:off x="4419600" y="1393371"/>
            <a:ext cx="1219200" cy="1524000"/>
          </a:xfrm>
          <a:prstGeom prst="rect">
            <a:avLst/>
          </a:prstGeom>
        </p:spPr>
      </p:pic>
      <p:pic>
        <p:nvPicPr>
          <p:cNvPr id="7" name="Picture 6"/>
          <p:cNvPicPr/>
          <p:nvPr/>
        </p:nvPicPr>
        <p:blipFill>
          <a:blip r:embed="rId4"/>
          <a:stretch>
            <a:fillRect/>
          </a:stretch>
        </p:blipFill>
        <p:spPr>
          <a:xfrm>
            <a:off x="3733800" y="3989613"/>
            <a:ext cx="1295400" cy="1524000"/>
          </a:xfrm>
          <a:prstGeom prst="rect">
            <a:avLst/>
          </a:prstGeom>
        </p:spPr>
      </p:pic>
      <p:pic>
        <p:nvPicPr>
          <p:cNvPr id="8" name="Picture 7"/>
          <p:cNvPicPr/>
          <p:nvPr/>
        </p:nvPicPr>
        <p:blipFill>
          <a:blip r:embed="rId5"/>
          <a:stretch>
            <a:fillRect/>
          </a:stretch>
        </p:blipFill>
        <p:spPr>
          <a:xfrm>
            <a:off x="685800" y="3946070"/>
            <a:ext cx="1524000" cy="156754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45729" y="1600200"/>
            <a:ext cx="2068110" cy="10668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913413"/>
            <a:ext cx="1417638"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349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0"/>
            <a:ext cx="5860473" cy="838200"/>
          </a:xfrm>
          <a:solidFill>
            <a:schemeClr val="accent3"/>
          </a:solidFill>
        </p:spPr>
        <p:txBody>
          <a:bodyPr/>
          <a:lstStyle/>
          <a:p>
            <a:r>
              <a:rPr lang="en-US">
                <a:latin typeface="Times New Roman" pitchFamily="18" charset="0"/>
                <a:cs typeface="Times New Roman" pitchFamily="18" charset="0"/>
              </a:rPr>
              <a:t>5</a:t>
            </a:r>
            <a:r>
              <a:rPr lang="en-US" smtClean="0">
                <a:latin typeface="Times New Roman" pitchFamily="18" charset="0"/>
                <a:cs typeface="Times New Roman" pitchFamily="18" charset="0"/>
              </a:rPr>
              <a:t>.Tiến độ thực hiện</a:t>
            </a:r>
            <a:endParaRPr lang="en-US">
              <a:latin typeface="Times New Roman" pitchFamily="18" charset="0"/>
              <a:cs typeface="Times New Roman" pitchFamily="18" charset="0"/>
            </a:endParaRPr>
          </a:p>
        </p:txBody>
      </p:sp>
      <p:pic>
        <p:nvPicPr>
          <p:cNvPr id="5" name="Picture 2" descr="C:\xampp\htdocs\hocphp\DO_AN\So do gant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252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mtClean="0">
                <a:latin typeface="Times New Roman" pitchFamily="18" charset="0"/>
                <a:cs typeface="Times New Roman" pitchFamily="18" charset="0"/>
              </a:rPr>
              <a:t> Mức độ hoàn thiện: 70%</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Thuận lợi: Được sự giúp đỡ từ GVHD Lê Văn Tấn </a:t>
            </a:r>
          </a:p>
          <a:p>
            <a:pPr>
              <a:buFont typeface="Wingdings" pitchFamily="2" charset="2"/>
              <a:buChar char="Ø"/>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Khó khăn: Các chức năng chưa hoàn thiện 100% và CSDL chưa được hoàn thiện</a:t>
            </a:r>
            <a:endParaRPr lang="en-US">
              <a:latin typeface="Times New Roman" pitchFamily="18" charset="0"/>
              <a:cs typeface="Times New Roman" pitchFamily="18" charset="0"/>
            </a:endParaRPr>
          </a:p>
        </p:txBody>
      </p:sp>
      <p:sp>
        <p:nvSpPr>
          <p:cNvPr id="4" name="Title 1"/>
          <p:cNvSpPr>
            <a:spLocks noGrp="1"/>
          </p:cNvSpPr>
          <p:nvPr>
            <p:ph type="title"/>
          </p:nvPr>
        </p:nvSpPr>
        <p:spPr>
          <a:xfrm>
            <a:off x="6927" y="0"/>
            <a:ext cx="5860473" cy="838200"/>
          </a:xfrm>
          <a:solidFill>
            <a:schemeClr val="accent3"/>
          </a:solidFill>
        </p:spPr>
        <p:txBody>
          <a:bodyPr/>
          <a:lstStyle/>
          <a:p>
            <a:r>
              <a:rPr lang="en-US" smtClean="0">
                <a:latin typeface="Times New Roman" pitchFamily="18" charset="0"/>
                <a:cs typeface="Times New Roman" pitchFamily="18" charset="0"/>
              </a:rPr>
              <a:t>6. Đánh giá tiến độ</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90193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331</Words>
  <Application>Microsoft Office PowerPoint</Application>
  <PresentationFormat>On-screen Show (4:3)</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BÁO CÁO TIẾN ĐỘ</vt:lpstr>
      <vt:lpstr>Nội dụng báo cáo</vt:lpstr>
      <vt:lpstr>1. Giới thiệu</vt:lpstr>
      <vt:lpstr>2.Mục tiêu</vt:lpstr>
      <vt:lpstr>2.Mục tiêu</vt:lpstr>
      <vt:lpstr>3. Phương pháp nghiên cứu</vt:lpstr>
      <vt:lpstr>4. Môi trường phát triển</vt:lpstr>
      <vt:lpstr>5.Tiến độ thực hiện</vt:lpstr>
      <vt:lpstr>6. Đánh giá tiến độ</vt:lpstr>
      <vt:lpstr>7. Nội dung thanh toán</vt:lpstr>
      <vt:lpstr>8. Hướng phát triển</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Linh</dc:creator>
  <cp:lastModifiedBy>My Linh</cp:lastModifiedBy>
  <cp:revision>14</cp:revision>
  <dcterms:created xsi:type="dcterms:W3CDTF">2019-05-04T02:57:09Z</dcterms:created>
  <dcterms:modified xsi:type="dcterms:W3CDTF">2019-05-04T16:14:42Z</dcterms:modified>
</cp:coreProperties>
</file>