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7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116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01/12/2017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01/12/2017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7FBA0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.NET Scharp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1181757" y="4821401"/>
            <a:ext cx="740346" cy="218986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67435" y="1"/>
            <a:ext cx="2581836" cy="1035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.NET Scharp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0" y="0"/>
            <a:ext cx="3644153" cy="1035424"/>
            <a:chOff x="0" y="0"/>
            <a:chExt cx="3644153" cy="103542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.NET Scharp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-26504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530087" y="5960743"/>
            <a:ext cx="11078818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50" smtClean="0">
                <a:solidFill>
                  <a:schemeClr val="bg1">
                    <a:lumMod val="85000"/>
                  </a:schemeClr>
                </a:solidFill>
              </a:rPr>
              <a:t>GV: ThS.</a:t>
            </a: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 Nguyễn Minh Phúc</a:t>
            </a:r>
          </a:p>
          <a:p>
            <a:pPr marL="0" lvl="1" defTabSz="914088">
              <a:defRPr/>
            </a:pP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Khoa Công nghệ thông tin – Đại học Lạc Hồng</a:t>
            </a:r>
          </a:p>
          <a:p>
            <a:pPr marL="0" lvl="1" defTabSz="914088">
              <a:defRPr/>
            </a:pPr>
            <a:r>
              <a:rPr lang="en-US" sz="1050" baseline="0" smtClean="0">
                <a:solidFill>
                  <a:schemeClr val="bg1">
                    <a:lumMod val="85000"/>
                  </a:schemeClr>
                </a:solidFill>
              </a:rPr>
              <a:t>ĐT: 0911132816 - 0902510770</a:t>
            </a:r>
            <a:endParaRPr lang="en-US" sz="105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530087" y="2940117"/>
            <a:ext cx="5642113" cy="222941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748117" y="3537111"/>
            <a:ext cx="3765177" cy="1035424"/>
            <a:chOff x="0" y="0"/>
            <a:chExt cx="3644153" cy="103542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048871" cy="1035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baseline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.NET Scharp</a:t>
              </a: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048871" y="0"/>
              <a:ext cx="2595282" cy="10354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cap="none" spc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ĐẠI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HỌC LẠC HỒNG</a:t>
              </a:r>
            </a:p>
            <a:p>
              <a:pPr algn="ctr"/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Khoa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Công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nghệ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b="0" cap="none" spc="0" baseline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thông</a:t>
              </a:r>
              <a:r>
                <a:rPr lang="en-US" b="0" cap="none" spc="0" baseline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tin</a:t>
              </a:r>
              <a:endParaRPr lang="en-US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914400"/>
            <a:r>
              <a:rPr lang="en-US" smtClean="0"/>
              <a:t>00 </a:t>
            </a:r>
            <a:r>
              <a:rPr lang="en-US" smtClean="0"/>
              <a:t>| </a:t>
            </a:r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Jon Galloway | Technical Evangelist</a:t>
            </a:r>
          </a:p>
          <a:p>
            <a:r>
              <a:rPr lang="en-US"/>
              <a:t>Christopher Harrison | Content Developer</a:t>
            </a:r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B460393-FC8A-4EFC-8D82-2873029C608A}" vid="{AED425E0-CA72-4AE8-ABF1-2074DB94A3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5610A3E0D4F42BA2B33F974DB0940" ma:contentTypeVersion="" ma:contentTypeDescription="Create a new document." ma:contentTypeScope="" ma:versionID="29cbfdceb9d09f72b80b03ebe6ef9776">
  <xsd:schema xmlns:xsd="http://www.w3.org/2001/XMLSchema" xmlns:xs="http://www.w3.org/2001/XMLSchema" xmlns:p="http://schemas.microsoft.com/office/2006/metadata/properties" xmlns:ns2="91E34EB2-09A7-4C74-9FE9-76B9EE0656B9" targetNamespace="http://schemas.microsoft.com/office/2006/metadata/properties" ma:root="true" ma:fieldsID="5383a24967c64c3be3d520fa0b1e9eec" ns2:_="">
    <xsd:import namespace="91E34EB2-09A7-4C74-9FE9-76B9EE0656B9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34EB2-09A7-4C74-9FE9-76B9EE0656B9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"/>
          <xsd:enumeration value="Promo Package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91E34EB2-09A7-4C74-9FE9-76B9EE0656B9">8</Module>
    <Content_x0020_Type xmlns="91E34EB2-09A7-4C74-9FE9-76B9EE0656B9">Slide Presentation</Content_x0020_Type>
    <Status xmlns="91E34EB2-09A7-4C74-9FE9-76B9EE0656B9">Final</Status>
  </documentManagement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001CF-A200-4D0F-9837-AC52B72D3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34EB2-09A7-4C74-9FE9-76B9EE0656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91E34EB2-09A7-4C74-9FE9-76B9EE0656B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TemplateCsharp</Template>
  <TotalTime>2</TotalTime>
  <Words>16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1_Office Theme</vt:lpstr>
      <vt:lpstr>PowerPoint Presentation</vt:lpstr>
      <vt:lpstr>Mục tiêu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Phuc</dc:creator>
  <cp:lastModifiedBy>Nguyen Minh Phuc</cp:lastModifiedBy>
  <cp:revision>2</cp:revision>
  <dcterms:created xsi:type="dcterms:W3CDTF">2017-12-01T07:17:48Z</dcterms:created>
  <dcterms:modified xsi:type="dcterms:W3CDTF">2017-12-01T07:20:10Z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0x0101009BE5610A3E0D4F42BA2B33F974DB0940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</Properties>
</file>