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44" r:id="rId1"/>
  </p:sldMasterIdLst>
  <p:notesMasterIdLst>
    <p:notesMasterId r:id="rId22"/>
  </p:notesMasterIdLst>
  <p:handoutMasterIdLst>
    <p:handoutMasterId r:id="rId23"/>
  </p:handoutMasterIdLst>
  <p:sldIdLst>
    <p:sldId id="256" r:id="rId2"/>
    <p:sldId id="396" r:id="rId3"/>
    <p:sldId id="776" r:id="rId4"/>
    <p:sldId id="762" r:id="rId5"/>
    <p:sldId id="763" r:id="rId6"/>
    <p:sldId id="758" r:id="rId7"/>
    <p:sldId id="764" r:id="rId8"/>
    <p:sldId id="761" r:id="rId9"/>
    <p:sldId id="765" r:id="rId10"/>
    <p:sldId id="766" r:id="rId11"/>
    <p:sldId id="767" r:id="rId12"/>
    <p:sldId id="768" r:id="rId13"/>
    <p:sldId id="769" r:id="rId14"/>
    <p:sldId id="770" r:id="rId15"/>
    <p:sldId id="771" r:id="rId16"/>
    <p:sldId id="772" r:id="rId17"/>
    <p:sldId id="774" r:id="rId18"/>
    <p:sldId id="773" r:id="rId19"/>
    <p:sldId id="775" r:id="rId20"/>
    <p:sldId id="759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5" autoAdjust="0"/>
    <p:restoredTop sz="94660"/>
  </p:normalViewPr>
  <p:slideViewPr>
    <p:cSldViewPr snapToObjects="1">
      <p:cViewPr varScale="1">
        <p:scale>
          <a:sx n="80" d="100"/>
          <a:sy n="80" d="100"/>
        </p:scale>
        <p:origin x="942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ED23C7-79DD-4DCC-B576-698B4DA07526}" type="datetimeFigureOut">
              <a:rPr lang="en-US" smtClean="0"/>
              <a:pPr/>
              <a:t>5/30/2016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C87559-F46E-47B9-A352-13B7554CA1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2293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2F2AA8-E5AE-4912-BFDF-1294B49820DB}" type="datetimeFigureOut">
              <a:rPr lang="en-US" smtClean="0"/>
              <a:pPr/>
              <a:t>5/30/2016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703DA-A930-4B40-8114-41993727CA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9734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fontAlgn="base" latinLnBrk="1">
              <a:spcBef>
                <a:spcPct val="0"/>
              </a:spcBef>
              <a:spcAft>
                <a:spcPct val="0"/>
              </a:spcAft>
            </a:pPr>
            <a:endParaRPr lang="en-US" sz="1200" b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256B1-7D63-4323-9F4B-9E2C7793B3F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4412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fontAlgn="base" latinLnBrk="1">
              <a:spcBef>
                <a:spcPct val="0"/>
              </a:spcBef>
              <a:spcAft>
                <a:spcPct val="0"/>
              </a:spcAft>
            </a:pPr>
            <a:endParaRPr lang="en-US" sz="1200" b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256B1-7D63-4323-9F4B-9E2C7793B3F7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1920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fontAlgn="base" latinLnBrk="1">
              <a:spcBef>
                <a:spcPct val="0"/>
              </a:spcBef>
              <a:spcAft>
                <a:spcPct val="0"/>
              </a:spcAft>
            </a:pPr>
            <a:endParaRPr lang="en-US" sz="1200" b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256B1-7D63-4323-9F4B-9E2C7793B3F7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484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fontAlgn="base" latinLnBrk="1">
              <a:spcBef>
                <a:spcPct val="0"/>
              </a:spcBef>
              <a:spcAft>
                <a:spcPct val="0"/>
              </a:spcAft>
            </a:pPr>
            <a:endParaRPr lang="en-US" sz="1200" b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256B1-7D63-4323-9F4B-9E2C7793B3F7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4947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fontAlgn="base" latinLnBrk="1">
              <a:spcBef>
                <a:spcPct val="0"/>
              </a:spcBef>
              <a:spcAft>
                <a:spcPct val="0"/>
              </a:spcAft>
            </a:pPr>
            <a:endParaRPr lang="en-US" sz="1200" b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256B1-7D63-4323-9F4B-9E2C7793B3F7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5412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fontAlgn="base" latinLnBrk="1">
              <a:spcBef>
                <a:spcPct val="0"/>
              </a:spcBef>
              <a:spcAft>
                <a:spcPct val="0"/>
              </a:spcAft>
            </a:pPr>
            <a:endParaRPr lang="en-US" sz="1200" b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256B1-7D63-4323-9F4B-9E2C7793B3F7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9057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fontAlgn="base" latinLnBrk="1">
              <a:spcBef>
                <a:spcPct val="0"/>
              </a:spcBef>
              <a:spcAft>
                <a:spcPct val="0"/>
              </a:spcAft>
            </a:pPr>
            <a:endParaRPr lang="en-US" sz="1200" b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256B1-7D63-4323-9F4B-9E2C7793B3F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454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fontAlgn="base" latinLnBrk="1">
              <a:spcBef>
                <a:spcPct val="0"/>
              </a:spcBef>
              <a:spcAft>
                <a:spcPct val="0"/>
              </a:spcAft>
            </a:pPr>
            <a:endParaRPr lang="en-US" sz="1200" b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256B1-7D63-4323-9F4B-9E2C7793B3F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886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fontAlgn="base" latinLnBrk="1">
              <a:spcBef>
                <a:spcPct val="0"/>
              </a:spcBef>
              <a:spcAft>
                <a:spcPct val="0"/>
              </a:spcAft>
            </a:pPr>
            <a:endParaRPr lang="en-US" sz="1200" b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256B1-7D63-4323-9F4B-9E2C7793B3F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3696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fontAlgn="base" latinLnBrk="1">
              <a:spcBef>
                <a:spcPct val="0"/>
              </a:spcBef>
              <a:spcAft>
                <a:spcPct val="0"/>
              </a:spcAft>
            </a:pPr>
            <a:endParaRPr lang="en-US" sz="1200" b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256B1-7D63-4323-9F4B-9E2C7793B3F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2743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fontAlgn="base" latinLnBrk="1">
              <a:spcBef>
                <a:spcPct val="0"/>
              </a:spcBef>
              <a:spcAft>
                <a:spcPct val="0"/>
              </a:spcAft>
            </a:pPr>
            <a:endParaRPr lang="en-US" sz="1200" b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256B1-7D63-4323-9F4B-9E2C7793B3F7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9398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fontAlgn="base" latinLnBrk="1">
              <a:spcBef>
                <a:spcPct val="0"/>
              </a:spcBef>
              <a:spcAft>
                <a:spcPct val="0"/>
              </a:spcAft>
            </a:pPr>
            <a:endParaRPr lang="en-US" sz="1200" b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256B1-7D63-4323-9F4B-9E2C7793B3F7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7710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fontAlgn="base" latinLnBrk="1">
              <a:spcBef>
                <a:spcPct val="0"/>
              </a:spcBef>
              <a:spcAft>
                <a:spcPct val="0"/>
              </a:spcAft>
            </a:pPr>
            <a:endParaRPr lang="en-US" sz="1200" b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256B1-7D63-4323-9F4B-9E2C7793B3F7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4480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fontAlgn="base" latinLnBrk="1">
              <a:spcBef>
                <a:spcPct val="0"/>
              </a:spcBef>
              <a:spcAft>
                <a:spcPct val="0"/>
              </a:spcAft>
            </a:pPr>
            <a:endParaRPr lang="en-US" sz="1200" b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256B1-7D63-4323-9F4B-9E2C7793B3F7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3937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gray"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412"/>
          <p:cNvGrpSpPr/>
          <p:nvPr userDrawn="1"/>
        </p:nvGrpSpPr>
        <p:grpSpPr bwMode="gray">
          <a:xfrm flipH="1" flipV="1">
            <a:off x="585683" y="265639"/>
            <a:ext cx="8568515" cy="6590661"/>
            <a:chOff x="-21009" y="-139907"/>
            <a:chExt cx="8568515" cy="6590661"/>
          </a:xfrm>
        </p:grpSpPr>
        <p:cxnSp>
          <p:nvCxnSpPr>
            <p:cNvPr id="28" name="Elbow Connector 27"/>
            <p:cNvCxnSpPr>
              <a:endCxn id="141" idx="2"/>
            </p:cNvCxnSpPr>
            <p:nvPr/>
          </p:nvCxnSpPr>
          <p:spPr bwMode="gray">
            <a:xfrm rot="10800000" flipH="1" flipV="1">
              <a:off x="-17610" y="125235"/>
              <a:ext cx="894102" cy="196848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000000">
                  <a:alpha val="1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Elbow Connector 28"/>
            <p:cNvCxnSpPr>
              <a:endCxn id="252" idx="1"/>
            </p:cNvCxnSpPr>
            <p:nvPr/>
          </p:nvCxnSpPr>
          <p:spPr bwMode="gray">
            <a:xfrm rot="10800000" flipH="1">
              <a:off x="-17611" y="214181"/>
              <a:ext cx="1888631" cy="358687"/>
            </a:xfrm>
            <a:prstGeom prst="bentConnector3">
              <a:avLst>
                <a:gd name="adj1" fmla="val 95356"/>
              </a:avLst>
            </a:prstGeom>
            <a:ln w="19050">
              <a:solidFill>
                <a:srgbClr val="000000">
                  <a:alpha val="1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endCxn id="165" idx="2"/>
            </p:cNvCxnSpPr>
            <p:nvPr/>
          </p:nvCxnSpPr>
          <p:spPr bwMode="gray">
            <a:xfrm>
              <a:off x="-17610" y="699709"/>
              <a:ext cx="731821" cy="2056"/>
            </a:xfrm>
            <a:prstGeom prst="line">
              <a:avLst/>
            </a:prstGeom>
            <a:ln w="19050">
              <a:solidFill>
                <a:srgbClr val="000000">
                  <a:alpha val="1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endCxn id="166" idx="2"/>
            </p:cNvCxnSpPr>
            <p:nvPr/>
          </p:nvCxnSpPr>
          <p:spPr bwMode="gray">
            <a:xfrm flipV="1">
              <a:off x="-21009" y="820400"/>
              <a:ext cx="1232640" cy="1682"/>
            </a:xfrm>
            <a:prstGeom prst="line">
              <a:avLst/>
            </a:prstGeom>
            <a:ln w="19050">
              <a:solidFill>
                <a:srgbClr val="000000">
                  <a:alpha val="1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Freeform 32"/>
            <p:cNvSpPr/>
            <p:nvPr/>
          </p:nvSpPr>
          <p:spPr bwMode="gray">
            <a:xfrm>
              <a:off x="1317469" y="676046"/>
              <a:ext cx="2784761" cy="144780"/>
            </a:xfrm>
            <a:custGeom>
              <a:avLst/>
              <a:gdLst>
                <a:gd name="connsiteX0" fmla="*/ 17929 w 2848535"/>
                <a:gd name="connsiteY0" fmla="*/ 181536 h 199465"/>
                <a:gd name="connsiteX1" fmla="*/ 320488 w 2848535"/>
                <a:gd name="connsiteY1" fmla="*/ 181536 h 199465"/>
                <a:gd name="connsiteX2" fmla="*/ 421341 w 2848535"/>
                <a:gd name="connsiteY2" fmla="*/ 73959 h 199465"/>
                <a:gd name="connsiteX3" fmla="*/ 2848535 w 2848535"/>
                <a:gd name="connsiteY3" fmla="*/ 0 h 199465"/>
                <a:gd name="connsiteX4" fmla="*/ 2848535 w 2848535"/>
                <a:gd name="connsiteY4" fmla="*/ 0 h 199465"/>
                <a:gd name="connsiteX0" fmla="*/ 0 w 2830606"/>
                <a:gd name="connsiteY0" fmla="*/ 181536 h 199465"/>
                <a:gd name="connsiteX1" fmla="*/ 302559 w 2830606"/>
                <a:gd name="connsiteY1" fmla="*/ 181536 h 199465"/>
                <a:gd name="connsiteX2" fmla="*/ 403412 w 2830606"/>
                <a:gd name="connsiteY2" fmla="*/ 73959 h 199465"/>
                <a:gd name="connsiteX3" fmla="*/ 2830606 w 2830606"/>
                <a:gd name="connsiteY3" fmla="*/ 0 h 199465"/>
                <a:gd name="connsiteX4" fmla="*/ 2830606 w 2830606"/>
                <a:gd name="connsiteY4" fmla="*/ 0 h 199465"/>
                <a:gd name="connsiteX0" fmla="*/ 0 w 2830606"/>
                <a:gd name="connsiteY0" fmla="*/ 181536 h 181536"/>
                <a:gd name="connsiteX1" fmla="*/ 302559 w 2830606"/>
                <a:gd name="connsiteY1" fmla="*/ 181536 h 181536"/>
                <a:gd name="connsiteX2" fmla="*/ 403412 w 2830606"/>
                <a:gd name="connsiteY2" fmla="*/ 73959 h 181536"/>
                <a:gd name="connsiteX3" fmla="*/ 2830606 w 2830606"/>
                <a:gd name="connsiteY3" fmla="*/ 0 h 181536"/>
                <a:gd name="connsiteX4" fmla="*/ 2830606 w 2830606"/>
                <a:gd name="connsiteY4" fmla="*/ 0 h 181536"/>
                <a:gd name="connsiteX0" fmla="*/ 0 w 2830606"/>
                <a:gd name="connsiteY0" fmla="*/ 181536 h 181536"/>
                <a:gd name="connsiteX1" fmla="*/ 302559 w 2830606"/>
                <a:gd name="connsiteY1" fmla="*/ 181536 h 181536"/>
                <a:gd name="connsiteX2" fmla="*/ 403412 w 2830606"/>
                <a:gd name="connsiteY2" fmla="*/ 73959 h 181536"/>
                <a:gd name="connsiteX3" fmla="*/ 2830606 w 2830606"/>
                <a:gd name="connsiteY3" fmla="*/ 0 h 181536"/>
                <a:gd name="connsiteX4" fmla="*/ 2830606 w 2830606"/>
                <a:gd name="connsiteY4" fmla="*/ 0 h 181536"/>
                <a:gd name="connsiteX0" fmla="*/ 0 w 2830606"/>
                <a:gd name="connsiteY0" fmla="*/ 181536 h 181536"/>
                <a:gd name="connsiteX1" fmla="*/ 302559 w 2830606"/>
                <a:gd name="connsiteY1" fmla="*/ 181536 h 181536"/>
                <a:gd name="connsiteX2" fmla="*/ 477371 w 2830606"/>
                <a:gd name="connsiteY2" fmla="*/ 15688 h 181536"/>
                <a:gd name="connsiteX3" fmla="*/ 2830606 w 2830606"/>
                <a:gd name="connsiteY3" fmla="*/ 0 h 181536"/>
                <a:gd name="connsiteX4" fmla="*/ 2830606 w 2830606"/>
                <a:gd name="connsiteY4" fmla="*/ 0 h 181536"/>
                <a:gd name="connsiteX0" fmla="*/ 0 w 2830606"/>
                <a:gd name="connsiteY0" fmla="*/ 181536 h 181536"/>
                <a:gd name="connsiteX1" fmla="*/ 302559 w 2830606"/>
                <a:gd name="connsiteY1" fmla="*/ 181536 h 181536"/>
                <a:gd name="connsiteX2" fmla="*/ 477371 w 2830606"/>
                <a:gd name="connsiteY2" fmla="*/ 15688 h 181536"/>
                <a:gd name="connsiteX3" fmla="*/ 2830606 w 2830606"/>
                <a:gd name="connsiteY3" fmla="*/ 0 h 181536"/>
                <a:gd name="connsiteX4" fmla="*/ 2810436 w 2830606"/>
                <a:gd name="connsiteY4" fmla="*/ 13447 h 181536"/>
                <a:gd name="connsiteX0" fmla="*/ 0 w 2830606"/>
                <a:gd name="connsiteY0" fmla="*/ 186018 h 186018"/>
                <a:gd name="connsiteX1" fmla="*/ 302559 w 2830606"/>
                <a:gd name="connsiteY1" fmla="*/ 186018 h 186018"/>
                <a:gd name="connsiteX2" fmla="*/ 477371 w 2830606"/>
                <a:gd name="connsiteY2" fmla="*/ 0 h 186018"/>
                <a:gd name="connsiteX3" fmla="*/ 2830606 w 2830606"/>
                <a:gd name="connsiteY3" fmla="*/ 4482 h 186018"/>
                <a:gd name="connsiteX4" fmla="*/ 2810436 w 2830606"/>
                <a:gd name="connsiteY4" fmla="*/ 17929 h 186018"/>
                <a:gd name="connsiteX0" fmla="*/ 0 w 2830606"/>
                <a:gd name="connsiteY0" fmla="*/ 186018 h 186018"/>
                <a:gd name="connsiteX1" fmla="*/ 302559 w 2830606"/>
                <a:gd name="connsiteY1" fmla="*/ 186018 h 186018"/>
                <a:gd name="connsiteX2" fmla="*/ 477371 w 2830606"/>
                <a:gd name="connsiteY2" fmla="*/ 0 h 186018"/>
                <a:gd name="connsiteX3" fmla="*/ 2830606 w 2830606"/>
                <a:gd name="connsiteY3" fmla="*/ 4482 h 186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30606" h="186018">
                  <a:moveTo>
                    <a:pt x="0" y="186018"/>
                  </a:moveTo>
                  <a:lnTo>
                    <a:pt x="302559" y="186018"/>
                  </a:lnTo>
                  <a:lnTo>
                    <a:pt x="477371" y="0"/>
                  </a:lnTo>
                  <a:lnTo>
                    <a:pt x="2830606" y="4482"/>
                  </a:lnTo>
                </a:path>
              </a:pathLst>
            </a:custGeom>
            <a:ln w="19050">
              <a:solidFill>
                <a:srgbClr val="000000">
                  <a:alpha val="1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Connector 36"/>
            <p:cNvCxnSpPr>
              <a:stCxn id="142" idx="4"/>
            </p:cNvCxnSpPr>
            <p:nvPr/>
          </p:nvCxnSpPr>
          <p:spPr bwMode="gray">
            <a:xfrm flipH="1">
              <a:off x="1282703" y="412840"/>
              <a:ext cx="1250" cy="143975"/>
            </a:xfrm>
            <a:prstGeom prst="line">
              <a:avLst/>
            </a:prstGeom>
            <a:ln w="19050">
              <a:solidFill>
                <a:srgbClr val="000000">
                  <a:alpha val="1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Freeform 38"/>
            <p:cNvSpPr/>
            <p:nvPr/>
          </p:nvSpPr>
          <p:spPr bwMode="gray">
            <a:xfrm>
              <a:off x="726561" y="-139907"/>
              <a:ext cx="899590" cy="372830"/>
            </a:xfrm>
            <a:custGeom>
              <a:avLst/>
              <a:gdLst>
                <a:gd name="connsiteX0" fmla="*/ 17929 w 2848535"/>
                <a:gd name="connsiteY0" fmla="*/ 181536 h 199465"/>
                <a:gd name="connsiteX1" fmla="*/ 320488 w 2848535"/>
                <a:gd name="connsiteY1" fmla="*/ 181536 h 199465"/>
                <a:gd name="connsiteX2" fmla="*/ 421341 w 2848535"/>
                <a:gd name="connsiteY2" fmla="*/ 73959 h 199465"/>
                <a:gd name="connsiteX3" fmla="*/ 2848535 w 2848535"/>
                <a:gd name="connsiteY3" fmla="*/ 0 h 199465"/>
                <a:gd name="connsiteX4" fmla="*/ 2848535 w 2848535"/>
                <a:gd name="connsiteY4" fmla="*/ 0 h 199465"/>
                <a:gd name="connsiteX0" fmla="*/ 0 w 2830606"/>
                <a:gd name="connsiteY0" fmla="*/ 181536 h 199465"/>
                <a:gd name="connsiteX1" fmla="*/ 302559 w 2830606"/>
                <a:gd name="connsiteY1" fmla="*/ 181536 h 199465"/>
                <a:gd name="connsiteX2" fmla="*/ 403412 w 2830606"/>
                <a:gd name="connsiteY2" fmla="*/ 73959 h 199465"/>
                <a:gd name="connsiteX3" fmla="*/ 2830606 w 2830606"/>
                <a:gd name="connsiteY3" fmla="*/ 0 h 199465"/>
                <a:gd name="connsiteX4" fmla="*/ 2830606 w 2830606"/>
                <a:gd name="connsiteY4" fmla="*/ 0 h 199465"/>
                <a:gd name="connsiteX0" fmla="*/ 0 w 2830606"/>
                <a:gd name="connsiteY0" fmla="*/ 181536 h 181536"/>
                <a:gd name="connsiteX1" fmla="*/ 302559 w 2830606"/>
                <a:gd name="connsiteY1" fmla="*/ 181536 h 181536"/>
                <a:gd name="connsiteX2" fmla="*/ 403412 w 2830606"/>
                <a:gd name="connsiteY2" fmla="*/ 73959 h 181536"/>
                <a:gd name="connsiteX3" fmla="*/ 2830606 w 2830606"/>
                <a:gd name="connsiteY3" fmla="*/ 0 h 181536"/>
                <a:gd name="connsiteX4" fmla="*/ 2830606 w 2830606"/>
                <a:gd name="connsiteY4" fmla="*/ 0 h 181536"/>
                <a:gd name="connsiteX0" fmla="*/ 0 w 2830606"/>
                <a:gd name="connsiteY0" fmla="*/ 181536 h 181536"/>
                <a:gd name="connsiteX1" fmla="*/ 302559 w 2830606"/>
                <a:gd name="connsiteY1" fmla="*/ 181536 h 181536"/>
                <a:gd name="connsiteX2" fmla="*/ 403412 w 2830606"/>
                <a:gd name="connsiteY2" fmla="*/ 73959 h 181536"/>
                <a:gd name="connsiteX3" fmla="*/ 2830606 w 2830606"/>
                <a:gd name="connsiteY3" fmla="*/ 0 h 181536"/>
                <a:gd name="connsiteX4" fmla="*/ 2830606 w 2830606"/>
                <a:gd name="connsiteY4" fmla="*/ 0 h 181536"/>
                <a:gd name="connsiteX0" fmla="*/ 0 w 2830606"/>
                <a:gd name="connsiteY0" fmla="*/ 181536 h 181536"/>
                <a:gd name="connsiteX1" fmla="*/ 302559 w 2830606"/>
                <a:gd name="connsiteY1" fmla="*/ 181536 h 181536"/>
                <a:gd name="connsiteX2" fmla="*/ 477371 w 2830606"/>
                <a:gd name="connsiteY2" fmla="*/ 15688 h 181536"/>
                <a:gd name="connsiteX3" fmla="*/ 2830606 w 2830606"/>
                <a:gd name="connsiteY3" fmla="*/ 0 h 181536"/>
                <a:gd name="connsiteX4" fmla="*/ 2830606 w 2830606"/>
                <a:gd name="connsiteY4" fmla="*/ 0 h 181536"/>
                <a:gd name="connsiteX0" fmla="*/ 0 w 2830606"/>
                <a:gd name="connsiteY0" fmla="*/ 181536 h 181536"/>
                <a:gd name="connsiteX1" fmla="*/ 302559 w 2830606"/>
                <a:gd name="connsiteY1" fmla="*/ 181536 h 181536"/>
                <a:gd name="connsiteX2" fmla="*/ 477371 w 2830606"/>
                <a:gd name="connsiteY2" fmla="*/ 15688 h 181536"/>
                <a:gd name="connsiteX3" fmla="*/ 2830606 w 2830606"/>
                <a:gd name="connsiteY3" fmla="*/ 0 h 181536"/>
                <a:gd name="connsiteX4" fmla="*/ 2810436 w 2830606"/>
                <a:gd name="connsiteY4" fmla="*/ 13447 h 181536"/>
                <a:gd name="connsiteX0" fmla="*/ 0 w 2830606"/>
                <a:gd name="connsiteY0" fmla="*/ 186018 h 186018"/>
                <a:gd name="connsiteX1" fmla="*/ 302559 w 2830606"/>
                <a:gd name="connsiteY1" fmla="*/ 186018 h 186018"/>
                <a:gd name="connsiteX2" fmla="*/ 477371 w 2830606"/>
                <a:gd name="connsiteY2" fmla="*/ 0 h 186018"/>
                <a:gd name="connsiteX3" fmla="*/ 2830606 w 2830606"/>
                <a:gd name="connsiteY3" fmla="*/ 4482 h 186018"/>
                <a:gd name="connsiteX4" fmla="*/ 2810436 w 2830606"/>
                <a:gd name="connsiteY4" fmla="*/ 17929 h 186018"/>
                <a:gd name="connsiteX0" fmla="*/ 0 w 2830606"/>
                <a:gd name="connsiteY0" fmla="*/ 186018 h 186018"/>
                <a:gd name="connsiteX1" fmla="*/ 302559 w 2830606"/>
                <a:gd name="connsiteY1" fmla="*/ 186018 h 186018"/>
                <a:gd name="connsiteX2" fmla="*/ 477371 w 2830606"/>
                <a:gd name="connsiteY2" fmla="*/ 0 h 186018"/>
                <a:gd name="connsiteX3" fmla="*/ 2830606 w 2830606"/>
                <a:gd name="connsiteY3" fmla="*/ 4482 h 186018"/>
                <a:gd name="connsiteX0" fmla="*/ 0 w 3211606"/>
                <a:gd name="connsiteY0" fmla="*/ 0 h 567018"/>
                <a:gd name="connsiteX1" fmla="*/ 683559 w 3211606"/>
                <a:gd name="connsiteY1" fmla="*/ 567018 h 567018"/>
                <a:gd name="connsiteX2" fmla="*/ 858371 w 3211606"/>
                <a:gd name="connsiteY2" fmla="*/ 381000 h 567018"/>
                <a:gd name="connsiteX3" fmla="*/ 3211606 w 3211606"/>
                <a:gd name="connsiteY3" fmla="*/ 385482 h 567018"/>
                <a:gd name="connsiteX0" fmla="*/ 0 w 3211606"/>
                <a:gd name="connsiteY0" fmla="*/ 0 h 385482"/>
                <a:gd name="connsiteX1" fmla="*/ 0 w 3211606"/>
                <a:gd name="connsiteY1" fmla="*/ 228600 h 385482"/>
                <a:gd name="connsiteX2" fmla="*/ 858371 w 3211606"/>
                <a:gd name="connsiteY2" fmla="*/ 381000 h 385482"/>
                <a:gd name="connsiteX3" fmla="*/ 3211606 w 3211606"/>
                <a:gd name="connsiteY3" fmla="*/ 385482 h 385482"/>
                <a:gd name="connsiteX0" fmla="*/ 0 w 3211606"/>
                <a:gd name="connsiteY0" fmla="*/ 0 h 385482"/>
                <a:gd name="connsiteX1" fmla="*/ 0 w 3211606"/>
                <a:gd name="connsiteY1" fmla="*/ 228600 h 385482"/>
                <a:gd name="connsiteX2" fmla="*/ 914400 w 3211606"/>
                <a:gd name="connsiteY2" fmla="*/ 228600 h 385482"/>
                <a:gd name="connsiteX3" fmla="*/ 3211606 w 3211606"/>
                <a:gd name="connsiteY3" fmla="*/ 385482 h 385482"/>
                <a:gd name="connsiteX0" fmla="*/ 0 w 914400"/>
                <a:gd name="connsiteY0" fmla="*/ 0 h 381000"/>
                <a:gd name="connsiteX1" fmla="*/ 0 w 914400"/>
                <a:gd name="connsiteY1" fmla="*/ 228600 h 381000"/>
                <a:gd name="connsiteX2" fmla="*/ 914400 w 914400"/>
                <a:gd name="connsiteY2" fmla="*/ 228600 h 381000"/>
                <a:gd name="connsiteX3" fmla="*/ 914400 w 914400"/>
                <a:gd name="connsiteY3" fmla="*/ 381000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4400" h="381000">
                  <a:moveTo>
                    <a:pt x="0" y="0"/>
                  </a:moveTo>
                  <a:lnTo>
                    <a:pt x="0" y="228600"/>
                  </a:lnTo>
                  <a:lnTo>
                    <a:pt x="914400" y="228600"/>
                  </a:lnTo>
                  <a:lnTo>
                    <a:pt x="914400" y="381000"/>
                  </a:lnTo>
                </a:path>
              </a:pathLst>
            </a:custGeom>
            <a:ln w="19050">
              <a:solidFill>
                <a:srgbClr val="000000">
                  <a:alpha val="1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 41"/>
            <p:cNvSpPr/>
            <p:nvPr/>
          </p:nvSpPr>
          <p:spPr bwMode="gray">
            <a:xfrm>
              <a:off x="-21008" y="986407"/>
              <a:ext cx="1024944" cy="237391"/>
            </a:xfrm>
            <a:custGeom>
              <a:avLst/>
              <a:gdLst>
                <a:gd name="connsiteX0" fmla="*/ 17929 w 2848535"/>
                <a:gd name="connsiteY0" fmla="*/ 181536 h 199465"/>
                <a:gd name="connsiteX1" fmla="*/ 320488 w 2848535"/>
                <a:gd name="connsiteY1" fmla="*/ 181536 h 199465"/>
                <a:gd name="connsiteX2" fmla="*/ 421341 w 2848535"/>
                <a:gd name="connsiteY2" fmla="*/ 73959 h 199465"/>
                <a:gd name="connsiteX3" fmla="*/ 2848535 w 2848535"/>
                <a:gd name="connsiteY3" fmla="*/ 0 h 199465"/>
                <a:gd name="connsiteX4" fmla="*/ 2848535 w 2848535"/>
                <a:gd name="connsiteY4" fmla="*/ 0 h 199465"/>
                <a:gd name="connsiteX0" fmla="*/ 0 w 2830606"/>
                <a:gd name="connsiteY0" fmla="*/ 181536 h 199465"/>
                <a:gd name="connsiteX1" fmla="*/ 302559 w 2830606"/>
                <a:gd name="connsiteY1" fmla="*/ 181536 h 199465"/>
                <a:gd name="connsiteX2" fmla="*/ 403412 w 2830606"/>
                <a:gd name="connsiteY2" fmla="*/ 73959 h 199465"/>
                <a:gd name="connsiteX3" fmla="*/ 2830606 w 2830606"/>
                <a:gd name="connsiteY3" fmla="*/ 0 h 199465"/>
                <a:gd name="connsiteX4" fmla="*/ 2830606 w 2830606"/>
                <a:gd name="connsiteY4" fmla="*/ 0 h 199465"/>
                <a:gd name="connsiteX0" fmla="*/ 0 w 2830606"/>
                <a:gd name="connsiteY0" fmla="*/ 181536 h 181536"/>
                <a:gd name="connsiteX1" fmla="*/ 302559 w 2830606"/>
                <a:gd name="connsiteY1" fmla="*/ 181536 h 181536"/>
                <a:gd name="connsiteX2" fmla="*/ 403412 w 2830606"/>
                <a:gd name="connsiteY2" fmla="*/ 73959 h 181536"/>
                <a:gd name="connsiteX3" fmla="*/ 2830606 w 2830606"/>
                <a:gd name="connsiteY3" fmla="*/ 0 h 181536"/>
                <a:gd name="connsiteX4" fmla="*/ 2830606 w 2830606"/>
                <a:gd name="connsiteY4" fmla="*/ 0 h 181536"/>
                <a:gd name="connsiteX0" fmla="*/ 0 w 2830606"/>
                <a:gd name="connsiteY0" fmla="*/ 181536 h 181536"/>
                <a:gd name="connsiteX1" fmla="*/ 302559 w 2830606"/>
                <a:gd name="connsiteY1" fmla="*/ 181536 h 181536"/>
                <a:gd name="connsiteX2" fmla="*/ 403412 w 2830606"/>
                <a:gd name="connsiteY2" fmla="*/ 73959 h 181536"/>
                <a:gd name="connsiteX3" fmla="*/ 2830606 w 2830606"/>
                <a:gd name="connsiteY3" fmla="*/ 0 h 181536"/>
                <a:gd name="connsiteX4" fmla="*/ 2830606 w 2830606"/>
                <a:gd name="connsiteY4" fmla="*/ 0 h 181536"/>
                <a:gd name="connsiteX0" fmla="*/ 0 w 2830606"/>
                <a:gd name="connsiteY0" fmla="*/ 181536 h 181536"/>
                <a:gd name="connsiteX1" fmla="*/ 302559 w 2830606"/>
                <a:gd name="connsiteY1" fmla="*/ 181536 h 181536"/>
                <a:gd name="connsiteX2" fmla="*/ 477371 w 2830606"/>
                <a:gd name="connsiteY2" fmla="*/ 15688 h 181536"/>
                <a:gd name="connsiteX3" fmla="*/ 2830606 w 2830606"/>
                <a:gd name="connsiteY3" fmla="*/ 0 h 181536"/>
                <a:gd name="connsiteX4" fmla="*/ 2830606 w 2830606"/>
                <a:gd name="connsiteY4" fmla="*/ 0 h 181536"/>
                <a:gd name="connsiteX0" fmla="*/ 0 w 2830606"/>
                <a:gd name="connsiteY0" fmla="*/ 181536 h 181536"/>
                <a:gd name="connsiteX1" fmla="*/ 302559 w 2830606"/>
                <a:gd name="connsiteY1" fmla="*/ 181536 h 181536"/>
                <a:gd name="connsiteX2" fmla="*/ 477371 w 2830606"/>
                <a:gd name="connsiteY2" fmla="*/ 15688 h 181536"/>
                <a:gd name="connsiteX3" fmla="*/ 2830606 w 2830606"/>
                <a:gd name="connsiteY3" fmla="*/ 0 h 181536"/>
                <a:gd name="connsiteX4" fmla="*/ 2810436 w 2830606"/>
                <a:gd name="connsiteY4" fmla="*/ 13447 h 181536"/>
                <a:gd name="connsiteX0" fmla="*/ 0 w 2830606"/>
                <a:gd name="connsiteY0" fmla="*/ 186018 h 186018"/>
                <a:gd name="connsiteX1" fmla="*/ 302559 w 2830606"/>
                <a:gd name="connsiteY1" fmla="*/ 186018 h 186018"/>
                <a:gd name="connsiteX2" fmla="*/ 477371 w 2830606"/>
                <a:gd name="connsiteY2" fmla="*/ 0 h 186018"/>
                <a:gd name="connsiteX3" fmla="*/ 2830606 w 2830606"/>
                <a:gd name="connsiteY3" fmla="*/ 4482 h 186018"/>
                <a:gd name="connsiteX4" fmla="*/ 2810436 w 2830606"/>
                <a:gd name="connsiteY4" fmla="*/ 17929 h 186018"/>
                <a:gd name="connsiteX0" fmla="*/ 0 w 2830606"/>
                <a:gd name="connsiteY0" fmla="*/ 186018 h 186018"/>
                <a:gd name="connsiteX1" fmla="*/ 302559 w 2830606"/>
                <a:gd name="connsiteY1" fmla="*/ 186018 h 186018"/>
                <a:gd name="connsiteX2" fmla="*/ 477371 w 2830606"/>
                <a:gd name="connsiteY2" fmla="*/ 0 h 186018"/>
                <a:gd name="connsiteX3" fmla="*/ 2830606 w 2830606"/>
                <a:gd name="connsiteY3" fmla="*/ 4482 h 186018"/>
                <a:gd name="connsiteX0" fmla="*/ 0 w 3211606"/>
                <a:gd name="connsiteY0" fmla="*/ 0 h 567018"/>
                <a:gd name="connsiteX1" fmla="*/ 683559 w 3211606"/>
                <a:gd name="connsiteY1" fmla="*/ 567018 h 567018"/>
                <a:gd name="connsiteX2" fmla="*/ 858371 w 3211606"/>
                <a:gd name="connsiteY2" fmla="*/ 381000 h 567018"/>
                <a:gd name="connsiteX3" fmla="*/ 3211606 w 3211606"/>
                <a:gd name="connsiteY3" fmla="*/ 385482 h 567018"/>
                <a:gd name="connsiteX0" fmla="*/ 0 w 3211606"/>
                <a:gd name="connsiteY0" fmla="*/ 0 h 385482"/>
                <a:gd name="connsiteX1" fmla="*/ 0 w 3211606"/>
                <a:gd name="connsiteY1" fmla="*/ 228600 h 385482"/>
                <a:gd name="connsiteX2" fmla="*/ 858371 w 3211606"/>
                <a:gd name="connsiteY2" fmla="*/ 381000 h 385482"/>
                <a:gd name="connsiteX3" fmla="*/ 3211606 w 3211606"/>
                <a:gd name="connsiteY3" fmla="*/ 385482 h 385482"/>
                <a:gd name="connsiteX0" fmla="*/ 0 w 3211606"/>
                <a:gd name="connsiteY0" fmla="*/ 0 h 385482"/>
                <a:gd name="connsiteX1" fmla="*/ 0 w 3211606"/>
                <a:gd name="connsiteY1" fmla="*/ 228600 h 385482"/>
                <a:gd name="connsiteX2" fmla="*/ 914400 w 3211606"/>
                <a:gd name="connsiteY2" fmla="*/ 228600 h 385482"/>
                <a:gd name="connsiteX3" fmla="*/ 3211606 w 3211606"/>
                <a:gd name="connsiteY3" fmla="*/ 385482 h 385482"/>
                <a:gd name="connsiteX0" fmla="*/ 0 w 914400"/>
                <a:gd name="connsiteY0" fmla="*/ 0 h 381000"/>
                <a:gd name="connsiteX1" fmla="*/ 0 w 914400"/>
                <a:gd name="connsiteY1" fmla="*/ 228600 h 381000"/>
                <a:gd name="connsiteX2" fmla="*/ 914400 w 914400"/>
                <a:gd name="connsiteY2" fmla="*/ 228600 h 381000"/>
                <a:gd name="connsiteX3" fmla="*/ 914400 w 914400"/>
                <a:gd name="connsiteY3" fmla="*/ 381000 h 381000"/>
                <a:gd name="connsiteX0" fmla="*/ 0 w 914400"/>
                <a:gd name="connsiteY0" fmla="*/ 0 h 471678"/>
                <a:gd name="connsiteX1" fmla="*/ 0 w 914400"/>
                <a:gd name="connsiteY1" fmla="*/ 228600 h 471678"/>
                <a:gd name="connsiteX2" fmla="*/ 914400 w 914400"/>
                <a:gd name="connsiteY2" fmla="*/ 228600 h 471678"/>
                <a:gd name="connsiteX3" fmla="*/ 891540 w 914400"/>
                <a:gd name="connsiteY3" fmla="*/ 471678 h 471678"/>
                <a:gd name="connsiteX0" fmla="*/ 0 w 891540"/>
                <a:gd name="connsiteY0" fmla="*/ 0 h 471678"/>
                <a:gd name="connsiteX1" fmla="*/ 0 w 891540"/>
                <a:gd name="connsiteY1" fmla="*/ 228600 h 471678"/>
                <a:gd name="connsiteX2" fmla="*/ 643890 w 891540"/>
                <a:gd name="connsiteY2" fmla="*/ 267462 h 471678"/>
                <a:gd name="connsiteX3" fmla="*/ 891540 w 891540"/>
                <a:gd name="connsiteY3" fmla="*/ 471678 h 471678"/>
                <a:gd name="connsiteX0" fmla="*/ 0 w 891540"/>
                <a:gd name="connsiteY0" fmla="*/ 0 h 471678"/>
                <a:gd name="connsiteX1" fmla="*/ 26670 w 891540"/>
                <a:gd name="connsiteY1" fmla="*/ 257746 h 471678"/>
                <a:gd name="connsiteX2" fmla="*/ 643890 w 891540"/>
                <a:gd name="connsiteY2" fmla="*/ 267462 h 471678"/>
                <a:gd name="connsiteX3" fmla="*/ 891540 w 891540"/>
                <a:gd name="connsiteY3" fmla="*/ 471678 h 471678"/>
                <a:gd name="connsiteX0" fmla="*/ 0 w 891540"/>
                <a:gd name="connsiteY0" fmla="*/ 0 h 471678"/>
                <a:gd name="connsiteX1" fmla="*/ 7620 w 891540"/>
                <a:gd name="connsiteY1" fmla="*/ 267461 h 471678"/>
                <a:gd name="connsiteX2" fmla="*/ 643890 w 891540"/>
                <a:gd name="connsiteY2" fmla="*/ 267462 h 471678"/>
                <a:gd name="connsiteX3" fmla="*/ 891540 w 891540"/>
                <a:gd name="connsiteY3" fmla="*/ 471678 h 471678"/>
                <a:gd name="connsiteX0" fmla="*/ 0 w 883920"/>
                <a:gd name="connsiteY0" fmla="*/ 0 h 204217"/>
                <a:gd name="connsiteX1" fmla="*/ 636270 w 883920"/>
                <a:gd name="connsiteY1" fmla="*/ 1 h 204217"/>
                <a:gd name="connsiteX2" fmla="*/ 883920 w 883920"/>
                <a:gd name="connsiteY2" fmla="*/ 204217 h 204217"/>
                <a:gd name="connsiteX0" fmla="*/ 0 w 1023794"/>
                <a:gd name="connsiteY0" fmla="*/ 0 h 205104"/>
                <a:gd name="connsiteX1" fmla="*/ 776144 w 1023794"/>
                <a:gd name="connsiteY1" fmla="*/ 888 h 205104"/>
                <a:gd name="connsiteX2" fmla="*/ 1023794 w 1023794"/>
                <a:gd name="connsiteY2" fmla="*/ 205104 h 205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23794" h="205104">
                  <a:moveTo>
                    <a:pt x="0" y="0"/>
                  </a:moveTo>
                  <a:lnTo>
                    <a:pt x="776144" y="888"/>
                  </a:lnTo>
                  <a:lnTo>
                    <a:pt x="1023794" y="205104"/>
                  </a:lnTo>
                </a:path>
              </a:pathLst>
            </a:custGeom>
            <a:ln w="19050">
              <a:solidFill>
                <a:srgbClr val="000000">
                  <a:alpha val="1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Freeform 42"/>
            <p:cNvSpPr/>
            <p:nvPr/>
          </p:nvSpPr>
          <p:spPr bwMode="gray">
            <a:xfrm>
              <a:off x="-21008" y="1157650"/>
              <a:ext cx="856271" cy="161178"/>
            </a:xfrm>
            <a:custGeom>
              <a:avLst/>
              <a:gdLst>
                <a:gd name="connsiteX0" fmla="*/ 17929 w 2848535"/>
                <a:gd name="connsiteY0" fmla="*/ 181536 h 199465"/>
                <a:gd name="connsiteX1" fmla="*/ 320488 w 2848535"/>
                <a:gd name="connsiteY1" fmla="*/ 181536 h 199465"/>
                <a:gd name="connsiteX2" fmla="*/ 421341 w 2848535"/>
                <a:gd name="connsiteY2" fmla="*/ 73959 h 199465"/>
                <a:gd name="connsiteX3" fmla="*/ 2848535 w 2848535"/>
                <a:gd name="connsiteY3" fmla="*/ 0 h 199465"/>
                <a:gd name="connsiteX4" fmla="*/ 2848535 w 2848535"/>
                <a:gd name="connsiteY4" fmla="*/ 0 h 199465"/>
                <a:gd name="connsiteX0" fmla="*/ 0 w 2830606"/>
                <a:gd name="connsiteY0" fmla="*/ 181536 h 199465"/>
                <a:gd name="connsiteX1" fmla="*/ 302559 w 2830606"/>
                <a:gd name="connsiteY1" fmla="*/ 181536 h 199465"/>
                <a:gd name="connsiteX2" fmla="*/ 403412 w 2830606"/>
                <a:gd name="connsiteY2" fmla="*/ 73959 h 199465"/>
                <a:gd name="connsiteX3" fmla="*/ 2830606 w 2830606"/>
                <a:gd name="connsiteY3" fmla="*/ 0 h 199465"/>
                <a:gd name="connsiteX4" fmla="*/ 2830606 w 2830606"/>
                <a:gd name="connsiteY4" fmla="*/ 0 h 199465"/>
                <a:gd name="connsiteX0" fmla="*/ 0 w 2830606"/>
                <a:gd name="connsiteY0" fmla="*/ 181536 h 181536"/>
                <a:gd name="connsiteX1" fmla="*/ 302559 w 2830606"/>
                <a:gd name="connsiteY1" fmla="*/ 181536 h 181536"/>
                <a:gd name="connsiteX2" fmla="*/ 403412 w 2830606"/>
                <a:gd name="connsiteY2" fmla="*/ 73959 h 181536"/>
                <a:gd name="connsiteX3" fmla="*/ 2830606 w 2830606"/>
                <a:gd name="connsiteY3" fmla="*/ 0 h 181536"/>
                <a:gd name="connsiteX4" fmla="*/ 2830606 w 2830606"/>
                <a:gd name="connsiteY4" fmla="*/ 0 h 181536"/>
                <a:gd name="connsiteX0" fmla="*/ 0 w 2830606"/>
                <a:gd name="connsiteY0" fmla="*/ 181536 h 181536"/>
                <a:gd name="connsiteX1" fmla="*/ 302559 w 2830606"/>
                <a:gd name="connsiteY1" fmla="*/ 181536 h 181536"/>
                <a:gd name="connsiteX2" fmla="*/ 403412 w 2830606"/>
                <a:gd name="connsiteY2" fmla="*/ 73959 h 181536"/>
                <a:gd name="connsiteX3" fmla="*/ 2830606 w 2830606"/>
                <a:gd name="connsiteY3" fmla="*/ 0 h 181536"/>
                <a:gd name="connsiteX4" fmla="*/ 2830606 w 2830606"/>
                <a:gd name="connsiteY4" fmla="*/ 0 h 181536"/>
                <a:gd name="connsiteX0" fmla="*/ 0 w 2830606"/>
                <a:gd name="connsiteY0" fmla="*/ 181536 h 181536"/>
                <a:gd name="connsiteX1" fmla="*/ 302559 w 2830606"/>
                <a:gd name="connsiteY1" fmla="*/ 181536 h 181536"/>
                <a:gd name="connsiteX2" fmla="*/ 477371 w 2830606"/>
                <a:gd name="connsiteY2" fmla="*/ 15688 h 181536"/>
                <a:gd name="connsiteX3" fmla="*/ 2830606 w 2830606"/>
                <a:gd name="connsiteY3" fmla="*/ 0 h 181536"/>
                <a:gd name="connsiteX4" fmla="*/ 2830606 w 2830606"/>
                <a:gd name="connsiteY4" fmla="*/ 0 h 181536"/>
                <a:gd name="connsiteX0" fmla="*/ 0 w 2830606"/>
                <a:gd name="connsiteY0" fmla="*/ 181536 h 181536"/>
                <a:gd name="connsiteX1" fmla="*/ 302559 w 2830606"/>
                <a:gd name="connsiteY1" fmla="*/ 181536 h 181536"/>
                <a:gd name="connsiteX2" fmla="*/ 477371 w 2830606"/>
                <a:gd name="connsiteY2" fmla="*/ 15688 h 181536"/>
                <a:gd name="connsiteX3" fmla="*/ 2830606 w 2830606"/>
                <a:gd name="connsiteY3" fmla="*/ 0 h 181536"/>
                <a:gd name="connsiteX4" fmla="*/ 2810436 w 2830606"/>
                <a:gd name="connsiteY4" fmla="*/ 13447 h 181536"/>
                <a:gd name="connsiteX0" fmla="*/ 0 w 2830606"/>
                <a:gd name="connsiteY0" fmla="*/ 186018 h 186018"/>
                <a:gd name="connsiteX1" fmla="*/ 302559 w 2830606"/>
                <a:gd name="connsiteY1" fmla="*/ 186018 h 186018"/>
                <a:gd name="connsiteX2" fmla="*/ 477371 w 2830606"/>
                <a:gd name="connsiteY2" fmla="*/ 0 h 186018"/>
                <a:gd name="connsiteX3" fmla="*/ 2830606 w 2830606"/>
                <a:gd name="connsiteY3" fmla="*/ 4482 h 186018"/>
                <a:gd name="connsiteX4" fmla="*/ 2810436 w 2830606"/>
                <a:gd name="connsiteY4" fmla="*/ 17929 h 186018"/>
                <a:gd name="connsiteX0" fmla="*/ 0 w 2830606"/>
                <a:gd name="connsiteY0" fmla="*/ 186018 h 186018"/>
                <a:gd name="connsiteX1" fmla="*/ 302559 w 2830606"/>
                <a:gd name="connsiteY1" fmla="*/ 186018 h 186018"/>
                <a:gd name="connsiteX2" fmla="*/ 477371 w 2830606"/>
                <a:gd name="connsiteY2" fmla="*/ 0 h 186018"/>
                <a:gd name="connsiteX3" fmla="*/ 2830606 w 2830606"/>
                <a:gd name="connsiteY3" fmla="*/ 4482 h 186018"/>
                <a:gd name="connsiteX0" fmla="*/ 0 w 3211606"/>
                <a:gd name="connsiteY0" fmla="*/ 0 h 567018"/>
                <a:gd name="connsiteX1" fmla="*/ 683559 w 3211606"/>
                <a:gd name="connsiteY1" fmla="*/ 567018 h 567018"/>
                <a:gd name="connsiteX2" fmla="*/ 858371 w 3211606"/>
                <a:gd name="connsiteY2" fmla="*/ 381000 h 567018"/>
                <a:gd name="connsiteX3" fmla="*/ 3211606 w 3211606"/>
                <a:gd name="connsiteY3" fmla="*/ 385482 h 567018"/>
                <a:gd name="connsiteX0" fmla="*/ 0 w 3211606"/>
                <a:gd name="connsiteY0" fmla="*/ 0 h 385482"/>
                <a:gd name="connsiteX1" fmla="*/ 0 w 3211606"/>
                <a:gd name="connsiteY1" fmla="*/ 228600 h 385482"/>
                <a:gd name="connsiteX2" fmla="*/ 858371 w 3211606"/>
                <a:gd name="connsiteY2" fmla="*/ 381000 h 385482"/>
                <a:gd name="connsiteX3" fmla="*/ 3211606 w 3211606"/>
                <a:gd name="connsiteY3" fmla="*/ 385482 h 385482"/>
                <a:gd name="connsiteX0" fmla="*/ 0 w 3211606"/>
                <a:gd name="connsiteY0" fmla="*/ 0 h 385482"/>
                <a:gd name="connsiteX1" fmla="*/ 0 w 3211606"/>
                <a:gd name="connsiteY1" fmla="*/ 228600 h 385482"/>
                <a:gd name="connsiteX2" fmla="*/ 914400 w 3211606"/>
                <a:gd name="connsiteY2" fmla="*/ 228600 h 385482"/>
                <a:gd name="connsiteX3" fmla="*/ 3211606 w 3211606"/>
                <a:gd name="connsiteY3" fmla="*/ 385482 h 385482"/>
                <a:gd name="connsiteX0" fmla="*/ 0 w 914400"/>
                <a:gd name="connsiteY0" fmla="*/ 0 h 381000"/>
                <a:gd name="connsiteX1" fmla="*/ 0 w 914400"/>
                <a:gd name="connsiteY1" fmla="*/ 228600 h 381000"/>
                <a:gd name="connsiteX2" fmla="*/ 914400 w 914400"/>
                <a:gd name="connsiteY2" fmla="*/ 228600 h 381000"/>
                <a:gd name="connsiteX3" fmla="*/ 914400 w 914400"/>
                <a:gd name="connsiteY3" fmla="*/ 381000 h 381000"/>
                <a:gd name="connsiteX0" fmla="*/ 0 w 914400"/>
                <a:gd name="connsiteY0" fmla="*/ 0 h 471678"/>
                <a:gd name="connsiteX1" fmla="*/ 0 w 914400"/>
                <a:gd name="connsiteY1" fmla="*/ 228600 h 471678"/>
                <a:gd name="connsiteX2" fmla="*/ 914400 w 914400"/>
                <a:gd name="connsiteY2" fmla="*/ 228600 h 471678"/>
                <a:gd name="connsiteX3" fmla="*/ 891540 w 914400"/>
                <a:gd name="connsiteY3" fmla="*/ 471678 h 471678"/>
                <a:gd name="connsiteX0" fmla="*/ 0 w 891540"/>
                <a:gd name="connsiteY0" fmla="*/ 0 h 471678"/>
                <a:gd name="connsiteX1" fmla="*/ 0 w 891540"/>
                <a:gd name="connsiteY1" fmla="*/ 228600 h 471678"/>
                <a:gd name="connsiteX2" fmla="*/ 643890 w 891540"/>
                <a:gd name="connsiteY2" fmla="*/ 267462 h 471678"/>
                <a:gd name="connsiteX3" fmla="*/ 891540 w 891540"/>
                <a:gd name="connsiteY3" fmla="*/ 471678 h 471678"/>
                <a:gd name="connsiteX0" fmla="*/ 0 w 891540"/>
                <a:gd name="connsiteY0" fmla="*/ 0 h 471678"/>
                <a:gd name="connsiteX1" fmla="*/ 26670 w 891540"/>
                <a:gd name="connsiteY1" fmla="*/ 257746 h 471678"/>
                <a:gd name="connsiteX2" fmla="*/ 643890 w 891540"/>
                <a:gd name="connsiteY2" fmla="*/ 267462 h 471678"/>
                <a:gd name="connsiteX3" fmla="*/ 891540 w 891540"/>
                <a:gd name="connsiteY3" fmla="*/ 471678 h 471678"/>
                <a:gd name="connsiteX0" fmla="*/ 0 w 891540"/>
                <a:gd name="connsiteY0" fmla="*/ 0 h 471678"/>
                <a:gd name="connsiteX1" fmla="*/ 7620 w 891540"/>
                <a:gd name="connsiteY1" fmla="*/ 267461 h 471678"/>
                <a:gd name="connsiteX2" fmla="*/ 643890 w 891540"/>
                <a:gd name="connsiteY2" fmla="*/ 267462 h 471678"/>
                <a:gd name="connsiteX3" fmla="*/ 891540 w 891540"/>
                <a:gd name="connsiteY3" fmla="*/ 471678 h 471678"/>
                <a:gd name="connsiteX0" fmla="*/ 0 w 883920"/>
                <a:gd name="connsiteY0" fmla="*/ 0 h 204217"/>
                <a:gd name="connsiteX1" fmla="*/ 636270 w 883920"/>
                <a:gd name="connsiteY1" fmla="*/ 1 h 204217"/>
                <a:gd name="connsiteX2" fmla="*/ 883920 w 883920"/>
                <a:gd name="connsiteY2" fmla="*/ 204217 h 204217"/>
                <a:gd name="connsiteX0" fmla="*/ 0 w 1031553"/>
                <a:gd name="connsiteY0" fmla="*/ 0 h 204217"/>
                <a:gd name="connsiteX1" fmla="*/ 783903 w 1031553"/>
                <a:gd name="connsiteY1" fmla="*/ 1 h 204217"/>
                <a:gd name="connsiteX2" fmla="*/ 1031553 w 1031553"/>
                <a:gd name="connsiteY2" fmla="*/ 204217 h 204217"/>
                <a:gd name="connsiteX0" fmla="*/ 0 w 1031553"/>
                <a:gd name="connsiteY0" fmla="*/ 0 h 204217"/>
                <a:gd name="connsiteX1" fmla="*/ 831820 w 1031553"/>
                <a:gd name="connsiteY1" fmla="*/ 1 h 204217"/>
                <a:gd name="connsiteX2" fmla="*/ 1031553 w 1031553"/>
                <a:gd name="connsiteY2" fmla="*/ 204217 h 204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31553" h="204217">
                  <a:moveTo>
                    <a:pt x="0" y="0"/>
                  </a:moveTo>
                  <a:lnTo>
                    <a:pt x="831820" y="1"/>
                  </a:lnTo>
                  <a:lnTo>
                    <a:pt x="1031553" y="204217"/>
                  </a:lnTo>
                </a:path>
              </a:pathLst>
            </a:custGeom>
            <a:ln w="19050">
              <a:solidFill>
                <a:srgbClr val="000000">
                  <a:alpha val="1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" name="Straight Connector 43"/>
            <p:cNvCxnSpPr/>
            <p:nvPr/>
          </p:nvCxnSpPr>
          <p:spPr bwMode="gray">
            <a:xfrm>
              <a:off x="-21009" y="1651501"/>
              <a:ext cx="522671" cy="925"/>
            </a:xfrm>
            <a:prstGeom prst="line">
              <a:avLst/>
            </a:prstGeom>
            <a:ln w="19050">
              <a:solidFill>
                <a:srgbClr val="000000">
                  <a:alpha val="1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Freeform 44"/>
            <p:cNvSpPr/>
            <p:nvPr/>
          </p:nvSpPr>
          <p:spPr bwMode="gray">
            <a:xfrm flipV="1">
              <a:off x="524468" y="2021190"/>
              <a:ext cx="245745" cy="222563"/>
            </a:xfrm>
            <a:custGeom>
              <a:avLst/>
              <a:gdLst>
                <a:gd name="connsiteX0" fmla="*/ 17929 w 2848535"/>
                <a:gd name="connsiteY0" fmla="*/ 181536 h 199465"/>
                <a:gd name="connsiteX1" fmla="*/ 320488 w 2848535"/>
                <a:gd name="connsiteY1" fmla="*/ 181536 h 199465"/>
                <a:gd name="connsiteX2" fmla="*/ 421341 w 2848535"/>
                <a:gd name="connsiteY2" fmla="*/ 73959 h 199465"/>
                <a:gd name="connsiteX3" fmla="*/ 2848535 w 2848535"/>
                <a:gd name="connsiteY3" fmla="*/ 0 h 199465"/>
                <a:gd name="connsiteX4" fmla="*/ 2848535 w 2848535"/>
                <a:gd name="connsiteY4" fmla="*/ 0 h 199465"/>
                <a:gd name="connsiteX0" fmla="*/ 0 w 2830606"/>
                <a:gd name="connsiteY0" fmla="*/ 181536 h 199465"/>
                <a:gd name="connsiteX1" fmla="*/ 302559 w 2830606"/>
                <a:gd name="connsiteY1" fmla="*/ 181536 h 199465"/>
                <a:gd name="connsiteX2" fmla="*/ 403412 w 2830606"/>
                <a:gd name="connsiteY2" fmla="*/ 73959 h 199465"/>
                <a:gd name="connsiteX3" fmla="*/ 2830606 w 2830606"/>
                <a:gd name="connsiteY3" fmla="*/ 0 h 199465"/>
                <a:gd name="connsiteX4" fmla="*/ 2830606 w 2830606"/>
                <a:gd name="connsiteY4" fmla="*/ 0 h 199465"/>
                <a:gd name="connsiteX0" fmla="*/ 0 w 2830606"/>
                <a:gd name="connsiteY0" fmla="*/ 181536 h 181536"/>
                <a:gd name="connsiteX1" fmla="*/ 302559 w 2830606"/>
                <a:gd name="connsiteY1" fmla="*/ 181536 h 181536"/>
                <a:gd name="connsiteX2" fmla="*/ 403412 w 2830606"/>
                <a:gd name="connsiteY2" fmla="*/ 73959 h 181536"/>
                <a:gd name="connsiteX3" fmla="*/ 2830606 w 2830606"/>
                <a:gd name="connsiteY3" fmla="*/ 0 h 181536"/>
                <a:gd name="connsiteX4" fmla="*/ 2830606 w 2830606"/>
                <a:gd name="connsiteY4" fmla="*/ 0 h 181536"/>
                <a:gd name="connsiteX0" fmla="*/ 0 w 2830606"/>
                <a:gd name="connsiteY0" fmla="*/ 181536 h 181536"/>
                <a:gd name="connsiteX1" fmla="*/ 302559 w 2830606"/>
                <a:gd name="connsiteY1" fmla="*/ 181536 h 181536"/>
                <a:gd name="connsiteX2" fmla="*/ 403412 w 2830606"/>
                <a:gd name="connsiteY2" fmla="*/ 73959 h 181536"/>
                <a:gd name="connsiteX3" fmla="*/ 2830606 w 2830606"/>
                <a:gd name="connsiteY3" fmla="*/ 0 h 181536"/>
                <a:gd name="connsiteX4" fmla="*/ 2830606 w 2830606"/>
                <a:gd name="connsiteY4" fmla="*/ 0 h 181536"/>
                <a:gd name="connsiteX0" fmla="*/ 0 w 2830606"/>
                <a:gd name="connsiteY0" fmla="*/ 181536 h 181536"/>
                <a:gd name="connsiteX1" fmla="*/ 302559 w 2830606"/>
                <a:gd name="connsiteY1" fmla="*/ 181536 h 181536"/>
                <a:gd name="connsiteX2" fmla="*/ 477371 w 2830606"/>
                <a:gd name="connsiteY2" fmla="*/ 15688 h 181536"/>
                <a:gd name="connsiteX3" fmla="*/ 2830606 w 2830606"/>
                <a:gd name="connsiteY3" fmla="*/ 0 h 181536"/>
                <a:gd name="connsiteX4" fmla="*/ 2830606 w 2830606"/>
                <a:gd name="connsiteY4" fmla="*/ 0 h 181536"/>
                <a:gd name="connsiteX0" fmla="*/ 0 w 2830606"/>
                <a:gd name="connsiteY0" fmla="*/ 181536 h 181536"/>
                <a:gd name="connsiteX1" fmla="*/ 302559 w 2830606"/>
                <a:gd name="connsiteY1" fmla="*/ 181536 h 181536"/>
                <a:gd name="connsiteX2" fmla="*/ 477371 w 2830606"/>
                <a:gd name="connsiteY2" fmla="*/ 15688 h 181536"/>
                <a:gd name="connsiteX3" fmla="*/ 2830606 w 2830606"/>
                <a:gd name="connsiteY3" fmla="*/ 0 h 181536"/>
                <a:gd name="connsiteX4" fmla="*/ 2810436 w 2830606"/>
                <a:gd name="connsiteY4" fmla="*/ 13447 h 181536"/>
                <a:gd name="connsiteX0" fmla="*/ 0 w 2830606"/>
                <a:gd name="connsiteY0" fmla="*/ 186018 h 186018"/>
                <a:gd name="connsiteX1" fmla="*/ 302559 w 2830606"/>
                <a:gd name="connsiteY1" fmla="*/ 186018 h 186018"/>
                <a:gd name="connsiteX2" fmla="*/ 477371 w 2830606"/>
                <a:gd name="connsiteY2" fmla="*/ 0 h 186018"/>
                <a:gd name="connsiteX3" fmla="*/ 2830606 w 2830606"/>
                <a:gd name="connsiteY3" fmla="*/ 4482 h 186018"/>
                <a:gd name="connsiteX4" fmla="*/ 2810436 w 2830606"/>
                <a:gd name="connsiteY4" fmla="*/ 17929 h 186018"/>
                <a:gd name="connsiteX0" fmla="*/ 0 w 2830606"/>
                <a:gd name="connsiteY0" fmla="*/ 186018 h 186018"/>
                <a:gd name="connsiteX1" fmla="*/ 302559 w 2830606"/>
                <a:gd name="connsiteY1" fmla="*/ 186018 h 186018"/>
                <a:gd name="connsiteX2" fmla="*/ 477371 w 2830606"/>
                <a:gd name="connsiteY2" fmla="*/ 0 h 186018"/>
                <a:gd name="connsiteX3" fmla="*/ 2830606 w 2830606"/>
                <a:gd name="connsiteY3" fmla="*/ 4482 h 186018"/>
                <a:gd name="connsiteX0" fmla="*/ 0 w 3211606"/>
                <a:gd name="connsiteY0" fmla="*/ 0 h 567018"/>
                <a:gd name="connsiteX1" fmla="*/ 683559 w 3211606"/>
                <a:gd name="connsiteY1" fmla="*/ 567018 h 567018"/>
                <a:gd name="connsiteX2" fmla="*/ 858371 w 3211606"/>
                <a:gd name="connsiteY2" fmla="*/ 381000 h 567018"/>
                <a:gd name="connsiteX3" fmla="*/ 3211606 w 3211606"/>
                <a:gd name="connsiteY3" fmla="*/ 385482 h 567018"/>
                <a:gd name="connsiteX0" fmla="*/ 0 w 3211606"/>
                <a:gd name="connsiteY0" fmla="*/ 0 h 385482"/>
                <a:gd name="connsiteX1" fmla="*/ 0 w 3211606"/>
                <a:gd name="connsiteY1" fmla="*/ 228600 h 385482"/>
                <a:gd name="connsiteX2" fmla="*/ 858371 w 3211606"/>
                <a:gd name="connsiteY2" fmla="*/ 381000 h 385482"/>
                <a:gd name="connsiteX3" fmla="*/ 3211606 w 3211606"/>
                <a:gd name="connsiteY3" fmla="*/ 385482 h 385482"/>
                <a:gd name="connsiteX0" fmla="*/ 0 w 3211606"/>
                <a:gd name="connsiteY0" fmla="*/ 0 h 385482"/>
                <a:gd name="connsiteX1" fmla="*/ 0 w 3211606"/>
                <a:gd name="connsiteY1" fmla="*/ 228600 h 385482"/>
                <a:gd name="connsiteX2" fmla="*/ 914400 w 3211606"/>
                <a:gd name="connsiteY2" fmla="*/ 228600 h 385482"/>
                <a:gd name="connsiteX3" fmla="*/ 3211606 w 3211606"/>
                <a:gd name="connsiteY3" fmla="*/ 385482 h 385482"/>
                <a:gd name="connsiteX0" fmla="*/ 0 w 914400"/>
                <a:gd name="connsiteY0" fmla="*/ 0 h 381000"/>
                <a:gd name="connsiteX1" fmla="*/ 0 w 914400"/>
                <a:gd name="connsiteY1" fmla="*/ 228600 h 381000"/>
                <a:gd name="connsiteX2" fmla="*/ 914400 w 914400"/>
                <a:gd name="connsiteY2" fmla="*/ 228600 h 381000"/>
                <a:gd name="connsiteX3" fmla="*/ 914400 w 914400"/>
                <a:gd name="connsiteY3" fmla="*/ 381000 h 381000"/>
                <a:gd name="connsiteX0" fmla="*/ 0 w 914400"/>
                <a:gd name="connsiteY0" fmla="*/ 0 h 471678"/>
                <a:gd name="connsiteX1" fmla="*/ 0 w 914400"/>
                <a:gd name="connsiteY1" fmla="*/ 228600 h 471678"/>
                <a:gd name="connsiteX2" fmla="*/ 914400 w 914400"/>
                <a:gd name="connsiteY2" fmla="*/ 228600 h 471678"/>
                <a:gd name="connsiteX3" fmla="*/ 891540 w 914400"/>
                <a:gd name="connsiteY3" fmla="*/ 471678 h 471678"/>
                <a:gd name="connsiteX0" fmla="*/ 0 w 891540"/>
                <a:gd name="connsiteY0" fmla="*/ 0 h 471678"/>
                <a:gd name="connsiteX1" fmla="*/ 0 w 891540"/>
                <a:gd name="connsiteY1" fmla="*/ 228600 h 471678"/>
                <a:gd name="connsiteX2" fmla="*/ 643890 w 891540"/>
                <a:gd name="connsiteY2" fmla="*/ 267462 h 471678"/>
                <a:gd name="connsiteX3" fmla="*/ 891540 w 891540"/>
                <a:gd name="connsiteY3" fmla="*/ 471678 h 471678"/>
                <a:gd name="connsiteX0" fmla="*/ 0 w 891540"/>
                <a:gd name="connsiteY0" fmla="*/ 0 h 471678"/>
                <a:gd name="connsiteX1" fmla="*/ 26670 w 891540"/>
                <a:gd name="connsiteY1" fmla="*/ 257746 h 471678"/>
                <a:gd name="connsiteX2" fmla="*/ 643890 w 891540"/>
                <a:gd name="connsiteY2" fmla="*/ 267462 h 471678"/>
                <a:gd name="connsiteX3" fmla="*/ 891540 w 891540"/>
                <a:gd name="connsiteY3" fmla="*/ 471678 h 471678"/>
                <a:gd name="connsiteX0" fmla="*/ 0 w 891540"/>
                <a:gd name="connsiteY0" fmla="*/ 0 h 471678"/>
                <a:gd name="connsiteX1" fmla="*/ 7620 w 891540"/>
                <a:gd name="connsiteY1" fmla="*/ 267461 h 471678"/>
                <a:gd name="connsiteX2" fmla="*/ 643890 w 891540"/>
                <a:gd name="connsiteY2" fmla="*/ 267462 h 471678"/>
                <a:gd name="connsiteX3" fmla="*/ 891540 w 891540"/>
                <a:gd name="connsiteY3" fmla="*/ 471678 h 471678"/>
                <a:gd name="connsiteX0" fmla="*/ 0 w 883920"/>
                <a:gd name="connsiteY0" fmla="*/ 0 h 204217"/>
                <a:gd name="connsiteX1" fmla="*/ 636270 w 883920"/>
                <a:gd name="connsiteY1" fmla="*/ 1 h 204217"/>
                <a:gd name="connsiteX2" fmla="*/ 883920 w 883920"/>
                <a:gd name="connsiteY2" fmla="*/ 204217 h 204217"/>
                <a:gd name="connsiteX0" fmla="*/ 0 w 883920"/>
                <a:gd name="connsiteY0" fmla="*/ 0 h 204217"/>
                <a:gd name="connsiteX1" fmla="*/ 557948 w 883920"/>
                <a:gd name="connsiteY1" fmla="*/ 1 h 204217"/>
                <a:gd name="connsiteX2" fmla="*/ 883920 w 883920"/>
                <a:gd name="connsiteY2" fmla="*/ 204217 h 204217"/>
                <a:gd name="connsiteX0" fmla="*/ 0 w 1114126"/>
                <a:gd name="connsiteY0" fmla="*/ 0 h 255536"/>
                <a:gd name="connsiteX1" fmla="*/ 557948 w 1114126"/>
                <a:gd name="connsiteY1" fmla="*/ 1 h 255536"/>
                <a:gd name="connsiteX2" fmla="*/ 1114126 w 1114126"/>
                <a:gd name="connsiteY2" fmla="*/ 255536 h 255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14126" h="255536">
                  <a:moveTo>
                    <a:pt x="0" y="0"/>
                  </a:moveTo>
                  <a:lnTo>
                    <a:pt x="557948" y="1"/>
                  </a:lnTo>
                  <a:lnTo>
                    <a:pt x="1114126" y="255536"/>
                  </a:lnTo>
                </a:path>
              </a:pathLst>
            </a:custGeom>
            <a:ln w="19050">
              <a:solidFill>
                <a:srgbClr val="000000">
                  <a:alpha val="1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6" name="Straight Connector 45"/>
            <p:cNvCxnSpPr>
              <a:stCxn id="170" idx="4"/>
              <a:endCxn id="169" idx="0"/>
            </p:cNvCxnSpPr>
            <p:nvPr/>
          </p:nvCxnSpPr>
          <p:spPr bwMode="gray">
            <a:xfrm>
              <a:off x="1246026" y="2305951"/>
              <a:ext cx="0" cy="470962"/>
            </a:xfrm>
            <a:prstGeom prst="line">
              <a:avLst/>
            </a:prstGeom>
            <a:ln w="19050">
              <a:solidFill>
                <a:srgbClr val="000000">
                  <a:alpha val="1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190" idx="2"/>
            </p:cNvCxnSpPr>
            <p:nvPr/>
          </p:nvCxnSpPr>
          <p:spPr bwMode="gray">
            <a:xfrm flipH="1">
              <a:off x="12271" y="2835571"/>
              <a:ext cx="540541" cy="1781"/>
            </a:xfrm>
            <a:prstGeom prst="line">
              <a:avLst/>
            </a:prstGeom>
            <a:ln w="19050">
              <a:solidFill>
                <a:srgbClr val="000000">
                  <a:alpha val="1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Elbow Connector 277"/>
            <p:cNvCxnSpPr>
              <a:stCxn id="190" idx="0"/>
              <a:endCxn id="213" idx="1"/>
            </p:cNvCxnSpPr>
            <p:nvPr/>
          </p:nvCxnSpPr>
          <p:spPr bwMode="gray">
            <a:xfrm rot="5400000" flipH="1" flipV="1">
              <a:off x="639096" y="2520118"/>
              <a:ext cx="228369" cy="266001"/>
            </a:xfrm>
            <a:prstGeom prst="bentConnector2">
              <a:avLst/>
            </a:prstGeom>
            <a:ln w="19050">
              <a:solidFill>
                <a:srgbClr val="000000">
                  <a:alpha val="1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Elbow Connector 277"/>
            <p:cNvCxnSpPr>
              <a:stCxn id="190" idx="4"/>
              <a:endCxn id="174" idx="2"/>
            </p:cNvCxnSpPr>
            <p:nvPr/>
          </p:nvCxnSpPr>
          <p:spPr bwMode="gray">
            <a:xfrm rot="16200000" flipH="1">
              <a:off x="287011" y="3236309"/>
              <a:ext cx="1121149" cy="454611"/>
            </a:xfrm>
            <a:prstGeom prst="bentConnector2">
              <a:avLst/>
            </a:prstGeom>
            <a:ln w="19050">
              <a:solidFill>
                <a:srgbClr val="000000">
                  <a:alpha val="1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Elbow Connector 277"/>
            <p:cNvCxnSpPr>
              <a:stCxn id="223" idx="3"/>
              <a:endCxn id="190" idx="4"/>
            </p:cNvCxnSpPr>
            <p:nvPr/>
          </p:nvCxnSpPr>
          <p:spPr bwMode="gray">
            <a:xfrm flipV="1">
              <a:off x="458448" y="2903041"/>
              <a:ext cx="161834" cy="269429"/>
            </a:xfrm>
            <a:prstGeom prst="bentConnector2">
              <a:avLst/>
            </a:prstGeom>
            <a:ln w="19050">
              <a:solidFill>
                <a:srgbClr val="000000">
                  <a:alpha val="1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 bwMode="gray">
            <a:xfrm flipH="1" flipV="1">
              <a:off x="-4214" y="4218039"/>
              <a:ext cx="1383908" cy="2298"/>
            </a:xfrm>
            <a:prstGeom prst="line">
              <a:avLst/>
            </a:prstGeom>
            <a:ln w="19050">
              <a:solidFill>
                <a:srgbClr val="000000">
                  <a:alpha val="1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Freeform 51"/>
            <p:cNvSpPr/>
            <p:nvPr/>
          </p:nvSpPr>
          <p:spPr bwMode="gray">
            <a:xfrm rot="5400000" flipH="1" flipV="1">
              <a:off x="1440564" y="3818120"/>
              <a:ext cx="358592" cy="336461"/>
            </a:xfrm>
            <a:custGeom>
              <a:avLst/>
              <a:gdLst>
                <a:gd name="connsiteX0" fmla="*/ 17929 w 2848535"/>
                <a:gd name="connsiteY0" fmla="*/ 181536 h 199465"/>
                <a:gd name="connsiteX1" fmla="*/ 320488 w 2848535"/>
                <a:gd name="connsiteY1" fmla="*/ 181536 h 199465"/>
                <a:gd name="connsiteX2" fmla="*/ 421341 w 2848535"/>
                <a:gd name="connsiteY2" fmla="*/ 73959 h 199465"/>
                <a:gd name="connsiteX3" fmla="*/ 2848535 w 2848535"/>
                <a:gd name="connsiteY3" fmla="*/ 0 h 199465"/>
                <a:gd name="connsiteX4" fmla="*/ 2848535 w 2848535"/>
                <a:gd name="connsiteY4" fmla="*/ 0 h 199465"/>
                <a:gd name="connsiteX0" fmla="*/ 0 w 2830606"/>
                <a:gd name="connsiteY0" fmla="*/ 181536 h 199465"/>
                <a:gd name="connsiteX1" fmla="*/ 302559 w 2830606"/>
                <a:gd name="connsiteY1" fmla="*/ 181536 h 199465"/>
                <a:gd name="connsiteX2" fmla="*/ 403412 w 2830606"/>
                <a:gd name="connsiteY2" fmla="*/ 73959 h 199465"/>
                <a:gd name="connsiteX3" fmla="*/ 2830606 w 2830606"/>
                <a:gd name="connsiteY3" fmla="*/ 0 h 199465"/>
                <a:gd name="connsiteX4" fmla="*/ 2830606 w 2830606"/>
                <a:gd name="connsiteY4" fmla="*/ 0 h 199465"/>
                <a:gd name="connsiteX0" fmla="*/ 0 w 2830606"/>
                <a:gd name="connsiteY0" fmla="*/ 181536 h 181536"/>
                <a:gd name="connsiteX1" fmla="*/ 302559 w 2830606"/>
                <a:gd name="connsiteY1" fmla="*/ 181536 h 181536"/>
                <a:gd name="connsiteX2" fmla="*/ 403412 w 2830606"/>
                <a:gd name="connsiteY2" fmla="*/ 73959 h 181536"/>
                <a:gd name="connsiteX3" fmla="*/ 2830606 w 2830606"/>
                <a:gd name="connsiteY3" fmla="*/ 0 h 181536"/>
                <a:gd name="connsiteX4" fmla="*/ 2830606 w 2830606"/>
                <a:gd name="connsiteY4" fmla="*/ 0 h 181536"/>
                <a:gd name="connsiteX0" fmla="*/ 0 w 2830606"/>
                <a:gd name="connsiteY0" fmla="*/ 181536 h 181536"/>
                <a:gd name="connsiteX1" fmla="*/ 302559 w 2830606"/>
                <a:gd name="connsiteY1" fmla="*/ 181536 h 181536"/>
                <a:gd name="connsiteX2" fmla="*/ 403412 w 2830606"/>
                <a:gd name="connsiteY2" fmla="*/ 73959 h 181536"/>
                <a:gd name="connsiteX3" fmla="*/ 2830606 w 2830606"/>
                <a:gd name="connsiteY3" fmla="*/ 0 h 181536"/>
                <a:gd name="connsiteX4" fmla="*/ 2830606 w 2830606"/>
                <a:gd name="connsiteY4" fmla="*/ 0 h 181536"/>
                <a:gd name="connsiteX0" fmla="*/ 0 w 2830606"/>
                <a:gd name="connsiteY0" fmla="*/ 181536 h 181536"/>
                <a:gd name="connsiteX1" fmla="*/ 302559 w 2830606"/>
                <a:gd name="connsiteY1" fmla="*/ 181536 h 181536"/>
                <a:gd name="connsiteX2" fmla="*/ 477371 w 2830606"/>
                <a:gd name="connsiteY2" fmla="*/ 15688 h 181536"/>
                <a:gd name="connsiteX3" fmla="*/ 2830606 w 2830606"/>
                <a:gd name="connsiteY3" fmla="*/ 0 h 181536"/>
                <a:gd name="connsiteX4" fmla="*/ 2830606 w 2830606"/>
                <a:gd name="connsiteY4" fmla="*/ 0 h 181536"/>
                <a:gd name="connsiteX0" fmla="*/ 0 w 2830606"/>
                <a:gd name="connsiteY0" fmla="*/ 181536 h 181536"/>
                <a:gd name="connsiteX1" fmla="*/ 302559 w 2830606"/>
                <a:gd name="connsiteY1" fmla="*/ 181536 h 181536"/>
                <a:gd name="connsiteX2" fmla="*/ 477371 w 2830606"/>
                <a:gd name="connsiteY2" fmla="*/ 15688 h 181536"/>
                <a:gd name="connsiteX3" fmla="*/ 2830606 w 2830606"/>
                <a:gd name="connsiteY3" fmla="*/ 0 h 181536"/>
                <a:gd name="connsiteX4" fmla="*/ 2810436 w 2830606"/>
                <a:gd name="connsiteY4" fmla="*/ 13447 h 181536"/>
                <a:gd name="connsiteX0" fmla="*/ 0 w 2830606"/>
                <a:gd name="connsiteY0" fmla="*/ 186018 h 186018"/>
                <a:gd name="connsiteX1" fmla="*/ 302559 w 2830606"/>
                <a:gd name="connsiteY1" fmla="*/ 186018 h 186018"/>
                <a:gd name="connsiteX2" fmla="*/ 477371 w 2830606"/>
                <a:gd name="connsiteY2" fmla="*/ 0 h 186018"/>
                <a:gd name="connsiteX3" fmla="*/ 2830606 w 2830606"/>
                <a:gd name="connsiteY3" fmla="*/ 4482 h 186018"/>
                <a:gd name="connsiteX4" fmla="*/ 2810436 w 2830606"/>
                <a:gd name="connsiteY4" fmla="*/ 17929 h 186018"/>
                <a:gd name="connsiteX0" fmla="*/ 0 w 2830606"/>
                <a:gd name="connsiteY0" fmla="*/ 186018 h 186018"/>
                <a:gd name="connsiteX1" fmla="*/ 302559 w 2830606"/>
                <a:gd name="connsiteY1" fmla="*/ 186018 h 186018"/>
                <a:gd name="connsiteX2" fmla="*/ 477371 w 2830606"/>
                <a:gd name="connsiteY2" fmla="*/ 0 h 186018"/>
                <a:gd name="connsiteX3" fmla="*/ 2830606 w 2830606"/>
                <a:gd name="connsiteY3" fmla="*/ 4482 h 186018"/>
                <a:gd name="connsiteX0" fmla="*/ 0 w 3211606"/>
                <a:gd name="connsiteY0" fmla="*/ 0 h 567018"/>
                <a:gd name="connsiteX1" fmla="*/ 683559 w 3211606"/>
                <a:gd name="connsiteY1" fmla="*/ 567018 h 567018"/>
                <a:gd name="connsiteX2" fmla="*/ 858371 w 3211606"/>
                <a:gd name="connsiteY2" fmla="*/ 381000 h 567018"/>
                <a:gd name="connsiteX3" fmla="*/ 3211606 w 3211606"/>
                <a:gd name="connsiteY3" fmla="*/ 385482 h 567018"/>
                <a:gd name="connsiteX0" fmla="*/ 0 w 3211606"/>
                <a:gd name="connsiteY0" fmla="*/ 0 h 385482"/>
                <a:gd name="connsiteX1" fmla="*/ 0 w 3211606"/>
                <a:gd name="connsiteY1" fmla="*/ 228600 h 385482"/>
                <a:gd name="connsiteX2" fmla="*/ 858371 w 3211606"/>
                <a:gd name="connsiteY2" fmla="*/ 381000 h 385482"/>
                <a:gd name="connsiteX3" fmla="*/ 3211606 w 3211606"/>
                <a:gd name="connsiteY3" fmla="*/ 385482 h 385482"/>
                <a:gd name="connsiteX0" fmla="*/ 0 w 3211606"/>
                <a:gd name="connsiteY0" fmla="*/ 0 h 385482"/>
                <a:gd name="connsiteX1" fmla="*/ 0 w 3211606"/>
                <a:gd name="connsiteY1" fmla="*/ 228600 h 385482"/>
                <a:gd name="connsiteX2" fmla="*/ 914400 w 3211606"/>
                <a:gd name="connsiteY2" fmla="*/ 228600 h 385482"/>
                <a:gd name="connsiteX3" fmla="*/ 3211606 w 3211606"/>
                <a:gd name="connsiteY3" fmla="*/ 385482 h 385482"/>
                <a:gd name="connsiteX0" fmla="*/ 0 w 914400"/>
                <a:gd name="connsiteY0" fmla="*/ 0 h 381000"/>
                <a:gd name="connsiteX1" fmla="*/ 0 w 914400"/>
                <a:gd name="connsiteY1" fmla="*/ 228600 h 381000"/>
                <a:gd name="connsiteX2" fmla="*/ 914400 w 914400"/>
                <a:gd name="connsiteY2" fmla="*/ 228600 h 381000"/>
                <a:gd name="connsiteX3" fmla="*/ 914400 w 914400"/>
                <a:gd name="connsiteY3" fmla="*/ 381000 h 381000"/>
                <a:gd name="connsiteX0" fmla="*/ 0 w 914400"/>
                <a:gd name="connsiteY0" fmla="*/ 0 h 471678"/>
                <a:gd name="connsiteX1" fmla="*/ 0 w 914400"/>
                <a:gd name="connsiteY1" fmla="*/ 228600 h 471678"/>
                <a:gd name="connsiteX2" fmla="*/ 914400 w 914400"/>
                <a:gd name="connsiteY2" fmla="*/ 228600 h 471678"/>
                <a:gd name="connsiteX3" fmla="*/ 891540 w 914400"/>
                <a:gd name="connsiteY3" fmla="*/ 471678 h 471678"/>
                <a:gd name="connsiteX0" fmla="*/ 0 w 891540"/>
                <a:gd name="connsiteY0" fmla="*/ 0 h 471678"/>
                <a:gd name="connsiteX1" fmla="*/ 0 w 891540"/>
                <a:gd name="connsiteY1" fmla="*/ 228600 h 471678"/>
                <a:gd name="connsiteX2" fmla="*/ 643890 w 891540"/>
                <a:gd name="connsiteY2" fmla="*/ 267462 h 471678"/>
                <a:gd name="connsiteX3" fmla="*/ 891540 w 891540"/>
                <a:gd name="connsiteY3" fmla="*/ 471678 h 471678"/>
                <a:gd name="connsiteX0" fmla="*/ 0 w 891540"/>
                <a:gd name="connsiteY0" fmla="*/ 0 h 471678"/>
                <a:gd name="connsiteX1" fmla="*/ 26670 w 891540"/>
                <a:gd name="connsiteY1" fmla="*/ 257746 h 471678"/>
                <a:gd name="connsiteX2" fmla="*/ 643890 w 891540"/>
                <a:gd name="connsiteY2" fmla="*/ 267462 h 471678"/>
                <a:gd name="connsiteX3" fmla="*/ 891540 w 891540"/>
                <a:gd name="connsiteY3" fmla="*/ 471678 h 471678"/>
                <a:gd name="connsiteX0" fmla="*/ 0 w 891540"/>
                <a:gd name="connsiteY0" fmla="*/ 0 h 471678"/>
                <a:gd name="connsiteX1" fmla="*/ 7620 w 891540"/>
                <a:gd name="connsiteY1" fmla="*/ 267461 h 471678"/>
                <a:gd name="connsiteX2" fmla="*/ 643890 w 891540"/>
                <a:gd name="connsiteY2" fmla="*/ 267462 h 471678"/>
                <a:gd name="connsiteX3" fmla="*/ 891540 w 891540"/>
                <a:gd name="connsiteY3" fmla="*/ 471678 h 471678"/>
                <a:gd name="connsiteX0" fmla="*/ 0 w 883920"/>
                <a:gd name="connsiteY0" fmla="*/ 0 h 204217"/>
                <a:gd name="connsiteX1" fmla="*/ 636270 w 883920"/>
                <a:gd name="connsiteY1" fmla="*/ 1 h 204217"/>
                <a:gd name="connsiteX2" fmla="*/ 883920 w 883920"/>
                <a:gd name="connsiteY2" fmla="*/ 204217 h 204217"/>
                <a:gd name="connsiteX0" fmla="*/ 0 w 883920"/>
                <a:gd name="connsiteY0" fmla="*/ 0 h 204217"/>
                <a:gd name="connsiteX1" fmla="*/ 557948 w 883920"/>
                <a:gd name="connsiteY1" fmla="*/ 1 h 204217"/>
                <a:gd name="connsiteX2" fmla="*/ 883920 w 883920"/>
                <a:gd name="connsiteY2" fmla="*/ 204217 h 204217"/>
                <a:gd name="connsiteX0" fmla="*/ 0 w 788308"/>
                <a:gd name="connsiteY0" fmla="*/ 0 h 309556"/>
                <a:gd name="connsiteX1" fmla="*/ 557948 w 788308"/>
                <a:gd name="connsiteY1" fmla="*/ 1 h 309556"/>
                <a:gd name="connsiteX2" fmla="*/ 788308 w 788308"/>
                <a:gd name="connsiteY2" fmla="*/ 309556 h 309556"/>
                <a:gd name="connsiteX0" fmla="*/ 0 w 788308"/>
                <a:gd name="connsiteY0" fmla="*/ 0 h 309556"/>
                <a:gd name="connsiteX1" fmla="*/ 451372 w 788308"/>
                <a:gd name="connsiteY1" fmla="*/ 0 h 309556"/>
                <a:gd name="connsiteX2" fmla="*/ 788308 w 788308"/>
                <a:gd name="connsiteY2" fmla="*/ 309556 h 309556"/>
                <a:gd name="connsiteX0" fmla="*/ 0 w 788308"/>
                <a:gd name="connsiteY0" fmla="*/ 0 h 309556"/>
                <a:gd name="connsiteX1" fmla="*/ 451372 w 788308"/>
                <a:gd name="connsiteY1" fmla="*/ 0 h 309556"/>
                <a:gd name="connsiteX2" fmla="*/ 788308 w 788308"/>
                <a:gd name="connsiteY2" fmla="*/ 135461 h 309556"/>
                <a:gd name="connsiteX3" fmla="*/ 788308 w 788308"/>
                <a:gd name="connsiteY3" fmla="*/ 309556 h 309556"/>
                <a:gd name="connsiteX0" fmla="*/ 0 w 788309"/>
                <a:gd name="connsiteY0" fmla="*/ 0 h 349747"/>
                <a:gd name="connsiteX1" fmla="*/ 451372 w 788309"/>
                <a:gd name="connsiteY1" fmla="*/ 0 h 349747"/>
                <a:gd name="connsiteX2" fmla="*/ 788308 w 788309"/>
                <a:gd name="connsiteY2" fmla="*/ 135461 h 349747"/>
                <a:gd name="connsiteX3" fmla="*/ 788309 w 788309"/>
                <a:gd name="connsiteY3" fmla="*/ 349747 h 349747"/>
                <a:gd name="connsiteX0" fmla="*/ 0 w 788308"/>
                <a:gd name="connsiteY0" fmla="*/ 0 h 326318"/>
                <a:gd name="connsiteX1" fmla="*/ 451372 w 788308"/>
                <a:gd name="connsiteY1" fmla="*/ 0 h 326318"/>
                <a:gd name="connsiteX2" fmla="*/ 788308 w 788308"/>
                <a:gd name="connsiteY2" fmla="*/ 135461 h 326318"/>
                <a:gd name="connsiteX3" fmla="*/ 786242 w 788308"/>
                <a:gd name="connsiteY3" fmla="*/ 326318 h 326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8308" h="326318">
                  <a:moveTo>
                    <a:pt x="0" y="0"/>
                  </a:moveTo>
                  <a:lnTo>
                    <a:pt x="451372" y="0"/>
                  </a:lnTo>
                  <a:lnTo>
                    <a:pt x="788308" y="135461"/>
                  </a:lnTo>
                  <a:cubicBezTo>
                    <a:pt x="788308" y="206890"/>
                    <a:pt x="786242" y="254889"/>
                    <a:pt x="786242" y="326318"/>
                  </a:cubicBezTo>
                </a:path>
              </a:pathLst>
            </a:custGeom>
            <a:ln w="19050">
              <a:solidFill>
                <a:srgbClr val="000000">
                  <a:alpha val="1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Freeform 52"/>
            <p:cNvSpPr/>
            <p:nvPr/>
          </p:nvSpPr>
          <p:spPr bwMode="gray">
            <a:xfrm rot="16200000" flipH="1">
              <a:off x="1347324" y="4389656"/>
              <a:ext cx="253591" cy="44979"/>
            </a:xfrm>
            <a:custGeom>
              <a:avLst/>
              <a:gdLst>
                <a:gd name="connsiteX0" fmla="*/ 17929 w 2848535"/>
                <a:gd name="connsiteY0" fmla="*/ 181536 h 199465"/>
                <a:gd name="connsiteX1" fmla="*/ 320488 w 2848535"/>
                <a:gd name="connsiteY1" fmla="*/ 181536 h 199465"/>
                <a:gd name="connsiteX2" fmla="*/ 421341 w 2848535"/>
                <a:gd name="connsiteY2" fmla="*/ 73959 h 199465"/>
                <a:gd name="connsiteX3" fmla="*/ 2848535 w 2848535"/>
                <a:gd name="connsiteY3" fmla="*/ 0 h 199465"/>
                <a:gd name="connsiteX4" fmla="*/ 2848535 w 2848535"/>
                <a:gd name="connsiteY4" fmla="*/ 0 h 199465"/>
                <a:gd name="connsiteX0" fmla="*/ 0 w 2830606"/>
                <a:gd name="connsiteY0" fmla="*/ 181536 h 199465"/>
                <a:gd name="connsiteX1" fmla="*/ 302559 w 2830606"/>
                <a:gd name="connsiteY1" fmla="*/ 181536 h 199465"/>
                <a:gd name="connsiteX2" fmla="*/ 403412 w 2830606"/>
                <a:gd name="connsiteY2" fmla="*/ 73959 h 199465"/>
                <a:gd name="connsiteX3" fmla="*/ 2830606 w 2830606"/>
                <a:gd name="connsiteY3" fmla="*/ 0 h 199465"/>
                <a:gd name="connsiteX4" fmla="*/ 2830606 w 2830606"/>
                <a:gd name="connsiteY4" fmla="*/ 0 h 199465"/>
                <a:gd name="connsiteX0" fmla="*/ 0 w 2830606"/>
                <a:gd name="connsiteY0" fmla="*/ 181536 h 181536"/>
                <a:gd name="connsiteX1" fmla="*/ 302559 w 2830606"/>
                <a:gd name="connsiteY1" fmla="*/ 181536 h 181536"/>
                <a:gd name="connsiteX2" fmla="*/ 403412 w 2830606"/>
                <a:gd name="connsiteY2" fmla="*/ 73959 h 181536"/>
                <a:gd name="connsiteX3" fmla="*/ 2830606 w 2830606"/>
                <a:gd name="connsiteY3" fmla="*/ 0 h 181536"/>
                <a:gd name="connsiteX4" fmla="*/ 2830606 w 2830606"/>
                <a:gd name="connsiteY4" fmla="*/ 0 h 181536"/>
                <a:gd name="connsiteX0" fmla="*/ 0 w 2830606"/>
                <a:gd name="connsiteY0" fmla="*/ 181536 h 181536"/>
                <a:gd name="connsiteX1" fmla="*/ 302559 w 2830606"/>
                <a:gd name="connsiteY1" fmla="*/ 181536 h 181536"/>
                <a:gd name="connsiteX2" fmla="*/ 403412 w 2830606"/>
                <a:gd name="connsiteY2" fmla="*/ 73959 h 181536"/>
                <a:gd name="connsiteX3" fmla="*/ 2830606 w 2830606"/>
                <a:gd name="connsiteY3" fmla="*/ 0 h 181536"/>
                <a:gd name="connsiteX4" fmla="*/ 2830606 w 2830606"/>
                <a:gd name="connsiteY4" fmla="*/ 0 h 181536"/>
                <a:gd name="connsiteX0" fmla="*/ 0 w 2830606"/>
                <a:gd name="connsiteY0" fmla="*/ 181536 h 181536"/>
                <a:gd name="connsiteX1" fmla="*/ 302559 w 2830606"/>
                <a:gd name="connsiteY1" fmla="*/ 181536 h 181536"/>
                <a:gd name="connsiteX2" fmla="*/ 477371 w 2830606"/>
                <a:gd name="connsiteY2" fmla="*/ 15688 h 181536"/>
                <a:gd name="connsiteX3" fmla="*/ 2830606 w 2830606"/>
                <a:gd name="connsiteY3" fmla="*/ 0 h 181536"/>
                <a:gd name="connsiteX4" fmla="*/ 2830606 w 2830606"/>
                <a:gd name="connsiteY4" fmla="*/ 0 h 181536"/>
                <a:gd name="connsiteX0" fmla="*/ 0 w 2830606"/>
                <a:gd name="connsiteY0" fmla="*/ 181536 h 181536"/>
                <a:gd name="connsiteX1" fmla="*/ 302559 w 2830606"/>
                <a:gd name="connsiteY1" fmla="*/ 181536 h 181536"/>
                <a:gd name="connsiteX2" fmla="*/ 477371 w 2830606"/>
                <a:gd name="connsiteY2" fmla="*/ 15688 h 181536"/>
                <a:gd name="connsiteX3" fmla="*/ 2830606 w 2830606"/>
                <a:gd name="connsiteY3" fmla="*/ 0 h 181536"/>
                <a:gd name="connsiteX4" fmla="*/ 2810436 w 2830606"/>
                <a:gd name="connsiteY4" fmla="*/ 13447 h 181536"/>
                <a:gd name="connsiteX0" fmla="*/ 0 w 2830606"/>
                <a:gd name="connsiteY0" fmla="*/ 186018 h 186018"/>
                <a:gd name="connsiteX1" fmla="*/ 302559 w 2830606"/>
                <a:gd name="connsiteY1" fmla="*/ 186018 h 186018"/>
                <a:gd name="connsiteX2" fmla="*/ 477371 w 2830606"/>
                <a:gd name="connsiteY2" fmla="*/ 0 h 186018"/>
                <a:gd name="connsiteX3" fmla="*/ 2830606 w 2830606"/>
                <a:gd name="connsiteY3" fmla="*/ 4482 h 186018"/>
                <a:gd name="connsiteX4" fmla="*/ 2810436 w 2830606"/>
                <a:gd name="connsiteY4" fmla="*/ 17929 h 186018"/>
                <a:gd name="connsiteX0" fmla="*/ 0 w 2830606"/>
                <a:gd name="connsiteY0" fmla="*/ 186018 h 186018"/>
                <a:gd name="connsiteX1" fmla="*/ 302559 w 2830606"/>
                <a:gd name="connsiteY1" fmla="*/ 186018 h 186018"/>
                <a:gd name="connsiteX2" fmla="*/ 477371 w 2830606"/>
                <a:gd name="connsiteY2" fmla="*/ 0 h 186018"/>
                <a:gd name="connsiteX3" fmla="*/ 2830606 w 2830606"/>
                <a:gd name="connsiteY3" fmla="*/ 4482 h 186018"/>
                <a:gd name="connsiteX0" fmla="*/ 0 w 3211606"/>
                <a:gd name="connsiteY0" fmla="*/ 0 h 567018"/>
                <a:gd name="connsiteX1" fmla="*/ 683559 w 3211606"/>
                <a:gd name="connsiteY1" fmla="*/ 567018 h 567018"/>
                <a:gd name="connsiteX2" fmla="*/ 858371 w 3211606"/>
                <a:gd name="connsiteY2" fmla="*/ 381000 h 567018"/>
                <a:gd name="connsiteX3" fmla="*/ 3211606 w 3211606"/>
                <a:gd name="connsiteY3" fmla="*/ 385482 h 567018"/>
                <a:gd name="connsiteX0" fmla="*/ 0 w 3211606"/>
                <a:gd name="connsiteY0" fmla="*/ 0 h 385482"/>
                <a:gd name="connsiteX1" fmla="*/ 0 w 3211606"/>
                <a:gd name="connsiteY1" fmla="*/ 228600 h 385482"/>
                <a:gd name="connsiteX2" fmla="*/ 858371 w 3211606"/>
                <a:gd name="connsiteY2" fmla="*/ 381000 h 385482"/>
                <a:gd name="connsiteX3" fmla="*/ 3211606 w 3211606"/>
                <a:gd name="connsiteY3" fmla="*/ 385482 h 385482"/>
                <a:gd name="connsiteX0" fmla="*/ 0 w 3211606"/>
                <a:gd name="connsiteY0" fmla="*/ 0 h 385482"/>
                <a:gd name="connsiteX1" fmla="*/ 0 w 3211606"/>
                <a:gd name="connsiteY1" fmla="*/ 228600 h 385482"/>
                <a:gd name="connsiteX2" fmla="*/ 914400 w 3211606"/>
                <a:gd name="connsiteY2" fmla="*/ 228600 h 385482"/>
                <a:gd name="connsiteX3" fmla="*/ 3211606 w 3211606"/>
                <a:gd name="connsiteY3" fmla="*/ 385482 h 385482"/>
                <a:gd name="connsiteX0" fmla="*/ 0 w 914400"/>
                <a:gd name="connsiteY0" fmla="*/ 0 h 381000"/>
                <a:gd name="connsiteX1" fmla="*/ 0 w 914400"/>
                <a:gd name="connsiteY1" fmla="*/ 228600 h 381000"/>
                <a:gd name="connsiteX2" fmla="*/ 914400 w 914400"/>
                <a:gd name="connsiteY2" fmla="*/ 228600 h 381000"/>
                <a:gd name="connsiteX3" fmla="*/ 914400 w 914400"/>
                <a:gd name="connsiteY3" fmla="*/ 381000 h 381000"/>
                <a:gd name="connsiteX0" fmla="*/ 0 w 914400"/>
                <a:gd name="connsiteY0" fmla="*/ 0 h 471678"/>
                <a:gd name="connsiteX1" fmla="*/ 0 w 914400"/>
                <a:gd name="connsiteY1" fmla="*/ 228600 h 471678"/>
                <a:gd name="connsiteX2" fmla="*/ 914400 w 914400"/>
                <a:gd name="connsiteY2" fmla="*/ 228600 h 471678"/>
                <a:gd name="connsiteX3" fmla="*/ 891540 w 914400"/>
                <a:gd name="connsiteY3" fmla="*/ 471678 h 471678"/>
                <a:gd name="connsiteX0" fmla="*/ 0 w 891540"/>
                <a:gd name="connsiteY0" fmla="*/ 0 h 471678"/>
                <a:gd name="connsiteX1" fmla="*/ 0 w 891540"/>
                <a:gd name="connsiteY1" fmla="*/ 228600 h 471678"/>
                <a:gd name="connsiteX2" fmla="*/ 643890 w 891540"/>
                <a:gd name="connsiteY2" fmla="*/ 267462 h 471678"/>
                <a:gd name="connsiteX3" fmla="*/ 891540 w 891540"/>
                <a:gd name="connsiteY3" fmla="*/ 471678 h 471678"/>
                <a:gd name="connsiteX0" fmla="*/ 0 w 891540"/>
                <a:gd name="connsiteY0" fmla="*/ 0 h 471678"/>
                <a:gd name="connsiteX1" fmla="*/ 26670 w 891540"/>
                <a:gd name="connsiteY1" fmla="*/ 257746 h 471678"/>
                <a:gd name="connsiteX2" fmla="*/ 643890 w 891540"/>
                <a:gd name="connsiteY2" fmla="*/ 267462 h 471678"/>
                <a:gd name="connsiteX3" fmla="*/ 891540 w 891540"/>
                <a:gd name="connsiteY3" fmla="*/ 471678 h 471678"/>
                <a:gd name="connsiteX0" fmla="*/ 0 w 891540"/>
                <a:gd name="connsiteY0" fmla="*/ 0 h 471678"/>
                <a:gd name="connsiteX1" fmla="*/ 7620 w 891540"/>
                <a:gd name="connsiteY1" fmla="*/ 267461 h 471678"/>
                <a:gd name="connsiteX2" fmla="*/ 643890 w 891540"/>
                <a:gd name="connsiteY2" fmla="*/ 267462 h 471678"/>
                <a:gd name="connsiteX3" fmla="*/ 891540 w 891540"/>
                <a:gd name="connsiteY3" fmla="*/ 471678 h 471678"/>
                <a:gd name="connsiteX0" fmla="*/ 0 w 883920"/>
                <a:gd name="connsiteY0" fmla="*/ 0 h 204217"/>
                <a:gd name="connsiteX1" fmla="*/ 636270 w 883920"/>
                <a:gd name="connsiteY1" fmla="*/ 1 h 204217"/>
                <a:gd name="connsiteX2" fmla="*/ 883920 w 883920"/>
                <a:gd name="connsiteY2" fmla="*/ 204217 h 204217"/>
                <a:gd name="connsiteX0" fmla="*/ 0 w 883920"/>
                <a:gd name="connsiteY0" fmla="*/ 0 h 204217"/>
                <a:gd name="connsiteX1" fmla="*/ 557948 w 883920"/>
                <a:gd name="connsiteY1" fmla="*/ 1 h 204217"/>
                <a:gd name="connsiteX2" fmla="*/ 883920 w 883920"/>
                <a:gd name="connsiteY2" fmla="*/ 204217 h 204217"/>
                <a:gd name="connsiteX0" fmla="*/ 0 w 788308"/>
                <a:gd name="connsiteY0" fmla="*/ 0 h 309556"/>
                <a:gd name="connsiteX1" fmla="*/ 557948 w 788308"/>
                <a:gd name="connsiteY1" fmla="*/ 1 h 309556"/>
                <a:gd name="connsiteX2" fmla="*/ 788308 w 788308"/>
                <a:gd name="connsiteY2" fmla="*/ 309556 h 309556"/>
                <a:gd name="connsiteX0" fmla="*/ 0 w 788308"/>
                <a:gd name="connsiteY0" fmla="*/ 0 h 309556"/>
                <a:gd name="connsiteX1" fmla="*/ 451372 w 788308"/>
                <a:gd name="connsiteY1" fmla="*/ 0 h 309556"/>
                <a:gd name="connsiteX2" fmla="*/ 788308 w 788308"/>
                <a:gd name="connsiteY2" fmla="*/ 309556 h 309556"/>
                <a:gd name="connsiteX0" fmla="*/ 0 w 788308"/>
                <a:gd name="connsiteY0" fmla="*/ 0 h 309556"/>
                <a:gd name="connsiteX1" fmla="*/ 451372 w 788308"/>
                <a:gd name="connsiteY1" fmla="*/ 0 h 309556"/>
                <a:gd name="connsiteX2" fmla="*/ 788308 w 788308"/>
                <a:gd name="connsiteY2" fmla="*/ 135461 h 309556"/>
                <a:gd name="connsiteX3" fmla="*/ 788308 w 788308"/>
                <a:gd name="connsiteY3" fmla="*/ 309556 h 309556"/>
                <a:gd name="connsiteX0" fmla="*/ 0 w 788308"/>
                <a:gd name="connsiteY0" fmla="*/ 0 h 135461"/>
                <a:gd name="connsiteX1" fmla="*/ 451372 w 788308"/>
                <a:gd name="connsiteY1" fmla="*/ 0 h 135461"/>
                <a:gd name="connsiteX2" fmla="*/ 788308 w 788308"/>
                <a:gd name="connsiteY2" fmla="*/ 135461 h 135461"/>
                <a:gd name="connsiteX0" fmla="*/ 0 w 451372"/>
                <a:gd name="connsiteY0" fmla="*/ 0 h 0"/>
                <a:gd name="connsiteX1" fmla="*/ 451372 w 451372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51372">
                  <a:moveTo>
                    <a:pt x="0" y="0"/>
                  </a:moveTo>
                  <a:lnTo>
                    <a:pt x="451372" y="0"/>
                  </a:lnTo>
                </a:path>
              </a:pathLst>
            </a:custGeom>
            <a:ln w="19050">
              <a:solidFill>
                <a:srgbClr val="000000">
                  <a:alpha val="1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 53"/>
            <p:cNvSpPr/>
            <p:nvPr/>
          </p:nvSpPr>
          <p:spPr bwMode="gray">
            <a:xfrm rot="5400000" flipH="1" flipV="1">
              <a:off x="1550767" y="2955708"/>
              <a:ext cx="596444" cy="1405234"/>
            </a:xfrm>
            <a:custGeom>
              <a:avLst/>
              <a:gdLst>
                <a:gd name="connsiteX0" fmla="*/ 17929 w 2848535"/>
                <a:gd name="connsiteY0" fmla="*/ 181536 h 199465"/>
                <a:gd name="connsiteX1" fmla="*/ 320488 w 2848535"/>
                <a:gd name="connsiteY1" fmla="*/ 181536 h 199465"/>
                <a:gd name="connsiteX2" fmla="*/ 421341 w 2848535"/>
                <a:gd name="connsiteY2" fmla="*/ 73959 h 199465"/>
                <a:gd name="connsiteX3" fmla="*/ 2848535 w 2848535"/>
                <a:gd name="connsiteY3" fmla="*/ 0 h 199465"/>
                <a:gd name="connsiteX4" fmla="*/ 2848535 w 2848535"/>
                <a:gd name="connsiteY4" fmla="*/ 0 h 199465"/>
                <a:gd name="connsiteX0" fmla="*/ 0 w 2830606"/>
                <a:gd name="connsiteY0" fmla="*/ 181536 h 199465"/>
                <a:gd name="connsiteX1" fmla="*/ 302559 w 2830606"/>
                <a:gd name="connsiteY1" fmla="*/ 181536 h 199465"/>
                <a:gd name="connsiteX2" fmla="*/ 403412 w 2830606"/>
                <a:gd name="connsiteY2" fmla="*/ 73959 h 199465"/>
                <a:gd name="connsiteX3" fmla="*/ 2830606 w 2830606"/>
                <a:gd name="connsiteY3" fmla="*/ 0 h 199465"/>
                <a:gd name="connsiteX4" fmla="*/ 2830606 w 2830606"/>
                <a:gd name="connsiteY4" fmla="*/ 0 h 199465"/>
                <a:gd name="connsiteX0" fmla="*/ 0 w 2830606"/>
                <a:gd name="connsiteY0" fmla="*/ 181536 h 181536"/>
                <a:gd name="connsiteX1" fmla="*/ 302559 w 2830606"/>
                <a:gd name="connsiteY1" fmla="*/ 181536 h 181536"/>
                <a:gd name="connsiteX2" fmla="*/ 403412 w 2830606"/>
                <a:gd name="connsiteY2" fmla="*/ 73959 h 181536"/>
                <a:gd name="connsiteX3" fmla="*/ 2830606 w 2830606"/>
                <a:gd name="connsiteY3" fmla="*/ 0 h 181536"/>
                <a:gd name="connsiteX4" fmla="*/ 2830606 w 2830606"/>
                <a:gd name="connsiteY4" fmla="*/ 0 h 181536"/>
                <a:gd name="connsiteX0" fmla="*/ 0 w 2830606"/>
                <a:gd name="connsiteY0" fmla="*/ 181536 h 181536"/>
                <a:gd name="connsiteX1" fmla="*/ 302559 w 2830606"/>
                <a:gd name="connsiteY1" fmla="*/ 181536 h 181536"/>
                <a:gd name="connsiteX2" fmla="*/ 403412 w 2830606"/>
                <a:gd name="connsiteY2" fmla="*/ 73959 h 181536"/>
                <a:gd name="connsiteX3" fmla="*/ 2830606 w 2830606"/>
                <a:gd name="connsiteY3" fmla="*/ 0 h 181536"/>
                <a:gd name="connsiteX4" fmla="*/ 2830606 w 2830606"/>
                <a:gd name="connsiteY4" fmla="*/ 0 h 181536"/>
                <a:gd name="connsiteX0" fmla="*/ 0 w 2830606"/>
                <a:gd name="connsiteY0" fmla="*/ 181536 h 181536"/>
                <a:gd name="connsiteX1" fmla="*/ 302559 w 2830606"/>
                <a:gd name="connsiteY1" fmla="*/ 181536 h 181536"/>
                <a:gd name="connsiteX2" fmla="*/ 477371 w 2830606"/>
                <a:gd name="connsiteY2" fmla="*/ 15688 h 181536"/>
                <a:gd name="connsiteX3" fmla="*/ 2830606 w 2830606"/>
                <a:gd name="connsiteY3" fmla="*/ 0 h 181536"/>
                <a:gd name="connsiteX4" fmla="*/ 2830606 w 2830606"/>
                <a:gd name="connsiteY4" fmla="*/ 0 h 181536"/>
                <a:gd name="connsiteX0" fmla="*/ 0 w 2830606"/>
                <a:gd name="connsiteY0" fmla="*/ 181536 h 181536"/>
                <a:gd name="connsiteX1" fmla="*/ 302559 w 2830606"/>
                <a:gd name="connsiteY1" fmla="*/ 181536 h 181536"/>
                <a:gd name="connsiteX2" fmla="*/ 477371 w 2830606"/>
                <a:gd name="connsiteY2" fmla="*/ 15688 h 181536"/>
                <a:gd name="connsiteX3" fmla="*/ 2830606 w 2830606"/>
                <a:gd name="connsiteY3" fmla="*/ 0 h 181536"/>
                <a:gd name="connsiteX4" fmla="*/ 2810436 w 2830606"/>
                <a:gd name="connsiteY4" fmla="*/ 13447 h 181536"/>
                <a:gd name="connsiteX0" fmla="*/ 0 w 2830606"/>
                <a:gd name="connsiteY0" fmla="*/ 186018 h 186018"/>
                <a:gd name="connsiteX1" fmla="*/ 302559 w 2830606"/>
                <a:gd name="connsiteY1" fmla="*/ 186018 h 186018"/>
                <a:gd name="connsiteX2" fmla="*/ 477371 w 2830606"/>
                <a:gd name="connsiteY2" fmla="*/ 0 h 186018"/>
                <a:gd name="connsiteX3" fmla="*/ 2830606 w 2830606"/>
                <a:gd name="connsiteY3" fmla="*/ 4482 h 186018"/>
                <a:gd name="connsiteX4" fmla="*/ 2810436 w 2830606"/>
                <a:gd name="connsiteY4" fmla="*/ 17929 h 186018"/>
                <a:gd name="connsiteX0" fmla="*/ 0 w 2830606"/>
                <a:gd name="connsiteY0" fmla="*/ 186018 h 186018"/>
                <a:gd name="connsiteX1" fmla="*/ 302559 w 2830606"/>
                <a:gd name="connsiteY1" fmla="*/ 186018 h 186018"/>
                <a:gd name="connsiteX2" fmla="*/ 477371 w 2830606"/>
                <a:gd name="connsiteY2" fmla="*/ 0 h 186018"/>
                <a:gd name="connsiteX3" fmla="*/ 2830606 w 2830606"/>
                <a:gd name="connsiteY3" fmla="*/ 4482 h 186018"/>
                <a:gd name="connsiteX0" fmla="*/ 0 w 3211606"/>
                <a:gd name="connsiteY0" fmla="*/ 0 h 567018"/>
                <a:gd name="connsiteX1" fmla="*/ 683559 w 3211606"/>
                <a:gd name="connsiteY1" fmla="*/ 567018 h 567018"/>
                <a:gd name="connsiteX2" fmla="*/ 858371 w 3211606"/>
                <a:gd name="connsiteY2" fmla="*/ 381000 h 567018"/>
                <a:gd name="connsiteX3" fmla="*/ 3211606 w 3211606"/>
                <a:gd name="connsiteY3" fmla="*/ 385482 h 567018"/>
                <a:gd name="connsiteX0" fmla="*/ 0 w 3211606"/>
                <a:gd name="connsiteY0" fmla="*/ 0 h 385482"/>
                <a:gd name="connsiteX1" fmla="*/ 0 w 3211606"/>
                <a:gd name="connsiteY1" fmla="*/ 228600 h 385482"/>
                <a:gd name="connsiteX2" fmla="*/ 858371 w 3211606"/>
                <a:gd name="connsiteY2" fmla="*/ 381000 h 385482"/>
                <a:gd name="connsiteX3" fmla="*/ 3211606 w 3211606"/>
                <a:gd name="connsiteY3" fmla="*/ 385482 h 385482"/>
                <a:gd name="connsiteX0" fmla="*/ 0 w 3211606"/>
                <a:gd name="connsiteY0" fmla="*/ 0 h 385482"/>
                <a:gd name="connsiteX1" fmla="*/ 0 w 3211606"/>
                <a:gd name="connsiteY1" fmla="*/ 228600 h 385482"/>
                <a:gd name="connsiteX2" fmla="*/ 914400 w 3211606"/>
                <a:gd name="connsiteY2" fmla="*/ 228600 h 385482"/>
                <a:gd name="connsiteX3" fmla="*/ 3211606 w 3211606"/>
                <a:gd name="connsiteY3" fmla="*/ 385482 h 385482"/>
                <a:gd name="connsiteX0" fmla="*/ 0 w 914400"/>
                <a:gd name="connsiteY0" fmla="*/ 0 h 381000"/>
                <a:gd name="connsiteX1" fmla="*/ 0 w 914400"/>
                <a:gd name="connsiteY1" fmla="*/ 228600 h 381000"/>
                <a:gd name="connsiteX2" fmla="*/ 914400 w 914400"/>
                <a:gd name="connsiteY2" fmla="*/ 228600 h 381000"/>
                <a:gd name="connsiteX3" fmla="*/ 914400 w 914400"/>
                <a:gd name="connsiteY3" fmla="*/ 381000 h 381000"/>
                <a:gd name="connsiteX0" fmla="*/ 0 w 914400"/>
                <a:gd name="connsiteY0" fmla="*/ 0 h 471678"/>
                <a:gd name="connsiteX1" fmla="*/ 0 w 914400"/>
                <a:gd name="connsiteY1" fmla="*/ 228600 h 471678"/>
                <a:gd name="connsiteX2" fmla="*/ 914400 w 914400"/>
                <a:gd name="connsiteY2" fmla="*/ 228600 h 471678"/>
                <a:gd name="connsiteX3" fmla="*/ 891540 w 914400"/>
                <a:gd name="connsiteY3" fmla="*/ 471678 h 471678"/>
                <a:gd name="connsiteX0" fmla="*/ 0 w 891540"/>
                <a:gd name="connsiteY0" fmla="*/ 0 h 471678"/>
                <a:gd name="connsiteX1" fmla="*/ 0 w 891540"/>
                <a:gd name="connsiteY1" fmla="*/ 228600 h 471678"/>
                <a:gd name="connsiteX2" fmla="*/ 643890 w 891540"/>
                <a:gd name="connsiteY2" fmla="*/ 267462 h 471678"/>
                <a:gd name="connsiteX3" fmla="*/ 891540 w 891540"/>
                <a:gd name="connsiteY3" fmla="*/ 471678 h 471678"/>
                <a:gd name="connsiteX0" fmla="*/ 0 w 891540"/>
                <a:gd name="connsiteY0" fmla="*/ 0 h 471678"/>
                <a:gd name="connsiteX1" fmla="*/ 26670 w 891540"/>
                <a:gd name="connsiteY1" fmla="*/ 257746 h 471678"/>
                <a:gd name="connsiteX2" fmla="*/ 643890 w 891540"/>
                <a:gd name="connsiteY2" fmla="*/ 267462 h 471678"/>
                <a:gd name="connsiteX3" fmla="*/ 891540 w 891540"/>
                <a:gd name="connsiteY3" fmla="*/ 471678 h 471678"/>
                <a:gd name="connsiteX0" fmla="*/ 0 w 891540"/>
                <a:gd name="connsiteY0" fmla="*/ 0 h 471678"/>
                <a:gd name="connsiteX1" fmla="*/ 7620 w 891540"/>
                <a:gd name="connsiteY1" fmla="*/ 267461 h 471678"/>
                <a:gd name="connsiteX2" fmla="*/ 643890 w 891540"/>
                <a:gd name="connsiteY2" fmla="*/ 267462 h 471678"/>
                <a:gd name="connsiteX3" fmla="*/ 891540 w 891540"/>
                <a:gd name="connsiteY3" fmla="*/ 471678 h 471678"/>
                <a:gd name="connsiteX0" fmla="*/ 0 w 883920"/>
                <a:gd name="connsiteY0" fmla="*/ 0 h 204217"/>
                <a:gd name="connsiteX1" fmla="*/ 636270 w 883920"/>
                <a:gd name="connsiteY1" fmla="*/ 1 h 204217"/>
                <a:gd name="connsiteX2" fmla="*/ 883920 w 883920"/>
                <a:gd name="connsiteY2" fmla="*/ 204217 h 204217"/>
                <a:gd name="connsiteX0" fmla="*/ 0 w 883920"/>
                <a:gd name="connsiteY0" fmla="*/ 0 h 204217"/>
                <a:gd name="connsiteX1" fmla="*/ 557948 w 883920"/>
                <a:gd name="connsiteY1" fmla="*/ 1 h 204217"/>
                <a:gd name="connsiteX2" fmla="*/ 883920 w 883920"/>
                <a:gd name="connsiteY2" fmla="*/ 204217 h 204217"/>
                <a:gd name="connsiteX0" fmla="*/ 0 w 788308"/>
                <a:gd name="connsiteY0" fmla="*/ 0 h 309556"/>
                <a:gd name="connsiteX1" fmla="*/ 557948 w 788308"/>
                <a:gd name="connsiteY1" fmla="*/ 1 h 309556"/>
                <a:gd name="connsiteX2" fmla="*/ 788308 w 788308"/>
                <a:gd name="connsiteY2" fmla="*/ 309556 h 309556"/>
                <a:gd name="connsiteX0" fmla="*/ 0 w 788308"/>
                <a:gd name="connsiteY0" fmla="*/ 0 h 309556"/>
                <a:gd name="connsiteX1" fmla="*/ 451372 w 788308"/>
                <a:gd name="connsiteY1" fmla="*/ 0 h 309556"/>
                <a:gd name="connsiteX2" fmla="*/ 788308 w 788308"/>
                <a:gd name="connsiteY2" fmla="*/ 309556 h 309556"/>
                <a:gd name="connsiteX0" fmla="*/ 0 w 788308"/>
                <a:gd name="connsiteY0" fmla="*/ 0 h 309556"/>
                <a:gd name="connsiteX1" fmla="*/ 451372 w 788308"/>
                <a:gd name="connsiteY1" fmla="*/ 0 h 309556"/>
                <a:gd name="connsiteX2" fmla="*/ 788308 w 788308"/>
                <a:gd name="connsiteY2" fmla="*/ 135461 h 309556"/>
                <a:gd name="connsiteX3" fmla="*/ 788308 w 788308"/>
                <a:gd name="connsiteY3" fmla="*/ 309556 h 309556"/>
                <a:gd name="connsiteX0" fmla="*/ 0 w 788308"/>
                <a:gd name="connsiteY0" fmla="*/ 0 h 822004"/>
                <a:gd name="connsiteX1" fmla="*/ 451372 w 788308"/>
                <a:gd name="connsiteY1" fmla="*/ 0 h 822004"/>
                <a:gd name="connsiteX2" fmla="*/ 788308 w 788308"/>
                <a:gd name="connsiteY2" fmla="*/ 135461 h 822004"/>
                <a:gd name="connsiteX3" fmla="*/ 788308 w 788308"/>
                <a:gd name="connsiteY3" fmla="*/ 822004 h 822004"/>
                <a:gd name="connsiteX0" fmla="*/ 0 w 788308"/>
                <a:gd name="connsiteY0" fmla="*/ 0 h 822004"/>
                <a:gd name="connsiteX1" fmla="*/ 334495 w 788308"/>
                <a:gd name="connsiteY1" fmla="*/ 0 h 822004"/>
                <a:gd name="connsiteX2" fmla="*/ 788308 w 788308"/>
                <a:gd name="connsiteY2" fmla="*/ 135461 h 822004"/>
                <a:gd name="connsiteX3" fmla="*/ 788308 w 788308"/>
                <a:gd name="connsiteY3" fmla="*/ 822004 h 822004"/>
                <a:gd name="connsiteX0" fmla="*/ 0 w 788308"/>
                <a:gd name="connsiteY0" fmla="*/ 0 h 822004"/>
                <a:gd name="connsiteX1" fmla="*/ 393991 w 788308"/>
                <a:gd name="connsiteY1" fmla="*/ 0 h 822004"/>
                <a:gd name="connsiteX2" fmla="*/ 788308 w 788308"/>
                <a:gd name="connsiteY2" fmla="*/ 135461 h 822004"/>
                <a:gd name="connsiteX3" fmla="*/ 788308 w 788308"/>
                <a:gd name="connsiteY3" fmla="*/ 822004 h 822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8308" h="822004">
                  <a:moveTo>
                    <a:pt x="0" y="0"/>
                  </a:moveTo>
                  <a:lnTo>
                    <a:pt x="393991" y="0"/>
                  </a:lnTo>
                  <a:lnTo>
                    <a:pt x="788308" y="135461"/>
                  </a:lnTo>
                  <a:lnTo>
                    <a:pt x="788308" y="822004"/>
                  </a:lnTo>
                </a:path>
              </a:pathLst>
            </a:custGeom>
            <a:ln w="19050">
              <a:solidFill>
                <a:srgbClr val="000000">
                  <a:alpha val="1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 bwMode="gray">
            <a:xfrm rot="5400000" flipH="1" flipV="1">
              <a:off x="1359233" y="2178037"/>
              <a:ext cx="624161" cy="3351054"/>
            </a:xfrm>
            <a:custGeom>
              <a:avLst/>
              <a:gdLst>
                <a:gd name="connsiteX0" fmla="*/ 17929 w 2848535"/>
                <a:gd name="connsiteY0" fmla="*/ 181536 h 199465"/>
                <a:gd name="connsiteX1" fmla="*/ 320488 w 2848535"/>
                <a:gd name="connsiteY1" fmla="*/ 181536 h 199465"/>
                <a:gd name="connsiteX2" fmla="*/ 421341 w 2848535"/>
                <a:gd name="connsiteY2" fmla="*/ 73959 h 199465"/>
                <a:gd name="connsiteX3" fmla="*/ 2848535 w 2848535"/>
                <a:gd name="connsiteY3" fmla="*/ 0 h 199465"/>
                <a:gd name="connsiteX4" fmla="*/ 2848535 w 2848535"/>
                <a:gd name="connsiteY4" fmla="*/ 0 h 199465"/>
                <a:gd name="connsiteX0" fmla="*/ 0 w 2830606"/>
                <a:gd name="connsiteY0" fmla="*/ 181536 h 199465"/>
                <a:gd name="connsiteX1" fmla="*/ 302559 w 2830606"/>
                <a:gd name="connsiteY1" fmla="*/ 181536 h 199465"/>
                <a:gd name="connsiteX2" fmla="*/ 403412 w 2830606"/>
                <a:gd name="connsiteY2" fmla="*/ 73959 h 199465"/>
                <a:gd name="connsiteX3" fmla="*/ 2830606 w 2830606"/>
                <a:gd name="connsiteY3" fmla="*/ 0 h 199465"/>
                <a:gd name="connsiteX4" fmla="*/ 2830606 w 2830606"/>
                <a:gd name="connsiteY4" fmla="*/ 0 h 199465"/>
                <a:gd name="connsiteX0" fmla="*/ 0 w 2830606"/>
                <a:gd name="connsiteY0" fmla="*/ 181536 h 181536"/>
                <a:gd name="connsiteX1" fmla="*/ 302559 w 2830606"/>
                <a:gd name="connsiteY1" fmla="*/ 181536 h 181536"/>
                <a:gd name="connsiteX2" fmla="*/ 403412 w 2830606"/>
                <a:gd name="connsiteY2" fmla="*/ 73959 h 181536"/>
                <a:gd name="connsiteX3" fmla="*/ 2830606 w 2830606"/>
                <a:gd name="connsiteY3" fmla="*/ 0 h 181536"/>
                <a:gd name="connsiteX4" fmla="*/ 2830606 w 2830606"/>
                <a:gd name="connsiteY4" fmla="*/ 0 h 181536"/>
                <a:gd name="connsiteX0" fmla="*/ 0 w 2830606"/>
                <a:gd name="connsiteY0" fmla="*/ 181536 h 181536"/>
                <a:gd name="connsiteX1" fmla="*/ 302559 w 2830606"/>
                <a:gd name="connsiteY1" fmla="*/ 181536 h 181536"/>
                <a:gd name="connsiteX2" fmla="*/ 403412 w 2830606"/>
                <a:gd name="connsiteY2" fmla="*/ 73959 h 181536"/>
                <a:gd name="connsiteX3" fmla="*/ 2830606 w 2830606"/>
                <a:gd name="connsiteY3" fmla="*/ 0 h 181536"/>
                <a:gd name="connsiteX4" fmla="*/ 2830606 w 2830606"/>
                <a:gd name="connsiteY4" fmla="*/ 0 h 181536"/>
                <a:gd name="connsiteX0" fmla="*/ 0 w 2830606"/>
                <a:gd name="connsiteY0" fmla="*/ 181536 h 181536"/>
                <a:gd name="connsiteX1" fmla="*/ 302559 w 2830606"/>
                <a:gd name="connsiteY1" fmla="*/ 181536 h 181536"/>
                <a:gd name="connsiteX2" fmla="*/ 477371 w 2830606"/>
                <a:gd name="connsiteY2" fmla="*/ 15688 h 181536"/>
                <a:gd name="connsiteX3" fmla="*/ 2830606 w 2830606"/>
                <a:gd name="connsiteY3" fmla="*/ 0 h 181536"/>
                <a:gd name="connsiteX4" fmla="*/ 2830606 w 2830606"/>
                <a:gd name="connsiteY4" fmla="*/ 0 h 181536"/>
                <a:gd name="connsiteX0" fmla="*/ 0 w 2830606"/>
                <a:gd name="connsiteY0" fmla="*/ 181536 h 181536"/>
                <a:gd name="connsiteX1" fmla="*/ 302559 w 2830606"/>
                <a:gd name="connsiteY1" fmla="*/ 181536 h 181536"/>
                <a:gd name="connsiteX2" fmla="*/ 477371 w 2830606"/>
                <a:gd name="connsiteY2" fmla="*/ 15688 h 181536"/>
                <a:gd name="connsiteX3" fmla="*/ 2830606 w 2830606"/>
                <a:gd name="connsiteY3" fmla="*/ 0 h 181536"/>
                <a:gd name="connsiteX4" fmla="*/ 2810436 w 2830606"/>
                <a:gd name="connsiteY4" fmla="*/ 13447 h 181536"/>
                <a:gd name="connsiteX0" fmla="*/ 0 w 2830606"/>
                <a:gd name="connsiteY0" fmla="*/ 186018 h 186018"/>
                <a:gd name="connsiteX1" fmla="*/ 302559 w 2830606"/>
                <a:gd name="connsiteY1" fmla="*/ 186018 h 186018"/>
                <a:gd name="connsiteX2" fmla="*/ 477371 w 2830606"/>
                <a:gd name="connsiteY2" fmla="*/ 0 h 186018"/>
                <a:gd name="connsiteX3" fmla="*/ 2830606 w 2830606"/>
                <a:gd name="connsiteY3" fmla="*/ 4482 h 186018"/>
                <a:gd name="connsiteX4" fmla="*/ 2810436 w 2830606"/>
                <a:gd name="connsiteY4" fmla="*/ 17929 h 186018"/>
                <a:gd name="connsiteX0" fmla="*/ 0 w 2830606"/>
                <a:gd name="connsiteY0" fmla="*/ 186018 h 186018"/>
                <a:gd name="connsiteX1" fmla="*/ 302559 w 2830606"/>
                <a:gd name="connsiteY1" fmla="*/ 186018 h 186018"/>
                <a:gd name="connsiteX2" fmla="*/ 477371 w 2830606"/>
                <a:gd name="connsiteY2" fmla="*/ 0 h 186018"/>
                <a:gd name="connsiteX3" fmla="*/ 2830606 w 2830606"/>
                <a:gd name="connsiteY3" fmla="*/ 4482 h 186018"/>
                <a:gd name="connsiteX0" fmla="*/ 0 w 3211606"/>
                <a:gd name="connsiteY0" fmla="*/ 0 h 567018"/>
                <a:gd name="connsiteX1" fmla="*/ 683559 w 3211606"/>
                <a:gd name="connsiteY1" fmla="*/ 567018 h 567018"/>
                <a:gd name="connsiteX2" fmla="*/ 858371 w 3211606"/>
                <a:gd name="connsiteY2" fmla="*/ 381000 h 567018"/>
                <a:gd name="connsiteX3" fmla="*/ 3211606 w 3211606"/>
                <a:gd name="connsiteY3" fmla="*/ 385482 h 567018"/>
                <a:gd name="connsiteX0" fmla="*/ 0 w 3211606"/>
                <a:gd name="connsiteY0" fmla="*/ 0 h 385482"/>
                <a:gd name="connsiteX1" fmla="*/ 0 w 3211606"/>
                <a:gd name="connsiteY1" fmla="*/ 228600 h 385482"/>
                <a:gd name="connsiteX2" fmla="*/ 858371 w 3211606"/>
                <a:gd name="connsiteY2" fmla="*/ 381000 h 385482"/>
                <a:gd name="connsiteX3" fmla="*/ 3211606 w 3211606"/>
                <a:gd name="connsiteY3" fmla="*/ 385482 h 385482"/>
                <a:gd name="connsiteX0" fmla="*/ 0 w 3211606"/>
                <a:gd name="connsiteY0" fmla="*/ 0 h 385482"/>
                <a:gd name="connsiteX1" fmla="*/ 0 w 3211606"/>
                <a:gd name="connsiteY1" fmla="*/ 228600 h 385482"/>
                <a:gd name="connsiteX2" fmla="*/ 914400 w 3211606"/>
                <a:gd name="connsiteY2" fmla="*/ 228600 h 385482"/>
                <a:gd name="connsiteX3" fmla="*/ 3211606 w 3211606"/>
                <a:gd name="connsiteY3" fmla="*/ 385482 h 385482"/>
                <a:gd name="connsiteX0" fmla="*/ 0 w 914400"/>
                <a:gd name="connsiteY0" fmla="*/ 0 h 381000"/>
                <a:gd name="connsiteX1" fmla="*/ 0 w 914400"/>
                <a:gd name="connsiteY1" fmla="*/ 228600 h 381000"/>
                <a:gd name="connsiteX2" fmla="*/ 914400 w 914400"/>
                <a:gd name="connsiteY2" fmla="*/ 228600 h 381000"/>
                <a:gd name="connsiteX3" fmla="*/ 914400 w 914400"/>
                <a:gd name="connsiteY3" fmla="*/ 381000 h 381000"/>
                <a:gd name="connsiteX0" fmla="*/ 0 w 914400"/>
                <a:gd name="connsiteY0" fmla="*/ 0 h 471678"/>
                <a:gd name="connsiteX1" fmla="*/ 0 w 914400"/>
                <a:gd name="connsiteY1" fmla="*/ 228600 h 471678"/>
                <a:gd name="connsiteX2" fmla="*/ 914400 w 914400"/>
                <a:gd name="connsiteY2" fmla="*/ 228600 h 471678"/>
                <a:gd name="connsiteX3" fmla="*/ 891540 w 914400"/>
                <a:gd name="connsiteY3" fmla="*/ 471678 h 471678"/>
                <a:gd name="connsiteX0" fmla="*/ 0 w 891540"/>
                <a:gd name="connsiteY0" fmla="*/ 0 h 471678"/>
                <a:gd name="connsiteX1" fmla="*/ 0 w 891540"/>
                <a:gd name="connsiteY1" fmla="*/ 228600 h 471678"/>
                <a:gd name="connsiteX2" fmla="*/ 643890 w 891540"/>
                <a:gd name="connsiteY2" fmla="*/ 267462 h 471678"/>
                <a:gd name="connsiteX3" fmla="*/ 891540 w 891540"/>
                <a:gd name="connsiteY3" fmla="*/ 471678 h 471678"/>
                <a:gd name="connsiteX0" fmla="*/ 0 w 891540"/>
                <a:gd name="connsiteY0" fmla="*/ 0 h 471678"/>
                <a:gd name="connsiteX1" fmla="*/ 26670 w 891540"/>
                <a:gd name="connsiteY1" fmla="*/ 257746 h 471678"/>
                <a:gd name="connsiteX2" fmla="*/ 643890 w 891540"/>
                <a:gd name="connsiteY2" fmla="*/ 267462 h 471678"/>
                <a:gd name="connsiteX3" fmla="*/ 891540 w 891540"/>
                <a:gd name="connsiteY3" fmla="*/ 471678 h 471678"/>
                <a:gd name="connsiteX0" fmla="*/ 0 w 891540"/>
                <a:gd name="connsiteY0" fmla="*/ 0 h 471678"/>
                <a:gd name="connsiteX1" fmla="*/ 7620 w 891540"/>
                <a:gd name="connsiteY1" fmla="*/ 267461 h 471678"/>
                <a:gd name="connsiteX2" fmla="*/ 643890 w 891540"/>
                <a:gd name="connsiteY2" fmla="*/ 267462 h 471678"/>
                <a:gd name="connsiteX3" fmla="*/ 891540 w 891540"/>
                <a:gd name="connsiteY3" fmla="*/ 471678 h 471678"/>
                <a:gd name="connsiteX0" fmla="*/ 0 w 883920"/>
                <a:gd name="connsiteY0" fmla="*/ 0 h 204217"/>
                <a:gd name="connsiteX1" fmla="*/ 636270 w 883920"/>
                <a:gd name="connsiteY1" fmla="*/ 1 h 204217"/>
                <a:gd name="connsiteX2" fmla="*/ 883920 w 883920"/>
                <a:gd name="connsiteY2" fmla="*/ 204217 h 204217"/>
                <a:gd name="connsiteX0" fmla="*/ 0 w 883920"/>
                <a:gd name="connsiteY0" fmla="*/ 0 h 204217"/>
                <a:gd name="connsiteX1" fmla="*/ 557948 w 883920"/>
                <a:gd name="connsiteY1" fmla="*/ 1 h 204217"/>
                <a:gd name="connsiteX2" fmla="*/ 883920 w 883920"/>
                <a:gd name="connsiteY2" fmla="*/ 204217 h 204217"/>
                <a:gd name="connsiteX0" fmla="*/ 0 w 788308"/>
                <a:gd name="connsiteY0" fmla="*/ 0 h 309556"/>
                <a:gd name="connsiteX1" fmla="*/ 557948 w 788308"/>
                <a:gd name="connsiteY1" fmla="*/ 1 h 309556"/>
                <a:gd name="connsiteX2" fmla="*/ 788308 w 788308"/>
                <a:gd name="connsiteY2" fmla="*/ 309556 h 309556"/>
                <a:gd name="connsiteX0" fmla="*/ 0 w 788308"/>
                <a:gd name="connsiteY0" fmla="*/ 0 h 309556"/>
                <a:gd name="connsiteX1" fmla="*/ 451372 w 788308"/>
                <a:gd name="connsiteY1" fmla="*/ 0 h 309556"/>
                <a:gd name="connsiteX2" fmla="*/ 788308 w 788308"/>
                <a:gd name="connsiteY2" fmla="*/ 309556 h 309556"/>
                <a:gd name="connsiteX0" fmla="*/ 0 w 788308"/>
                <a:gd name="connsiteY0" fmla="*/ 0 h 309556"/>
                <a:gd name="connsiteX1" fmla="*/ 451372 w 788308"/>
                <a:gd name="connsiteY1" fmla="*/ 0 h 309556"/>
                <a:gd name="connsiteX2" fmla="*/ 788308 w 788308"/>
                <a:gd name="connsiteY2" fmla="*/ 135461 h 309556"/>
                <a:gd name="connsiteX3" fmla="*/ 788308 w 788308"/>
                <a:gd name="connsiteY3" fmla="*/ 309556 h 309556"/>
                <a:gd name="connsiteX0" fmla="*/ 0 w 788308"/>
                <a:gd name="connsiteY0" fmla="*/ 0 h 822004"/>
                <a:gd name="connsiteX1" fmla="*/ 451372 w 788308"/>
                <a:gd name="connsiteY1" fmla="*/ 0 h 822004"/>
                <a:gd name="connsiteX2" fmla="*/ 788308 w 788308"/>
                <a:gd name="connsiteY2" fmla="*/ 135461 h 822004"/>
                <a:gd name="connsiteX3" fmla="*/ 788308 w 788308"/>
                <a:gd name="connsiteY3" fmla="*/ 822004 h 822004"/>
                <a:gd name="connsiteX0" fmla="*/ 7542 w 795850"/>
                <a:gd name="connsiteY0" fmla="*/ 2136 h 824140"/>
                <a:gd name="connsiteX1" fmla="*/ 0 w 795850"/>
                <a:gd name="connsiteY1" fmla="*/ 0 h 824140"/>
                <a:gd name="connsiteX2" fmla="*/ 458914 w 795850"/>
                <a:gd name="connsiteY2" fmla="*/ 2136 h 824140"/>
                <a:gd name="connsiteX3" fmla="*/ 795850 w 795850"/>
                <a:gd name="connsiteY3" fmla="*/ 137597 h 824140"/>
                <a:gd name="connsiteX4" fmla="*/ 795850 w 795850"/>
                <a:gd name="connsiteY4" fmla="*/ 824140 h 824140"/>
                <a:gd name="connsiteX0" fmla="*/ 0 w 788308"/>
                <a:gd name="connsiteY0" fmla="*/ 2136 h 824140"/>
                <a:gd name="connsiteX1" fmla="*/ 107715 w 788308"/>
                <a:gd name="connsiteY1" fmla="*/ 0 h 824140"/>
                <a:gd name="connsiteX2" fmla="*/ 451372 w 788308"/>
                <a:gd name="connsiteY2" fmla="*/ 2136 h 824140"/>
                <a:gd name="connsiteX3" fmla="*/ 788308 w 788308"/>
                <a:gd name="connsiteY3" fmla="*/ 137597 h 824140"/>
                <a:gd name="connsiteX4" fmla="*/ 788308 w 788308"/>
                <a:gd name="connsiteY4" fmla="*/ 824140 h 824140"/>
                <a:gd name="connsiteX0" fmla="*/ 0 w 872782"/>
                <a:gd name="connsiteY0" fmla="*/ 0 h 824140"/>
                <a:gd name="connsiteX1" fmla="*/ 192189 w 872782"/>
                <a:gd name="connsiteY1" fmla="*/ 0 h 824140"/>
                <a:gd name="connsiteX2" fmla="*/ 535846 w 872782"/>
                <a:gd name="connsiteY2" fmla="*/ 2136 h 824140"/>
                <a:gd name="connsiteX3" fmla="*/ 872782 w 872782"/>
                <a:gd name="connsiteY3" fmla="*/ 137597 h 824140"/>
                <a:gd name="connsiteX4" fmla="*/ 872782 w 872782"/>
                <a:gd name="connsiteY4" fmla="*/ 824140 h 824140"/>
                <a:gd name="connsiteX0" fmla="*/ 0 w 872782"/>
                <a:gd name="connsiteY0" fmla="*/ 0 h 824140"/>
                <a:gd name="connsiteX1" fmla="*/ 111699 w 872782"/>
                <a:gd name="connsiteY1" fmla="*/ 1 h 824140"/>
                <a:gd name="connsiteX2" fmla="*/ 535846 w 872782"/>
                <a:gd name="connsiteY2" fmla="*/ 2136 h 824140"/>
                <a:gd name="connsiteX3" fmla="*/ 872782 w 872782"/>
                <a:gd name="connsiteY3" fmla="*/ 137597 h 824140"/>
                <a:gd name="connsiteX4" fmla="*/ 872782 w 872782"/>
                <a:gd name="connsiteY4" fmla="*/ 824140 h 824140"/>
                <a:gd name="connsiteX0" fmla="*/ 0 w 872783"/>
                <a:gd name="connsiteY0" fmla="*/ 0 h 889066"/>
                <a:gd name="connsiteX1" fmla="*/ 111700 w 872783"/>
                <a:gd name="connsiteY1" fmla="*/ 64927 h 889066"/>
                <a:gd name="connsiteX2" fmla="*/ 535847 w 872783"/>
                <a:gd name="connsiteY2" fmla="*/ 67062 h 889066"/>
                <a:gd name="connsiteX3" fmla="*/ 872783 w 872783"/>
                <a:gd name="connsiteY3" fmla="*/ 202523 h 889066"/>
                <a:gd name="connsiteX4" fmla="*/ 872783 w 872783"/>
                <a:gd name="connsiteY4" fmla="*/ 889066 h 889066"/>
                <a:gd name="connsiteX0" fmla="*/ 0 w 814044"/>
                <a:gd name="connsiteY0" fmla="*/ 0 h 1478937"/>
                <a:gd name="connsiteX1" fmla="*/ 52961 w 814044"/>
                <a:gd name="connsiteY1" fmla="*/ 654798 h 1478937"/>
                <a:gd name="connsiteX2" fmla="*/ 477108 w 814044"/>
                <a:gd name="connsiteY2" fmla="*/ 656933 h 1478937"/>
                <a:gd name="connsiteX3" fmla="*/ 814044 w 814044"/>
                <a:gd name="connsiteY3" fmla="*/ 792394 h 1478937"/>
                <a:gd name="connsiteX4" fmla="*/ 814044 w 814044"/>
                <a:gd name="connsiteY4" fmla="*/ 1478937 h 1478937"/>
                <a:gd name="connsiteX0" fmla="*/ 1 w 814045"/>
                <a:gd name="connsiteY0" fmla="*/ 0 h 1478937"/>
                <a:gd name="connsiteX1" fmla="*/ 0 w 814045"/>
                <a:gd name="connsiteY1" fmla="*/ 589871 h 1478937"/>
                <a:gd name="connsiteX2" fmla="*/ 52962 w 814045"/>
                <a:gd name="connsiteY2" fmla="*/ 654798 h 1478937"/>
                <a:gd name="connsiteX3" fmla="*/ 477109 w 814045"/>
                <a:gd name="connsiteY3" fmla="*/ 656933 h 1478937"/>
                <a:gd name="connsiteX4" fmla="*/ 814045 w 814045"/>
                <a:gd name="connsiteY4" fmla="*/ 792394 h 1478937"/>
                <a:gd name="connsiteX5" fmla="*/ 814045 w 814045"/>
                <a:gd name="connsiteY5" fmla="*/ 1478937 h 1478937"/>
                <a:gd name="connsiteX0" fmla="*/ 1 w 814045"/>
                <a:gd name="connsiteY0" fmla="*/ 0 h 1478937"/>
                <a:gd name="connsiteX1" fmla="*/ 0 w 814045"/>
                <a:gd name="connsiteY1" fmla="*/ 589871 h 1478937"/>
                <a:gd name="connsiteX2" fmla="*/ 133453 w 814045"/>
                <a:gd name="connsiteY2" fmla="*/ 649900 h 1478937"/>
                <a:gd name="connsiteX3" fmla="*/ 477109 w 814045"/>
                <a:gd name="connsiteY3" fmla="*/ 656933 h 1478937"/>
                <a:gd name="connsiteX4" fmla="*/ 814045 w 814045"/>
                <a:gd name="connsiteY4" fmla="*/ 792394 h 1478937"/>
                <a:gd name="connsiteX5" fmla="*/ 814045 w 814045"/>
                <a:gd name="connsiteY5" fmla="*/ 1478937 h 1478937"/>
                <a:gd name="connsiteX0" fmla="*/ 1 w 814045"/>
                <a:gd name="connsiteY0" fmla="*/ 0 h 1478937"/>
                <a:gd name="connsiteX1" fmla="*/ 0 w 814045"/>
                <a:gd name="connsiteY1" fmla="*/ 589871 h 1478937"/>
                <a:gd name="connsiteX2" fmla="*/ 134276 w 814045"/>
                <a:gd name="connsiteY2" fmla="*/ 656933 h 1478937"/>
                <a:gd name="connsiteX3" fmla="*/ 477109 w 814045"/>
                <a:gd name="connsiteY3" fmla="*/ 656933 h 1478937"/>
                <a:gd name="connsiteX4" fmla="*/ 814045 w 814045"/>
                <a:gd name="connsiteY4" fmla="*/ 792394 h 1478937"/>
                <a:gd name="connsiteX5" fmla="*/ 814045 w 814045"/>
                <a:gd name="connsiteY5" fmla="*/ 1478937 h 1478937"/>
                <a:gd name="connsiteX0" fmla="*/ 37234 w 851278"/>
                <a:gd name="connsiteY0" fmla="*/ 0 h 1478937"/>
                <a:gd name="connsiteX1" fmla="*/ 0 w 851278"/>
                <a:gd name="connsiteY1" fmla="*/ 589871 h 1478937"/>
                <a:gd name="connsiteX2" fmla="*/ 171509 w 851278"/>
                <a:gd name="connsiteY2" fmla="*/ 656933 h 1478937"/>
                <a:gd name="connsiteX3" fmla="*/ 514342 w 851278"/>
                <a:gd name="connsiteY3" fmla="*/ 656933 h 1478937"/>
                <a:gd name="connsiteX4" fmla="*/ 851278 w 851278"/>
                <a:gd name="connsiteY4" fmla="*/ 792394 h 1478937"/>
                <a:gd name="connsiteX5" fmla="*/ 851278 w 851278"/>
                <a:gd name="connsiteY5" fmla="*/ 1478937 h 1478937"/>
                <a:gd name="connsiteX0" fmla="*/ 0 w 851278"/>
                <a:gd name="connsiteY0" fmla="*/ 0 h 1478937"/>
                <a:gd name="connsiteX1" fmla="*/ 0 w 851278"/>
                <a:gd name="connsiteY1" fmla="*/ 589871 h 1478937"/>
                <a:gd name="connsiteX2" fmla="*/ 171509 w 851278"/>
                <a:gd name="connsiteY2" fmla="*/ 656933 h 1478937"/>
                <a:gd name="connsiteX3" fmla="*/ 514342 w 851278"/>
                <a:gd name="connsiteY3" fmla="*/ 656933 h 1478937"/>
                <a:gd name="connsiteX4" fmla="*/ 851278 w 851278"/>
                <a:gd name="connsiteY4" fmla="*/ 792394 h 1478937"/>
                <a:gd name="connsiteX5" fmla="*/ 851278 w 851278"/>
                <a:gd name="connsiteY5" fmla="*/ 1478937 h 1478937"/>
                <a:gd name="connsiteX0" fmla="*/ 0 w 1052078"/>
                <a:gd name="connsiteY0" fmla="*/ 0 h 1818329"/>
                <a:gd name="connsiteX1" fmla="*/ 0 w 1052078"/>
                <a:gd name="connsiteY1" fmla="*/ 589871 h 1818329"/>
                <a:gd name="connsiteX2" fmla="*/ 171509 w 1052078"/>
                <a:gd name="connsiteY2" fmla="*/ 656933 h 1818329"/>
                <a:gd name="connsiteX3" fmla="*/ 514342 w 1052078"/>
                <a:gd name="connsiteY3" fmla="*/ 656933 h 1818329"/>
                <a:gd name="connsiteX4" fmla="*/ 851278 w 1052078"/>
                <a:gd name="connsiteY4" fmla="*/ 792394 h 1818329"/>
                <a:gd name="connsiteX5" fmla="*/ 1052078 w 1052078"/>
                <a:gd name="connsiteY5" fmla="*/ 1818329 h 1818329"/>
                <a:gd name="connsiteX0" fmla="*/ 0 w 1052078"/>
                <a:gd name="connsiteY0" fmla="*/ 0 h 1818329"/>
                <a:gd name="connsiteX1" fmla="*/ 0 w 1052078"/>
                <a:gd name="connsiteY1" fmla="*/ 589871 h 1818329"/>
                <a:gd name="connsiteX2" fmla="*/ 171509 w 1052078"/>
                <a:gd name="connsiteY2" fmla="*/ 656933 h 1818329"/>
                <a:gd name="connsiteX3" fmla="*/ 514342 w 1052078"/>
                <a:gd name="connsiteY3" fmla="*/ 656933 h 1818329"/>
                <a:gd name="connsiteX4" fmla="*/ 851278 w 1052078"/>
                <a:gd name="connsiteY4" fmla="*/ 792394 h 1818329"/>
                <a:gd name="connsiteX5" fmla="*/ 868518 w 1052078"/>
                <a:gd name="connsiteY5" fmla="*/ 1649875 h 1818329"/>
                <a:gd name="connsiteX6" fmla="*/ 1052078 w 1052078"/>
                <a:gd name="connsiteY6" fmla="*/ 1818329 h 1818329"/>
                <a:gd name="connsiteX0" fmla="*/ 0 w 1052078"/>
                <a:gd name="connsiteY0" fmla="*/ 0 h 1818329"/>
                <a:gd name="connsiteX1" fmla="*/ 0 w 1052078"/>
                <a:gd name="connsiteY1" fmla="*/ 589871 h 1818329"/>
                <a:gd name="connsiteX2" fmla="*/ 171509 w 1052078"/>
                <a:gd name="connsiteY2" fmla="*/ 656933 h 1818329"/>
                <a:gd name="connsiteX3" fmla="*/ 514342 w 1052078"/>
                <a:gd name="connsiteY3" fmla="*/ 656933 h 1818329"/>
                <a:gd name="connsiteX4" fmla="*/ 851278 w 1052078"/>
                <a:gd name="connsiteY4" fmla="*/ 792394 h 1818329"/>
                <a:gd name="connsiteX5" fmla="*/ 868518 w 1052078"/>
                <a:gd name="connsiteY5" fmla="*/ 1689935 h 1818329"/>
                <a:gd name="connsiteX6" fmla="*/ 1052078 w 1052078"/>
                <a:gd name="connsiteY6" fmla="*/ 1818329 h 1818329"/>
                <a:gd name="connsiteX0" fmla="*/ 0 w 1052078"/>
                <a:gd name="connsiteY0" fmla="*/ 0 h 1818329"/>
                <a:gd name="connsiteX1" fmla="*/ 0 w 1052078"/>
                <a:gd name="connsiteY1" fmla="*/ 589871 h 1818329"/>
                <a:gd name="connsiteX2" fmla="*/ 171509 w 1052078"/>
                <a:gd name="connsiteY2" fmla="*/ 656933 h 1818329"/>
                <a:gd name="connsiteX3" fmla="*/ 514342 w 1052078"/>
                <a:gd name="connsiteY3" fmla="*/ 656933 h 1818329"/>
                <a:gd name="connsiteX4" fmla="*/ 851278 w 1052078"/>
                <a:gd name="connsiteY4" fmla="*/ 792394 h 1818329"/>
                <a:gd name="connsiteX5" fmla="*/ 896635 w 1052078"/>
                <a:gd name="connsiteY5" fmla="*/ 1767127 h 1818329"/>
                <a:gd name="connsiteX6" fmla="*/ 1052078 w 1052078"/>
                <a:gd name="connsiteY6" fmla="*/ 1818329 h 1818329"/>
                <a:gd name="connsiteX0" fmla="*/ 0 w 1052078"/>
                <a:gd name="connsiteY0" fmla="*/ 0 h 1818329"/>
                <a:gd name="connsiteX1" fmla="*/ 0 w 1052078"/>
                <a:gd name="connsiteY1" fmla="*/ 589871 h 1818329"/>
                <a:gd name="connsiteX2" fmla="*/ 171509 w 1052078"/>
                <a:gd name="connsiteY2" fmla="*/ 656933 h 1818329"/>
                <a:gd name="connsiteX3" fmla="*/ 514342 w 1052078"/>
                <a:gd name="connsiteY3" fmla="*/ 656933 h 1818329"/>
                <a:gd name="connsiteX4" fmla="*/ 896635 w 1052078"/>
                <a:gd name="connsiteY4" fmla="*/ 791317 h 1818329"/>
                <a:gd name="connsiteX5" fmla="*/ 896635 w 1052078"/>
                <a:gd name="connsiteY5" fmla="*/ 1767127 h 1818329"/>
                <a:gd name="connsiteX6" fmla="*/ 1052078 w 1052078"/>
                <a:gd name="connsiteY6" fmla="*/ 1818329 h 1818329"/>
                <a:gd name="connsiteX0" fmla="*/ 0 w 1052078"/>
                <a:gd name="connsiteY0" fmla="*/ 0 h 1818329"/>
                <a:gd name="connsiteX1" fmla="*/ 0 w 1052078"/>
                <a:gd name="connsiteY1" fmla="*/ 589871 h 1818329"/>
                <a:gd name="connsiteX2" fmla="*/ 208447 w 1052078"/>
                <a:gd name="connsiteY2" fmla="*/ 660487 h 1818329"/>
                <a:gd name="connsiteX3" fmla="*/ 514342 w 1052078"/>
                <a:gd name="connsiteY3" fmla="*/ 656933 h 1818329"/>
                <a:gd name="connsiteX4" fmla="*/ 896635 w 1052078"/>
                <a:gd name="connsiteY4" fmla="*/ 791317 h 1818329"/>
                <a:gd name="connsiteX5" fmla="*/ 896635 w 1052078"/>
                <a:gd name="connsiteY5" fmla="*/ 1767127 h 1818329"/>
                <a:gd name="connsiteX6" fmla="*/ 1052078 w 1052078"/>
                <a:gd name="connsiteY6" fmla="*/ 1818329 h 1818329"/>
                <a:gd name="connsiteX0" fmla="*/ 0 w 1052078"/>
                <a:gd name="connsiteY0" fmla="*/ 0 h 1818329"/>
                <a:gd name="connsiteX1" fmla="*/ 49475 w 1052078"/>
                <a:gd name="connsiteY1" fmla="*/ 592438 h 1818329"/>
                <a:gd name="connsiteX2" fmla="*/ 208447 w 1052078"/>
                <a:gd name="connsiteY2" fmla="*/ 660487 h 1818329"/>
                <a:gd name="connsiteX3" fmla="*/ 514342 w 1052078"/>
                <a:gd name="connsiteY3" fmla="*/ 656933 h 1818329"/>
                <a:gd name="connsiteX4" fmla="*/ 896635 w 1052078"/>
                <a:gd name="connsiteY4" fmla="*/ 791317 h 1818329"/>
                <a:gd name="connsiteX5" fmla="*/ 896635 w 1052078"/>
                <a:gd name="connsiteY5" fmla="*/ 1767127 h 1818329"/>
                <a:gd name="connsiteX6" fmla="*/ 1052078 w 1052078"/>
                <a:gd name="connsiteY6" fmla="*/ 1818329 h 1818329"/>
                <a:gd name="connsiteX0" fmla="*/ 0 w 1002603"/>
                <a:gd name="connsiteY0" fmla="*/ 0 h 1818328"/>
                <a:gd name="connsiteX1" fmla="*/ 0 w 1002603"/>
                <a:gd name="connsiteY1" fmla="*/ 592437 h 1818328"/>
                <a:gd name="connsiteX2" fmla="*/ 158972 w 1002603"/>
                <a:gd name="connsiteY2" fmla="*/ 660486 h 1818328"/>
                <a:gd name="connsiteX3" fmla="*/ 464867 w 1002603"/>
                <a:gd name="connsiteY3" fmla="*/ 656932 h 1818328"/>
                <a:gd name="connsiteX4" fmla="*/ 847160 w 1002603"/>
                <a:gd name="connsiteY4" fmla="*/ 791316 h 1818328"/>
                <a:gd name="connsiteX5" fmla="*/ 847160 w 1002603"/>
                <a:gd name="connsiteY5" fmla="*/ 1767126 h 1818328"/>
                <a:gd name="connsiteX6" fmla="*/ 1002603 w 1002603"/>
                <a:gd name="connsiteY6" fmla="*/ 1818328 h 1818328"/>
                <a:gd name="connsiteX0" fmla="*/ 0 w 847160"/>
                <a:gd name="connsiteY0" fmla="*/ 0 h 1767126"/>
                <a:gd name="connsiteX1" fmla="*/ 0 w 847160"/>
                <a:gd name="connsiteY1" fmla="*/ 592437 h 1767126"/>
                <a:gd name="connsiteX2" fmla="*/ 158972 w 847160"/>
                <a:gd name="connsiteY2" fmla="*/ 660486 h 1767126"/>
                <a:gd name="connsiteX3" fmla="*/ 464867 w 847160"/>
                <a:gd name="connsiteY3" fmla="*/ 656932 h 1767126"/>
                <a:gd name="connsiteX4" fmla="*/ 847160 w 847160"/>
                <a:gd name="connsiteY4" fmla="*/ 791316 h 1767126"/>
                <a:gd name="connsiteX5" fmla="*/ 847160 w 847160"/>
                <a:gd name="connsiteY5" fmla="*/ 1767126 h 1767126"/>
                <a:gd name="connsiteX0" fmla="*/ 0 w 847161"/>
                <a:gd name="connsiteY0" fmla="*/ 0 h 1818353"/>
                <a:gd name="connsiteX1" fmla="*/ 0 w 847161"/>
                <a:gd name="connsiteY1" fmla="*/ 592437 h 1818353"/>
                <a:gd name="connsiteX2" fmla="*/ 158972 w 847161"/>
                <a:gd name="connsiteY2" fmla="*/ 660486 h 1818353"/>
                <a:gd name="connsiteX3" fmla="*/ 464867 w 847161"/>
                <a:gd name="connsiteY3" fmla="*/ 656932 h 1818353"/>
                <a:gd name="connsiteX4" fmla="*/ 847160 w 847161"/>
                <a:gd name="connsiteY4" fmla="*/ 791316 h 1818353"/>
                <a:gd name="connsiteX5" fmla="*/ 847161 w 847161"/>
                <a:gd name="connsiteY5" fmla="*/ 1818353 h 1818353"/>
                <a:gd name="connsiteX0" fmla="*/ 0 w 847162"/>
                <a:gd name="connsiteY0" fmla="*/ 0 h 1899050"/>
                <a:gd name="connsiteX1" fmla="*/ 1 w 847162"/>
                <a:gd name="connsiteY1" fmla="*/ 673134 h 1899050"/>
                <a:gd name="connsiteX2" fmla="*/ 158973 w 847162"/>
                <a:gd name="connsiteY2" fmla="*/ 741183 h 1899050"/>
                <a:gd name="connsiteX3" fmla="*/ 464868 w 847162"/>
                <a:gd name="connsiteY3" fmla="*/ 737629 h 1899050"/>
                <a:gd name="connsiteX4" fmla="*/ 847161 w 847162"/>
                <a:gd name="connsiteY4" fmla="*/ 872013 h 1899050"/>
                <a:gd name="connsiteX5" fmla="*/ 847162 w 847162"/>
                <a:gd name="connsiteY5" fmla="*/ 1899050 h 189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47162" h="1899050">
                  <a:moveTo>
                    <a:pt x="0" y="0"/>
                  </a:moveTo>
                  <a:cubicBezTo>
                    <a:pt x="0" y="224378"/>
                    <a:pt x="1" y="448756"/>
                    <a:pt x="1" y="673134"/>
                  </a:cubicBezTo>
                  <a:lnTo>
                    <a:pt x="158973" y="741183"/>
                  </a:lnTo>
                  <a:lnTo>
                    <a:pt x="464868" y="737629"/>
                  </a:lnTo>
                  <a:lnTo>
                    <a:pt x="847161" y="872013"/>
                  </a:lnTo>
                  <a:cubicBezTo>
                    <a:pt x="847161" y="1214359"/>
                    <a:pt x="847162" y="1556704"/>
                    <a:pt x="847162" y="1899050"/>
                  </a:cubicBezTo>
                </a:path>
              </a:pathLst>
            </a:custGeom>
            <a:ln w="19050">
              <a:solidFill>
                <a:srgbClr val="000000">
                  <a:alpha val="1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Freeform 55"/>
            <p:cNvSpPr/>
            <p:nvPr/>
          </p:nvSpPr>
          <p:spPr bwMode="gray">
            <a:xfrm rot="16200000" flipV="1">
              <a:off x="460171" y="3831117"/>
              <a:ext cx="385631" cy="1312528"/>
            </a:xfrm>
            <a:custGeom>
              <a:avLst/>
              <a:gdLst>
                <a:gd name="connsiteX0" fmla="*/ 17929 w 2848535"/>
                <a:gd name="connsiteY0" fmla="*/ 181536 h 199465"/>
                <a:gd name="connsiteX1" fmla="*/ 320488 w 2848535"/>
                <a:gd name="connsiteY1" fmla="*/ 181536 h 199465"/>
                <a:gd name="connsiteX2" fmla="*/ 421341 w 2848535"/>
                <a:gd name="connsiteY2" fmla="*/ 73959 h 199465"/>
                <a:gd name="connsiteX3" fmla="*/ 2848535 w 2848535"/>
                <a:gd name="connsiteY3" fmla="*/ 0 h 199465"/>
                <a:gd name="connsiteX4" fmla="*/ 2848535 w 2848535"/>
                <a:gd name="connsiteY4" fmla="*/ 0 h 199465"/>
                <a:gd name="connsiteX0" fmla="*/ 0 w 2830606"/>
                <a:gd name="connsiteY0" fmla="*/ 181536 h 199465"/>
                <a:gd name="connsiteX1" fmla="*/ 302559 w 2830606"/>
                <a:gd name="connsiteY1" fmla="*/ 181536 h 199465"/>
                <a:gd name="connsiteX2" fmla="*/ 403412 w 2830606"/>
                <a:gd name="connsiteY2" fmla="*/ 73959 h 199465"/>
                <a:gd name="connsiteX3" fmla="*/ 2830606 w 2830606"/>
                <a:gd name="connsiteY3" fmla="*/ 0 h 199465"/>
                <a:gd name="connsiteX4" fmla="*/ 2830606 w 2830606"/>
                <a:gd name="connsiteY4" fmla="*/ 0 h 199465"/>
                <a:gd name="connsiteX0" fmla="*/ 0 w 2830606"/>
                <a:gd name="connsiteY0" fmla="*/ 181536 h 181536"/>
                <a:gd name="connsiteX1" fmla="*/ 302559 w 2830606"/>
                <a:gd name="connsiteY1" fmla="*/ 181536 h 181536"/>
                <a:gd name="connsiteX2" fmla="*/ 403412 w 2830606"/>
                <a:gd name="connsiteY2" fmla="*/ 73959 h 181536"/>
                <a:gd name="connsiteX3" fmla="*/ 2830606 w 2830606"/>
                <a:gd name="connsiteY3" fmla="*/ 0 h 181536"/>
                <a:gd name="connsiteX4" fmla="*/ 2830606 w 2830606"/>
                <a:gd name="connsiteY4" fmla="*/ 0 h 181536"/>
                <a:gd name="connsiteX0" fmla="*/ 0 w 2830606"/>
                <a:gd name="connsiteY0" fmla="*/ 181536 h 181536"/>
                <a:gd name="connsiteX1" fmla="*/ 302559 w 2830606"/>
                <a:gd name="connsiteY1" fmla="*/ 181536 h 181536"/>
                <a:gd name="connsiteX2" fmla="*/ 403412 w 2830606"/>
                <a:gd name="connsiteY2" fmla="*/ 73959 h 181536"/>
                <a:gd name="connsiteX3" fmla="*/ 2830606 w 2830606"/>
                <a:gd name="connsiteY3" fmla="*/ 0 h 181536"/>
                <a:gd name="connsiteX4" fmla="*/ 2830606 w 2830606"/>
                <a:gd name="connsiteY4" fmla="*/ 0 h 181536"/>
                <a:gd name="connsiteX0" fmla="*/ 0 w 2830606"/>
                <a:gd name="connsiteY0" fmla="*/ 181536 h 181536"/>
                <a:gd name="connsiteX1" fmla="*/ 302559 w 2830606"/>
                <a:gd name="connsiteY1" fmla="*/ 181536 h 181536"/>
                <a:gd name="connsiteX2" fmla="*/ 477371 w 2830606"/>
                <a:gd name="connsiteY2" fmla="*/ 15688 h 181536"/>
                <a:gd name="connsiteX3" fmla="*/ 2830606 w 2830606"/>
                <a:gd name="connsiteY3" fmla="*/ 0 h 181536"/>
                <a:gd name="connsiteX4" fmla="*/ 2830606 w 2830606"/>
                <a:gd name="connsiteY4" fmla="*/ 0 h 181536"/>
                <a:gd name="connsiteX0" fmla="*/ 0 w 2830606"/>
                <a:gd name="connsiteY0" fmla="*/ 181536 h 181536"/>
                <a:gd name="connsiteX1" fmla="*/ 302559 w 2830606"/>
                <a:gd name="connsiteY1" fmla="*/ 181536 h 181536"/>
                <a:gd name="connsiteX2" fmla="*/ 477371 w 2830606"/>
                <a:gd name="connsiteY2" fmla="*/ 15688 h 181536"/>
                <a:gd name="connsiteX3" fmla="*/ 2830606 w 2830606"/>
                <a:gd name="connsiteY3" fmla="*/ 0 h 181536"/>
                <a:gd name="connsiteX4" fmla="*/ 2810436 w 2830606"/>
                <a:gd name="connsiteY4" fmla="*/ 13447 h 181536"/>
                <a:gd name="connsiteX0" fmla="*/ 0 w 2830606"/>
                <a:gd name="connsiteY0" fmla="*/ 186018 h 186018"/>
                <a:gd name="connsiteX1" fmla="*/ 302559 w 2830606"/>
                <a:gd name="connsiteY1" fmla="*/ 186018 h 186018"/>
                <a:gd name="connsiteX2" fmla="*/ 477371 w 2830606"/>
                <a:gd name="connsiteY2" fmla="*/ 0 h 186018"/>
                <a:gd name="connsiteX3" fmla="*/ 2830606 w 2830606"/>
                <a:gd name="connsiteY3" fmla="*/ 4482 h 186018"/>
                <a:gd name="connsiteX4" fmla="*/ 2810436 w 2830606"/>
                <a:gd name="connsiteY4" fmla="*/ 17929 h 186018"/>
                <a:gd name="connsiteX0" fmla="*/ 0 w 2830606"/>
                <a:gd name="connsiteY0" fmla="*/ 186018 h 186018"/>
                <a:gd name="connsiteX1" fmla="*/ 302559 w 2830606"/>
                <a:gd name="connsiteY1" fmla="*/ 186018 h 186018"/>
                <a:gd name="connsiteX2" fmla="*/ 477371 w 2830606"/>
                <a:gd name="connsiteY2" fmla="*/ 0 h 186018"/>
                <a:gd name="connsiteX3" fmla="*/ 2830606 w 2830606"/>
                <a:gd name="connsiteY3" fmla="*/ 4482 h 186018"/>
                <a:gd name="connsiteX0" fmla="*/ 0 w 3211606"/>
                <a:gd name="connsiteY0" fmla="*/ 0 h 567018"/>
                <a:gd name="connsiteX1" fmla="*/ 683559 w 3211606"/>
                <a:gd name="connsiteY1" fmla="*/ 567018 h 567018"/>
                <a:gd name="connsiteX2" fmla="*/ 858371 w 3211606"/>
                <a:gd name="connsiteY2" fmla="*/ 381000 h 567018"/>
                <a:gd name="connsiteX3" fmla="*/ 3211606 w 3211606"/>
                <a:gd name="connsiteY3" fmla="*/ 385482 h 567018"/>
                <a:gd name="connsiteX0" fmla="*/ 0 w 3211606"/>
                <a:gd name="connsiteY0" fmla="*/ 0 h 385482"/>
                <a:gd name="connsiteX1" fmla="*/ 0 w 3211606"/>
                <a:gd name="connsiteY1" fmla="*/ 228600 h 385482"/>
                <a:gd name="connsiteX2" fmla="*/ 858371 w 3211606"/>
                <a:gd name="connsiteY2" fmla="*/ 381000 h 385482"/>
                <a:gd name="connsiteX3" fmla="*/ 3211606 w 3211606"/>
                <a:gd name="connsiteY3" fmla="*/ 385482 h 385482"/>
                <a:gd name="connsiteX0" fmla="*/ 0 w 3211606"/>
                <a:gd name="connsiteY0" fmla="*/ 0 h 385482"/>
                <a:gd name="connsiteX1" fmla="*/ 0 w 3211606"/>
                <a:gd name="connsiteY1" fmla="*/ 228600 h 385482"/>
                <a:gd name="connsiteX2" fmla="*/ 914400 w 3211606"/>
                <a:gd name="connsiteY2" fmla="*/ 228600 h 385482"/>
                <a:gd name="connsiteX3" fmla="*/ 3211606 w 3211606"/>
                <a:gd name="connsiteY3" fmla="*/ 385482 h 385482"/>
                <a:gd name="connsiteX0" fmla="*/ 0 w 914400"/>
                <a:gd name="connsiteY0" fmla="*/ 0 h 381000"/>
                <a:gd name="connsiteX1" fmla="*/ 0 w 914400"/>
                <a:gd name="connsiteY1" fmla="*/ 228600 h 381000"/>
                <a:gd name="connsiteX2" fmla="*/ 914400 w 914400"/>
                <a:gd name="connsiteY2" fmla="*/ 228600 h 381000"/>
                <a:gd name="connsiteX3" fmla="*/ 914400 w 914400"/>
                <a:gd name="connsiteY3" fmla="*/ 381000 h 381000"/>
                <a:gd name="connsiteX0" fmla="*/ 0 w 914400"/>
                <a:gd name="connsiteY0" fmla="*/ 0 h 471678"/>
                <a:gd name="connsiteX1" fmla="*/ 0 w 914400"/>
                <a:gd name="connsiteY1" fmla="*/ 228600 h 471678"/>
                <a:gd name="connsiteX2" fmla="*/ 914400 w 914400"/>
                <a:gd name="connsiteY2" fmla="*/ 228600 h 471678"/>
                <a:gd name="connsiteX3" fmla="*/ 891540 w 914400"/>
                <a:gd name="connsiteY3" fmla="*/ 471678 h 471678"/>
                <a:gd name="connsiteX0" fmla="*/ 0 w 891540"/>
                <a:gd name="connsiteY0" fmla="*/ 0 h 471678"/>
                <a:gd name="connsiteX1" fmla="*/ 0 w 891540"/>
                <a:gd name="connsiteY1" fmla="*/ 228600 h 471678"/>
                <a:gd name="connsiteX2" fmla="*/ 643890 w 891540"/>
                <a:gd name="connsiteY2" fmla="*/ 267462 h 471678"/>
                <a:gd name="connsiteX3" fmla="*/ 891540 w 891540"/>
                <a:gd name="connsiteY3" fmla="*/ 471678 h 471678"/>
                <a:gd name="connsiteX0" fmla="*/ 0 w 891540"/>
                <a:gd name="connsiteY0" fmla="*/ 0 h 471678"/>
                <a:gd name="connsiteX1" fmla="*/ 26670 w 891540"/>
                <a:gd name="connsiteY1" fmla="*/ 257746 h 471678"/>
                <a:gd name="connsiteX2" fmla="*/ 643890 w 891540"/>
                <a:gd name="connsiteY2" fmla="*/ 267462 h 471678"/>
                <a:gd name="connsiteX3" fmla="*/ 891540 w 891540"/>
                <a:gd name="connsiteY3" fmla="*/ 471678 h 471678"/>
                <a:gd name="connsiteX0" fmla="*/ 0 w 891540"/>
                <a:gd name="connsiteY0" fmla="*/ 0 h 471678"/>
                <a:gd name="connsiteX1" fmla="*/ 7620 w 891540"/>
                <a:gd name="connsiteY1" fmla="*/ 267461 h 471678"/>
                <a:gd name="connsiteX2" fmla="*/ 643890 w 891540"/>
                <a:gd name="connsiteY2" fmla="*/ 267462 h 471678"/>
                <a:gd name="connsiteX3" fmla="*/ 891540 w 891540"/>
                <a:gd name="connsiteY3" fmla="*/ 471678 h 471678"/>
                <a:gd name="connsiteX0" fmla="*/ 0 w 883920"/>
                <a:gd name="connsiteY0" fmla="*/ 0 h 204217"/>
                <a:gd name="connsiteX1" fmla="*/ 636270 w 883920"/>
                <a:gd name="connsiteY1" fmla="*/ 1 h 204217"/>
                <a:gd name="connsiteX2" fmla="*/ 883920 w 883920"/>
                <a:gd name="connsiteY2" fmla="*/ 204217 h 204217"/>
                <a:gd name="connsiteX0" fmla="*/ 0 w 883920"/>
                <a:gd name="connsiteY0" fmla="*/ 0 h 204217"/>
                <a:gd name="connsiteX1" fmla="*/ 557948 w 883920"/>
                <a:gd name="connsiteY1" fmla="*/ 1 h 204217"/>
                <a:gd name="connsiteX2" fmla="*/ 883920 w 883920"/>
                <a:gd name="connsiteY2" fmla="*/ 204217 h 204217"/>
                <a:gd name="connsiteX0" fmla="*/ 0 w 788308"/>
                <a:gd name="connsiteY0" fmla="*/ 0 h 309556"/>
                <a:gd name="connsiteX1" fmla="*/ 557948 w 788308"/>
                <a:gd name="connsiteY1" fmla="*/ 1 h 309556"/>
                <a:gd name="connsiteX2" fmla="*/ 788308 w 788308"/>
                <a:gd name="connsiteY2" fmla="*/ 309556 h 309556"/>
                <a:gd name="connsiteX0" fmla="*/ 0 w 788308"/>
                <a:gd name="connsiteY0" fmla="*/ 0 h 309556"/>
                <a:gd name="connsiteX1" fmla="*/ 451372 w 788308"/>
                <a:gd name="connsiteY1" fmla="*/ 0 h 309556"/>
                <a:gd name="connsiteX2" fmla="*/ 788308 w 788308"/>
                <a:gd name="connsiteY2" fmla="*/ 309556 h 309556"/>
                <a:gd name="connsiteX0" fmla="*/ 0 w 788308"/>
                <a:gd name="connsiteY0" fmla="*/ 0 h 309556"/>
                <a:gd name="connsiteX1" fmla="*/ 451372 w 788308"/>
                <a:gd name="connsiteY1" fmla="*/ 0 h 309556"/>
                <a:gd name="connsiteX2" fmla="*/ 788308 w 788308"/>
                <a:gd name="connsiteY2" fmla="*/ 135461 h 309556"/>
                <a:gd name="connsiteX3" fmla="*/ 788308 w 788308"/>
                <a:gd name="connsiteY3" fmla="*/ 309556 h 309556"/>
                <a:gd name="connsiteX0" fmla="*/ 0 w 788308"/>
                <a:gd name="connsiteY0" fmla="*/ 0 h 822004"/>
                <a:gd name="connsiteX1" fmla="*/ 451372 w 788308"/>
                <a:gd name="connsiteY1" fmla="*/ 0 h 822004"/>
                <a:gd name="connsiteX2" fmla="*/ 788308 w 788308"/>
                <a:gd name="connsiteY2" fmla="*/ 135461 h 822004"/>
                <a:gd name="connsiteX3" fmla="*/ 788308 w 788308"/>
                <a:gd name="connsiteY3" fmla="*/ 822004 h 822004"/>
                <a:gd name="connsiteX0" fmla="*/ 0 w 788308"/>
                <a:gd name="connsiteY0" fmla="*/ 0 h 822004"/>
                <a:gd name="connsiteX1" fmla="*/ 451372 w 788308"/>
                <a:gd name="connsiteY1" fmla="*/ 0 h 822004"/>
                <a:gd name="connsiteX2" fmla="*/ 788308 w 788308"/>
                <a:gd name="connsiteY2" fmla="*/ 82669 h 822004"/>
                <a:gd name="connsiteX3" fmla="*/ 788308 w 788308"/>
                <a:gd name="connsiteY3" fmla="*/ 822004 h 822004"/>
                <a:gd name="connsiteX0" fmla="*/ 0 w 788308"/>
                <a:gd name="connsiteY0" fmla="*/ 0 h 822004"/>
                <a:gd name="connsiteX1" fmla="*/ 555765 w 788308"/>
                <a:gd name="connsiteY1" fmla="*/ 0 h 822004"/>
                <a:gd name="connsiteX2" fmla="*/ 788308 w 788308"/>
                <a:gd name="connsiteY2" fmla="*/ 82669 h 822004"/>
                <a:gd name="connsiteX3" fmla="*/ 788308 w 788308"/>
                <a:gd name="connsiteY3" fmla="*/ 822004 h 822004"/>
                <a:gd name="connsiteX0" fmla="*/ 0 w 788308"/>
                <a:gd name="connsiteY0" fmla="*/ 0 h 822004"/>
                <a:gd name="connsiteX1" fmla="*/ 555765 w 788308"/>
                <a:gd name="connsiteY1" fmla="*/ 0 h 822004"/>
                <a:gd name="connsiteX2" fmla="*/ 788308 w 788308"/>
                <a:gd name="connsiteY2" fmla="*/ 49205 h 822004"/>
                <a:gd name="connsiteX3" fmla="*/ 788308 w 788308"/>
                <a:gd name="connsiteY3" fmla="*/ 822004 h 822004"/>
                <a:gd name="connsiteX0" fmla="*/ 0 w 788308"/>
                <a:gd name="connsiteY0" fmla="*/ 0 h 911819"/>
                <a:gd name="connsiteX1" fmla="*/ 555765 w 788308"/>
                <a:gd name="connsiteY1" fmla="*/ 0 h 911819"/>
                <a:gd name="connsiteX2" fmla="*/ 788308 w 788308"/>
                <a:gd name="connsiteY2" fmla="*/ 49205 h 911819"/>
                <a:gd name="connsiteX3" fmla="*/ 788308 w 788308"/>
                <a:gd name="connsiteY3" fmla="*/ 911819 h 911819"/>
                <a:gd name="connsiteX0" fmla="*/ 0 w 1234502"/>
                <a:gd name="connsiteY0" fmla="*/ 0 h 911819"/>
                <a:gd name="connsiteX1" fmla="*/ 1001959 w 1234502"/>
                <a:gd name="connsiteY1" fmla="*/ 0 h 911819"/>
                <a:gd name="connsiteX2" fmla="*/ 1234502 w 1234502"/>
                <a:gd name="connsiteY2" fmla="*/ 49205 h 911819"/>
                <a:gd name="connsiteX3" fmla="*/ 1234502 w 1234502"/>
                <a:gd name="connsiteY3" fmla="*/ 911819 h 911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34502" h="911819">
                  <a:moveTo>
                    <a:pt x="0" y="0"/>
                  </a:moveTo>
                  <a:lnTo>
                    <a:pt x="1001959" y="0"/>
                  </a:lnTo>
                  <a:lnTo>
                    <a:pt x="1234502" y="49205"/>
                  </a:lnTo>
                  <a:lnTo>
                    <a:pt x="1234502" y="911819"/>
                  </a:lnTo>
                </a:path>
              </a:pathLst>
            </a:custGeom>
            <a:ln w="19050">
              <a:solidFill>
                <a:srgbClr val="000000">
                  <a:alpha val="1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56"/>
            <p:cNvSpPr/>
            <p:nvPr/>
          </p:nvSpPr>
          <p:spPr bwMode="gray">
            <a:xfrm rot="16200000" flipV="1">
              <a:off x="2477917" y="3294568"/>
              <a:ext cx="275638" cy="982408"/>
            </a:xfrm>
            <a:custGeom>
              <a:avLst/>
              <a:gdLst>
                <a:gd name="connsiteX0" fmla="*/ 17929 w 2848535"/>
                <a:gd name="connsiteY0" fmla="*/ 181536 h 199465"/>
                <a:gd name="connsiteX1" fmla="*/ 320488 w 2848535"/>
                <a:gd name="connsiteY1" fmla="*/ 181536 h 199465"/>
                <a:gd name="connsiteX2" fmla="*/ 421341 w 2848535"/>
                <a:gd name="connsiteY2" fmla="*/ 73959 h 199465"/>
                <a:gd name="connsiteX3" fmla="*/ 2848535 w 2848535"/>
                <a:gd name="connsiteY3" fmla="*/ 0 h 199465"/>
                <a:gd name="connsiteX4" fmla="*/ 2848535 w 2848535"/>
                <a:gd name="connsiteY4" fmla="*/ 0 h 199465"/>
                <a:gd name="connsiteX0" fmla="*/ 0 w 2830606"/>
                <a:gd name="connsiteY0" fmla="*/ 181536 h 199465"/>
                <a:gd name="connsiteX1" fmla="*/ 302559 w 2830606"/>
                <a:gd name="connsiteY1" fmla="*/ 181536 h 199465"/>
                <a:gd name="connsiteX2" fmla="*/ 403412 w 2830606"/>
                <a:gd name="connsiteY2" fmla="*/ 73959 h 199465"/>
                <a:gd name="connsiteX3" fmla="*/ 2830606 w 2830606"/>
                <a:gd name="connsiteY3" fmla="*/ 0 h 199465"/>
                <a:gd name="connsiteX4" fmla="*/ 2830606 w 2830606"/>
                <a:gd name="connsiteY4" fmla="*/ 0 h 199465"/>
                <a:gd name="connsiteX0" fmla="*/ 0 w 2830606"/>
                <a:gd name="connsiteY0" fmla="*/ 181536 h 181536"/>
                <a:gd name="connsiteX1" fmla="*/ 302559 w 2830606"/>
                <a:gd name="connsiteY1" fmla="*/ 181536 h 181536"/>
                <a:gd name="connsiteX2" fmla="*/ 403412 w 2830606"/>
                <a:gd name="connsiteY2" fmla="*/ 73959 h 181536"/>
                <a:gd name="connsiteX3" fmla="*/ 2830606 w 2830606"/>
                <a:gd name="connsiteY3" fmla="*/ 0 h 181536"/>
                <a:gd name="connsiteX4" fmla="*/ 2830606 w 2830606"/>
                <a:gd name="connsiteY4" fmla="*/ 0 h 181536"/>
                <a:gd name="connsiteX0" fmla="*/ 0 w 2830606"/>
                <a:gd name="connsiteY0" fmla="*/ 181536 h 181536"/>
                <a:gd name="connsiteX1" fmla="*/ 302559 w 2830606"/>
                <a:gd name="connsiteY1" fmla="*/ 181536 h 181536"/>
                <a:gd name="connsiteX2" fmla="*/ 403412 w 2830606"/>
                <a:gd name="connsiteY2" fmla="*/ 73959 h 181536"/>
                <a:gd name="connsiteX3" fmla="*/ 2830606 w 2830606"/>
                <a:gd name="connsiteY3" fmla="*/ 0 h 181536"/>
                <a:gd name="connsiteX4" fmla="*/ 2830606 w 2830606"/>
                <a:gd name="connsiteY4" fmla="*/ 0 h 181536"/>
                <a:gd name="connsiteX0" fmla="*/ 0 w 2830606"/>
                <a:gd name="connsiteY0" fmla="*/ 181536 h 181536"/>
                <a:gd name="connsiteX1" fmla="*/ 302559 w 2830606"/>
                <a:gd name="connsiteY1" fmla="*/ 181536 h 181536"/>
                <a:gd name="connsiteX2" fmla="*/ 477371 w 2830606"/>
                <a:gd name="connsiteY2" fmla="*/ 15688 h 181536"/>
                <a:gd name="connsiteX3" fmla="*/ 2830606 w 2830606"/>
                <a:gd name="connsiteY3" fmla="*/ 0 h 181536"/>
                <a:gd name="connsiteX4" fmla="*/ 2830606 w 2830606"/>
                <a:gd name="connsiteY4" fmla="*/ 0 h 181536"/>
                <a:gd name="connsiteX0" fmla="*/ 0 w 2830606"/>
                <a:gd name="connsiteY0" fmla="*/ 181536 h 181536"/>
                <a:gd name="connsiteX1" fmla="*/ 302559 w 2830606"/>
                <a:gd name="connsiteY1" fmla="*/ 181536 h 181536"/>
                <a:gd name="connsiteX2" fmla="*/ 477371 w 2830606"/>
                <a:gd name="connsiteY2" fmla="*/ 15688 h 181536"/>
                <a:gd name="connsiteX3" fmla="*/ 2830606 w 2830606"/>
                <a:gd name="connsiteY3" fmla="*/ 0 h 181536"/>
                <a:gd name="connsiteX4" fmla="*/ 2810436 w 2830606"/>
                <a:gd name="connsiteY4" fmla="*/ 13447 h 181536"/>
                <a:gd name="connsiteX0" fmla="*/ 0 w 2830606"/>
                <a:gd name="connsiteY0" fmla="*/ 186018 h 186018"/>
                <a:gd name="connsiteX1" fmla="*/ 302559 w 2830606"/>
                <a:gd name="connsiteY1" fmla="*/ 186018 h 186018"/>
                <a:gd name="connsiteX2" fmla="*/ 477371 w 2830606"/>
                <a:gd name="connsiteY2" fmla="*/ 0 h 186018"/>
                <a:gd name="connsiteX3" fmla="*/ 2830606 w 2830606"/>
                <a:gd name="connsiteY3" fmla="*/ 4482 h 186018"/>
                <a:gd name="connsiteX4" fmla="*/ 2810436 w 2830606"/>
                <a:gd name="connsiteY4" fmla="*/ 17929 h 186018"/>
                <a:gd name="connsiteX0" fmla="*/ 0 w 2830606"/>
                <a:gd name="connsiteY0" fmla="*/ 186018 h 186018"/>
                <a:gd name="connsiteX1" fmla="*/ 302559 w 2830606"/>
                <a:gd name="connsiteY1" fmla="*/ 186018 h 186018"/>
                <a:gd name="connsiteX2" fmla="*/ 477371 w 2830606"/>
                <a:gd name="connsiteY2" fmla="*/ 0 h 186018"/>
                <a:gd name="connsiteX3" fmla="*/ 2830606 w 2830606"/>
                <a:gd name="connsiteY3" fmla="*/ 4482 h 186018"/>
                <a:gd name="connsiteX0" fmla="*/ 0 w 3211606"/>
                <a:gd name="connsiteY0" fmla="*/ 0 h 567018"/>
                <a:gd name="connsiteX1" fmla="*/ 683559 w 3211606"/>
                <a:gd name="connsiteY1" fmla="*/ 567018 h 567018"/>
                <a:gd name="connsiteX2" fmla="*/ 858371 w 3211606"/>
                <a:gd name="connsiteY2" fmla="*/ 381000 h 567018"/>
                <a:gd name="connsiteX3" fmla="*/ 3211606 w 3211606"/>
                <a:gd name="connsiteY3" fmla="*/ 385482 h 567018"/>
                <a:gd name="connsiteX0" fmla="*/ 0 w 3211606"/>
                <a:gd name="connsiteY0" fmla="*/ 0 h 385482"/>
                <a:gd name="connsiteX1" fmla="*/ 0 w 3211606"/>
                <a:gd name="connsiteY1" fmla="*/ 228600 h 385482"/>
                <a:gd name="connsiteX2" fmla="*/ 858371 w 3211606"/>
                <a:gd name="connsiteY2" fmla="*/ 381000 h 385482"/>
                <a:gd name="connsiteX3" fmla="*/ 3211606 w 3211606"/>
                <a:gd name="connsiteY3" fmla="*/ 385482 h 385482"/>
                <a:gd name="connsiteX0" fmla="*/ 0 w 3211606"/>
                <a:gd name="connsiteY0" fmla="*/ 0 h 385482"/>
                <a:gd name="connsiteX1" fmla="*/ 0 w 3211606"/>
                <a:gd name="connsiteY1" fmla="*/ 228600 h 385482"/>
                <a:gd name="connsiteX2" fmla="*/ 914400 w 3211606"/>
                <a:gd name="connsiteY2" fmla="*/ 228600 h 385482"/>
                <a:gd name="connsiteX3" fmla="*/ 3211606 w 3211606"/>
                <a:gd name="connsiteY3" fmla="*/ 385482 h 385482"/>
                <a:gd name="connsiteX0" fmla="*/ 0 w 914400"/>
                <a:gd name="connsiteY0" fmla="*/ 0 h 381000"/>
                <a:gd name="connsiteX1" fmla="*/ 0 w 914400"/>
                <a:gd name="connsiteY1" fmla="*/ 228600 h 381000"/>
                <a:gd name="connsiteX2" fmla="*/ 914400 w 914400"/>
                <a:gd name="connsiteY2" fmla="*/ 228600 h 381000"/>
                <a:gd name="connsiteX3" fmla="*/ 914400 w 914400"/>
                <a:gd name="connsiteY3" fmla="*/ 381000 h 381000"/>
                <a:gd name="connsiteX0" fmla="*/ 0 w 914400"/>
                <a:gd name="connsiteY0" fmla="*/ 0 h 471678"/>
                <a:gd name="connsiteX1" fmla="*/ 0 w 914400"/>
                <a:gd name="connsiteY1" fmla="*/ 228600 h 471678"/>
                <a:gd name="connsiteX2" fmla="*/ 914400 w 914400"/>
                <a:gd name="connsiteY2" fmla="*/ 228600 h 471678"/>
                <a:gd name="connsiteX3" fmla="*/ 891540 w 914400"/>
                <a:gd name="connsiteY3" fmla="*/ 471678 h 471678"/>
                <a:gd name="connsiteX0" fmla="*/ 0 w 891540"/>
                <a:gd name="connsiteY0" fmla="*/ 0 h 471678"/>
                <a:gd name="connsiteX1" fmla="*/ 0 w 891540"/>
                <a:gd name="connsiteY1" fmla="*/ 228600 h 471678"/>
                <a:gd name="connsiteX2" fmla="*/ 643890 w 891540"/>
                <a:gd name="connsiteY2" fmla="*/ 267462 h 471678"/>
                <a:gd name="connsiteX3" fmla="*/ 891540 w 891540"/>
                <a:gd name="connsiteY3" fmla="*/ 471678 h 471678"/>
                <a:gd name="connsiteX0" fmla="*/ 0 w 891540"/>
                <a:gd name="connsiteY0" fmla="*/ 0 h 471678"/>
                <a:gd name="connsiteX1" fmla="*/ 26670 w 891540"/>
                <a:gd name="connsiteY1" fmla="*/ 257746 h 471678"/>
                <a:gd name="connsiteX2" fmla="*/ 643890 w 891540"/>
                <a:gd name="connsiteY2" fmla="*/ 267462 h 471678"/>
                <a:gd name="connsiteX3" fmla="*/ 891540 w 891540"/>
                <a:gd name="connsiteY3" fmla="*/ 471678 h 471678"/>
                <a:gd name="connsiteX0" fmla="*/ 0 w 891540"/>
                <a:gd name="connsiteY0" fmla="*/ 0 h 471678"/>
                <a:gd name="connsiteX1" fmla="*/ 7620 w 891540"/>
                <a:gd name="connsiteY1" fmla="*/ 267461 h 471678"/>
                <a:gd name="connsiteX2" fmla="*/ 643890 w 891540"/>
                <a:gd name="connsiteY2" fmla="*/ 267462 h 471678"/>
                <a:gd name="connsiteX3" fmla="*/ 891540 w 891540"/>
                <a:gd name="connsiteY3" fmla="*/ 471678 h 471678"/>
                <a:gd name="connsiteX0" fmla="*/ 0 w 883920"/>
                <a:gd name="connsiteY0" fmla="*/ 0 h 204217"/>
                <a:gd name="connsiteX1" fmla="*/ 636270 w 883920"/>
                <a:gd name="connsiteY1" fmla="*/ 1 h 204217"/>
                <a:gd name="connsiteX2" fmla="*/ 883920 w 883920"/>
                <a:gd name="connsiteY2" fmla="*/ 204217 h 204217"/>
                <a:gd name="connsiteX0" fmla="*/ 0 w 883920"/>
                <a:gd name="connsiteY0" fmla="*/ 0 h 204217"/>
                <a:gd name="connsiteX1" fmla="*/ 557948 w 883920"/>
                <a:gd name="connsiteY1" fmla="*/ 1 h 204217"/>
                <a:gd name="connsiteX2" fmla="*/ 883920 w 883920"/>
                <a:gd name="connsiteY2" fmla="*/ 204217 h 204217"/>
                <a:gd name="connsiteX0" fmla="*/ 0 w 788308"/>
                <a:gd name="connsiteY0" fmla="*/ 0 h 309556"/>
                <a:gd name="connsiteX1" fmla="*/ 557948 w 788308"/>
                <a:gd name="connsiteY1" fmla="*/ 1 h 309556"/>
                <a:gd name="connsiteX2" fmla="*/ 788308 w 788308"/>
                <a:gd name="connsiteY2" fmla="*/ 309556 h 309556"/>
                <a:gd name="connsiteX0" fmla="*/ 0 w 788308"/>
                <a:gd name="connsiteY0" fmla="*/ 0 h 309556"/>
                <a:gd name="connsiteX1" fmla="*/ 451372 w 788308"/>
                <a:gd name="connsiteY1" fmla="*/ 0 h 309556"/>
                <a:gd name="connsiteX2" fmla="*/ 788308 w 788308"/>
                <a:gd name="connsiteY2" fmla="*/ 309556 h 309556"/>
                <a:gd name="connsiteX0" fmla="*/ 0 w 788308"/>
                <a:gd name="connsiteY0" fmla="*/ 0 h 309556"/>
                <a:gd name="connsiteX1" fmla="*/ 451372 w 788308"/>
                <a:gd name="connsiteY1" fmla="*/ 0 h 309556"/>
                <a:gd name="connsiteX2" fmla="*/ 788308 w 788308"/>
                <a:gd name="connsiteY2" fmla="*/ 135461 h 309556"/>
                <a:gd name="connsiteX3" fmla="*/ 788308 w 788308"/>
                <a:gd name="connsiteY3" fmla="*/ 309556 h 309556"/>
                <a:gd name="connsiteX0" fmla="*/ 0 w 788308"/>
                <a:gd name="connsiteY0" fmla="*/ 0 h 822004"/>
                <a:gd name="connsiteX1" fmla="*/ 451372 w 788308"/>
                <a:gd name="connsiteY1" fmla="*/ 0 h 822004"/>
                <a:gd name="connsiteX2" fmla="*/ 788308 w 788308"/>
                <a:gd name="connsiteY2" fmla="*/ 135461 h 822004"/>
                <a:gd name="connsiteX3" fmla="*/ 788308 w 788308"/>
                <a:gd name="connsiteY3" fmla="*/ 822004 h 822004"/>
                <a:gd name="connsiteX0" fmla="*/ 0 w 788308"/>
                <a:gd name="connsiteY0" fmla="*/ 2 h 822006"/>
                <a:gd name="connsiteX1" fmla="*/ 230883 w 788308"/>
                <a:gd name="connsiteY1" fmla="*/ 0 h 822006"/>
                <a:gd name="connsiteX2" fmla="*/ 451372 w 788308"/>
                <a:gd name="connsiteY2" fmla="*/ 2 h 822006"/>
                <a:gd name="connsiteX3" fmla="*/ 788308 w 788308"/>
                <a:gd name="connsiteY3" fmla="*/ 135463 h 822006"/>
                <a:gd name="connsiteX4" fmla="*/ 788308 w 788308"/>
                <a:gd name="connsiteY4" fmla="*/ 822006 h 822006"/>
                <a:gd name="connsiteX0" fmla="*/ 1 w 557426"/>
                <a:gd name="connsiteY0" fmla="*/ 0 h 822006"/>
                <a:gd name="connsiteX1" fmla="*/ 220490 w 557426"/>
                <a:gd name="connsiteY1" fmla="*/ 2 h 822006"/>
                <a:gd name="connsiteX2" fmla="*/ 557426 w 557426"/>
                <a:gd name="connsiteY2" fmla="*/ 135463 h 822006"/>
                <a:gd name="connsiteX3" fmla="*/ 557426 w 557426"/>
                <a:gd name="connsiteY3" fmla="*/ 822006 h 822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7426" h="822006">
                  <a:moveTo>
                    <a:pt x="1" y="0"/>
                  </a:moveTo>
                  <a:lnTo>
                    <a:pt x="220490" y="2"/>
                  </a:lnTo>
                  <a:lnTo>
                    <a:pt x="557426" y="135463"/>
                  </a:lnTo>
                  <a:lnTo>
                    <a:pt x="557426" y="822006"/>
                  </a:lnTo>
                </a:path>
              </a:pathLst>
            </a:custGeom>
            <a:ln w="19050">
              <a:solidFill>
                <a:srgbClr val="000000">
                  <a:alpha val="1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8" name="Straight Connector 57"/>
            <p:cNvCxnSpPr>
              <a:stCxn id="223" idx="1"/>
            </p:cNvCxnSpPr>
            <p:nvPr/>
          </p:nvCxnSpPr>
          <p:spPr bwMode="gray">
            <a:xfrm flipH="1">
              <a:off x="-52" y="3172469"/>
              <a:ext cx="276818" cy="689"/>
            </a:xfrm>
            <a:prstGeom prst="line">
              <a:avLst/>
            </a:prstGeom>
            <a:ln w="19050">
              <a:solidFill>
                <a:srgbClr val="000000">
                  <a:alpha val="1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Elbow Connector 58"/>
            <p:cNvCxnSpPr>
              <a:endCxn id="189" idx="2"/>
            </p:cNvCxnSpPr>
            <p:nvPr/>
          </p:nvCxnSpPr>
          <p:spPr bwMode="gray">
            <a:xfrm flipV="1">
              <a:off x="1230758" y="3011566"/>
              <a:ext cx="286026" cy="224703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000000">
                  <a:alpha val="1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Elbow Connector 282"/>
            <p:cNvCxnSpPr>
              <a:stCxn id="169" idx="6"/>
              <a:endCxn id="161" idx="2"/>
            </p:cNvCxnSpPr>
            <p:nvPr/>
          </p:nvCxnSpPr>
          <p:spPr bwMode="gray">
            <a:xfrm flipV="1">
              <a:off x="1313495" y="2629186"/>
              <a:ext cx="767743" cy="215196"/>
            </a:xfrm>
            <a:prstGeom prst="bentConnector2">
              <a:avLst/>
            </a:prstGeom>
            <a:ln w="19050">
              <a:solidFill>
                <a:srgbClr val="000000">
                  <a:alpha val="1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Elbow Connector 282"/>
            <p:cNvCxnSpPr>
              <a:stCxn id="271" idx="1"/>
              <a:endCxn id="162" idx="2"/>
            </p:cNvCxnSpPr>
            <p:nvPr/>
          </p:nvCxnSpPr>
          <p:spPr bwMode="gray">
            <a:xfrm rot="10800000">
              <a:off x="2239990" y="2629186"/>
              <a:ext cx="241556" cy="550541"/>
            </a:xfrm>
            <a:prstGeom prst="bentConnector2">
              <a:avLst/>
            </a:prstGeom>
            <a:ln w="19050">
              <a:solidFill>
                <a:srgbClr val="000000">
                  <a:alpha val="1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Freeform 61"/>
            <p:cNvSpPr/>
            <p:nvPr/>
          </p:nvSpPr>
          <p:spPr bwMode="gray">
            <a:xfrm rot="5400000">
              <a:off x="276002" y="6374911"/>
              <a:ext cx="66543" cy="85144"/>
            </a:xfrm>
            <a:custGeom>
              <a:avLst/>
              <a:gdLst>
                <a:gd name="connsiteX0" fmla="*/ 17929 w 2848535"/>
                <a:gd name="connsiteY0" fmla="*/ 181536 h 199465"/>
                <a:gd name="connsiteX1" fmla="*/ 320488 w 2848535"/>
                <a:gd name="connsiteY1" fmla="*/ 181536 h 199465"/>
                <a:gd name="connsiteX2" fmla="*/ 421341 w 2848535"/>
                <a:gd name="connsiteY2" fmla="*/ 73959 h 199465"/>
                <a:gd name="connsiteX3" fmla="*/ 2848535 w 2848535"/>
                <a:gd name="connsiteY3" fmla="*/ 0 h 199465"/>
                <a:gd name="connsiteX4" fmla="*/ 2848535 w 2848535"/>
                <a:gd name="connsiteY4" fmla="*/ 0 h 199465"/>
                <a:gd name="connsiteX0" fmla="*/ 0 w 2830606"/>
                <a:gd name="connsiteY0" fmla="*/ 181536 h 199465"/>
                <a:gd name="connsiteX1" fmla="*/ 302559 w 2830606"/>
                <a:gd name="connsiteY1" fmla="*/ 181536 h 199465"/>
                <a:gd name="connsiteX2" fmla="*/ 403412 w 2830606"/>
                <a:gd name="connsiteY2" fmla="*/ 73959 h 199465"/>
                <a:gd name="connsiteX3" fmla="*/ 2830606 w 2830606"/>
                <a:gd name="connsiteY3" fmla="*/ 0 h 199465"/>
                <a:gd name="connsiteX4" fmla="*/ 2830606 w 2830606"/>
                <a:gd name="connsiteY4" fmla="*/ 0 h 199465"/>
                <a:gd name="connsiteX0" fmla="*/ 0 w 2830606"/>
                <a:gd name="connsiteY0" fmla="*/ 181536 h 181536"/>
                <a:gd name="connsiteX1" fmla="*/ 302559 w 2830606"/>
                <a:gd name="connsiteY1" fmla="*/ 181536 h 181536"/>
                <a:gd name="connsiteX2" fmla="*/ 403412 w 2830606"/>
                <a:gd name="connsiteY2" fmla="*/ 73959 h 181536"/>
                <a:gd name="connsiteX3" fmla="*/ 2830606 w 2830606"/>
                <a:gd name="connsiteY3" fmla="*/ 0 h 181536"/>
                <a:gd name="connsiteX4" fmla="*/ 2830606 w 2830606"/>
                <a:gd name="connsiteY4" fmla="*/ 0 h 181536"/>
                <a:gd name="connsiteX0" fmla="*/ 0 w 2830606"/>
                <a:gd name="connsiteY0" fmla="*/ 181536 h 181536"/>
                <a:gd name="connsiteX1" fmla="*/ 302559 w 2830606"/>
                <a:gd name="connsiteY1" fmla="*/ 181536 h 181536"/>
                <a:gd name="connsiteX2" fmla="*/ 403412 w 2830606"/>
                <a:gd name="connsiteY2" fmla="*/ 73959 h 181536"/>
                <a:gd name="connsiteX3" fmla="*/ 2830606 w 2830606"/>
                <a:gd name="connsiteY3" fmla="*/ 0 h 181536"/>
                <a:gd name="connsiteX4" fmla="*/ 2830606 w 2830606"/>
                <a:gd name="connsiteY4" fmla="*/ 0 h 181536"/>
                <a:gd name="connsiteX0" fmla="*/ 0 w 2830606"/>
                <a:gd name="connsiteY0" fmla="*/ 181536 h 181536"/>
                <a:gd name="connsiteX1" fmla="*/ 302559 w 2830606"/>
                <a:gd name="connsiteY1" fmla="*/ 181536 h 181536"/>
                <a:gd name="connsiteX2" fmla="*/ 477371 w 2830606"/>
                <a:gd name="connsiteY2" fmla="*/ 15688 h 181536"/>
                <a:gd name="connsiteX3" fmla="*/ 2830606 w 2830606"/>
                <a:gd name="connsiteY3" fmla="*/ 0 h 181536"/>
                <a:gd name="connsiteX4" fmla="*/ 2830606 w 2830606"/>
                <a:gd name="connsiteY4" fmla="*/ 0 h 181536"/>
                <a:gd name="connsiteX0" fmla="*/ 0 w 2830606"/>
                <a:gd name="connsiteY0" fmla="*/ 181536 h 181536"/>
                <a:gd name="connsiteX1" fmla="*/ 302559 w 2830606"/>
                <a:gd name="connsiteY1" fmla="*/ 181536 h 181536"/>
                <a:gd name="connsiteX2" fmla="*/ 477371 w 2830606"/>
                <a:gd name="connsiteY2" fmla="*/ 15688 h 181536"/>
                <a:gd name="connsiteX3" fmla="*/ 2830606 w 2830606"/>
                <a:gd name="connsiteY3" fmla="*/ 0 h 181536"/>
                <a:gd name="connsiteX4" fmla="*/ 2810436 w 2830606"/>
                <a:gd name="connsiteY4" fmla="*/ 13447 h 181536"/>
                <a:gd name="connsiteX0" fmla="*/ 0 w 2830606"/>
                <a:gd name="connsiteY0" fmla="*/ 186018 h 186018"/>
                <a:gd name="connsiteX1" fmla="*/ 302559 w 2830606"/>
                <a:gd name="connsiteY1" fmla="*/ 186018 h 186018"/>
                <a:gd name="connsiteX2" fmla="*/ 477371 w 2830606"/>
                <a:gd name="connsiteY2" fmla="*/ 0 h 186018"/>
                <a:gd name="connsiteX3" fmla="*/ 2830606 w 2830606"/>
                <a:gd name="connsiteY3" fmla="*/ 4482 h 186018"/>
                <a:gd name="connsiteX4" fmla="*/ 2810436 w 2830606"/>
                <a:gd name="connsiteY4" fmla="*/ 17929 h 186018"/>
                <a:gd name="connsiteX0" fmla="*/ 0 w 2830606"/>
                <a:gd name="connsiteY0" fmla="*/ 186018 h 186018"/>
                <a:gd name="connsiteX1" fmla="*/ 302559 w 2830606"/>
                <a:gd name="connsiteY1" fmla="*/ 186018 h 186018"/>
                <a:gd name="connsiteX2" fmla="*/ 477371 w 2830606"/>
                <a:gd name="connsiteY2" fmla="*/ 0 h 186018"/>
                <a:gd name="connsiteX3" fmla="*/ 2830606 w 2830606"/>
                <a:gd name="connsiteY3" fmla="*/ 4482 h 186018"/>
                <a:gd name="connsiteX0" fmla="*/ 0 w 3211606"/>
                <a:gd name="connsiteY0" fmla="*/ 0 h 567018"/>
                <a:gd name="connsiteX1" fmla="*/ 683559 w 3211606"/>
                <a:gd name="connsiteY1" fmla="*/ 567018 h 567018"/>
                <a:gd name="connsiteX2" fmla="*/ 858371 w 3211606"/>
                <a:gd name="connsiteY2" fmla="*/ 381000 h 567018"/>
                <a:gd name="connsiteX3" fmla="*/ 3211606 w 3211606"/>
                <a:gd name="connsiteY3" fmla="*/ 385482 h 567018"/>
                <a:gd name="connsiteX0" fmla="*/ 0 w 3211606"/>
                <a:gd name="connsiteY0" fmla="*/ 0 h 385482"/>
                <a:gd name="connsiteX1" fmla="*/ 0 w 3211606"/>
                <a:gd name="connsiteY1" fmla="*/ 228600 h 385482"/>
                <a:gd name="connsiteX2" fmla="*/ 858371 w 3211606"/>
                <a:gd name="connsiteY2" fmla="*/ 381000 h 385482"/>
                <a:gd name="connsiteX3" fmla="*/ 3211606 w 3211606"/>
                <a:gd name="connsiteY3" fmla="*/ 385482 h 385482"/>
                <a:gd name="connsiteX0" fmla="*/ 0 w 3211606"/>
                <a:gd name="connsiteY0" fmla="*/ 0 h 385482"/>
                <a:gd name="connsiteX1" fmla="*/ 0 w 3211606"/>
                <a:gd name="connsiteY1" fmla="*/ 228600 h 385482"/>
                <a:gd name="connsiteX2" fmla="*/ 914400 w 3211606"/>
                <a:gd name="connsiteY2" fmla="*/ 228600 h 385482"/>
                <a:gd name="connsiteX3" fmla="*/ 3211606 w 3211606"/>
                <a:gd name="connsiteY3" fmla="*/ 385482 h 385482"/>
                <a:gd name="connsiteX0" fmla="*/ 0 w 914400"/>
                <a:gd name="connsiteY0" fmla="*/ 0 h 381000"/>
                <a:gd name="connsiteX1" fmla="*/ 0 w 914400"/>
                <a:gd name="connsiteY1" fmla="*/ 228600 h 381000"/>
                <a:gd name="connsiteX2" fmla="*/ 914400 w 914400"/>
                <a:gd name="connsiteY2" fmla="*/ 228600 h 381000"/>
                <a:gd name="connsiteX3" fmla="*/ 914400 w 914400"/>
                <a:gd name="connsiteY3" fmla="*/ 381000 h 381000"/>
                <a:gd name="connsiteX0" fmla="*/ 0 w 914400"/>
                <a:gd name="connsiteY0" fmla="*/ 0 h 471678"/>
                <a:gd name="connsiteX1" fmla="*/ 0 w 914400"/>
                <a:gd name="connsiteY1" fmla="*/ 228600 h 471678"/>
                <a:gd name="connsiteX2" fmla="*/ 914400 w 914400"/>
                <a:gd name="connsiteY2" fmla="*/ 228600 h 471678"/>
                <a:gd name="connsiteX3" fmla="*/ 891540 w 914400"/>
                <a:gd name="connsiteY3" fmla="*/ 471678 h 471678"/>
                <a:gd name="connsiteX0" fmla="*/ 0 w 891540"/>
                <a:gd name="connsiteY0" fmla="*/ 0 h 471678"/>
                <a:gd name="connsiteX1" fmla="*/ 0 w 891540"/>
                <a:gd name="connsiteY1" fmla="*/ 228600 h 471678"/>
                <a:gd name="connsiteX2" fmla="*/ 643890 w 891540"/>
                <a:gd name="connsiteY2" fmla="*/ 267462 h 471678"/>
                <a:gd name="connsiteX3" fmla="*/ 891540 w 891540"/>
                <a:gd name="connsiteY3" fmla="*/ 471678 h 471678"/>
                <a:gd name="connsiteX0" fmla="*/ 0 w 891540"/>
                <a:gd name="connsiteY0" fmla="*/ 0 h 471678"/>
                <a:gd name="connsiteX1" fmla="*/ 26670 w 891540"/>
                <a:gd name="connsiteY1" fmla="*/ 257746 h 471678"/>
                <a:gd name="connsiteX2" fmla="*/ 643890 w 891540"/>
                <a:gd name="connsiteY2" fmla="*/ 267462 h 471678"/>
                <a:gd name="connsiteX3" fmla="*/ 891540 w 891540"/>
                <a:gd name="connsiteY3" fmla="*/ 471678 h 471678"/>
                <a:gd name="connsiteX0" fmla="*/ 0 w 891540"/>
                <a:gd name="connsiteY0" fmla="*/ 0 h 471678"/>
                <a:gd name="connsiteX1" fmla="*/ 7620 w 891540"/>
                <a:gd name="connsiteY1" fmla="*/ 267461 h 471678"/>
                <a:gd name="connsiteX2" fmla="*/ 643890 w 891540"/>
                <a:gd name="connsiteY2" fmla="*/ 267462 h 471678"/>
                <a:gd name="connsiteX3" fmla="*/ 891540 w 891540"/>
                <a:gd name="connsiteY3" fmla="*/ 471678 h 471678"/>
                <a:gd name="connsiteX0" fmla="*/ 0 w 883920"/>
                <a:gd name="connsiteY0" fmla="*/ 0 h 204217"/>
                <a:gd name="connsiteX1" fmla="*/ 636270 w 883920"/>
                <a:gd name="connsiteY1" fmla="*/ 1 h 204217"/>
                <a:gd name="connsiteX2" fmla="*/ 883920 w 883920"/>
                <a:gd name="connsiteY2" fmla="*/ 204217 h 204217"/>
                <a:gd name="connsiteX0" fmla="*/ 0 w 883920"/>
                <a:gd name="connsiteY0" fmla="*/ 0 h 204217"/>
                <a:gd name="connsiteX1" fmla="*/ 557948 w 883920"/>
                <a:gd name="connsiteY1" fmla="*/ 1 h 204217"/>
                <a:gd name="connsiteX2" fmla="*/ 883920 w 883920"/>
                <a:gd name="connsiteY2" fmla="*/ 204217 h 204217"/>
                <a:gd name="connsiteX0" fmla="*/ 0 w 788308"/>
                <a:gd name="connsiteY0" fmla="*/ 0 h 309556"/>
                <a:gd name="connsiteX1" fmla="*/ 557948 w 788308"/>
                <a:gd name="connsiteY1" fmla="*/ 1 h 309556"/>
                <a:gd name="connsiteX2" fmla="*/ 788308 w 788308"/>
                <a:gd name="connsiteY2" fmla="*/ 309556 h 309556"/>
                <a:gd name="connsiteX0" fmla="*/ 0 w 788308"/>
                <a:gd name="connsiteY0" fmla="*/ 0 h 309556"/>
                <a:gd name="connsiteX1" fmla="*/ 451372 w 788308"/>
                <a:gd name="connsiteY1" fmla="*/ 0 h 309556"/>
                <a:gd name="connsiteX2" fmla="*/ 788308 w 788308"/>
                <a:gd name="connsiteY2" fmla="*/ 309556 h 309556"/>
                <a:gd name="connsiteX0" fmla="*/ 0 w 788308"/>
                <a:gd name="connsiteY0" fmla="*/ 0 h 309556"/>
                <a:gd name="connsiteX1" fmla="*/ 451372 w 788308"/>
                <a:gd name="connsiteY1" fmla="*/ 0 h 309556"/>
                <a:gd name="connsiteX2" fmla="*/ 788308 w 788308"/>
                <a:gd name="connsiteY2" fmla="*/ 135461 h 309556"/>
                <a:gd name="connsiteX3" fmla="*/ 788308 w 788308"/>
                <a:gd name="connsiteY3" fmla="*/ 309556 h 309556"/>
                <a:gd name="connsiteX0" fmla="*/ 0 w 788308"/>
                <a:gd name="connsiteY0" fmla="*/ 0 h 822004"/>
                <a:gd name="connsiteX1" fmla="*/ 451372 w 788308"/>
                <a:gd name="connsiteY1" fmla="*/ 0 h 822004"/>
                <a:gd name="connsiteX2" fmla="*/ 788308 w 788308"/>
                <a:gd name="connsiteY2" fmla="*/ 135461 h 822004"/>
                <a:gd name="connsiteX3" fmla="*/ 788308 w 788308"/>
                <a:gd name="connsiteY3" fmla="*/ 822004 h 822004"/>
                <a:gd name="connsiteX0" fmla="*/ 0 w 788308"/>
                <a:gd name="connsiteY0" fmla="*/ 2 h 822006"/>
                <a:gd name="connsiteX1" fmla="*/ 230883 w 788308"/>
                <a:gd name="connsiteY1" fmla="*/ 0 h 822006"/>
                <a:gd name="connsiteX2" fmla="*/ 451372 w 788308"/>
                <a:gd name="connsiteY2" fmla="*/ 2 h 822006"/>
                <a:gd name="connsiteX3" fmla="*/ 788308 w 788308"/>
                <a:gd name="connsiteY3" fmla="*/ 135463 h 822006"/>
                <a:gd name="connsiteX4" fmla="*/ 788308 w 788308"/>
                <a:gd name="connsiteY4" fmla="*/ 822006 h 822006"/>
                <a:gd name="connsiteX0" fmla="*/ 1 w 557426"/>
                <a:gd name="connsiteY0" fmla="*/ 0 h 822006"/>
                <a:gd name="connsiteX1" fmla="*/ 220490 w 557426"/>
                <a:gd name="connsiteY1" fmla="*/ 2 h 822006"/>
                <a:gd name="connsiteX2" fmla="*/ 557426 w 557426"/>
                <a:gd name="connsiteY2" fmla="*/ 135463 h 822006"/>
                <a:gd name="connsiteX3" fmla="*/ 557426 w 557426"/>
                <a:gd name="connsiteY3" fmla="*/ 822006 h 822006"/>
                <a:gd name="connsiteX0" fmla="*/ -1 w 557430"/>
                <a:gd name="connsiteY0" fmla="*/ 0 h 280020"/>
                <a:gd name="connsiteX1" fmla="*/ 220488 w 557430"/>
                <a:gd name="connsiteY1" fmla="*/ 2 h 280020"/>
                <a:gd name="connsiteX2" fmla="*/ 557424 w 557430"/>
                <a:gd name="connsiteY2" fmla="*/ 135463 h 280020"/>
                <a:gd name="connsiteX3" fmla="*/ 557429 w 557430"/>
                <a:gd name="connsiteY3" fmla="*/ 280020 h 280020"/>
                <a:gd name="connsiteX0" fmla="*/ 1 w 557430"/>
                <a:gd name="connsiteY0" fmla="*/ 0 h 280020"/>
                <a:gd name="connsiteX1" fmla="*/ 220490 w 557430"/>
                <a:gd name="connsiteY1" fmla="*/ 2 h 280020"/>
                <a:gd name="connsiteX2" fmla="*/ 533892 w 557430"/>
                <a:gd name="connsiteY2" fmla="*/ 188625 h 280020"/>
                <a:gd name="connsiteX3" fmla="*/ 557431 w 557430"/>
                <a:gd name="connsiteY3" fmla="*/ 280020 h 280020"/>
                <a:gd name="connsiteX0" fmla="*/ -1 w 533892"/>
                <a:gd name="connsiteY0" fmla="*/ 0 h 280070"/>
                <a:gd name="connsiteX1" fmla="*/ 220488 w 533892"/>
                <a:gd name="connsiteY1" fmla="*/ 2 h 280070"/>
                <a:gd name="connsiteX2" fmla="*/ 533890 w 533892"/>
                <a:gd name="connsiteY2" fmla="*/ 188625 h 280070"/>
                <a:gd name="connsiteX3" fmla="*/ 515167 w 533892"/>
                <a:gd name="connsiteY3" fmla="*/ 280070 h 280070"/>
                <a:gd name="connsiteX0" fmla="*/ 1 w 515171"/>
                <a:gd name="connsiteY0" fmla="*/ 0 h 280070"/>
                <a:gd name="connsiteX1" fmla="*/ 220490 w 515171"/>
                <a:gd name="connsiteY1" fmla="*/ 2 h 280070"/>
                <a:gd name="connsiteX2" fmla="*/ 515169 w 515171"/>
                <a:gd name="connsiteY2" fmla="*/ 188625 h 280070"/>
                <a:gd name="connsiteX3" fmla="*/ 515169 w 515171"/>
                <a:gd name="connsiteY3" fmla="*/ 280070 h 280070"/>
                <a:gd name="connsiteX0" fmla="*/ -1 w 515167"/>
                <a:gd name="connsiteY0" fmla="*/ 0 h 188625"/>
                <a:gd name="connsiteX1" fmla="*/ 220488 w 515167"/>
                <a:gd name="connsiteY1" fmla="*/ 2 h 188625"/>
                <a:gd name="connsiteX2" fmla="*/ 515167 w 515167"/>
                <a:gd name="connsiteY2" fmla="*/ 188625 h 188625"/>
                <a:gd name="connsiteX0" fmla="*/ 1 w 220489"/>
                <a:gd name="connsiteY0" fmla="*/ 0 h 2"/>
                <a:gd name="connsiteX1" fmla="*/ 220490 w 220489"/>
                <a:gd name="connsiteY1" fmla="*/ 2 h 2"/>
                <a:gd name="connsiteX0" fmla="*/ 0 w 10000"/>
                <a:gd name="connsiteY0" fmla="*/ 0 h 244505000"/>
                <a:gd name="connsiteX1" fmla="*/ 4649 w 10000"/>
                <a:gd name="connsiteY1" fmla="*/ 237805000 h 244505000"/>
                <a:gd name="connsiteX2" fmla="*/ 10000 w 10000"/>
                <a:gd name="connsiteY2" fmla="*/ 10000 h 244505000"/>
                <a:gd name="connsiteX0" fmla="*/ 0 w 10000"/>
                <a:gd name="connsiteY0" fmla="*/ 0 h 237805000"/>
                <a:gd name="connsiteX1" fmla="*/ 4649 w 10000"/>
                <a:gd name="connsiteY1" fmla="*/ 237805000 h 237805000"/>
                <a:gd name="connsiteX2" fmla="*/ 10000 w 10000"/>
                <a:gd name="connsiteY2" fmla="*/ 10000 h 237805000"/>
                <a:gd name="connsiteX0" fmla="*/ 0 w 6433"/>
                <a:gd name="connsiteY0" fmla="*/ 412245000 h 650050000"/>
                <a:gd name="connsiteX1" fmla="*/ 4649 w 6433"/>
                <a:gd name="connsiteY1" fmla="*/ 650050000 h 650050000"/>
                <a:gd name="connsiteX2" fmla="*/ 5857 w 6433"/>
                <a:gd name="connsiteY2" fmla="*/ 2500 h 650050000"/>
                <a:gd name="connsiteX0" fmla="*/ 0 w 9105"/>
                <a:gd name="connsiteY0" fmla="*/ 6342 h 10000"/>
                <a:gd name="connsiteX1" fmla="*/ 7227 w 9105"/>
                <a:gd name="connsiteY1" fmla="*/ 10000 h 10000"/>
                <a:gd name="connsiteX2" fmla="*/ 9105 w 9105"/>
                <a:gd name="connsiteY2" fmla="*/ 0 h 10000"/>
                <a:gd name="connsiteX0" fmla="*/ 0 w 10000"/>
                <a:gd name="connsiteY0" fmla="*/ 6342 h 6549"/>
                <a:gd name="connsiteX1" fmla="*/ 10000 w 10000"/>
                <a:gd name="connsiteY1" fmla="*/ 6549 h 6549"/>
                <a:gd name="connsiteX2" fmla="*/ 10000 w 10000"/>
                <a:gd name="connsiteY2" fmla="*/ 0 h 6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00" h="6549">
                  <a:moveTo>
                    <a:pt x="0" y="6342"/>
                  </a:moveTo>
                  <a:lnTo>
                    <a:pt x="10000" y="6549"/>
                  </a:lnTo>
                  <a:lnTo>
                    <a:pt x="10000" y="0"/>
                  </a:lnTo>
                </a:path>
              </a:pathLst>
            </a:custGeom>
            <a:ln w="19050">
              <a:solidFill>
                <a:srgbClr val="000000">
                  <a:alpha val="1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3" name="Straight Connector 62"/>
            <p:cNvCxnSpPr>
              <a:stCxn id="228" idx="6"/>
            </p:cNvCxnSpPr>
            <p:nvPr/>
          </p:nvCxnSpPr>
          <p:spPr bwMode="gray">
            <a:xfrm flipV="1">
              <a:off x="2033608" y="1888021"/>
              <a:ext cx="734703" cy="111811"/>
            </a:xfrm>
            <a:prstGeom prst="line">
              <a:avLst/>
            </a:prstGeom>
            <a:ln w="19050">
              <a:solidFill>
                <a:srgbClr val="000000">
                  <a:alpha val="1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>
              <a:stCxn id="173" idx="6"/>
              <a:endCxn id="256" idx="3"/>
            </p:cNvCxnSpPr>
            <p:nvPr/>
          </p:nvCxnSpPr>
          <p:spPr bwMode="gray">
            <a:xfrm flipV="1">
              <a:off x="2033608" y="2141787"/>
              <a:ext cx="714203" cy="79580"/>
            </a:xfrm>
            <a:prstGeom prst="line">
              <a:avLst/>
            </a:prstGeom>
            <a:ln w="19050">
              <a:solidFill>
                <a:srgbClr val="000000">
                  <a:alpha val="1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Freeform 64"/>
            <p:cNvSpPr/>
            <p:nvPr/>
          </p:nvSpPr>
          <p:spPr bwMode="gray">
            <a:xfrm rot="16200000" flipV="1">
              <a:off x="2484560" y="360293"/>
              <a:ext cx="226399" cy="1163912"/>
            </a:xfrm>
            <a:custGeom>
              <a:avLst/>
              <a:gdLst>
                <a:gd name="connsiteX0" fmla="*/ 17929 w 2848535"/>
                <a:gd name="connsiteY0" fmla="*/ 181536 h 199465"/>
                <a:gd name="connsiteX1" fmla="*/ 320488 w 2848535"/>
                <a:gd name="connsiteY1" fmla="*/ 181536 h 199465"/>
                <a:gd name="connsiteX2" fmla="*/ 421341 w 2848535"/>
                <a:gd name="connsiteY2" fmla="*/ 73959 h 199465"/>
                <a:gd name="connsiteX3" fmla="*/ 2848535 w 2848535"/>
                <a:gd name="connsiteY3" fmla="*/ 0 h 199465"/>
                <a:gd name="connsiteX4" fmla="*/ 2848535 w 2848535"/>
                <a:gd name="connsiteY4" fmla="*/ 0 h 199465"/>
                <a:gd name="connsiteX0" fmla="*/ 0 w 2830606"/>
                <a:gd name="connsiteY0" fmla="*/ 181536 h 199465"/>
                <a:gd name="connsiteX1" fmla="*/ 302559 w 2830606"/>
                <a:gd name="connsiteY1" fmla="*/ 181536 h 199465"/>
                <a:gd name="connsiteX2" fmla="*/ 403412 w 2830606"/>
                <a:gd name="connsiteY2" fmla="*/ 73959 h 199465"/>
                <a:gd name="connsiteX3" fmla="*/ 2830606 w 2830606"/>
                <a:gd name="connsiteY3" fmla="*/ 0 h 199465"/>
                <a:gd name="connsiteX4" fmla="*/ 2830606 w 2830606"/>
                <a:gd name="connsiteY4" fmla="*/ 0 h 199465"/>
                <a:gd name="connsiteX0" fmla="*/ 0 w 2830606"/>
                <a:gd name="connsiteY0" fmla="*/ 181536 h 181536"/>
                <a:gd name="connsiteX1" fmla="*/ 302559 w 2830606"/>
                <a:gd name="connsiteY1" fmla="*/ 181536 h 181536"/>
                <a:gd name="connsiteX2" fmla="*/ 403412 w 2830606"/>
                <a:gd name="connsiteY2" fmla="*/ 73959 h 181536"/>
                <a:gd name="connsiteX3" fmla="*/ 2830606 w 2830606"/>
                <a:gd name="connsiteY3" fmla="*/ 0 h 181536"/>
                <a:gd name="connsiteX4" fmla="*/ 2830606 w 2830606"/>
                <a:gd name="connsiteY4" fmla="*/ 0 h 181536"/>
                <a:gd name="connsiteX0" fmla="*/ 0 w 2830606"/>
                <a:gd name="connsiteY0" fmla="*/ 181536 h 181536"/>
                <a:gd name="connsiteX1" fmla="*/ 302559 w 2830606"/>
                <a:gd name="connsiteY1" fmla="*/ 181536 h 181536"/>
                <a:gd name="connsiteX2" fmla="*/ 403412 w 2830606"/>
                <a:gd name="connsiteY2" fmla="*/ 73959 h 181536"/>
                <a:gd name="connsiteX3" fmla="*/ 2830606 w 2830606"/>
                <a:gd name="connsiteY3" fmla="*/ 0 h 181536"/>
                <a:gd name="connsiteX4" fmla="*/ 2830606 w 2830606"/>
                <a:gd name="connsiteY4" fmla="*/ 0 h 181536"/>
                <a:gd name="connsiteX0" fmla="*/ 0 w 2830606"/>
                <a:gd name="connsiteY0" fmla="*/ 181536 h 181536"/>
                <a:gd name="connsiteX1" fmla="*/ 302559 w 2830606"/>
                <a:gd name="connsiteY1" fmla="*/ 181536 h 181536"/>
                <a:gd name="connsiteX2" fmla="*/ 477371 w 2830606"/>
                <a:gd name="connsiteY2" fmla="*/ 15688 h 181536"/>
                <a:gd name="connsiteX3" fmla="*/ 2830606 w 2830606"/>
                <a:gd name="connsiteY3" fmla="*/ 0 h 181536"/>
                <a:gd name="connsiteX4" fmla="*/ 2830606 w 2830606"/>
                <a:gd name="connsiteY4" fmla="*/ 0 h 181536"/>
                <a:gd name="connsiteX0" fmla="*/ 0 w 2830606"/>
                <a:gd name="connsiteY0" fmla="*/ 181536 h 181536"/>
                <a:gd name="connsiteX1" fmla="*/ 302559 w 2830606"/>
                <a:gd name="connsiteY1" fmla="*/ 181536 h 181536"/>
                <a:gd name="connsiteX2" fmla="*/ 477371 w 2830606"/>
                <a:gd name="connsiteY2" fmla="*/ 15688 h 181536"/>
                <a:gd name="connsiteX3" fmla="*/ 2830606 w 2830606"/>
                <a:gd name="connsiteY3" fmla="*/ 0 h 181536"/>
                <a:gd name="connsiteX4" fmla="*/ 2810436 w 2830606"/>
                <a:gd name="connsiteY4" fmla="*/ 13447 h 181536"/>
                <a:gd name="connsiteX0" fmla="*/ 0 w 2830606"/>
                <a:gd name="connsiteY0" fmla="*/ 186018 h 186018"/>
                <a:gd name="connsiteX1" fmla="*/ 302559 w 2830606"/>
                <a:gd name="connsiteY1" fmla="*/ 186018 h 186018"/>
                <a:gd name="connsiteX2" fmla="*/ 477371 w 2830606"/>
                <a:gd name="connsiteY2" fmla="*/ 0 h 186018"/>
                <a:gd name="connsiteX3" fmla="*/ 2830606 w 2830606"/>
                <a:gd name="connsiteY3" fmla="*/ 4482 h 186018"/>
                <a:gd name="connsiteX4" fmla="*/ 2810436 w 2830606"/>
                <a:gd name="connsiteY4" fmla="*/ 17929 h 186018"/>
                <a:gd name="connsiteX0" fmla="*/ 0 w 2830606"/>
                <a:gd name="connsiteY0" fmla="*/ 186018 h 186018"/>
                <a:gd name="connsiteX1" fmla="*/ 302559 w 2830606"/>
                <a:gd name="connsiteY1" fmla="*/ 186018 h 186018"/>
                <a:gd name="connsiteX2" fmla="*/ 477371 w 2830606"/>
                <a:gd name="connsiteY2" fmla="*/ 0 h 186018"/>
                <a:gd name="connsiteX3" fmla="*/ 2830606 w 2830606"/>
                <a:gd name="connsiteY3" fmla="*/ 4482 h 186018"/>
                <a:gd name="connsiteX0" fmla="*/ 0 w 3211606"/>
                <a:gd name="connsiteY0" fmla="*/ 0 h 567018"/>
                <a:gd name="connsiteX1" fmla="*/ 683559 w 3211606"/>
                <a:gd name="connsiteY1" fmla="*/ 567018 h 567018"/>
                <a:gd name="connsiteX2" fmla="*/ 858371 w 3211606"/>
                <a:gd name="connsiteY2" fmla="*/ 381000 h 567018"/>
                <a:gd name="connsiteX3" fmla="*/ 3211606 w 3211606"/>
                <a:gd name="connsiteY3" fmla="*/ 385482 h 567018"/>
                <a:gd name="connsiteX0" fmla="*/ 0 w 3211606"/>
                <a:gd name="connsiteY0" fmla="*/ 0 h 385482"/>
                <a:gd name="connsiteX1" fmla="*/ 0 w 3211606"/>
                <a:gd name="connsiteY1" fmla="*/ 228600 h 385482"/>
                <a:gd name="connsiteX2" fmla="*/ 858371 w 3211606"/>
                <a:gd name="connsiteY2" fmla="*/ 381000 h 385482"/>
                <a:gd name="connsiteX3" fmla="*/ 3211606 w 3211606"/>
                <a:gd name="connsiteY3" fmla="*/ 385482 h 385482"/>
                <a:gd name="connsiteX0" fmla="*/ 0 w 3211606"/>
                <a:gd name="connsiteY0" fmla="*/ 0 h 385482"/>
                <a:gd name="connsiteX1" fmla="*/ 0 w 3211606"/>
                <a:gd name="connsiteY1" fmla="*/ 228600 h 385482"/>
                <a:gd name="connsiteX2" fmla="*/ 914400 w 3211606"/>
                <a:gd name="connsiteY2" fmla="*/ 228600 h 385482"/>
                <a:gd name="connsiteX3" fmla="*/ 3211606 w 3211606"/>
                <a:gd name="connsiteY3" fmla="*/ 385482 h 385482"/>
                <a:gd name="connsiteX0" fmla="*/ 0 w 914400"/>
                <a:gd name="connsiteY0" fmla="*/ 0 h 381000"/>
                <a:gd name="connsiteX1" fmla="*/ 0 w 914400"/>
                <a:gd name="connsiteY1" fmla="*/ 228600 h 381000"/>
                <a:gd name="connsiteX2" fmla="*/ 914400 w 914400"/>
                <a:gd name="connsiteY2" fmla="*/ 228600 h 381000"/>
                <a:gd name="connsiteX3" fmla="*/ 914400 w 914400"/>
                <a:gd name="connsiteY3" fmla="*/ 381000 h 381000"/>
                <a:gd name="connsiteX0" fmla="*/ 0 w 914400"/>
                <a:gd name="connsiteY0" fmla="*/ 0 h 471678"/>
                <a:gd name="connsiteX1" fmla="*/ 0 w 914400"/>
                <a:gd name="connsiteY1" fmla="*/ 228600 h 471678"/>
                <a:gd name="connsiteX2" fmla="*/ 914400 w 914400"/>
                <a:gd name="connsiteY2" fmla="*/ 228600 h 471678"/>
                <a:gd name="connsiteX3" fmla="*/ 891540 w 914400"/>
                <a:gd name="connsiteY3" fmla="*/ 471678 h 471678"/>
                <a:gd name="connsiteX0" fmla="*/ 0 w 891540"/>
                <a:gd name="connsiteY0" fmla="*/ 0 h 471678"/>
                <a:gd name="connsiteX1" fmla="*/ 0 w 891540"/>
                <a:gd name="connsiteY1" fmla="*/ 228600 h 471678"/>
                <a:gd name="connsiteX2" fmla="*/ 643890 w 891540"/>
                <a:gd name="connsiteY2" fmla="*/ 267462 h 471678"/>
                <a:gd name="connsiteX3" fmla="*/ 891540 w 891540"/>
                <a:gd name="connsiteY3" fmla="*/ 471678 h 471678"/>
                <a:gd name="connsiteX0" fmla="*/ 0 w 891540"/>
                <a:gd name="connsiteY0" fmla="*/ 0 h 471678"/>
                <a:gd name="connsiteX1" fmla="*/ 26670 w 891540"/>
                <a:gd name="connsiteY1" fmla="*/ 257746 h 471678"/>
                <a:gd name="connsiteX2" fmla="*/ 643890 w 891540"/>
                <a:gd name="connsiteY2" fmla="*/ 267462 h 471678"/>
                <a:gd name="connsiteX3" fmla="*/ 891540 w 891540"/>
                <a:gd name="connsiteY3" fmla="*/ 471678 h 471678"/>
                <a:gd name="connsiteX0" fmla="*/ 0 w 891540"/>
                <a:gd name="connsiteY0" fmla="*/ 0 h 471678"/>
                <a:gd name="connsiteX1" fmla="*/ 7620 w 891540"/>
                <a:gd name="connsiteY1" fmla="*/ 267461 h 471678"/>
                <a:gd name="connsiteX2" fmla="*/ 643890 w 891540"/>
                <a:gd name="connsiteY2" fmla="*/ 267462 h 471678"/>
                <a:gd name="connsiteX3" fmla="*/ 891540 w 891540"/>
                <a:gd name="connsiteY3" fmla="*/ 471678 h 471678"/>
                <a:gd name="connsiteX0" fmla="*/ 0 w 883920"/>
                <a:gd name="connsiteY0" fmla="*/ 0 h 204217"/>
                <a:gd name="connsiteX1" fmla="*/ 636270 w 883920"/>
                <a:gd name="connsiteY1" fmla="*/ 1 h 204217"/>
                <a:gd name="connsiteX2" fmla="*/ 883920 w 883920"/>
                <a:gd name="connsiteY2" fmla="*/ 204217 h 204217"/>
                <a:gd name="connsiteX0" fmla="*/ 0 w 883920"/>
                <a:gd name="connsiteY0" fmla="*/ 0 h 204217"/>
                <a:gd name="connsiteX1" fmla="*/ 557948 w 883920"/>
                <a:gd name="connsiteY1" fmla="*/ 1 h 204217"/>
                <a:gd name="connsiteX2" fmla="*/ 883920 w 883920"/>
                <a:gd name="connsiteY2" fmla="*/ 204217 h 204217"/>
                <a:gd name="connsiteX0" fmla="*/ 0 w 788308"/>
                <a:gd name="connsiteY0" fmla="*/ 0 h 309556"/>
                <a:gd name="connsiteX1" fmla="*/ 557948 w 788308"/>
                <a:gd name="connsiteY1" fmla="*/ 1 h 309556"/>
                <a:gd name="connsiteX2" fmla="*/ 788308 w 788308"/>
                <a:gd name="connsiteY2" fmla="*/ 309556 h 309556"/>
                <a:gd name="connsiteX0" fmla="*/ 0 w 788308"/>
                <a:gd name="connsiteY0" fmla="*/ 0 h 309556"/>
                <a:gd name="connsiteX1" fmla="*/ 451372 w 788308"/>
                <a:gd name="connsiteY1" fmla="*/ 0 h 309556"/>
                <a:gd name="connsiteX2" fmla="*/ 788308 w 788308"/>
                <a:gd name="connsiteY2" fmla="*/ 309556 h 309556"/>
                <a:gd name="connsiteX0" fmla="*/ 0 w 788308"/>
                <a:gd name="connsiteY0" fmla="*/ 0 h 309556"/>
                <a:gd name="connsiteX1" fmla="*/ 451372 w 788308"/>
                <a:gd name="connsiteY1" fmla="*/ 0 h 309556"/>
                <a:gd name="connsiteX2" fmla="*/ 788308 w 788308"/>
                <a:gd name="connsiteY2" fmla="*/ 135461 h 309556"/>
                <a:gd name="connsiteX3" fmla="*/ 788308 w 788308"/>
                <a:gd name="connsiteY3" fmla="*/ 309556 h 309556"/>
                <a:gd name="connsiteX0" fmla="*/ 0 w 788308"/>
                <a:gd name="connsiteY0" fmla="*/ 0 h 822004"/>
                <a:gd name="connsiteX1" fmla="*/ 451372 w 788308"/>
                <a:gd name="connsiteY1" fmla="*/ 0 h 822004"/>
                <a:gd name="connsiteX2" fmla="*/ 788308 w 788308"/>
                <a:gd name="connsiteY2" fmla="*/ 135461 h 822004"/>
                <a:gd name="connsiteX3" fmla="*/ 788308 w 788308"/>
                <a:gd name="connsiteY3" fmla="*/ 822004 h 822004"/>
                <a:gd name="connsiteX0" fmla="*/ 0 w 788308"/>
                <a:gd name="connsiteY0" fmla="*/ 2 h 822006"/>
                <a:gd name="connsiteX1" fmla="*/ 230883 w 788308"/>
                <a:gd name="connsiteY1" fmla="*/ 0 h 822006"/>
                <a:gd name="connsiteX2" fmla="*/ 451372 w 788308"/>
                <a:gd name="connsiteY2" fmla="*/ 2 h 822006"/>
                <a:gd name="connsiteX3" fmla="*/ 788308 w 788308"/>
                <a:gd name="connsiteY3" fmla="*/ 135463 h 822006"/>
                <a:gd name="connsiteX4" fmla="*/ 788308 w 788308"/>
                <a:gd name="connsiteY4" fmla="*/ 822006 h 822006"/>
                <a:gd name="connsiteX0" fmla="*/ 1 w 557426"/>
                <a:gd name="connsiteY0" fmla="*/ 0 h 822006"/>
                <a:gd name="connsiteX1" fmla="*/ 220490 w 557426"/>
                <a:gd name="connsiteY1" fmla="*/ 2 h 822006"/>
                <a:gd name="connsiteX2" fmla="*/ 557426 w 557426"/>
                <a:gd name="connsiteY2" fmla="*/ 135463 h 822006"/>
                <a:gd name="connsiteX3" fmla="*/ 557426 w 557426"/>
                <a:gd name="connsiteY3" fmla="*/ 822006 h 822006"/>
                <a:gd name="connsiteX0" fmla="*/ -1 w 336935"/>
                <a:gd name="connsiteY0" fmla="*/ 0 h 822004"/>
                <a:gd name="connsiteX1" fmla="*/ 336935 w 336935"/>
                <a:gd name="connsiteY1" fmla="*/ 135461 h 822004"/>
                <a:gd name="connsiteX2" fmla="*/ 336935 w 336935"/>
                <a:gd name="connsiteY2" fmla="*/ 822004 h 822004"/>
                <a:gd name="connsiteX0" fmla="*/ 1 w 343857"/>
                <a:gd name="connsiteY0" fmla="*/ 0 h 822004"/>
                <a:gd name="connsiteX1" fmla="*/ 336937 w 343857"/>
                <a:gd name="connsiteY1" fmla="*/ 135461 h 822004"/>
                <a:gd name="connsiteX2" fmla="*/ 343857 w 343857"/>
                <a:gd name="connsiteY2" fmla="*/ 750610 h 822004"/>
                <a:gd name="connsiteX3" fmla="*/ 336937 w 343857"/>
                <a:gd name="connsiteY3" fmla="*/ 822004 h 822004"/>
                <a:gd name="connsiteX0" fmla="*/ -1 w 343855"/>
                <a:gd name="connsiteY0" fmla="*/ 0 h 750610"/>
                <a:gd name="connsiteX1" fmla="*/ 336935 w 343855"/>
                <a:gd name="connsiteY1" fmla="*/ 135461 h 750610"/>
                <a:gd name="connsiteX2" fmla="*/ 343855 w 343855"/>
                <a:gd name="connsiteY2" fmla="*/ 750610 h 750610"/>
                <a:gd name="connsiteX3" fmla="*/ 13842 w 343855"/>
                <a:gd name="connsiteY3" fmla="*/ 749418 h 750610"/>
                <a:gd name="connsiteX0" fmla="*/ 1 w 339243"/>
                <a:gd name="connsiteY0" fmla="*/ 0 h 750610"/>
                <a:gd name="connsiteX1" fmla="*/ 336937 w 339243"/>
                <a:gd name="connsiteY1" fmla="*/ 135461 h 750610"/>
                <a:gd name="connsiteX2" fmla="*/ 330023 w 339243"/>
                <a:gd name="connsiteY2" fmla="*/ 750610 h 750610"/>
                <a:gd name="connsiteX3" fmla="*/ 13844 w 339243"/>
                <a:gd name="connsiteY3" fmla="*/ 749418 h 750610"/>
                <a:gd name="connsiteX0" fmla="*/ 113002 w 452246"/>
                <a:gd name="connsiteY0" fmla="*/ 104179 h 854789"/>
                <a:gd name="connsiteX1" fmla="*/ 1 w 452246"/>
                <a:gd name="connsiteY1" fmla="*/ 0 h 854789"/>
                <a:gd name="connsiteX2" fmla="*/ 449938 w 452246"/>
                <a:gd name="connsiteY2" fmla="*/ 239640 h 854789"/>
                <a:gd name="connsiteX3" fmla="*/ 443024 w 452246"/>
                <a:gd name="connsiteY3" fmla="*/ 854789 h 854789"/>
                <a:gd name="connsiteX4" fmla="*/ 126845 w 452246"/>
                <a:gd name="connsiteY4" fmla="*/ 853597 h 854789"/>
                <a:gd name="connsiteX0" fmla="*/ -1 w 452242"/>
                <a:gd name="connsiteY0" fmla="*/ 0 h 854789"/>
                <a:gd name="connsiteX1" fmla="*/ 449936 w 452242"/>
                <a:gd name="connsiteY1" fmla="*/ 239640 h 854789"/>
                <a:gd name="connsiteX2" fmla="*/ 443022 w 452242"/>
                <a:gd name="connsiteY2" fmla="*/ 854789 h 854789"/>
                <a:gd name="connsiteX3" fmla="*/ 126843 w 452242"/>
                <a:gd name="connsiteY3" fmla="*/ 853597 h 854789"/>
                <a:gd name="connsiteX0" fmla="*/ 1 w 454552"/>
                <a:gd name="connsiteY0" fmla="*/ 0 h 854789"/>
                <a:gd name="connsiteX1" fmla="*/ 452245 w 454552"/>
                <a:gd name="connsiteY1" fmla="*/ 167974 h 854789"/>
                <a:gd name="connsiteX2" fmla="*/ 443024 w 454552"/>
                <a:gd name="connsiteY2" fmla="*/ 854789 h 854789"/>
                <a:gd name="connsiteX3" fmla="*/ 126845 w 454552"/>
                <a:gd name="connsiteY3" fmla="*/ 853597 h 854789"/>
                <a:gd name="connsiteX0" fmla="*/ -1 w 456860"/>
                <a:gd name="connsiteY0" fmla="*/ 0 h 854789"/>
                <a:gd name="connsiteX1" fmla="*/ 454552 w 456860"/>
                <a:gd name="connsiteY1" fmla="*/ 194536 h 854789"/>
                <a:gd name="connsiteX2" fmla="*/ 443022 w 456860"/>
                <a:gd name="connsiteY2" fmla="*/ 854789 h 854789"/>
                <a:gd name="connsiteX3" fmla="*/ 126843 w 456860"/>
                <a:gd name="connsiteY3" fmla="*/ 853597 h 854789"/>
                <a:gd name="connsiteX0" fmla="*/ 0 w 467562"/>
                <a:gd name="connsiteY0" fmla="*/ 0 h 867489"/>
                <a:gd name="connsiteX1" fmla="*/ 465256 w 467562"/>
                <a:gd name="connsiteY1" fmla="*/ 207236 h 867489"/>
                <a:gd name="connsiteX2" fmla="*/ 453726 w 467562"/>
                <a:gd name="connsiteY2" fmla="*/ 867489 h 867489"/>
                <a:gd name="connsiteX3" fmla="*/ 137547 w 467562"/>
                <a:gd name="connsiteY3" fmla="*/ 866297 h 867489"/>
                <a:gd name="connsiteX0" fmla="*/ 0 w 457849"/>
                <a:gd name="connsiteY0" fmla="*/ 0 h 867489"/>
                <a:gd name="connsiteX1" fmla="*/ 455542 w 457849"/>
                <a:gd name="connsiteY1" fmla="*/ 207040 h 867489"/>
                <a:gd name="connsiteX2" fmla="*/ 453726 w 457849"/>
                <a:gd name="connsiteY2" fmla="*/ 867489 h 867489"/>
                <a:gd name="connsiteX3" fmla="*/ 137547 w 457849"/>
                <a:gd name="connsiteY3" fmla="*/ 866297 h 867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849" h="867489">
                  <a:moveTo>
                    <a:pt x="0" y="0"/>
                  </a:moveTo>
                  <a:lnTo>
                    <a:pt x="455542" y="207040"/>
                  </a:lnTo>
                  <a:cubicBezTo>
                    <a:pt x="457849" y="412090"/>
                    <a:pt x="451419" y="662439"/>
                    <a:pt x="453726" y="867489"/>
                  </a:cubicBezTo>
                  <a:lnTo>
                    <a:pt x="137547" y="866297"/>
                  </a:lnTo>
                </a:path>
              </a:pathLst>
            </a:custGeom>
            <a:ln w="19050">
              <a:solidFill>
                <a:srgbClr val="000000">
                  <a:alpha val="1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6" name="Shape 65"/>
            <p:cNvCxnSpPr>
              <a:stCxn id="220" idx="0"/>
              <a:endCxn id="147" idx="5"/>
            </p:cNvCxnSpPr>
            <p:nvPr/>
          </p:nvCxnSpPr>
          <p:spPr bwMode="gray">
            <a:xfrm rot="5400000" flipH="1" flipV="1">
              <a:off x="1268381" y="1511723"/>
              <a:ext cx="775270" cy="73902"/>
            </a:xfrm>
            <a:prstGeom prst="bentConnector4">
              <a:avLst>
                <a:gd name="adj1" fmla="val 19014"/>
                <a:gd name="adj2" fmla="val 27"/>
              </a:avLst>
            </a:prstGeom>
            <a:ln w="19050">
              <a:solidFill>
                <a:srgbClr val="000000">
                  <a:alpha val="1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hape 66"/>
            <p:cNvCxnSpPr>
              <a:stCxn id="220" idx="4"/>
              <a:endCxn id="170" idx="6"/>
            </p:cNvCxnSpPr>
            <p:nvPr/>
          </p:nvCxnSpPr>
          <p:spPr bwMode="gray">
            <a:xfrm rot="5400000">
              <a:off x="1383062" y="2002479"/>
              <a:ext cx="166436" cy="305570"/>
            </a:xfrm>
            <a:prstGeom prst="bentConnector2">
              <a:avLst/>
            </a:prstGeom>
            <a:ln w="19050">
              <a:solidFill>
                <a:srgbClr val="000000">
                  <a:alpha val="1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Freeform 67"/>
            <p:cNvSpPr/>
            <p:nvPr/>
          </p:nvSpPr>
          <p:spPr bwMode="gray">
            <a:xfrm rot="16200000" flipV="1">
              <a:off x="3721591" y="622054"/>
              <a:ext cx="212047" cy="961546"/>
            </a:xfrm>
            <a:custGeom>
              <a:avLst/>
              <a:gdLst>
                <a:gd name="connsiteX0" fmla="*/ 17929 w 2848535"/>
                <a:gd name="connsiteY0" fmla="*/ 181536 h 199465"/>
                <a:gd name="connsiteX1" fmla="*/ 320488 w 2848535"/>
                <a:gd name="connsiteY1" fmla="*/ 181536 h 199465"/>
                <a:gd name="connsiteX2" fmla="*/ 421341 w 2848535"/>
                <a:gd name="connsiteY2" fmla="*/ 73959 h 199465"/>
                <a:gd name="connsiteX3" fmla="*/ 2848535 w 2848535"/>
                <a:gd name="connsiteY3" fmla="*/ 0 h 199465"/>
                <a:gd name="connsiteX4" fmla="*/ 2848535 w 2848535"/>
                <a:gd name="connsiteY4" fmla="*/ 0 h 199465"/>
                <a:gd name="connsiteX0" fmla="*/ 0 w 2830606"/>
                <a:gd name="connsiteY0" fmla="*/ 181536 h 199465"/>
                <a:gd name="connsiteX1" fmla="*/ 302559 w 2830606"/>
                <a:gd name="connsiteY1" fmla="*/ 181536 h 199465"/>
                <a:gd name="connsiteX2" fmla="*/ 403412 w 2830606"/>
                <a:gd name="connsiteY2" fmla="*/ 73959 h 199465"/>
                <a:gd name="connsiteX3" fmla="*/ 2830606 w 2830606"/>
                <a:gd name="connsiteY3" fmla="*/ 0 h 199465"/>
                <a:gd name="connsiteX4" fmla="*/ 2830606 w 2830606"/>
                <a:gd name="connsiteY4" fmla="*/ 0 h 199465"/>
                <a:gd name="connsiteX0" fmla="*/ 0 w 2830606"/>
                <a:gd name="connsiteY0" fmla="*/ 181536 h 181536"/>
                <a:gd name="connsiteX1" fmla="*/ 302559 w 2830606"/>
                <a:gd name="connsiteY1" fmla="*/ 181536 h 181536"/>
                <a:gd name="connsiteX2" fmla="*/ 403412 w 2830606"/>
                <a:gd name="connsiteY2" fmla="*/ 73959 h 181536"/>
                <a:gd name="connsiteX3" fmla="*/ 2830606 w 2830606"/>
                <a:gd name="connsiteY3" fmla="*/ 0 h 181536"/>
                <a:gd name="connsiteX4" fmla="*/ 2830606 w 2830606"/>
                <a:gd name="connsiteY4" fmla="*/ 0 h 181536"/>
                <a:gd name="connsiteX0" fmla="*/ 0 w 2830606"/>
                <a:gd name="connsiteY0" fmla="*/ 181536 h 181536"/>
                <a:gd name="connsiteX1" fmla="*/ 302559 w 2830606"/>
                <a:gd name="connsiteY1" fmla="*/ 181536 h 181536"/>
                <a:gd name="connsiteX2" fmla="*/ 403412 w 2830606"/>
                <a:gd name="connsiteY2" fmla="*/ 73959 h 181536"/>
                <a:gd name="connsiteX3" fmla="*/ 2830606 w 2830606"/>
                <a:gd name="connsiteY3" fmla="*/ 0 h 181536"/>
                <a:gd name="connsiteX4" fmla="*/ 2830606 w 2830606"/>
                <a:gd name="connsiteY4" fmla="*/ 0 h 181536"/>
                <a:gd name="connsiteX0" fmla="*/ 0 w 2830606"/>
                <a:gd name="connsiteY0" fmla="*/ 181536 h 181536"/>
                <a:gd name="connsiteX1" fmla="*/ 302559 w 2830606"/>
                <a:gd name="connsiteY1" fmla="*/ 181536 h 181536"/>
                <a:gd name="connsiteX2" fmla="*/ 477371 w 2830606"/>
                <a:gd name="connsiteY2" fmla="*/ 15688 h 181536"/>
                <a:gd name="connsiteX3" fmla="*/ 2830606 w 2830606"/>
                <a:gd name="connsiteY3" fmla="*/ 0 h 181536"/>
                <a:gd name="connsiteX4" fmla="*/ 2830606 w 2830606"/>
                <a:gd name="connsiteY4" fmla="*/ 0 h 181536"/>
                <a:gd name="connsiteX0" fmla="*/ 0 w 2830606"/>
                <a:gd name="connsiteY0" fmla="*/ 181536 h 181536"/>
                <a:gd name="connsiteX1" fmla="*/ 302559 w 2830606"/>
                <a:gd name="connsiteY1" fmla="*/ 181536 h 181536"/>
                <a:gd name="connsiteX2" fmla="*/ 477371 w 2830606"/>
                <a:gd name="connsiteY2" fmla="*/ 15688 h 181536"/>
                <a:gd name="connsiteX3" fmla="*/ 2830606 w 2830606"/>
                <a:gd name="connsiteY3" fmla="*/ 0 h 181536"/>
                <a:gd name="connsiteX4" fmla="*/ 2810436 w 2830606"/>
                <a:gd name="connsiteY4" fmla="*/ 13447 h 181536"/>
                <a:gd name="connsiteX0" fmla="*/ 0 w 2830606"/>
                <a:gd name="connsiteY0" fmla="*/ 186018 h 186018"/>
                <a:gd name="connsiteX1" fmla="*/ 302559 w 2830606"/>
                <a:gd name="connsiteY1" fmla="*/ 186018 h 186018"/>
                <a:gd name="connsiteX2" fmla="*/ 477371 w 2830606"/>
                <a:gd name="connsiteY2" fmla="*/ 0 h 186018"/>
                <a:gd name="connsiteX3" fmla="*/ 2830606 w 2830606"/>
                <a:gd name="connsiteY3" fmla="*/ 4482 h 186018"/>
                <a:gd name="connsiteX4" fmla="*/ 2810436 w 2830606"/>
                <a:gd name="connsiteY4" fmla="*/ 17929 h 186018"/>
                <a:gd name="connsiteX0" fmla="*/ 0 w 2830606"/>
                <a:gd name="connsiteY0" fmla="*/ 186018 h 186018"/>
                <a:gd name="connsiteX1" fmla="*/ 302559 w 2830606"/>
                <a:gd name="connsiteY1" fmla="*/ 186018 h 186018"/>
                <a:gd name="connsiteX2" fmla="*/ 477371 w 2830606"/>
                <a:gd name="connsiteY2" fmla="*/ 0 h 186018"/>
                <a:gd name="connsiteX3" fmla="*/ 2830606 w 2830606"/>
                <a:gd name="connsiteY3" fmla="*/ 4482 h 186018"/>
                <a:gd name="connsiteX0" fmla="*/ 0 w 3211606"/>
                <a:gd name="connsiteY0" fmla="*/ 0 h 567018"/>
                <a:gd name="connsiteX1" fmla="*/ 683559 w 3211606"/>
                <a:gd name="connsiteY1" fmla="*/ 567018 h 567018"/>
                <a:gd name="connsiteX2" fmla="*/ 858371 w 3211606"/>
                <a:gd name="connsiteY2" fmla="*/ 381000 h 567018"/>
                <a:gd name="connsiteX3" fmla="*/ 3211606 w 3211606"/>
                <a:gd name="connsiteY3" fmla="*/ 385482 h 567018"/>
                <a:gd name="connsiteX0" fmla="*/ 0 w 3211606"/>
                <a:gd name="connsiteY0" fmla="*/ 0 h 385482"/>
                <a:gd name="connsiteX1" fmla="*/ 0 w 3211606"/>
                <a:gd name="connsiteY1" fmla="*/ 228600 h 385482"/>
                <a:gd name="connsiteX2" fmla="*/ 858371 w 3211606"/>
                <a:gd name="connsiteY2" fmla="*/ 381000 h 385482"/>
                <a:gd name="connsiteX3" fmla="*/ 3211606 w 3211606"/>
                <a:gd name="connsiteY3" fmla="*/ 385482 h 385482"/>
                <a:gd name="connsiteX0" fmla="*/ 0 w 3211606"/>
                <a:gd name="connsiteY0" fmla="*/ 0 h 385482"/>
                <a:gd name="connsiteX1" fmla="*/ 0 w 3211606"/>
                <a:gd name="connsiteY1" fmla="*/ 228600 h 385482"/>
                <a:gd name="connsiteX2" fmla="*/ 914400 w 3211606"/>
                <a:gd name="connsiteY2" fmla="*/ 228600 h 385482"/>
                <a:gd name="connsiteX3" fmla="*/ 3211606 w 3211606"/>
                <a:gd name="connsiteY3" fmla="*/ 385482 h 385482"/>
                <a:gd name="connsiteX0" fmla="*/ 0 w 914400"/>
                <a:gd name="connsiteY0" fmla="*/ 0 h 381000"/>
                <a:gd name="connsiteX1" fmla="*/ 0 w 914400"/>
                <a:gd name="connsiteY1" fmla="*/ 228600 h 381000"/>
                <a:gd name="connsiteX2" fmla="*/ 914400 w 914400"/>
                <a:gd name="connsiteY2" fmla="*/ 228600 h 381000"/>
                <a:gd name="connsiteX3" fmla="*/ 914400 w 914400"/>
                <a:gd name="connsiteY3" fmla="*/ 381000 h 381000"/>
                <a:gd name="connsiteX0" fmla="*/ 0 w 914400"/>
                <a:gd name="connsiteY0" fmla="*/ 0 h 471678"/>
                <a:gd name="connsiteX1" fmla="*/ 0 w 914400"/>
                <a:gd name="connsiteY1" fmla="*/ 228600 h 471678"/>
                <a:gd name="connsiteX2" fmla="*/ 914400 w 914400"/>
                <a:gd name="connsiteY2" fmla="*/ 228600 h 471678"/>
                <a:gd name="connsiteX3" fmla="*/ 891540 w 914400"/>
                <a:gd name="connsiteY3" fmla="*/ 471678 h 471678"/>
                <a:gd name="connsiteX0" fmla="*/ 0 w 891540"/>
                <a:gd name="connsiteY0" fmla="*/ 0 h 471678"/>
                <a:gd name="connsiteX1" fmla="*/ 0 w 891540"/>
                <a:gd name="connsiteY1" fmla="*/ 228600 h 471678"/>
                <a:gd name="connsiteX2" fmla="*/ 643890 w 891540"/>
                <a:gd name="connsiteY2" fmla="*/ 267462 h 471678"/>
                <a:gd name="connsiteX3" fmla="*/ 891540 w 891540"/>
                <a:gd name="connsiteY3" fmla="*/ 471678 h 471678"/>
                <a:gd name="connsiteX0" fmla="*/ 0 w 891540"/>
                <a:gd name="connsiteY0" fmla="*/ 0 h 471678"/>
                <a:gd name="connsiteX1" fmla="*/ 26670 w 891540"/>
                <a:gd name="connsiteY1" fmla="*/ 257746 h 471678"/>
                <a:gd name="connsiteX2" fmla="*/ 643890 w 891540"/>
                <a:gd name="connsiteY2" fmla="*/ 267462 h 471678"/>
                <a:gd name="connsiteX3" fmla="*/ 891540 w 891540"/>
                <a:gd name="connsiteY3" fmla="*/ 471678 h 471678"/>
                <a:gd name="connsiteX0" fmla="*/ 0 w 891540"/>
                <a:gd name="connsiteY0" fmla="*/ 0 h 471678"/>
                <a:gd name="connsiteX1" fmla="*/ 7620 w 891540"/>
                <a:gd name="connsiteY1" fmla="*/ 267461 h 471678"/>
                <a:gd name="connsiteX2" fmla="*/ 643890 w 891540"/>
                <a:gd name="connsiteY2" fmla="*/ 267462 h 471678"/>
                <a:gd name="connsiteX3" fmla="*/ 891540 w 891540"/>
                <a:gd name="connsiteY3" fmla="*/ 471678 h 471678"/>
                <a:gd name="connsiteX0" fmla="*/ 0 w 883920"/>
                <a:gd name="connsiteY0" fmla="*/ 0 h 204217"/>
                <a:gd name="connsiteX1" fmla="*/ 636270 w 883920"/>
                <a:gd name="connsiteY1" fmla="*/ 1 h 204217"/>
                <a:gd name="connsiteX2" fmla="*/ 883920 w 883920"/>
                <a:gd name="connsiteY2" fmla="*/ 204217 h 204217"/>
                <a:gd name="connsiteX0" fmla="*/ 0 w 883920"/>
                <a:gd name="connsiteY0" fmla="*/ 0 h 204217"/>
                <a:gd name="connsiteX1" fmla="*/ 557948 w 883920"/>
                <a:gd name="connsiteY1" fmla="*/ 1 h 204217"/>
                <a:gd name="connsiteX2" fmla="*/ 883920 w 883920"/>
                <a:gd name="connsiteY2" fmla="*/ 204217 h 204217"/>
                <a:gd name="connsiteX0" fmla="*/ 0 w 788308"/>
                <a:gd name="connsiteY0" fmla="*/ 0 h 309556"/>
                <a:gd name="connsiteX1" fmla="*/ 557948 w 788308"/>
                <a:gd name="connsiteY1" fmla="*/ 1 h 309556"/>
                <a:gd name="connsiteX2" fmla="*/ 788308 w 788308"/>
                <a:gd name="connsiteY2" fmla="*/ 309556 h 309556"/>
                <a:gd name="connsiteX0" fmla="*/ 0 w 788308"/>
                <a:gd name="connsiteY0" fmla="*/ 0 h 309556"/>
                <a:gd name="connsiteX1" fmla="*/ 451372 w 788308"/>
                <a:gd name="connsiteY1" fmla="*/ 0 h 309556"/>
                <a:gd name="connsiteX2" fmla="*/ 788308 w 788308"/>
                <a:gd name="connsiteY2" fmla="*/ 309556 h 309556"/>
                <a:gd name="connsiteX0" fmla="*/ 0 w 788308"/>
                <a:gd name="connsiteY0" fmla="*/ 0 h 309556"/>
                <a:gd name="connsiteX1" fmla="*/ 451372 w 788308"/>
                <a:gd name="connsiteY1" fmla="*/ 0 h 309556"/>
                <a:gd name="connsiteX2" fmla="*/ 788308 w 788308"/>
                <a:gd name="connsiteY2" fmla="*/ 135461 h 309556"/>
                <a:gd name="connsiteX3" fmla="*/ 788308 w 788308"/>
                <a:gd name="connsiteY3" fmla="*/ 309556 h 309556"/>
                <a:gd name="connsiteX0" fmla="*/ 0 w 788308"/>
                <a:gd name="connsiteY0" fmla="*/ 0 h 822004"/>
                <a:gd name="connsiteX1" fmla="*/ 451372 w 788308"/>
                <a:gd name="connsiteY1" fmla="*/ 0 h 822004"/>
                <a:gd name="connsiteX2" fmla="*/ 788308 w 788308"/>
                <a:gd name="connsiteY2" fmla="*/ 135461 h 822004"/>
                <a:gd name="connsiteX3" fmla="*/ 788308 w 788308"/>
                <a:gd name="connsiteY3" fmla="*/ 822004 h 822004"/>
                <a:gd name="connsiteX0" fmla="*/ 0 w 788308"/>
                <a:gd name="connsiteY0" fmla="*/ 2 h 822006"/>
                <a:gd name="connsiteX1" fmla="*/ 230883 w 788308"/>
                <a:gd name="connsiteY1" fmla="*/ 0 h 822006"/>
                <a:gd name="connsiteX2" fmla="*/ 451372 w 788308"/>
                <a:gd name="connsiteY2" fmla="*/ 2 h 822006"/>
                <a:gd name="connsiteX3" fmla="*/ 788308 w 788308"/>
                <a:gd name="connsiteY3" fmla="*/ 135463 h 822006"/>
                <a:gd name="connsiteX4" fmla="*/ 788308 w 788308"/>
                <a:gd name="connsiteY4" fmla="*/ 822006 h 822006"/>
                <a:gd name="connsiteX0" fmla="*/ 1 w 557426"/>
                <a:gd name="connsiteY0" fmla="*/ 0 h 822006"/>
                <a:gd name="connsiteX1" fmla="*/ 220490 w 557426"/>
                <a:gd name="connsiteY1" fmla="*/ 2 h 822006"/>
                <a:gd name="connsiteX2" fmla="*/ 557426 w 557426"/>
                <a:gd name="connsiteY2" fmla="*/ 135463 h 822006"/>
                <a:gd name="connsiteX3" fmla="*/ 557426 w 557426"/>
                <a:gd name="connsiteY3" fmla="*/ 822006 h 822006"/>
                <a:gd name="connsiteX0" fmla="*/ -1 w 336935"/>
                <a:gd name="connsiteY0" fmla="*/ 0 h 822004"/>
                <a:gd name="connsiteX1" fmla="*/ 336935 w 336935"/>
                <a:gd name="connsiteY1" fmla="*/ 135461 h 822004"/>
                <a:gd name="connsiteX2" fmla="*/ 336935 w 336935"/>
                <a:gd name="connsiteY2" fmla="*/ 822004 h 822004"/>
                <a:gd name="connsiteX0" fmla="*/ 1 w 343857"/>
                <a:gd name="connsiteY0" fmla="*/ 0 h 822004"/>
                <a:gd name="connsiteX1" fmla="*/ 336937 w 343857"/>
                <a:gd name="connsiteY1" fmla="*/ 135461 h 822004"/>
                <a:gd name="connsiteX2" fmla="*/ 343857 w 343857"/>
                <a:gd name="connsiteY2" fmla="*/ 750610 h 822004"/>
                <a:gd name="connsiteX3" fmla="*/ 336937 w 343857"/>
                <a:gd name="connsiteY3" fmla="*/ 822004 h 822004"/>
                <a:gd name="connsiteX0" fmla="*/ -1 w 343855"/>
                <a:gd name="connsiteY0" fmla="*/ 0 h 750610"/>
                <a:gd name="connsiteX1" fmla="*/ 336935 w 343855"/>
                <a:gd name="connsiteY1" fmla="*/ 135461 h 750610"/>
                <a:gd name="connsiteX2" fmla="*/ 343855 w 343855"/>
                <a:gd name="connsiteY2" fmla="*/ 750610 h 750610"/>
                <a:gd name="connsiteX3" fmla="*/ 13842 w 343855"/>
                <a:gd name="connsiteY3" fmla="*/ 749418 h 750610"/>
                <a:gd name="connsiteX0" fmla="*/ 1 w 339243"/>
                <a:gd name="connsiteY0" fmla="*/ 0 h 750610"/>
                <a:gd name="connsiteX1" fmla="*/ 336937 w 339243"/>
                <a:gd name="connsiteY1" fmla="*/ 135461 h 750610"/>
                <a:gd name="connsiteX2" fmla="*/ 330023 w 339243"/>
                <a:gd name="connsiteY2" fmla="*/ 750610 h 750610"/>
                <a:gd name="connsiteX3" fmla="*/ 13844 w 339243"/>
                <a:gd name="connsiteY3" fmla="*/ 749418 h 750610"/>
                <a:gd name="connsiteX0" fmla="*/ 0 w 339243"/>
                <a:gd name="connsiteY0" fmla="*/ 0 h 750610"/>
                <a:gd name="connsiteX1" fmla="*/ 336936 w 339243"/>
                <a:gd name="connsiteY1" fmla="*/ 135461 h 750610"/>
                <a:gd name="connsiteX2" fmla="*/ 330022 w 339243"/>
                <a:gd name="connsiteY2" fmla="*/ 750610 h 750610"/>
                <a:gd name="connsiteX0" fmla="*/ 0 w 339243"/>
                <a:gd name="connsiteY0" fmla="*/ 0 h 604715"/>
                <a:gd name="connsiteX1" fmla="*/ 336936 w 339243"/>
                <a:gd name="connsiteY1" fmla="*/ 135461 h 604715"/>
                <a:gd name="connsiteX2" fmla="*/ 337770 w 339243"/>
                <a:gd name="connsiteY2" fmla="*/ 604715 h 604715"/>
                <a:gd name="connsiteX0" fmla="*/ 0 w 339243"/>
                <a:gd name="connsiteY0" fmla="*/ 0 h 627717"/>
                <a:gd name="connsiteX1" fmla="*/ 336936 w 339243"/>
                <a:gd name="connsiteY1" fmla="*/ 135461 h 627717"/>
                <a:gd name="connsiteX2" fmla="*/ 258169 w 339243"/>
                <a:gd name="connsiteY2" fmla="*/ 627717 h 627717"/>
                <a:gd name="connsiteX0" fmla="*/ 0 w 336936"/>
                <a:gd name="connsiteY0" fmla="*/ 0 h 627717"/>
                <a:gd name="connsiteX1" fmla="*/ 336936 w 336936"/>
                <a:gd name="connsiteY1" fmla="*/ 135461 h 627717"/>
                <a:gd name="connsiteX2" fmla="*/ 258169 w 336936"/>
                <a:gd name="connsiteY2" fmla="*/ 627717 h 627717"/>
                <a:gd name="connsiteX0" fmla="*/ 0 w 336936"/>
                <a:gd name="connsiteY0" fmla="*/ 0 h 627717"/>
                <a:gd name="connsiteX1" fmla="*/ 336936 w 336936"/>
                <a:gd name="connsiteY1" fmla="*/ 135461 h 627717"/>
                <a:gd name="connsiteX2" fmla="*/ 141489 w 336936"/>
                <a:gd name="connsiteY2" fmla="*/ 560671 h 627717"/>
                <a:gd name="connsiteX3" fmla="*/ 258169 w 336936"/>
                <a:gd name="connsiteY3" fmla="*/ 627717 h 627717"/>
                <a:gd name="connsiteX0" fmla="*/ 0 w 258169"/>
                <a:gd name="connsiteY0" fmla="*/ 0 h 627717"/>
                <a:gd name="connsiteX1" fmla="*/ 141489 w 258169"/>
                <a:gd name="connsiteY1" fmla="*/ 63723 h 627717"/>
                <a:gd name="connsiteX2" fmla="*/ 141489 w 258169"/>
                <a:gd name="connsiteY2" fmla="*/ 560671 h 627717"/>
                <a:gd name="connsiteX3" fmla="*/ 258169 w 258169"/>
                <a:gd name="connsiteY3" fmla="*/ 627717 h 627717"/>
                <a:gd name="connsiteX0" fmla="*/ 0 w 278094"/>
                <a:gd name="connsiteY0" fmla="*/ 0 h 716661"/>
                <a:gd name="connsiteX1" fmla="*/ 161414 w 278094"/>
                <a:gd name="connsiteY1" fmla="*/ 152667 h 716661"/>
                <a:gd name="connsiteX2" fmla="*/ 161414 w 278094"/>
                <a:gd name="connsiteY2" fmla="*/ 649615 h 716661"/>
                <a:gd name="connsiteX3" fmla="*/ 278094 w 278094"/>
                <a:gd name="connsiteY3" fmla="*/ 716661 h 716661"/>
                <a:gd name="connsiteX0" fmla="*/ 0 w 278094"/>
                <a:gd name="connsiteY0" fmla="*/ 0 h 716661"/>
                <a:gd name="connsiteX1" fmla="*/ 162855 w 278094"/>
                <a:gd name="connsiteY1" fmla="*/ 68087 h 716661"/>
                <a:gd name="connsiteX2" fmla="*/ 161414 w 278094"/>
                <a:gd name="connsiteY2" fmla="*/ 649615 h 716661"/>
                <a:gd name="connsiteX3" fmla="*/ 278094 w 278094"/>
                <a:gd name="connsiteY3" fmla="*/ 716661 h 716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094" h="716661">
                  <a:moveTo>
                    <a:pt x="0" y="0"/>
                  </a:moveTo>
                  <a:lnTo>
                    <a:pt x="162855" y="68087"/>
                  </a:lnTo>
                  <a:cubicBezTo>
                    <a:pt x="162375" y="261930"/>
                    <a:pt x="161894" y="455772"/>
                    <a:pt x="161414" y="649615"/>
                  </a:cubicBezTo>
                  <a:lnTo>
                    <a:pt x="278094" y="716661"/>
                  </a:lnTo>
                </a:path>
              </a:pathLst>
            </a:custGeom>
            <a:ln w="19050">
              <a:solidFill>
                <a:srgbClr val="000000">
                  <a:alpha val="1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 bwMode="gray">
            <a:xfrm>
              <a:off x="-17882" y="767727"/>
              <a:ext cx="3274760" cy="146373"/>
            </a:xfrm>
            <a:custGeom>
              <a:avLst/>
              <a:gdLst>
                <a:gd name="connsiteX0" fmla="*/ 17929 w 2848535"/>
                <a:gd name="connsiteY0" fmla="*/ 181536 h 199465"/>
                <a:gd name="connsiteX1" fmla="*/ 320488 w 2848535"/>
                <a:gd name="connsiteY1" fmla="*/ 181536 h 199465"/>
                <a:gd name="connsiteX2" fmla="*/ 421341 w 2848535"/>
                <a:gd name="connsiteY2" fmla="*/ 73959 h 199465"/>
                <a:gd name="connsiteX3" fmla="*/ 2848535 w 2848535"/>
                <a:gd name="connsiteY3" fmla="*/ 0 h 199465"/>
                <a:gd name="connsiteX4" fmla="*/ 2848535 w 2848535"/>
                <a:gd name="connsiteY4" fmla="*/ 0 h 199465"/>
                <a:gd name="connsiteX0" fmla="*/ 0 w 2830606"/>
                <a:gd name="connsiteY0" fmla="*/ 181536 h 199465"/>
                <a:gd name="connsiteX1" fmla="*/ 302559 w 2830606"/>
                <a:gd name="connsiteY1" fmla="*/ 181536 h 199465"/>
                <a:gd name="connsiteX2" fmla="*/ 403412 w 2830606"/>
                <a:gd name="connsiteY2" fmla="*/ 73959 h 199465"/>
                <a:gd name="connsiteX3" fmla="*/ 2830606 w 2830606"/>
                <a:gd name="connsiteY3" fmla="*/ 0 h 199465"/>
                <a:gd name="connsiteX4" fmla="*/ 2830606 w 2830606"/>
                <a:gd name="connsiteY4" fmla="*/ 0 h 199465"/>
                <a:gd name="connsiteX0" fmla="*/ 0 w 2830606"/>
                <a:gd name="connsiteY0" fmla="*/ 181536 h 181536"/>
                <a:gd name="connsiteX1" fmla="*/ 302559 w 2830606"/>
                <a:gd name="connsiteY1" fmla="*/ 181536 h 181536"/>
                <a:gd name="connsiteX2" fmla="*/ 403412 w 2830606"/>
                <a:gd name="connsiteY2" fmla="*/ 73959 h 181536"/>
                <a:gd name="connsiteX3" fmla="*/ 2830606 w 2830606"/>
                <a:gd name="connsiteY3" fmla="*/ 0 h 181536"/>
                <a:gd name="connsiteX4" fmla="*/ 2830606 w 2830606"/>
                <a:gd name="connsiteY4" fmla="*/ 0 h 181536"/>
                <a:gd name="connsiteX0" fmla="*/ 0 w 2830606"/>
                <a:gd name="connsiteY0" fmla="*/ 181536 h 181536"/>
                <a:gd name="connsiteX1" fmla="*/ 302559 w 2830606"/>
                <a:gd name="connsiteY1" fmla="*/ 181536 h 181536"/>
                <a:gd name="connsiteX2" fmla="*/ 403412 w 2830606"/>
                <a:gd name="connsiteY2" fmla="*/ 73959 h 181536"/>
                <a:gd name="connsiteX3" fmla="*/ 2830606 w 2830606"/>
                <a:gd name="connsiteY3" fmla="*/ 0 h 181536"/>
                <a:gd name="connsiteX4" fmla="*/ 2830606 w 2830606"/>
                <a:gd name="connsiteY4" fmla="*/ 0 h 181536"/>
                <a:gd name="connsiteX0" fmla="*/ 0 w 2830606"/>
                <a:gd name="connsiteY0" fmla="*/ 181536 h 181536"/>
                <a:gd name="connsiteX1" fmla="*/ 302559 w 2830606"/>
                <a:gd name="connsiteY1" fmla="*/ 181536 h 181536"/>
                <a:gd name="connsiteX2" fmla="*/ 477371 w 2830606"/>
                <a:gd name="connsiteY2" fmla="*/ 15688 h 181536"/>
                <a:gd name="connsiteX3" fmla="*/ 2830606 w 2830606"/>
                <a:gd name="connsiteY3" fmla="*/ 0 h 181536"/>
                <a:gd name="connsiteX4" fmla="*/ 2830606 w 2830606"/>
                <a:gd name="connsiteY4" fmla="*/ 0 h 181536"/>
                <a:gd name="connsiteX0" fmla="*/ 0 w 2830606"/>
                <a:gd name="connsiteY0" fmla="*/ 181536 h 181536"/>
                <a:gd name="connsiteX1" fmla="*/ 302559 w 2830606"/>
                <a:gd name="connsiteY1" fmla="*/ 181536 h 181536"/>
                <a:gd name="connsiteX2" fmla="*/ 477371 w 2830606"/>
                <a:gd name="connsiteY2" fmla="*/ 15688 h 181536"/>
                <a:gd name="connsiteX3" fmla="*/ 2830606 w 2830606"/>
                <a:gd name="connsiteY3" fmla="*/ 0 h 181536"/>
                <a:gd name="connsiteX4" fmla="*/ 2810436 w 2830606"/>
                <a:gd name="connsiteY4" fmla="*/ 13447 h 181536"/>
                <a:gd name="connsiteX0" fmla="*/ 0 w 2830606"/>
                <a:gd name="connsiteY0" fmla="*/ 186018 h 186018"/>
                <a:gd name="connsiteX1" fmla="*/ 302559 w 2830606"/>
                <a:gd name="connsiteY1" fmla="*/ 186018 h 186018"/>
                <a:gd name="connsiteX2" fmla="*/ 477371 w 2830606"/>
                <a:gd name="connsiteY2" fmla="*/ 0 h 186018"/>
                <a:gd name="connsiteX3" fmla="*/ 2830606 w 2830606"/>
                <a:gd name="connsiteY3" fmla="*/ 4482 h 186018"/>
                <a:gd name="connsiteX4" fmla="*/ 2810436 w 2830606"/>
                <a:gd name="connsiteY4" fmla="*/ 17929 h 186018"/>
                <a:gd name="connsiteX0" fmla="*/ 0 w 2830606"/>
                <a:gd name="connsiteY0" fmla="*/ 186018 h 186018"/>
                <a:gd name="connsiteX1" fmla="*/ 302559 w 2830606"/>
                <a:gd name="connsiteY1" fmla="*/ 186018 h 186018"/>
                <a:gd name="connsiteX2" fmla="*/ 477371 w 2830606"/>
                <a:gd name="connsiteY2" fmla="*/ 0 h 186018"/>
                <a:gd name="connsiteX3" fmla="*/ 2830606 w 2830606"/>
                <a:gd name="connsiteY3" fmla="*/ 4482 h 186018"/>
                <a:gd name="connsiteX0" fmla="*/ 0 w 2830606"/>
                <a:gd name="connsiteY0" fmla="*/ 186018 h 186018"/>
                <a:gd name="connsiteX1" fmla="*/ 302559 w 2830606"/>
                <a:gd name="connsiteY1" fmla="*/ 186018 h 186018"/>
                <a:gd name="connsiteX2" fmla="*/ 477371 w 2830606"/>
                <a:gd name="connsiteY2" fmla="*/ 0 h 186018"/>
                <a:gd name="connsiteX3" fmla="*/ 2690375 w 2830606"/>
                <a:gd name="connsiteY3" fmla="*/ 1822 h 186018"/>
                <a:gd name="connsiteX4" fmla="*/ 2830606 w 2830606"/>
                <a:gd name="connsiteY4" fmla="*/ 4482 h 186018"/>
                <a:gd name="connsiteX0" fmla="*/ 0 w 2887980"/>
                <a:gd name="connsiteY0" fmla="*/ 186018 h 186018"/>
                <a:gd name="connsiteX1" fmla="*/ 302559 w 2887980"/>
                <a:gd name="connsiteY1" fmla="*/ 186018 h 186018"/>
                <a:gd name="connsiteX2" fmla="*/ 477371 w 2887980"/>
                <a:gd name="connsiteY2" fmla="*/ 0 h 186018"/>
                <a:gd name="connsiteX3" fmla="*/ 2690375 w 2887980"/>
                <a:gd name="connsiteY3" fmla="*/ 1822 h 186018"/>
                <a:gd name="connsiteX4" fmla="*/ 2887980 w 2887980"/>
                <a:gd name="connsiteY4" fmla="*/ 157972 h 186018"/>
                <a:gd name="connsiteX0" fmla="*/ 0 w 2887980"/>
                <a:gd name="connsiteY0" fmla="*/ 186018 h 186018"/>
                <a:gd name="connsiteX1" fmla="*/ 302559 w 2887980"/>
                <a:gd name="connsiteY1" fmla="*/ 186018 h 186018"/>
                <a:gd name="connsiteX2" fmla="*/ 1507411 w 2887980"/>
                <a:gd name="connsiteY2" fmla="*/ 0 h 186018"/>
                <a:gd name="connsiteX3" fmla="*/ 2690375 w 2887980"/>
                <a:gd name="connsiteY3" fmla="*/ 1822 h 186018"/>
                <a:gd name="connsiteX4" fmla="*/ 2887980 w 2887980"/>
                <a:gd name="connsiteY4" fmla="*/ 157972 h 186018"/>
                <a:gd name="connsiteX0" fmla="*/ 0 w 2887980"/>
                <a:gd name="connsiteY0" fmla="*/ 186018 h 186018"/>
                <a:gd name="connsiteX1" fmla="*/ 302559 w 2887980"/>
                <a:gd name="connsiteY1" fmla="*/ 186018 h 186018"/>
                <a:gd name="connsiteX2" fmla="*/ 1507411 w 2887980"/>
                <a:gd name="connsiteY2" fmla="*/ 0 h 186018"/>
                <a:gd name="connsiteX3" fmla="*/ 2716754 w 2887980"/>
                <a:gd name="connsiteY3" fmla="*/ 0 h 186018"/>
                <a:gd name="connsiteX4" fmla="*/ 2887980 w 2887980"/>
                <a:gd name="connsiteY4" fmla="*/ 157972 h 186018"/>
                <a:gd name="connsiteX0" fmla="*/ 0 w 2887980"/>
                <a:gd name="connsiteY0" fmla="*/ 186018 h 186018"/>
                <a:gd name="connsiteX1" fmla="*/ 1329018 w 2887980"/>
                <a:gd name="connsiteY1" fmla="*/ 157972 h 186018"/>
                <a:gd name="connsiteX2" fmla="*/ 1507411 w 2887980"/>
                <a:gd name="connsiteY2" fmla="*/ 0 h 186018"/>
                <a:gd name="connsiteX3" fmla="*/ 2716754 w 2887980"/>
                <a:gd name="connsiteY3" fmla="*/ 0 h 186018"/>
                <a:gd name="connsiteX4" fmla="*/ 2887980 w 2887980"/>
                <a:gd name="connsiteY4" fmla="*/ 157972 h 186018"/>
                <a:gd name="connsiteX0" fmla="*/ 0 w 3163321"/>
                <a:gd name="connsiteY0" fmla="*/ 165099 h 165099"/>
                <a:gd name="connsiteX1" fmla="*/ 1604359 w 3163321"/>
                <a:gd name="connsiteY1" fmla="*/ 157972 h 165099"/>
                <a:gd name="connsiteX2" fmla="*/ 1782752 w 3163321"/>
                <a:gd name="connsiteY2" fmla="*/ 0 h 165099"/>
                <a:gd name="connsiteX3" fmla="*/ 2992095 w 3163321"/>
                <a:gd name="connsiteY3" fmla="*/ 0 h 165099"/>
                <a:gd name="connsiteX4" fmla="*/ 3163321 w 3163321"/>
                <a:gd name="connsiteY4" fmla="*/ 157972 h 165099"/>
                <a:gd name="connsiteX0" fmla="*/ 0 w 3163321"/>
                <a:gd name="connsiteY0" fmla="*/ 165099 h 170012"/>
                <a:gd name="connsiteX1" fmla="*/ 1604360 w 3163321"/>
                <a:gd name="connsiteY1" fmla="*/ 170012 h 170012"/>
                <a:gd name="connsiteX2" fmla="*/ 1782752 w 3163321"/>
                <a:gd name="connsiteY2" fmla="*/ 0 h 170012"/>
                <a:gd name="connsiteX3" fmla="*/ 2992095 w 3163321"/>
                <a:gd name="connsiteY3" fmla="*/ 0 h 170012"/>
                <a:gd name="connsiteX4" fmla="*/ 3163321 w 3163321"/>
                <a:gd name="connsiteY4" fmla="*/ 157972 h 170012"/>
                <a:gd name="connsiteX0" fmla="*/ 0 w 3163320"/>
                <a:gd name="connsiteY0" fmla="*/ 170012 h 170012"/>
                <a:gd name="connsiteX1" fmla="*/ 1604359 w 3163320"/>
                <a:gd name="connsiteY1" fmla="*/ 170012 h 170012"/>
                <a:gd name="connsiteX2" fmla="*/ 1782751 w 3163320"/>
                <a:gd name="connsiteY2" fmla="*/ 0 h 170012"/>
                <a:gd name="connsiteX3" fmla="*/ 2992094 w 3163320"/>
                <a:gd name="connsiteY3" fmla="*/ 0 h 170012"/>
                <a:gd name="connsiteX4" fmla="*/ 3163320 w 3163320"/>
                <a:gd name="connsiteY4" fmla="*/ 157972 h 170012"/>
                <a:gd name="connsiteX0" fmla="*/ 0 w 3163320"/>
                <a:gd name="connsiteY0" fmla="*/ 170012 h 170012"/>
                <a:gd name="connsiteX1" fmla="*/ 1604359 w 3163320"/>
                <a:gd name="connsiteY1" fmla="*/ 170012 h 170012"/>
                <a:gd name="connsiteX2" fmla="*/ 1782751 w 3163320"/>
                <a:gd name="connsiteY2" fmla="*/ 0 h 170012"/>
                <a:gd name="connsiteX3" fmla="*/ 2969192 w 3163320"/>
                <a:gd name="connsiteY3" fmla="*/ 0 h 170012"/>
                <a:gd name="connsiteX4" fmla="*/ 3163320 w 3163320"/>
                <a:gd name="connsiteY4" fmla="*/ 157972 h 170012"/>
                <a:gd name="connsiteX0" fmla="*/ 0 w 3294843"/>
                <a:gd name="connsiteY0" fmla="*/ 170012 h 170012"/>
                <a:gd name="connsiteX1" fmla="*/ 1735882 w 3294843"/>
                <a:gd name="connsiteY1" fmla="*/ 170012 h 170012"/>
                <a:gd name="connsiteX2" fmla="*/ 1914274 w 3294843"/>
                <a:gd name="connsiteY2" fmla="*/ 0 h 170012"/>
                <a:gd name="connsiteX3" fmla="*/ 3100715 w 3294843"/>
                <a:gd name="connsiteY3" fmla="*/ 0 h 170012"/>
                <a:gd name="connsiteX4" fmla="*/ 3294843 w 3294843"/>
                <a:gd name="connsiteY4" fmla="*/ 157972 h 170012"/>
                <a:gd name="connsiteX0" fmla="*/ 0 w 3294843"/>
                <a:gd name="connsiteY0" fmla="*/ 170012 h 170012"/>
                <a:gd name="connsiteX1" fmla="*/ 1735882 w 3294843"/>
                <a:gd name="connsiteY1" fmla="*/ 170012 h 170012"/>
                <a:gd name="connsiteX2" fmla="*/ 1914274 w 3294843"/>
                <a:gd name="connsiteY2" fmla="*/ 0 h 170012"/>
                <a:gd name="connsiteX3" fmla="*/ 3142439 w 3294843"/>
                <a:gd name="connsiteY3" fmla="*/ 0 h 170012"/>
                <a:gd name="connsiteX4" fmla="*/ 3294843 w 3294843"/>
                <a:gd name="connsiteY4" fmla="*/ 157972 h 170012"/>
                <a:gd name="connsiteX0" fmla="*/ 0 w 3294843"/>
                <a:gd name="connsiteY0" fmla="*/ 170184 h 170184"/>
                <a:gd name="connsiteX1" fmla="*/ 1735882 w 3294843"/>
                <a:gd name="connsiteY1" fmla="*/ 170184 h 170184"/>
                <a:gd name="connsiteX2" fmla="*/ 1914274 w 3294843"/>
                <a:gd name="connsiteY2" fmla="*/ 172 h 170184"/>
                <a:gd name="connsiteX3" fmla="*/ 3122193 w 3294843"/>
                <a:gd name="connsiteY3" fmla="*/ 0 h 170184"/>
                <a:gd name="connsiteX4" fmla="*/ 3294843 w 3294843"/>
                <a:gd name="connsiteY4" fmla="*/ 158144 h 170184"/>
                <a:gd name="connsiteX0" fmla="*/ 0 w 3294843"/>
                <a:gd name="connsiteY0" fmla="*/ 170012 h 170012"/>
                <a:gd name="connsiteX1" fmla="*/ 1735882 w 3294843"/>
                <a:gd name="connsiteY1" fmla="*/ 170012 h 170012"/>
                <a:gd name="connsiteX2" fmla="*/ 1914274 w 3294843"/>
                <a:gd name="connsiteY2" fmla="*/ 0 h 170012"/>
                <a:gd name="connsiteX3" fmla="*/ 3143803 w 3294843"/>
                <a:gd name="connsiteY3" fmla="*/ 2678 h 170012"/>
                <a:gd name="connsiteX4" fmla="*/ 3294843 w 3294843"/>
                <a:gd name="connsiteY4" fmla="*/ 157972 h 170012"/>
                <a:gd name="connsiteX0" fmla="*/ 0 w 3328671"/>
                <a:gd name="connsiteY0" fmla="*/ 170043 h 170043"/>
                <a:gd name="connsiteX1" fmla="*/ 1769710 w 3328671"/>
                <a:gd name="connsiteY1" fmla="*/ 170012 h 170043"/>
                <a:gd name="connsiteX2" fmla="*/ 1948102 w 3328671"/>
                <a:gd name="connsiteY2" fmla="*/ 0 h 170043"/>
                <a:gd name="connsiteX3" fmla="*/ 3177631 w 3328671"/>
                <a:gd name="connsiteY3" fmla="*/ 2678 h 170043"/>
                <a:gd name="connsiteX4" fmla="*/ 3328671 w 3328671"/>
                <a:gd name="connsiteY4" fmla="*/ 157972 h 170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28671" h="170043">
                  <a:moveTo>
                    <a:pt x="0" y="170043"/>
                  </a:moveTo>
                  <a:lnTo>
                    <a:pt x="1769710" y="170012"/>
                  </a:lnTo>
                  <a:lnTo>
                    <a:pt x="1948102" y="0"/>
                  </a:lnTo>
                  <a:lnTo>
                    <a:pt x="3177631" y="2678"/>
                  </a:lnTo>
                  <a:lnTo>
                    <a:pt x="3328671" y="157972"/>
                  </a:lnTo>
                </a:path>
              </a:pathLst>
            </a:custGeom>
            <a:ln w="19050">
              <a:solidFill>
                <a:srgbClr val="000000">
                  <a:alpha val="1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0" name="Straight Connector 69"/>
            <p:cNvCxnSpPr>
              <a:endCxn id="171" idx="2"/>
            </p:cNvCxnSpPr>
            <p:nvPr/>
          </p:nvCxnSpPr>
          <p:spPr bwMode="gray">
            <a:xfrm>
              <a:off x="9191" y="2242759"/>
              <a:ext cx="376050" cy="964"/>
            </a:xfrm>
            <a:prstGeom prst="line">
              <a:avLst/>
            </a:prstGeom>
            <a:ln w="19050">
              <a:solidFill>
                <a:srgbClr val="000000">
                  <a:alpha val="1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>
              <a:endCxn id="268" idx="2"/>
            </p:cNvCxnSpPr>
            <p:nvPr/>
          </p:nvCxnSpPr>
          <p:spPr bwMode="gray">
            <a:xfrm flipV="1">
              <a:off x="2033607" y="1672601"/>
              <a:ext cx="484903" cy="84486"/>
            </a:xfrm>
            <a:prstGeom prst="line">
              <a:avLst/>
            </a:prstGeom>
            <a:ln w="19050">
              <a:solidFill>
                <a:srgbClr val="000000">
                  <a:alpha val="1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Freeform 71"/>
            <p:cNvSpPr/>
            <p:nvPr/>
          </p:nvSpPr>
          <p:spPr bwMode="gray">
            <a:xfrm rot="16200000" flipV="1">
              <a:off x="2098639" y="3881354"/>
              <a:ext cx="617882" cy="696164"/>
            </a:xfrm>
            <a:custGeom>
              <a:avLst/>
              <a:gdLst>
                <a:gd name="connsiteX0" fmla="*/ 17929 w 2848535"/>
                <a:gd name="connsiteY0" fmla="*/ 181536 h 199465"/>
                <a:gd name="connsiteX1" fmla="*/ 320488 w 2848535"/>
                <a:gd name="connsiteY1" fmla="*/ 181536 h 199465"/>
                <a:gd name="connsiteX2" fmla="*/ 421341 w 2848535"/>
                <a:gd name="connsiteY2" fmla="*/ 73959 h 199465"/>
                <a:gd name="connsiteX3" fmla="*/ 2848535 w 2848535"/>
                <a:gd name="connsiteY3" fmla="*/ 0 h 199465"/>
                <a:gd name="connsiteX4" fmla="*/ 2848535 w 2848535"/>
                <a:gd name="connsiteY4" fmla="*/ 0 h 199465"/>
                <a:gd name="connsiteX0" fmla="*/ 0 w 2830606"/>
                <a:gd name="connsiteY0" fmla="*/ 181536 h 199465"/>
                <a:gd name="connsiteX1" fmla="*/ 302559 w 2830606"/>
                <a:gd name="connsiteY1" fmla="*/ 181536 h 199465"/>
                <a:gd name="connsiteX2" fmla="*/ 403412 w 2830606"/>
                <a:gd name="connsiteY2" fmla="*/ 73959 h 199465"/>
                <a:gd name="connsiteX3" fmla="*/ 2830606 w 2830606"/>
                <a:gd name="connsiteY3" fmla="*/ 0 h 199465"/>
                <a:gd name="connsiteX4" fmla="*/ 2830606 w 2830606"/>
                <a:gd name="connsiteY4" fmla="*/ 0 h 199465"/>
                <a:gd name="connsiteX0" fmla="*/ 0 w 2830606"/>
                <a:gd name="connsiteY0" fmla="*/ 181536 h 181536"/>
                <a:gd name="connsiteX1" fmla="*/ 302559 w 2830606"/>
                <a:gd name="connsiteY1" fmla="*/ 181536 h 181536"/>
                <a:gd name="connsiteX2" fmla="*/ 403412 w 2830606"/>
                <a:gd name="connsiteY2" fmla="*/ 73959 h 181536"/>
                <a:gd name="connsiteX3" fmla="*/ 2830606 w 2830606"/>
                <a:gd name="connsiteY3" fmla="*/ 0 h 181536"/>
                <a:gd name="connsiteX4" fmla="*/ 2830606 w 2830606"/>
                <a:gd name="connsiteY4" fmla="*/ 0 h 181536"/>
                <a:gd name="connsiteX0" fmla="*/ 0 w 2830606"/>
                <a:gd name="connsiteY0" fmla="*/ 181536 h 181536"/>
                <a:gd name="connsiteX1" fmla="*/ 302559 w 2830606"/>
                <a:gd name="connsiteY1" fmla="*/ 181536 h 181536"/>
                <a:gd name="connsiteX2" fmla="*/ 403412 w 2830606"/>
                <a:gd name="connsiteY2" fmla="*/ 73959 h 181536"/>
                <a:gd name="connsiteX3" fmla="*/ 2830606 w 2830606"/>
                <a:gd name="connsiteY3" fmla="*/ 0 h 181536"/>
                <a:gd name="connsiteX4" fmla="*/ 2830606 w 2830606"/>
                <a:gd name="connsiteY4" fmla="*/ 0 h 181536"/>
                <a:gd name="connsiteX0" fmla="*/ 0 w 2830606"/>
                <a:gd name="connsiteY0" fmla="*/ 181536 h 181536"/>
                <a:gd name="connsiteX1" fmla="*/ 302559 w 2830606"/>
                <a:gd name="connsiteY1" fmla="*/ 181536 h 181536"/>
                <a:gd name="connsiteX2" fmla="*/ 477371 w 2830606"/>
                <a:gd name="connsiteY2" fmla="*/ 15688 h 181536"/>
                <a:gd name="connsiteX3" fmla="*/ 2830606 w 2830606"/>
                <a:gd name="connsiteY3" fmla="*/ 0 h 181536"/>
                <a:gd name="connsiteX4" fmla="*/ 2830606 w 2830606"/>
                <a:gd name="connsiteY4" fmla="*/ 0 h 181536"/>
                <a:gd name="connsiteX0" fmla="*/ 0 w 2830606"/>
                <a:gd name="connsiteY0" fmla="*/ 181536 h 181536"/>
                <a:gd name="connsiteX1" fmla="*/ 302559 w 2830606"/>
                <a:gd name="connsiteY1" fmla="*/ 181536 h 181536"/>
                <a:gd name="connsiteX2" fmla="*/ 477371 w 2830606"/>
                <a:gd name="connsiteY2" fmla="*/ 15688 h 181536"/>
                <a:gd name="connsiteX3" fmla="*/ 2830606 w 2830606"/>
                <a:gd name="connsiteY3" fmla="*/ 0 h 181536"/>
                <a:gd name="connsiteX4" fmla="*/ 2810436 w 2830606"/>
                <a:gd name="connsiteY4" fmla="*/ 13447 h 181536"/>
                <a:gd name="connsiteX0" fmla="*/ 0 w 2830606"/>
                <a:gd name="connsiteY0" fmla="*/ 186018 h 186018"/>
                <a:gd name="connsiteX1" fmla="*/ 302559 w 2830606"/>
                <a:gd name="connsiteY1" fmla="*/ 186018 h 186018"/>
                <a:gd name="connsiteX2" fmla="*/ 477371 w 2830606"/>
                <a:gd name="connsiteY2" fmla="*/ 0 h 186018"/>
                <a:gd name="connsiteX3" fmla="*/ 2830606 w 2830606"/>
                <a:gd name="connsiteY3" fmla="*/ 4482 h 186018"/>
                <a:gd name="connsiteX4" fmla="*/ 2810436 w 2830606"/>
                <a:gd name="connsiteY4" fmla="*/ 17929 h 186018"/>
                <a:gd name="connsiteX0" fmla="*/ 0 w 2830606"/>
                <a:gd name="connsiteY0" fmla="*/ 186018 h 186018"/>
                <a:gd name="connsiteX1" fmla="*/ 302559 w 2830606"/>
                <a:gd name="connsiteY1" fmla="*/ 186018 h 186018"/>
                <a:gd name="connsiteX2" fmla="*/ 477371 w 2830606"/>
                <a:gd name="connsiteY2" fmla="*/ 0 h 186018"/>
                <a:gd name="connsiteX3" fmla="*/ 2830606 w 2830606"/>
                <a:gd name="connsiteY3" fmla="*/ 4482 h 186018"/>
                <a:gd name="connsiteX0" fmla="*/ 0 w 3211606"/>
                <a:gd name="connsiteY0" fmla="*/ 0 h 567018"/>
                <a:gd name="connsiteX1" fmla="*/ 683559 w 3211606"/>
                <a:gd name="connsiteY1" fmla="*/ 567018 h 567018"/>
                <a:gd name="connsiteX2" fmla="*/ 858371 w 3211606"/>
                <a:gd name="connsiteY2" fmla="*/ 381000 h 567018"/>
                <a:gd name="connsiteX3" fmla="*/ 3211606 w 3211606"/>
                <a:gd name="connsiteY3" fmla="*/ 385482 h 567018"/>
                <a:gd name="connsiteX0" fmla="*/ 0 w 3211606"/>
                <a:gd name="connsiteY0" fmla="*/ 0 h 385482"/>
                <a:gd name="connsiteX1" fmla="*/ 0 w 3211606"/>
                <a:gd name="connsiteY1" fmla="*/ 228600 h 385482"/>
                <a:gd name="connsiteX2" fmla="*/ 858371 w 3211606"/>
                <a:gd name="connsiteY2" fmla="*/ 381000 h 385482"/>
                <a:gd name="connsiteX3" fmla="*/ 3211606 w 3211606"/>
                <a:gd name="connsiteY3" fmla="*/ 385482 h 385482"/>
                <a:gd name="connsiteX0" fmla="*/ 0 w 3211606"/>
                <a:gd name="connsiteY0" fmla="*/ 0 h 385482"/>
                <a:gd name="connsiteX1" fmla="*/ 0 w 3211606"/>
                <a:gd name="connsiteY1" fmla="*/ 228600 h 385482"/>
                <a:gd name="connsiteX2" fmla="*/ 914400 w 3211606"/>
                <a:gd name="connsiteY2" fmla="*/ 228600 h 385482"/>
                <a:gd name="connsiteX3" fmla="*/ 3211606 w 3211606"/>
                <a:gd name="connsiteY3" fmla="*/ 385482 h 385482"/>
                <a:gd name="connsiteX0" fmla="*/ 0 w 914400"/>
                <a:gd name="connsiteY0" fmla="*/ 0 h 381000"/>
                <a:gd name="connsiteX1" fmla="*/ 0 w 914400"/>
                <a:gd name="connsiteY1" fmla="*/ 228600 h 381000"/>
                <a:gd name="connsiteX2" fmla="*/ 914400 w 914400"/>
                <a:gd name="connsiteY2" fmla="*/ 228600 h 381000"/>
                <a:gd name="connsiteX3" fmla="*/ 914400 w 914400"/>
                <a:gd name="connsiteY3" fmla="*/ 381000 h 381000"/>
                <a:gd name="connsiteX0" fmla="*/ 0 w 914400"/>
                <a:gd name="connsiteY0" fmla="*/ 0 h 471678"/>
                <a:gd name="connsiteX1" fmla="*/ 0 w 914400"/>
                <a:gd name="connsiteY1" fmla="*/ 228600 h 471678"/>
                <a:gd name="connsiteX2" fmla="*/ 914400 w 914400"/>
                <a:gd name="connsiteY2" fmla="*/ 228600 h 471678"/>
                <a:gd name="connsiteX3" fmla="*/ 891540 w 914400"/>
                <a:gd name="connsiteY3" fmla="*/ 471678 h 471678"/>
                <a:gd name="connsiteX0" fmla="*/ 0 w 891540"/>
                <a:gd name="connsiteY0" fmla="*/ 0 h 471678"/>
                <a:gd name="connsiteX1" fmla="*/ 0 w 891540"/>
                <a:gd name="connsiteY1" fmla="*/ 228600 h 471678"/>
                <a:gd name="connsiteX2" fmla="*/ 643890 w 891540"/>
                <a:gd name="connsiteY2" fmla="*/ 267462 h 471678"/>
                <a:gd name="connsiteX3" fmla="*/ 891540 w 891540"/>
                <a:gd name="connsiteY3" fmla="*/ 471678 h 471678"/>
                <a:gd name="connsiteX0" fmla="*/ 0 w 891540"/>
                <a:gd name="connsiteY0" fmla="*/ 0 h 471678"/>
                <a:gd name="connsiteX1" fmla="*/ 26670 w 891540"/>
                <a:gd name="connsiteY1" fmla="*/ 257746 h 471678"/>
                <a:gd name="connsiteX2" fmla="*/ 643890 w 891540"/>
                <a:gd name="connsiteY2" fmla="*/ 267462 h 471678"/>
                <a:gd name="connsiteX3" fmla="*/ 891540 w 891540"/>
                <a:gd name="connsiteY3" fmla="*/ 471678 h 471678"/>
                <a:gd name="connsiteX0" fmla="*/ 0 w 891540"/>
                <a:gd name="connsiteY0" fmla="*/ 0 h 471678"/>
                <a:gd name="connsiteX1" fmla="*/ 7620 w 891540"/>
                <a:gd name="connsiteY1" fmla="*/ 267461 h 471678"/>
                <a:gd name="connsiteX2" fmla="*/ 643890 w 891540"/>
                <a:gd name="connsiteY2" fmla="*/ 267462 h 471678"/>
                <a:gd name="connsiteX3" fmla="*/ 891540 w 891540"/>
                <a:gd name="connsiteY3" fmla="*/ 471678 h 471678"/>
                <a:gd name="connsiteX0" fmla="*/ 0 w 883920"/>
                <a:gd name="connsiteY0" fmla="*/ 0 h 204217"/>
                <a:gd name="connsiteX1" fmla="*/ 636270 w 883920"/>
                <a:gd name="connsiteY1" fmla="*/ 1 h 204217"/>
                <a:gd name="connsiteX2" fmla="*/ 883920 w 883920"/>
                <a:gd name="connsiteY2" fmla="*/ 204217 h 204217"/>
                <a:gd name="connsiteX0" fmla="*/ 0 w 883920"/>
                <a:gd name="connsiteY0" fmla="*/ 0 h 204217"/>
                <a:gd name="connsiteX1" fmla="*/ 557948 w 883920"/>
                <a:gd name="connsiteY1" fmla="*/ 1 h 204217"/>
                <a:gd name="connsiteX2" fmla="*/ 883920 w 883920"/>
                <a:gd name="connsiteY2" fmla="*/ 204217 h 204217"/>
                <a:gd name="connsiteX0" fmla="*/ 0 w 788308"/>
                <a:gd name="connsiteY0" fmla="*/ 0 h 309556"/>
                <a:gd name="connsiteX1" fmla="*/ 557948 w 788308"/>
                <a:gd name="connsiteY1" fmla="*/ 1 h 309556"/>
                <a:gd name="connsiteX2" fmla="*/ 788308 w 788308"/>
                <a:gd name="connsiteY2" fmla="*/ 309556 h 309556"/>
                <a:gd name="connsiteX0" fmla="*/ 0 w 788308"/>
                <a:gd name="connsiteY0" fmla="*/ 0 h 309556"/>
                <a:gd name="connsiteX1" fmla="*/ 451372 w 788308"/>
                <a:gd name="connsiteY1" fmla="*/ 0 h 309556"/>
                <a:gd name="connsiteX2" fmla="*/ 788308 w 788308"/>
                <a:gd name="connsiteY2" fmla="*/ 309556 h 309556"/>
                <a:gd name="connsiteX0" fmla="*/ 0 w 788308"/>
                <a:gd name="connsiteY0" fmla="*/ 0 h 309556"/>
                <a:gd name="connsiteX1" fmla="*/ 451372 w 788308"/>
                <a:gd name="connsiteY1" fmla="*/ 0 h 309556"/>
                <a:gd name="connsiteX2" fmla="*/ 788308 w 788308"/>
                <a:gd name="connsiteY2" fmla="*/ 135461 h 309556"/>
                <a:gd name="connsiteX3" fmla="*/ 788308 w 788308"/>
                <a:gd name="connsiteY3" fmla="*/ 309556 h 309556"/>
                <a:gd name="connsiteX0" fmla="*/ 0 w 788308"/>
                <a:gd name="connsiteY0" fmla="*/ 0 h 822004"/>
                <a:gd name="connsiteX1" fmla="*/ 451372 w 788308"/>
                <a:gd name="connsiteY1" fmla="*/ 0 h 822004"/>
                <a:gd name="connsiteX2" fmla="*/ 788308 w 788308"/>
                <a:gd name="connsiteY2" fmla="*/ 135461 h 822004"/>
                <a:gd name="connsiteX3" fmla="*/ 788308 w 788308"/>
                <a:gd name="connsiteY3" fmla="*/ 822004 h 822004"/>
                <a:gd name="connsiteX0" fmla="*/ 0 w 788308"/>
                <a:gd name="connsiteY0" fmla="*/ 2 h 822006"/>
                <a:gd name="connsiteX1" fmla="*/ 230883 w 788308"/>
                <a:gd name="connsiteY1" fmla="*/ 0 h 822006"/>
                <a:gd name="connsiteX2" fmla="*/ 451372 w 788308"/>
                <a:gd name="connsiteY2" fmla="*/ 2 h 822006"/>
                <a:gd name="connsiteX3" fmla="*/ 788308 w 788308"/>
                <a:gd name="connsiteY3" fmla="*/ 135463 h 822006"/>
                <a:gd name="connsiteX4" fmla="*/ 788308 w 788308"/>
                <a:gd name="connsiteY4" fmla="*/ 822006 h 822006"/>
                <a:gd name="connsiteX0" fmla="*/ 1 w 557426"/>
                <a:gd name="connsiteY0" fmla="*/ 0 h 822006"/>
                <a:gd name="connsiteX1" fmla="*/ 220490 w 557426"/>
                <a:gd name="connsiteY1" fmla="*/ 2 h 822006"/>
                <a:gd name="connsiteX2" fmla="*/ 557426 w 557426"/>
                <a:gd name="connsiteY2" fmla="*/ 135463 h 822006"/>
                <a:gd name="connsiteX3" fmla="*/ 557426 w 557426"/>
                <a:gd name="connsiteY3" fmla="*/ 822006 h 822006"/>
                <a:gd name="connsiteX0" fmla="*/ 0 w 1391259"/>
                <a:gd name="connsiteY0" fmla="*/ 0 h 822007"/>
                <a:gd name="connsiteX1" fmla="*/ 1054323 w 1391259"/>
                <a:gd name="connsiteY1" fmla="*/ 3 h 822007"/>
                <a:gd name="connsiteX2" fmla="*/ 1391259 w 1391259"/>
                <a:gd name="connsiteY2" fmla="*/ 135464 h 822007"/>
                <a:gd name="connsiteX3" fmla="*/ 1391259 w 1391259"/>
                <a:gd name="connsiteY3" fmla="*/ 822007 h 822007"/>
                <a:gd name="connsiteX0" fmla="*/ 0 w 1391259"/>
                <a:gd name="connsiteY0" fmla="*/ 0 h 822007"/>
                <a:gd name="connsiteX1" fmla="*/ 1054323 w 1391259"/>
                <a:gd name="connsiteY1" fmla="*/ 3 h 822007"/>
                <a:gd name="connsiteX2" fmla="*/ 1391259 w 1391259"/>
                <a:gd name="connsiteY2" fmla="*/ 239299 h 822007"/>
                <a:gd name="connsiteX3" fmla="*/ 1391259 w 1391259"/>
                <a:gd name="connsiteY3" fmla="*/ 822007 h 822007"/>
                <a:gd name="connsiteX0" fmla="*/ 0 w 1391259"/>
                <a:gd name="connsiteY0" fmla="*/ 0 h 706964"/>
                <a:gd name="connsiteX1" fmla="*/ 1054323 w 1391259"/>
                <a:gd name="connsiteY1" fmla="*/ 3 h 706964"/>
                <a:gd name="connsiteX2" fmla="*/ 1391259 w 1391259"/>
                <a:gd name="connsiteY2" fmla="*/ 239299 h 706964"/>
                <a:gd name="connsiteX3" fmla="*/ 1391259 w 1391259"/>
                <a:gd name="connsiteY3" fmla="*/ 706964 h 706964"/>
                <a:gd name="connsiteX0" fmla="*/ 0 w 1391261"/>
                <a:gd name="connsiteY0" fmla="*/ 0 h 948401"/>
                <a:gd name="connsiteX1" fmla="*/ 1054323 w 1391261"/>
                <a:gd name="connsiteY1" fmla="*/ 3 h 948401"/>
                <a:gd name="connsiteX2" fmla="*/ 1391259 w 1391261"/>
                <a:gd name="connsiteY2" fmla="*/ 239299 h 948401"/>
                <a:gd name="connsiteX3" fmla="*/ 1391262 w 1391261"/>
                <a:gd name="connsiteY3" fmla="*/ 948400 h 948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91261" h="948401">
                  <a:moveTo>
                    <a:pt x="0" y="0"/>
                  </a:moveTo>
                  <a:lnTo>
                    <a:pt x="1054323" y="3"/>
                  </a:lnTo>
                  <a:lnTo>
                    <a:pt x="1391259" y="239299"/>
                  </a:lnTo>
                  <a:lnTo>
                    <a:pt x="1391262" y="948400"/>
                  </a:lnTo>
                </a:path>
              </a:pathLst>
            </a:custGeom>
            <a:ln w="19050">
              <a:solidFill>
                <a:srgbClr val="000000">
                  <a:alpha val="1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 bwMode="gray">
            <a:xfrm rot="16200000" flipV="1">
              <a:off x="2116380" y="4068753"/>
              <a:ext cx="406170" cy="519934"/>
            </a:xfrm>
            <a:custGeom>
              <a:avLst/>
              <a:gdLst>
                <a:gd name="connsiteX0" fmla="*/ 17929 w 2848535"/>
                <a:gd name="connsiteY0" fmla="*/ 181536 h 199465"/>
                <a:gd name="connsiteX1" fmla="*/ 320488 w 2848535"/>
                <a:gd name="connsiteY1" fmla="*/ 181536 h 199465"/>
                <a:gd name="connsiteX2" fmla="*/ 421341 w 2848535"/>
                <a:gd name="connsiteY2" fmla="*/ 73959 h 199465"/>
                <a:gd name="connsiteX3" fmla="*/ 2848535 w 2848535"/>
                <a:gd name="connsiteY3" fmla="*/ 0 h 199465"/>
                <a:gd name="connsiteX4" fmla="*/ 2848535 w 2848535"/>
                <a:gd name="connsiteY4" fmla="*/ 0 h 199465"/>
                <a:gd name="connsiteX0" fmla="*/ 0 w 2830606"/>
                <a:gd name="connsiteY0" fmla="*/ 181536 h 199465"/>
                <a:gd name="connsiteX1" fmla="*/ 302559 w 2830606"/>
                <a:gd name="connsiteY1" fmla="*/ 181536 h 199465"/>
                <a:gd name="connsiteX2" fmla="*/ 403412 w 2830606"/>
                <a:gd name="connsiteY2" fmla="*/ 73959 h 199465"/>
                <a:gd name="connsiteX3" fmla="*/ 2830606 w 2830606"/>
                <a:gd name="connsiteY3" fmla="*/ 0 h 199465"/>
                <a:gd name="connsiteX4" fmla="*/ 2830606 w 2830606"/>
                <a:gd name="connsiteY4" fmla="*/ 0 h 199465"/>
                <a:gd name="connsiteX0" fmla="*/ 0 w 2830606"/>
                <a:gd name="connsiteY0" fmla="*/ 181536 h 181536"/>
                <a:gd name="connsiteX1" fmla="*/ 302559 w 2830606"/>
                <a:gd name="connsiteY1" fmla="*/ 181536 h 181536"/>
                <a:gd name="connsiteX2" fmla="*/ 403412 w 2830606"/>
                <a:gd name="connsiteY2" fmla="*/ 73959 h 181536"/>
                <a:gd name="connsiteX3" fmla="*/ 2830606 w 2830606"/>
                <a:gd name="connsiteY3" fmla="*/ 0 h 181536"/>
                <a:gd name="connsiteX4" fmla="*/ 2830606 w 2830606"/>
                <a:gd name="connsiteY4" fmla="*/ 0 h 181536"/>
                <a:gd name="connsiteX0" fmla="*/ 0 w 2830606"/>
                <a:gd name="connsiteY0" fmla="*/ 181536 h 181536"/>
                <a:gd name="connsiteX1" fmla="*/ 302559 w 2830606"/>
                <a:gd name="connsiteY1" fmla="*/ 181536 h 181536"/>
                <a:gd name="connsiteX2" fmla="*/ 403412 w 2830606"/>
                <a:gd name="connsiteY2" fmla="*/ 73959 h 181536"/>
                <a:gd name="connsiteX3" fmla="*/ 2830606 w 2830606"/>
                <a:gd name="connsiteY3" fmla="*/ 0 h 181536"/>
                <a:gd name="connsiteX4" fmla="*/ 2830606 w 2830606"/>
                <a:gd name="connsiteY4" fmla="*/ 0 h 181536"/>
                <a:gd name="connsiteX0" fmla="*/ 0 w 2830606"/>
                <a:gd name="connsiteY0" fmla="*/ 181536 h 181536"/>
                <a:gd name="connsiteX1" fmla="*/ 302559 w 2830606"/>
                <a:gd name="connsiteY1" fmla="*/ 181536 h 181536"/>
                <a:gd name="connsiteX2" fmla="*/ 477371 w 2830606"/>
                <a:gd name="connsiteY2" fmla="*/ 15688 h 181536"/>
                <a:gd name="connsiteX3" fmla="*/ 2830606 w 2830606"/>
                <a:gd name="connsiteY3" fmla="*/ 0 h 181536"/>
                <a:gd name="connsiteX4" fmla="*/ 2830606 w 2830606"/>
                <a:gd name="connsiteY4" fmla="*/ 0 h 181536"/>
                <a:gd name="connsiteX0" fmla="*/ 0 w 2830606"/>
                <a:gd name="connsiteY0" fmla="*/ 181536 h 181536"/>
                <a:gd name="connsiteX1" fmla="*/ 302559 w 2830606"/>
                <a:gd name="connsiteY1" fmla="*/ 181536 h 181536"/>
                <a:gd name="connsiteX2" fmla="*/ 477371 w 2830606"/>
                <a:gd name="connsiteY2" fmla="*/ 15688 h 181536"/>
                <a:gd name="connsiteX3" fmla="*/ 2830606 w 2830606"/>
                <a:gd name="connsiteY3" fmla="*/ 0 h 181536"/>
                <a:gd name="connsiteX4" fmla="*/ 2810436 w 2830606"/>
                <a:gd name="connsiteY4" fmla="*/ 13447 h 181536"/>
                <a:gd name="connsiteX0" fmla="*/ 0 w 2830606"/>
                <a:gd name="connsiteY0" fmla="*/ 186018 h 186018"/>
                <a:gd name="connsiteX1" fmla="*/ 302559 w 2830606"/>
                <a:gd name="connsiteY1" fmla="*/ 186018 h 186018"/>
                <a:gd name="connsiteX2" fmla="*/ 477371 w 2830606"/>
                <a:gd name="connsiteY2" fmla="*/ 0 h 186018"/>
                <a:gd name="connsiteX3" fmla="*/ 2830606 w 2830606"/>
                <a:gd name="connsiteY3" fmla="*/ 4482 h 186018"/>
                <a:gd name="connsiteX4" fmla="*/ 2810436 w 2830606"/>
                <a:gd name="connsiteY4" fmla="*/ 17929 h 186018"/>
                <a:gd name="connsiteX0" fmla="*/ 0 w 2830606"/>
                <a:gd name="connsiteY0" fmla="*/ 186018 h 186018"/>
                <a:gd name="connsiteX1" fmla="*/ 302559 w 2830606"/>
                <a:gd name="connsiteY1" fmla="*/ 186018 h 186018"/>
                <a:gd name="connsiteX2" fmla="*/ 477371 w 2830606"/>
                <a:gd name="connsiteY2" fmla="*/ 0 h 186018"/>
                <a:gd name="connsiteX3" fmla="*/ 2830606 w 2830606"/>
                <a:gd name="connsiteY3" fmla="*/ 4482 h 186018"/>
                <a:gd name="connsiteX0" fmla="*/ 0 w 3211606"/>
                <a:gd name="connsiteY0" fmla="*/ 0 h 567018"/>
                <a:gd name="connsiteX1" fmla="*/ 683559 w 3211606"/>
                <a:gd name="connsiteY1" fmla="*/ 567018 h 567018"/>
                <a:gd name="connsiteX2" fmla="*/ 858371 w 3211606"/>
                <a:gd name="connsiteY2" fmla="*/ 381000 h 567018"/>
                <a:gd name="connsiteX3" fmla="*/ 3211606 w 3211606"/>
                <a:gd name="connsiteY3" fmla="*/ 385482 h 567018"/>
                <a:gd name="connsiteX0" fmla="*/ 0 w 3211606"/>
                <a:gd name="connsiteY0" fmla="*/ 0 h 385482"/>
                <a:gd name="connsiteX1" fmla="*/ 0 w 3211606"/>
                <a:gd name="connsiteY1" fmla="*/ 228600 h 385482"/>
                <a:gd name="connsiteX2" fmla="*/ 858371 w 3211606"/>
                <a:gd name="connsiteY2" fmla="*/ 381000 h 385482"/>
                <a:gd name="connsiteX3" fmla="*/ 3211606 w 3211606"/>
                <a:gd name="connsiteY3" fmla="*/ 385482 h 385482"/>
                <a:gd name="connsiteX0" fmla="*/ 0 w 3211606"/>
                <a:gd name="connsiteY0" fmla="*/ 0 h 385482"/>
                <a:gd name="connsiteX1" fmla="*/ 0 w 3211606"/>
                <a:gd name="connsiteY1" fmla="*/ 228600 h 385482"/>
                <a:gd name="connsiteX2" fmla="*/ 914400 w 3211606"/>
                <a:gd name="connsiteY2" fmla="*/ 228600 h 385482"/>
                <a:gd name="connsiteX3" fmla="*/ 3211606 w 3211606"/>
                <a:gd name="connsiteY3" fmla="*/ 385482 h 385482"/>
                <a:gd name="connsiteX0" fmla="*/ 0 w 914400"/>
                <a:gd name="connsiteY0" fmla="*/ 0 h 381000"/>
                <a:gd name="connsiteX1" fmla="*/ 0 w 914400"/>
                <a:gd name="connsiteY1" fmla="*/ 228600 h 381000"/>
                <a:gd name="connsiteX2" fmla="*/ 914400 w 914400"/>
                <a:gd name="connsiteY2" fmla="*/ 228600 h 381000"/>
                <a:gd name="connsiteX3" fmla="*/ 914400 w 914400"/>
                <a:gd name="connsiteY3" fmla="*/ 381000 h 381000"/>
                <a:gd name="connsiteX0" fmla="*/ 0 w 914400"/>
                <a:gd name="connsiteY0" fmla="*/ 0 h 471678"/>
                <a:gd name="connsiteX1" fmla="*/ 0 w 914400"/>
                <a:gd name="connsiteY1" fmla="*/ 228600 h 471678"/>
                <a:gd name="connsiteX2" fmla="*/ 914400 w 914400"/>
                <a:gd name="connsiteY2" fmla="*/ 228600 h 471678"/>
                <a:gd name="connsiteX3" fmla="*/ 891540 w 914400"/>
                <a:gd name="connsiteY3" fmla="*/ 471678 h 471678"/>
                <a:gd name="connsiteX0" fmla="*/ 0 w 891540"/>
                <a:gd name="connsiteY0" fmla="*/ 0 h 471678"/>
                <a:gd name="connsiteX1" fmla="*/ 0 w 891540"/>
                <a:gd name="connsiteY1" fmla="*/ 228600 h 471678"/>
                <a:gd name="connsiteX2" fmla="*/ 643890 w 891540"/>
                <a:gd name="connsiteY2" fmla="*/ 267462 h 471678"/>
                <a:gd name="connsiteX3" fmla="*/ 891540 w 891540"/>
                <a:gd name="connsiteY3" fmla="*/ 471678 h 471678"/>
                <a:gd name="connsiteX0" fmla="*/ 0 w 891540"/>
                <a:gd name="connsiteY0" fmla="*/ 0 h 471678"/>
                <a:gd name="connsiteX1" fmla="*/ 26670 w 891540"/>
                <a:gd name="connsiteY1" fmla="*/ 257746 h 471678"/>
                <a:gd name="connsiteX2" fmla="*/ 643890 w 891540"/>
                <a:gd name="connsiteY2" fmla="*/ 267462 h 471678"/>
                <a:gd name="connsiteX3" fmla="*/ 891540 w 891540"/>
                <a:gd name="connsiteY3" fmla="*/ 471678 h 471678"/>
                <a:gd name="connsiteX0" fmla="*/ 0 w 891540"/>
                <a:gd name="connsiteY0" fmla="*/ 0 h 471678"/>
                <a:gd name="connsiteX1" fmla="*/ 7620 w 891540"/>
                <a:gd name="connsiteY1" fmla="*/ 267461 h 471678"/>
                <a:gd name="connsiteX2" fmla="*/ 643890 w 891540"/>
                <a:gd name="connsiteY2" fmla="*/ 267462 h 471678"/>
                <a:gd name="connsiteX3" fmla="*/ 891540 w 891540"/>
                <a:gd name="connsiteY3" fmla="*/ 471678 h 471678"/>
                <a:gd name="connsiteX0" fmla="*/ 0 w 883920"/>
                <a:gd name="connsiteY0" fmla="*/ 0 h 204217"/>
                <a:gd name="connsiteX1" fmla="*/ 636270 w 883920"/>
                <a:gd name="connsiteY1" fmla="*/ 1 h 204217"/>
                <a:gd name="connsiteX2" fmla="*/ 883920 w 883920"/>
                <a:gd name="connsiteY2" fmla="*/ 204217 h 204217"/>
                <a:gd name="connsiteX0" fmla="*/ 0 w 883920"/>
                <a:gd name="connsiteY0" fmla="*/ 0 h 204217"/>
                <a:gd name="connsiteX1" fmla="*/ 557948 w 883920"/>
                <a:gd name="connsiteY1" fmla="*/ 1 h 204217"/>
                <a:gd name="connsiteX2" fmla="*/ 883920 w 883920"/>
                <a:gd name="connsiteY2" fmla="*/ 204217 h 204217"/>
                <a:gd name="connsiteX0" fmla="*/ 0 w 788308"/>
                <a:gd name="connsiteY0" fmla="*/ 0 h 309556"/>
                <a:gd name="connsiteX1" fmla="*/ 557948 w 788308"/>
                <a:gd name="connsiteY1" fmla="*/ 1 h 309556"/>
                <a:gd name="connsiteX2" fmla="*/ 788308 w 788308"/>
                <a:gd name="connsiteY2" fmla="*/ 309556 h 309556"/>
                <a:gd name="connsiteX0" fmla="*/ 0 w 788308"/>
                <a:gd name="connsiteY0" fmla="*/ 0 h 309556"/>
                <a:gd name="connsiteX1" fmla="*/ 451372 w 788308"/>
                <a:gd name="connsiteY1" fmla="*/ 0 h 309556"/>
                <a:gd name="connsiteX2" fmla="*/ 788308 w 788308"/>
                <a:gd name="connsiteY2" fmla="*/ 309556 h 309556"/>
                <a:gd name="connsiteX0" fmla="*/ 0 w 788308"/>
                <a:gd name="connsiteY0" fmla="*/ 0 h 309556"/>
                <a:gd name="connsiteX1" fmla="*/ 451372 w 788308"/>
                <a:gd name="connsiteY1" fmla="*/ 0 h 309556"/>
                <a:gd name="connsiteX2" fmla="*/ 788308 w 788308"/>
                <a:gd name="connsiteY2" fmla="*/ 135461 h 309556"/>
                <a:gd name="connsiteX3" fmla="*/ 788308 w 788308"/>
                <a:gd name="connsiteY3" fmla="*/ 309556 h 309556"/>
                <a:gd name="connsiteX0" fmla="*/ 0 w 788308"/>
                <a:gd name="connsiteY0" fmla="*/ 0 h 822004"/>
                <a:gd name="connsiteX1" fmla="*/ 451372 w 788308"/>
                <a:gd name="connsiteY1" fmla="*/ 0 h 822004"/>
                <a:gd name="connsiteX2" fmla="*/ 788308 w 788308"/>
                <a:gd name="connsiteY2" fmla="*/ 135461 h 822004"/>
                <a:gd name="connsiteX3" fmla="*/ 788308 w 788308"/>
                <a:gd name="connsiteY3" fmla="*/ 822004 h 822004"/>
                <a:gd name="connsiteX0" fmla="*/ 0 w 788308"/>
                <a:gd name="connsiteY0" fmla="*/ 2 h 822006"/>
                <a:gd name="connsiteX1" fmla="*/ 230883 w 788308"/>
                <a:gd name="connsiteY1" fmla="*/ 0 h 822006"/>
                <a:gd name="connsiteX2" fmla="*/ 451372 w 788308"/>
                <a:gd name="connsiteY2" fmla="*/ 2 h 822006"/>
                <a:gd name="connsiteX3" fmla="*/ 788308 w 788308"/>
                <a:gd name="connsiteY3" fmla="*/ 135463 h 822006"/>
                <a:gd name="connsiteX4" fmla="*/ 788308 w 788308"/>
                <a:gd name="connsiteY4" fmla="*/ 822006 h 822006"/>
                <a:gd name="connsiteX0" fmla="*/ 1 w 557426"/>
                <a:gd name="connsiteY0" fmla="*/ 0 h 822006"/>
                <a:gd name="connsiteX1" fmla="*/ 220490 w 557426"/>
                <a:gd name="connsiteY1" fmla="*/ 2 h 822006"/>
                <a:gd name="connsiteX2" fmla="*/ 557426 w 557426"/>
                <a:gd name="connsiteY2" fmla="*/ 135463 h 822006"/>
                <a:gd name="connsiteX3" fmla="*/ 557426 w 557426"/>
                <a:gd name="connsiteY3" fmla="*/ 822006 h 822006"/>
                <a:gd name="connsiteX0" fmla="*/ 0 w 1391259"/>
                <a:gd name="connsiteY0" fmla="*/ 0 h 822007"/>
                <a:gd name="connsiteX1" fmla="*/ 1054323 w 1391259"/>
                <a:gd name="connsiteY1" fmla="*/ 3 h 822007"/>
                <a:gd name="connsiteX2" fmla="*/ 1391259 w 1391259"/>
                <a:gd name="connsiteY2" fmla="*/ 135464 h 822007"/>
                <a:gd name="connsiteX3" fmla="*/ 1391259 w 1391259"/>
                <a:gd name="connsiteY3" fmla="*/ 822007 h 822007"/>
                <a:gd name="connsiteX0" fmla="*/ 0 w 1391259"/>
                <a:gd name="connsiteY0" fmla="*/ 0 h 822007"/>
                <a:gd name="connsiteX1" fmla="*/ 1054323 w 1391259"/>
                <a:gd name="connsiteY1" fmla="*/ 3 h 822007"/>
                <a:gd name="connsiteX2" fmla="*/ 1391259 w 1391259"/>
                <a:gd name="connsiteY2" fmla="*/ 239299 h 822007"/>
                <a:gd name="connsiteX3" fmla="*/ 1391259 w 1391259"/>
                <a:gd name="connsiteY3" fmla="*/ 822007 h 822007"/>
                <a:gd name="connsiteX0" fmla="*/ 0 w 1391259"/>
                <a:gd name="connsiteY0" fmla="*/ 0 h 706964"/>
                <a:gd name="connsiteX1" fmla="*/ 1054323 w 1391259"/>
                <a:gd name="connsiteY1" fmla="*/ 3 h 706964"/>
                <a:gd name="connsiteX2" fmla="*/ 1391259 w 1391259"/>
                <a:gd name="connsiteY2" fmla="*/ 239299 h 706964"/>
                <a:gd name="connsiteX3" fmla="*/ 1391259 w 1391259"/>
                <a:gd name="connsiteY3" fmla="*/ 706964 h 706964"/>
                <a:gd name="connsiteX0" fmla="*/ 0 w 1392482"/>
                <a:gd name="connsiteY0" fmla="*/ 0 h 1010967"/>
                <a:gd name="connsiteX1" fmla="*/ 1054323 w 1392482"/>
                <a:gd name="connsiteY1" fmla="*/ 3 h 1010967"/>
                <a:gd name="connsiteX2" fmla="*/ 1391259 w 1392482"/>
                <a:gd name="connsiteY2" fmla="*/ 239299 h 1010967"/>
                <a:gd name="connsiteX3" fmla="*/ 1392482 w 1392482"/>
                <a:gd name="connsiteY3" fmla="*/ 1010967 h 1010967"/>
                <a:gd name="connsiteX0" fmla="*/ 0 w 1392482"/>
                <a:gd name="connsiteY0" fmla="*/ 0 h 953833"/>
                <a:gd name="connsiteX1" fmla="*/ 1054323 w 1392482"/>
                <a:gd name="connsiteY1" fmla="*/ 3 h 953833"/>
                <a:gd name="connsiteX2" fmla="*/ 1391259 w 1392482"/>
                <a:gd name="connsiteY2" fmla="*/ 239299 h 953833"/>
                <a:gd name="connsiteX3" fmla="*/ 1392481 w 1392482"/>
                <a:gd name="connsiteY3" fmla="*/ 953832 h 953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92482" h="953833">
                  <a:moveTo>
                    <a:pt x="0" y="0"/>
                  </a:moveTo>
                  <a:lnTo>
                    <a:pt x="1054323" y="3"/>
                  </a:lnTo>
                  <a:lnTo>
                    <a:pt x="1391259" y="239299"/>
                  </a:lnTo>
                  <a:cubicBezTo>
                    <a:pt x="1391667" y="496522"/>
                    <a:pt x="1392073" y="696609"/>
                    <a:pt x="1392481" y="953832"/>
                  </a:cubicBezTo>
                </a:path>
              </a:pathLst>
            </a:custGeom>
            <a:ln w="19050">
              <a:solidFill>
                <a:srgbClr val="000000">
                  <a:alpha val="1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4" name="Straight Connector 73"/>
            <p:cNvCxnSpPr>
              <a:stCxn id="155" idx="4"/>
            </p:cNvCxnSpPr>
            <p:nvPr/>
          </p:nvCxnSpPr>
          <p:spPr bwMode="gray">
            <a:xfrm>
              <a:off x="3696091" y="3603742"/>
              <a:ext cx="2285" cy="349219"/>
            </a:xfrm>
            <a:prstGeom prst="line">
              <a:avLst/>
            </a:prstGeom>
            <a:ln w="19050">
              <a:solidFill>
                <a:srgbClr val="000000">
                  <a:alpha val="1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hape 74"/>
            <p:cNvCxnSpPr>
              <a:endCxn id="156" idx="4"/>
            </p:cNvCxnSpPr>
            <p:nvPr/>
          </p:nvCxnSpPr>
          <p:spPr bwMode="gray">
            <a:xfrm rot="10800000">
              <a:off x="3346838" y="3380448"/>
              <a:ext cx="284069" cy="639982"/>
            </a:xfrm>
            <a:prstGeom prst="bentConnector2">
              <a:avLst/>
            </a:prstGeom>
            <a:ln w="19050">
              <a:solidFill>
                <a:srgbClr val="000000">
                  <a:alpha val="1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>
              <a:stCxn id="223" idx="2"/>
            </p:cNvCxnSpPr>
            <p:nvPr/>
          </p:nvCxnSpPr>
          <p:spPr bwMode="gray">
            <a:xfrm flipH="1">
              <a:off x="366010" y="3331660"/>
              <a:ext cx="1597" cy="831113"/>
            </a:xfrm>
            <a:prstGeom prst="line">
              <a:avLst/>
            </a:prstGeom>
            <a:ln w="19050">
              <a:solidFill>
                <a:srgbClr val="000000">
                  <a:alpha val="1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>
              <a:stCxn id="189" idx="6"/>
              <a:endCxn id="182" idx="2"/>
            </p:cNvCxnSpPr>
            <p:nvPr/>
          </p:nvCxnSpPr>
          <p:spPr bwMode="gray">
            <a:xfrm>
              <a:off x="1651723" y="3011566"/>
              <a:ext cx="289285" cy="0"/>
            </a:xfrm>
            <a:prstGeom prst="line">
              <a:avLst/>
            </a:prstGeom>
            <a:ln w="19050">
              <a:solidFill>
                <a:srgbClr val="000000">
                  <a:alpha val="1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Elbow Connector 77"/>
            <p:cNvCxnSpPr>
              <a:stCxn id="246" idx="2"/>
              <a:endCxn id="160" idx="0"/>
            </p:cNvCxnSpPr>
            <p:nvPr/>
          </p:nvCxnSpPr>
          <p:spPr bwMode="gray">
            <a:xfrm rot="5400000">
              <a:off x="2902761" y="1795286"/>
              <a:ext cx="829671" cy="454812"/>
            </a:xfrm>
            <a:prstGeom prst="bentConnector3">
              <a:avLst>
                <a:gd name="adj1" fmla="val -27553"/>
              </a:avLst>
            </a:prstGeom>
            <a:ln w="19050">
              <a:solidFill>
                <a:srgbClr val="000000">
                  <a:alpha val="1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Elbow Connector 367"/>
            <p:cNvCxnSpPr>
              <a:stCxn id="247" idx="1"/>
              <a:endCxn id="159" idx="0"/>
            </p:cNvCxnSpPr>
            <p:nvPr/>
          </p:nvCxnSpPr>
          <p:spPr bwMode="gray">
            <a:xfrm flipH="1">
              <a:off x="3280691" y="1934588"/>
              <a:ext cx="116516" cy="502940"/>
            </a:xfrm>
            <a:prstGeom prst="bentConnector2">
              <a:avLst/>
            </a:prstGeom>
            <a:ln w="19050">
              <a:solidFill>
                <a:srgbClr val="000000">
                  <a:alpha val="1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Freeform 79"/>
            <p:cNvSpPr/>
            <p:nvPr/>
          </p:nvSpPr>
          <p:spPr bwMode="gray">
            <a:xfrm rot="16200000" flipH="1">
              <a:off x="3184057" y="2518646"/>
              <a:ext cx="271936" cy="467645"/>
            </a:xfrm>
            <a:custGeom>
              <a:avLst/>
              <a:gdLst>
                <a:gd name="connsiteX0" fmla="*/ 17929 w 2848535"/>
                <a:gd name="connsiteY0" fmla="*/ 181536 h 199465"/>
                <a:gd name="connsiteX1" fmla="*/ 320488 w 2848535"/>
                <a:gd name="connsiteY1" fmla="*/ 181536 h 199465"/>
                <a:gd name="connsiteX2" fmla="*/ 421341 w 2848535"/>
                <a:gd name="connsiteY2" fmla="*/ 73959 h 199465"/>
                <a:gd name="connsiteX3" fmla="*/ 2848535 w 2848535"/>
                <a:gd name="connsiteY3" fmla="*/ 0 h 199465"/>
                <a:gd name="connsiteX4" fmla="*/ 2848535 w 2848535"/>
                <a:gd name="connsiteY4" fmla="*/ 0 h 199465"/>
                <a:gd name="connsiteX0" fmla="*/ 0 w 2830606"/>
                <a:gd name="connsiteY0" fmla="*/ 181536 h 199465"/>
                <a:gd name="connsiteX1" fmla="*/ 302559 w 2830606"/>
                <a:gd name="connsiteY1" fmla="*/ 181536 h 199465"/>
                <a:gd name="connsiteX2" fmla="*/ 403412 w 2830606"/>
                <a:gd name="connsiteY2" fmla="*/ 73959 h 199465"/>
                <a:gd name="connsiteX3" fmla="*/ 2830606 w 2830606"/>
                <a:gd name="connsiteY3" fmla="*/ 0 h 199465"/>
                <a:gd name="connsiteX4" fmla="*/ 2830606 w 2830606"/>
                <a:gd name="connsiteY4" fmla="*/ 0 h 199465"/>
                <a:gd name="connsiteX0" fmla="*/ 0 w 2830606"/>
                <a:gd name="connsiteY0" fmla="*/ 181536 h 181536"/>
                <a:gd name="connsiteX1" fmla="*/ 302559 w 2830606"/>
                <a:gd name="connsiteY1" fmla="*/ 181536 h 181536"/>
                <a:gd name="connsiteX2" fmla="*/ 403412 w 2830606"/>
                <a:gd name="connsiteY2" fmla="*/ 73959 h 181536"/>
                <a:gd name="connsiteX3" fmla="*/ 2830606 w 2830606"/>
                <a:gd name="connsiteY3" fmla="*/ 0 h 181536"/>
                <a:gd name="connsiteX4" fmla="*/ 2830606 w 2830606"/>
                <a:gd name="connsiteY4" fmla="*/ 0 h 181536"/>
                <a:gd name="connsiteX0" fmla="*/ 0 w 2830606"/>
                <a:gd name="connsiteY0" fmla="*/ 181536 h 181536"/>
                <a:gd name="connsiteX1" fmla="*/ 302559 w 2830606"/>
                <a:gd name="connsiteY1" fmla="*/ 181536 h 181536"/>
                <a:gd name="connsiteX2" fmla="*/ 403412 w 2830606"/>
                <a:gd name="connsiteY2" fmla="*/ 73959 h 181536"/>
                <a:gd name="connsiteX3" fmla="*/ 2830606 w 2830606"/>
                <a:gd name="connsiteY3" fmla="*/ 0 h 181536"/>
                <a:gd name="connsiteX4" fmla="*/ 2830606 w 2830606"/>
                <a:gd name="connsiteY4" fmla="*/ 0 h 181536"/>
                <a:gd name="connsiteX0" fmla="*/ 0 w 2830606"/>
                <a:gd name="connsiteY0" fmla="*/ 181536 h 181536"/>
                <a:gd name="connsiteX1" fmla="*/ 302559 w 2830606"/>
                <a:gd name="connsiteY1" fmla="*/ 181536 h 181536"/>
                <a:gd name="connsiteX2" fmla="*/ 477371 w 2830606"/>
                <a:gd name="connsiteY2" fmla="*/ 15688 h 181536"/>
                <a:gd name="connsiteX3" fmla="*/ 2830606 w 2830606"/>
                <a:gd name="connsiteY3" fmla="*/ 0 h 181536"/>
                <a:gd name="connsiteX4" fmla="*/ 2830606 w 2830606"/>
                <a:gd name="connsiteY4" fmla="*/ 0 h 181536"/>
                <a:gd name="connsiteX0" fmla="*/ 0 w 2830606"/>
                <a:gd name="connsiteY0" fmla="*/ 181536 h 181536"/>
                <a:gd name="connsiteX1" fmla="*/ 302559 w 2830606"/>
                <a:gd name="connsiteY1" fmla="*/ 181536 h 181536"/>
                <a:gd name="connsiteX2" fmla="*/ 477371 w 2830606"/>
                <a:gd name="connsiteY2" fmla="*/ 15688 h 181536"/>
                <a:gd name="connsiteX3" fmla="*/ 2830606 w 2830606"/>
                <a:gd name="connsiteY3" fmla="*/ 0 h 181536"/>
                <a:gd name="connsiteX4" fmla="*/ 2810436 w 2830606"/>
                <a:gd name="connsiteY4" fmla="*/ 13447 h 181536"/>
                <a:gd name="connsiteX0" fmla="*/ 0 w 2830606"/>
                <a:gd name="connsiteY0" fmla="*/ 186018 h 186018"/>
                <a:gd name="connsiteX1" fmla="*/ 302559 w 2830606"/>
                <a:gd name="connsiteY1" fmla="*/ 186018 h 186018"/>
                <a:gd name="connsiteX2" fmla="*/ 477371 w 2830606"/>
                <a:gd name="connsiteY2" fmla="*/ 0 h 186018"/>
                <a:gd name="connsiteX3" fmla="*/ 2830606 w 2830606"/>
                <a:gd name="connsiteY3" fmla="*/ 4482 h 186018"/>
                <a:gd name="connsiteX4" fmla="*/ 2810436 w 2830606"/>
                <a:gd name="connsiteY4" fmla="*/ 17929 h 186018"/>
                <a:gd name="connsiteX0" fmla="*/ 0 w 2830606"/>
                <a:gd name="connsiteY0" fmla="*/ 186018 h 186018"/>
                <a:gd name="connsiteX1" fmla="*/ 302559 w 2830606"/>
                <a:gd name="connsiteY1" fmla="*/ 186018 h 186018"/>
                <a:gd name="connsiteX2" fmla="*/ 477371 w 2830606"/>
                <a:gd name="connsiteY2" fmla="*/ 0 h 186018"/>
                <a:gd name="connsiteX3" fmla="*/ 2830606 w 2830606"/>
                <a:gd name="connsiteY3" fmla="*/ 4482 h 186018"/>
                <a:gd name="connsiteX0" fmla="*/ 0 w 3211606"/>
                <a:gd name="connsiteY0" fmla="*/ 0 h 567018"/>
                <a:gd name="connsiteX1" fmla="*/ 683559 w 3211606"/>
                <a:gd name="connsiteY1" fmla="*/ 567018 h 567018"/>
                <a:gd name="connsiteX2" fmla="*/ 858371 w 3211606"/>
                <a:gd name="connsiteY2" fmla="*/ 381000 h 567018"/>
                <a:gd name="connsiteX3" fmla="*/ 3211606 w 3211606"/>
                <a:gd name="connsiteY3" fmla="*/ 385482 h 567018"/>
                <a:gd name="connsiteX0" fmla="*/ 0 w 3211606"/>
                <a:gd name="connsiteY0" fmla="*/ 0 h 385482"/>
                <a:gd name="connsiteX1" fmla="*/ 0 w 3211606"/>
                <a:gd name="connsiteY1" fmla="*/ 228600 h 385482"/>
                <a:gd name="connsiteX2" fmla="*/ 858371 w 3211606"/>
                <a:gd name="connsiteY2" fmla="*/ 381000 h 385482"/>
                <a:gd name="connsiteX3" fmla="*/ 3211606 w 3211606"/>
                <a:gd name="connsiteY3" fmla="*/ 385482 h 385482"/>
                <a:gd name="connsiteX0" fmla="*/ 0 w 3211606"/>
                <a:gd name="connsiteY0" fmla="*/ 0 h 385482"/>
                <a:gd name="connsiteX1" fmla="*/ 0 w 3211606"/>
                <a:gd name="connsiteY1" fmla="*/ 228600 h 385482"/>
                <a:gd name="connsiteX2" fmla="*/ 914400 w 3211606"/>
                <a:gd name="connsiteY2" fmla="*/ 228600 h 385482"/>
                <a:gd name="connsiteX3" fmla="*/ 3211606 w 3211606"/>
                <a:gd name="connsiteY3" fmla="*/ 385482 h 385482"/>
                <a:gd name="connsiteX0" fmla="*/ 0 w 914400"/>
                <a:gd name="connsiteY0" fmla="*/ 0 h 381000"/>
                <a:gd name="connsiteX1" fmla="*/ 0 w 914400"/>
                <a:gd name="connsiteY1" fmla="*/ 228600 h 381000"/>
                <a:gd name="connsiteX2" fmla="*/ 914400 w 914400"/>
                <a:gd name="connsiteY2" fmla="*/ 228600 h 381000"/>
                <a:gd name="connsiteX3" fmla="*/ 914400 w 914400"/>
                <a:gd name="connsiteY3" fmla="*/ 381000 h 381000"/>
                <a:gd name="connsiteX0" fmla="*/ 0 w 914400"/>
                <a:gd name="connsiteY0" fmla="*/ 0 h 471678"/>
                <a:gd name="connsiteX1" fmla="*/ 0 w 914400"/>
                <a:gd name="connsiteY1" fmla="*/ 228600 h 471678"/>
                <a:gd name="connsiteX2" fmla="*/ 914400 w 914400"/>
                <a:gd name="connsiteY2" fmla="*/ 228600 h 471678"/>
                <a:gd name="connsiteX3" fmla="*/ 891540 w 914400"/>
                <a:gd name="connsiteY3" fmla="*/ 471678 h 471678"/>
                <a:gd name="connsiteX0" fmla="*/ 0 w 891540"/>
                <a:gd name="connsiteY0" fmla="*/ 0 h 471678"/>
                <a:gd name="connsiteX1" fmla="*/ 0 w 891540"/>
                <a:gd name="connsiteY1" fmla="*/ 228600 h 471678"/>
                <a:gd name="connsiteX2" fmla="*/ 643890 w 891540"/>
                <a:gd name="connsiteY2" fmla="*/ 267462 h 471678"/>
                <a:gd name="connsiteX3" fmla="*/ 891540 w 891540"/>
                <a:gd name="connsiteY3" fmla="*/ 471678 h 471678"/>
                <a:gd name="connsiteX0" fmla="*/ 0 w 891540"/>
                <a:gd name="connsiteY0" fmla="*/ 0 h 471678"/>
                <a:gd name="connsiteX1" fmla="*/ 26670 w 891540"/>
                <a:gd name="connsiteY1" fmla="*/ 257746 h 471678"/>
                <a:gd name="connsiteX2" fmla="*/ 643890 w 891540"/>
                <a:gd name="connsiteY2" fmla="*/ 267462 h 471678"/>
                <a:gd name="connsiteX3" fmla="*/ 891540 w 891540"/>
                <a:gd name="connsiteY3" fmla="*/ 471678 h 471678"/>
                <a:gd name="connsiteX0" fmla="*/ 0 w 891540"/>
                <a:gd name="connsiteY0" fmla="*/ 0 h 471678"/>
                <a:gd name="connsiteX1" fmla="*/ 7620 w 891540"/>
                <a:gd name="connsiteY1" fmla="*/ 267461 h 471678"/>
                <a:gd name="connsiteX2" fmla="*/ 643890 w 891540"/>
                <a:gd name="connsiteY2" fmla="*/ 267462 h 471678"/>
                <a:gd name="connsiteX3" fmla="*/ 891540 w 891540"/>
                <a:gd name="connsiteY3" fmla="*/ 471678 h 471678"/>
                <a:gd name="connsiteX0" fmla="*/ 0 w 883920"/>
                <a:gd name="connsiteY0" fmla="*/ 0 h 204217"/>
                <a:gd name="connsiteX1" fmla="*/ 636270 w 883920"/>
                <a:gd name="connsiteY1" fmla="*/ 1 h 204217"/>
                <a:gd name="connsiteX2" fmla="*/ 883920 w 883920"/>
                <a:gd name="connsiteY2" fmla="*/ 204217 h 204217"/>
                <a:gd name="connsiteX0" fmla="*/ 0 w 883920"/>
                <a:gd name="connsiteY0" fmla="*/ 0 h 204217"/>
                <a:gd name="connsiteX1" fmla="*/ 557948 w 883920"/>
                <a:gd name="connsiteY1" fmla="*/ 1 h 204217"/>
                <a:gd name="connsiteX2" fmla="*/ 883920 w 883920"/>
                <a:gd name="connsiteY2" fmla="*/ 204217 h 204217"/>
                <a:gd name="connsiteX0" fmla="*/ 0 w 788308"/>
                <a:gd name="connsiteY0" fmla="*/ 0 h 309556"/>
                <a:gd name="connsiteX1" fmla="*/ 557948 w 788308"/>
                <a:gd name="connsiteY1" fmla="*/ 1 h 309556"/>
                <a:gd name="connsiteX2" fmla="*/ 788308 w 788308"/>
                <a:gd name="connsiteY2" fmla="*/ 309556 h 309556"/>
                <a:gd name="connsiteX0" fmla="*/ 0 w 788308"/>
                <a:gd name="connsiteY0" fmla="*/ 0 h 309556"/>
                <a:gd name="connsiteX1" fmla="*/ 451372 w 788308"/>
                <a:gd name="connsiteY1" fmla="*/ 0 h 309556"/>
                <a:gd name="connsiteX2" fmla="*/ 788308 w 788308"/>
                <a:gd name="connsiteY2" fmla="*/ 309556 h 309556"/>
                <a:gd name="connsiteX0" fmla="*/ 0 w 788308"/>
                <a:gd name="connsiteY0" fmla="*/ 0 h 309556"/>
                <a:gd name="connsiteX1" fmla="*/ 451372 w 788308"/>
                <a:gd name="connsiteY1" fmla="*/ 0 h 309556"/>
                <a:gd name="connsiteX2" fmla="*/ 788308 w 788308"/>
                <a:gd name="connsiteY2" fmla="*/ 135461 h 309556"/>
                <a:gd name="connsiteX3" fmla="*/ 788308 w 788308"/>
                <a:gd name="connsiteY3" fmla="*/ 309556 h 309556"/>
                <a:gd name="connsiteX0" fmla="*/ 0 w 788308"/>
                <a:gd name="connsiteY0" fmla="*/ 0 h 822004"/>
                <a:gd name="connsiteX1" fmla="*/ 451372 w 788308"/>
                <a:gd name="connsiteY1" fmla="*/ 0 h 822004"/>
                <a:gd name="connsiteX2" fmla="*/ 788308 w 788308"/>
                <a:gd name="connsiteY2" fmla="*/ 135461 h 822004"/>
                <a:gd name="connsiteX3" fmla="*/ 788308 w 788308"/>
                <a:gd name="connsiteY3" fmla="*/ 822004 h 822004"/>
                <a:gd name="connsiteX0" fmla="*/ 0 w 788308"/>
                <a:gd name="connsiteY0" fmla="*/ 2 h 822006"/>
                <a:gd name="connsiteX1" fmla="*/ 230883 w 788308"/>
                <a:gd name="connsiteY1" fmla="*/ 0 h 822006"/>
                <a:gd name="connsiteX2" fmla="*/ 451372 w 788308"/>
                <a:gd name="connsiteY2" fmla="*/ 2 h 822006"/>
                <a:gd name="connsiteX3" fmla="*/ 788308 w 788308"/>
                <a:gd name="connsiteY3" fmla="*/ 135463 h 822006"/>
                <a:gd name="connsiteX4" fmla="*/ 788308 w 788308"/>
                <a:gd name="connsiteY4" fmla="*/ 822006 h 822006"/>
                <a:gd name="connsiteX0" fmla="*/ 1 w 557426"/>
                <a:gd name="connsiteY0" fmla="*/ 0 h 822006"/>
                <a:gd name="connsiteX1" fmla="*/ 220490 w 557426"/>
                <a:gd name="connsiteY1" fmla="*/ 2 h 822006"/>
                <a:gd name="connsiteX2" fmla="*/ 557426 w 557426"/>
                <a:gd name="connsiteY2" fmla="*/ 135463 h 822006"/>
                <a:gd name="connsiteX3" fmla="*/ 557426 w 557426"/>
                <a:gd name="connsiteY3" fmla="*/ 822006 h 822006"/>
                <a:gd name="connsiteX0" fmla="*/ 0 w 1391259"/>
                <a:gd name="connsiteY0" fmla="*/ 0 h 822007"/>
                <a:gd name="connsiteX1" fmla="*/ 1054323 w 1391259"/>
                <a:gd name="connsiteY1" fmla="*/ 3 h 822007"/>
                <a:gd name="connsiteX2" fmla="*/ 1391259 w 1391259"/>
                <a:gd name="connsiteY2" fmla="*/ 135464 h 822007"/>
                <a:gd name="connsiteX3" fmla="*/ 1391259 w 1391259"/>
                <a:gd name="connsiteY3" fmla="*/ 822007 h 822007"/>
                <a:gd name="connsiteX0" fmla="*/ 0 w 1391259"/>
                <a:gd name="connsiteY0" fmla="*/ 0 h 822007"/>
                <a:gd name="connsiteX1" fmla="*/ 1054323 w 1391259"/>
                <a:gd name="connsiteY1" fmla="*/ 3 h 822007"/>
                <a:gd name="connsiteX2" fmla="*/ 1391259 w 1391259"/>
                <a:gd name="connsiteY2" fmla="*/ 239299 h 822007"/>
                <a:gd name="connsiteX3" fmla="*/ 1391259 w 1391259"/>
                <a:gd name="connsiteY3" fmla="*/ 822007 h 822007"/>
                <a:gd name="connsiteX0" fmla="*/ 0 w 1391259"/>
                <a:gd name="connsiteY0" fmla="*/ 0 h 706964"/>
                <a:gd name="connsiteX1" fmla="*/ 1054323 w 1391259"/>
                <a:gd name="connsiteY1" fmla="*/ 3 h 706964"/>
                <a:gd name="connsiteX2" fmla="*/ 1391259 w 1391259"/>
                <a:gd name="connsiteY2" fmla="*/ 239299 h 706964"/>
                <a:gd name="connsiteX3" fmla="*/ 1391259 w 1391259"/>
                <a:gd name="connsiteY3" fmla="*/ 706964 h 706964"/>
                <a:gd name="connsiteX0" fmla="*/ 0 w 1392482"/>
                <a:gd name="connsiteY0" fmla="*/ 0 h 1010967"/>
                <a:gd name="connsiteX1" fmla="*/ 1054323 w 1392482"/>
                <a:gd name="connsiteY1" fmla="*/ 3 h 1010967"/>
                <a:gd name="connsiteX2" fmla="*/ 1391259 w 1392482"/>
                <a:gd name="connsiteY2" fmla="*/ 239299 h 1010967"/>
                <a:gd name="connsiteX3" fmla="*/ 1392482 w 1392482"/>
                <a:gd name="connsiteY3" fmla="*/ 1010967 h 1010967"/>
                <a:gd name="connsiteX0" fmla="*/ 0 w 1392482"/>
                <a:gd name="connsiteY0" fmla="*/ 0 h 953833"/>
                <a:gd name="connsiteX1" fmla="*/ 1054323 w 1392482"/>
                <a:gd name="connsiteY1" fmla="*/ 3 h 953833"/>
                <a:gd name="connsiteX2" fmla="*/ 1391259 w 1392482"/>
                <a:gd name="connsiteY2" fmla="*/ 239299 h 953833"/>
                <a:gd name="connsiteX3" fmla="*/ 1392481 w 1392482"/>
                <a:gd name="connsiteY3" fmla="*/ 953832 h 953833"/>
                <a:gd name="connsiteX0" fmla="*/ 0 w 1392482"/>
                <a:gd name="connsiteY0" fmla="*/ 0 h 1828206"/>
                <a:gd name="connsiteX1" fmla="*/ 1054323 w 1392482"/>
                <a:gd name="connsiteY1" fmla="*/ 3 h 1828206"/>
                <a:gd name="connsiteX2" fmla="*/ 1391259 w 1392482"/>
                <a:gd name="connsiteY2" fmla="*/ 239299 h 1828206"/>
                <a:gd name="connsiteX3" fmla="*/ 1392482 w 1392482"/>
                <a:gd name="connsiteY3" fmla="*/ 1828206 h 1828206"/>
                <a:gd name="connsiteX0" fmla="*/ 0 w 1392482"/>
                <a:gd name="connsiteY0" fmla="*/ 0 h 1828206"/>
                <a:gd name="connsiteX1" fmla="*/ 821656 w 1392482"/>
                <a:gd name="connsiteY1" fmla="*/ 0 h 1828206"/>
                <a:gd name="connsiteX2" fmla="*/ 1391259 w 1392482"/>
                <a:gd name="connsiteY2" fmla="*/ 239299 h 1828206"/>
                <a:gd name="connsiteX3" fmla="*/ 1392482 w 1392482"/>
                <a:gd name="connsiteY3" fmla="*/ 1828206 h 1828206"/>
                <a:gd name="connsiteX0" fmla="*/ 0 w 1392890"/>
                <a:gd name="connsiteY0" fmla="*/ 0 h 1828206"/>
                <a:gd name="connsiteX1" fmla="*/ 821656 w 1392890"/>
                <a:gd name="connsiteY1" fmla="*/ 0 h 1828206"/>
                <a:gd name="connsiteX2" fmla="*/ 1392482 w 1392890"/>
                <a:gd name="connsiteY2" fmla="*/ 546561 h 1828206"/>
                <a:gd name="connsiteX3" fmla="*/ 1392482 w 1392890"/>
                <a:gd name="connsiteY3" fmla="*/ 1828206 h 1828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92890" h="1828206">
                  <a:moveTo>
                    <a:pt x="0" y="0"/>
                  </a:moveTo>
                  <a:lnTo>
                    <a:pt x="821656" y="0"/>
                  </a:lnTo>
                  <a:lnTo>
                    <a:pt x="1392482" y="546561"/>
                  </a:lnTo>
                  <a:cubicBezTo>
                    <a:pt x="1392890" y="803784"/>
                    <a:pt x="1392074" y="1570983"/>
                    <a:pt x="1392482" y="1828206"/>
                  </a:cubicBezTo>
                </a:path>
              </a:pathLst>
            </a:custGeom>
            <a:ln w="19050">
              <a:solidFill>
                <a:srgbClr val="000000">
                  <a:alpha val="1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1" name="Elbow Connector 80"/>
            <p:cNvCxnSpPr>
              <a:stCxn id="156" idx="0"/>
              <a:endCxn id="191" idx="4"/>
            </p:cNvCxnSpPr>
            <p:nvPr/>
          </p:nvCxnSpPr>
          <p:spPr bwMode="gray">
            <a:xfrm rot="5400000" flipH="1" flipV="1">
              <a:off x="3365404" y="2942167"/>
              <a:ext cx="239796" cy="276929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000000">
                  <a:alpha val="1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 bwMode="gray">
            <a:xfrm>
              <a:off x="3690769" y="2667867"/>
              <a:ext cx="362806" cy="1524"/>
            </a:xfrm>
            <a:prstGeom prst="line">
              <a:avLst/>
            </a:prstGeom>
            <a:ln w="19050">
              <a:solidFill>
                <a:srgbClr val="000000">
                  <a:alpha val="1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hape 82"/>
            <p:cNvCxnSpPr>
              <a:stCxn id="201" idx="3"/>
              <a:endCxn id="153" idx="4"/>
            </p:cNvCxnSpPr>
            <p:nvPr/>
          </p:nvCxnSpPr>
          <p:spPr bwMode="gray">
            <a:xfrm rot="10800000" flipH="1">
              <a:off x="258376" y="4592493"/>
              <a:ext cx="351761" cy="168438"/>
            </a:xfrm>
            <a:prstGeom prst="bentConnector2">
              <a:avLst/>
            </a:prstGeom>
            <a:ln w="19050">
              <a:solidFill>
                <a:srgbClr val="000000">
                  <a:alpha val="1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Freeform 83"/>
            <p:cNvSpPr/>
            <p:nvPr/>
          </p:nvSpPr>
          <p:spPr bwMode="gray">
            <a:xfrm rot="5400000">
              <a:off x="632227" y="5850101"/>
              <a:ext cx="567" cy="456084"/>
            </a:xfrm>
            <a:custGeom>
              <a:avLst/>
              <a:gdLst>
                <a:gd name="connsiteX0" fmla="*/ 17929 w 2848535"/>
                <a:gd name="connsiteY0" fmla="*/ 181536 h 199465"/>
                <a:gd name="connsiteX1" fmla="*/ 320488 w 2848535"/>
                <a:gd name="connsiteY1" fmla="*/ 181536 h 199465"/>
                <a:gd name="connsiteX2" fmla="*/ 421341 w 2848535"/>
                <a:gd name="connsiteY2" fmla="*/ 73959 h 199465"/>
                <a:gd name="connsiteX3" fmla="*/ 2848535 w 2848535"/>
                <a:gd name="connsiteY3" fmla="*/ 0 h 199465"/>
                <a:gd name="connsiteX4" fmla="*/ 2848535 w 2848535"/>
                <a:gd name="connsiteY4" fmla="*/ 0 h 199465"/>
                <a:gd name="connsiteX0" fmla="*/ 0 w 2830606"/>
                <a:gd name="connsiteY0" fmla="*/ 181536 h 199465"/>
                <a:gd name="connsiteX1" fmla="*/ 302559 w 2830606"/>
                <a:gd name="connsiteY1" fmla="*/ 181536 h 199465"/>
                <a:gd name="connsiteX2" fmla="*/ 403412 w 2830606"/>
                <a:gd name="connsiteY2" fmla="*/ 73959 h 199465"/>
                <a:gd name="connsiteX3" fmla="*/ 2830606 w 2830606"/>
                <a:gd name="connsiteY3" fmla="*/ 0 h 199465"/>
                <a:gd name="connsiteX4" fmla="*/ 2830606 w 2830606"/>
                <a:gd name="connsiteY4" fmla="*/ 0 h 199465"/>
                <a:gd name="connsiteX0" fmla="*/ 0 w 2830606"/>
                <a:gd name="connsiteY0" fmla="*/ 181536 h 181536"/>
                <a:gd name="connsiteX1" fmla="*/ 302559 w 2830606"/>
                <a:gd name="connsiteY1" fmla="*/ 181536 h 181536"/>
                <a:gd name="connsiteX2" fmla="*/ 403412 w 2830606"/>
                <a:gd name="connsiteY2" fmla="*/ 73959 h 181536"/>
                <a:gd name="connsiteX3" fmla="*/ 2830606 w 2830606"/>
                <a:gd name="connsiteY3" fmla="*/ 0 h 181536"/>
                <a:gd name="connsiteX4" fmla="*/ 2830606 w 2830606"/>
                <a:gd name="connsiteY4" fmla="*/ 0 h 181536"/>
                <a:gd name="connsiteX0" fmla="*/ 0 w 2830606"/>
                <a:gd name="connsiteY0" fmla="*/ 181536 h 181536"/>
                <a:gd name="connsiteX1" fmla="*/ 302559 w 2830606"/>
                <a:gd name="connsiteY1" fmla="*/ 181536 h 181536"/>
                <a:gd name="connsiteX2" fmla="*/ 403412 w 2830606"/>
                <a:gd name="connsiteY2" fmla="*/ 73959 h 181536"/>
                <a:gd name="connsiteX3" fmla="*/ 2830606 w 2830606"/>
                <a:gd name="connsiteY3" fmla="*/ 0 h 181536"/>
                <a:gd name="connsiteX4" fmla="*/ 2830606 w 2830606"/>
                <a:gd name="connsiteY4" fmla="*/ 0 h 181536"/>
                <a:gd name="connsiteX0" fmla="*/ 0 w 2830606"/>
                <a:gd name="connsiteY0" fmla="*/ 181536 h 181536"/>
                <a:gd name="connsiteX1" fmla="*/ 302559 w 2830606"/>
                <a:gd name="connsiteY1" fmla="*/ 181536 h 181536"/>
                <a:gd name="connsiteX2" fmla="*/ 477371 w 2830606"/>
                <a:gd name="connsiteY2" fmla="*/ 15688 h 181536"/>
                <a:gd name="connsiteX3" fmla="*/ 2830606 w 2830606"/>
                <a:gd name="connsiteY3" fmla="*/ 0 h 181536"/>
                <a:gd name="connsiteX4" fmla="*/ 2830606 w 2830606"/>
                <a:gd name="connsiteY4" fmla="*/ 0 h 181536"/>
                <a:gd name="connsiteX0" fmla="*/ 0 w 2830606"/>
                <a:gd name="connsiteY0" fmla="*/ 181536 h 181536"/>
                <a:gd name="connsiteX1" fmla="*/ 302559 w 2830606"/>
                <a:gd name="connsiteY1" fmla="*/ 181536 h 181536"/>
                <a:gd name="connsiteX2" fmla="*/ 477371 w 2830606"/>
                <a:gd name="connsiteY2" fmla="*/ 15688 h 181536"/>
                <a:gd name="connsiteX3" fmla="*/ 2830606 w 2830606"/>
                <a:gd name="connsiteY3" fmla="*/ 0 h 181536"/>
                <a:gd name="connsiteX4" fmla="*/ 2810436 w 2830606"/>
                <a:gd name="connsiteY4" fmla="*/ 13447 h 181536"/>
                <a:gd name="connsiteX0" fmla="*/ 0 w 2830606"/>
                <a:gd name="connsiteY0" fmla="*/ 186018 h 186018"/>
                <a:gd name="connsiteX1" fmla="*/ 302559 w 2830606"/>
                <a:gd name="connsiteY1" fmla="*/ 186018 h 186018"/>
                <a:gd name="connsiteX2" fmla="*/ 477371 w 2830606"/>
                <a:gd name="connsiteY2" fmla="*/ 0 h 186018"/>
                <a:gd name="connsiteX3" fmla="*/ 2830606 w 2830606"/>
                <a:gd name="connsiteY3" fmla="*/ 4482 h 186018"/>
                <a:gd name="connsiteX4" fmla="*/ 2810436 w 2830606"/>
                <a:gd name="connsiteY4" fmla="*/ 17929 h 186018"/>
                <a:gd name="connsiteX0" fmla="*/ 0 w 2830606"/>
                <a:gd name="connsiteY0" fmla="*/ 186018 h 186018"/>
                <a:gd name="connsiteX1" fmla="*/ 302559 w 2830606"/>
                <a:gd name="connsiteY1" fmla="*/ 186018 h 186018"/>
                <a:gd name="connsiteX2" fmla="*/ 477371 w 2830606"/>
                <a:gd name="connsiteY2" fmla="*/ 0 h 186018"/>
                <a:gd name="connsiteX3" fmla="*/ 2830606 w 2830606"/>
                <a:gd name="connsiteY3" fmla="*/ 4482 h 186018"/>
                <a:gd name="connsiteX0" fmla="*/ 0 w 3211606"/>
                <a:gd name="connsiteY0" fmla="*/ 0 h 567018"/>
                <a:gd name="connsiteX1" fmla="*/ 683559 w 3211606"/>
                <a:gd name="connsiteY1" fmla="*/ 567018 h 567018"/>
                <a:gd name="connsiteX2" fmla="*/ 858371 w 3211606"/>
                <a:gd name="connsiteY2" fmla="*/ 381000 h 567018"/>
                <a:gd name="connsiteX3" fmla="*/ 3211606 w 3211606"/>
                <a:gd name="connsiteY3" fmla="*/ 385482 h 567018"/>
                <a:gd name="connsiteX0" fmla="*/ 0 w 3211606"/>
                <a:gd name="connsiteY0" fmla="*/ 0 h 385482"/>
                <a:gd name="connsiteX1" fmla="*/ 0 w 3211606"/>
                <a:gd name="connsiteY1" fmla="*/ 228600 h 385482"/>
                <a:gd name="connsiteX2" fmla="*/ 858371 w 3211606"/>
                <a:gd name="connsiteY2" fmla="*/ 381000 h 385482"/>
                <a:gd name="connsiteX3" fmla="*/ 3211606 w 3211606"/>
                <a:gd name="connsiteY3" fmla="*/ 385482 h 385482"/>
                <a:gd name="connsiteX0" fmla="*/ 0 w 3211606"/>
                <a:gd name="connsiteY0" fmla="*/ 0 h 385482"/>
                <a:gd name="connsiteX1" fmla="*/ 0 w 3211606"/>
                <a:gd name="connsiteY1" fmla="*/ 228600 h 385482"/>
                <a:gd name="connsiteX2" fmla="*/ 914400 w 3211606"/>
                <a:gd name="connsiteY2" fmla="*/ 228600 h 385482"/>
                <a:gd name="connsiteX3" fmla="*/ 3211606 w 3211606"/>
                <a:gd name="connsiteY3" fmla="*/ 385482 h 385482"/>
                <a:gd name="connsiteX0" fmla="*/ 0 w 914400"/>
                <a:gd name="connsiteY0" fmla="*/ 0 h 381000"/>
                <a:gd name="connsiteX1" fmla="*/ 0 w 914400"/>
                <a:gd name="connsiteY1" fmla="*/ 228600 h 381000"/>
                <a:gd name="connsiteX2" fmla="*/ 914400 w 914400"/>
                <a:gd name="connsiteY2" fmla="*/ 228600 h 381000"/>
                <a:gd name="connsiteX3" fmla="*/ 914400 w 914400"/>
                <a:gd name="connsiteY3" fmla="*/ 381000 h 381000"/>
                <a:gd name="connsiteX0" fmla="*/ 0 w 914400"/>
                <a:gd name="connsiteY0" fmla="*/ 0 h 471678"/>
                <a:gd name="connsiteX1" fmla="*/ 0 w 914400"/>
                <a:gd name="connsiteY1" fmla="*/ 228600 h 471678"/>
                <a:gd name="connsiteX2" fmla="*/ 914400 w 914400"/>
                <a:gd name="connsiteY2" fmla="*/ 228600 h 471678"/>
                <a:gd name="connsiteX3" fmla="*/ 891540 w 914400"/>
                <a:gd name="connsiteY3" fmla="*/ 471678 h 471678"/>
                <a:gd name="connsiteX0" fmla="*/ 0 w 891540"/>
                <a:gd name="connsiteY0" fmla="*/ 0 h 471678"/>
                <a:gd name="connsiteX1" fmla="*/ 0 w 891540"/>
                <a:gd name="connsiteY1" fmla="*/ 228600 h 471678"/>
                <a:gd name="connsiteX2" fmla="*/ 643890 w 891540"/>
                <a:gd name="connsiteY2" fmla="*/ 267462 h 471678"/>
                <a:gd name="connsiteX3" fmla="*/ 891540 w 891540"/>
                <a:gd name="connsiteY3" fmla="*/ 471678 h 471678"/>
                <a:gd name="connsiteX0" fmla="*/ 0 w 891540"/>
                <a:gd name="connsiteY0" fmla="*/ 0 h 471678"/>
                <a:gd name="connsiteX1" fmla="*/ 26670 w 891540"/>
                <a:gd name="connsiteY1" fmla="*/ 257746 h 471678"/>
                <a:gd name="connsiteX2" fmla="*/ 643890 w 891540"/>
                <a:gd name="connsiteY2" fmla="*/ 267462 h 471678"/>
                <a:gd name="connsiteX3" fmla="*/ 891540 w 891540"/>
                <a:gd name="connsiteY3" fmla="*/ 471678 h 471678"/>
                <a:gd name="connsiteX0" fmla="*/ 0 w 891540"/>
                <a:gd name="connsiteY0" fmla="*/ 0 h 471678"/>
                <a:gd name="connsiteX1" fmla="*/ 7620 w 891540"/>
                <a:gd name="connsiteY1" fmla="*/ 267461 h 471678"/>
                <a:gd name="connsiteX2" fmla="*/ 643890 w 891540"/>
                <a:gd name="connsiteY2" fmla="*/ 267462 h 471678"/>
                <a:gd name="connsiteX3" fmla="*/ 891540 w 891540"/>
                <a:gd name="connsiteY3" fmla="*/ 471678 h 471678"/>
                <a:gd name="connsiteX0" fmla="*/ 0 w 883920"/>
                <a:gd name="connsiteY0" fmla="*/ 0 h 204217"/>
                <a:gd name="connsiteX1" fmla="*/ 636270 w 883920"/>
                <a:gd name="connsiteY1" fmla="*/ 1 h 204217"/>
                <a:gd name="connsiteX2" fmla="*/ 883920 w 883920"/>
                <a:gd name="connsiteY2" fmla="*/ 204217 h 204217"/>
                <a:gd name="connsiteX0" fmla="*/ 0 w 883920"/>
                <a:gd name="connsiteY0" fmla="*/ 0 h 204217"/>
                <a:gd name="connsiteX1" fmla="*/ 557948 w 883920"/>
                <a:gd name="connsiteY1" fmla="*/ 1 h 204217"/>
                <a:gd name="connsiteX2" fmla="*/ 883920 w 883920"/>
                <a:gd name="connsiteY2" fmla="*/ 204217 h 204217"/>
                <a:gd name="connsiteX0" fmla="*/ 0 w 788308"/>
                <a:gd name="connsiteY0" fmla="*/ 0 h 309556"/>
                <a:gd name="connsiteX1" fmla="*/ 557948 w 788308"/>
                <a:gd name="connsiteY1" fmla="*/ 1 h 309556"/>
                <a:gd name="connsiteX2" fmla="*/ 788308 w 788308"/>
                <a:gd name="connsiteY2" fmla="*/ 309556 h 309556"/>
                <a:gd name="connsiteX0" fmla="*/ 0 w 788308"/>
                <a:gd name="connsiteY0" fmla="*/ 0 h 309556"/>
                <a:gd name="connsiteX1" fmla="*/ 451372 w 788308"/>
                <a:gd name="connsiteY1" fmla="*/ 0 h 309556"/>
                <a:gd name="connsiteX2" fmla="*/ 788308 w 788308"/>
                <a:gd name="connsiteY2" fmla="*/ 309556 h 309556"/>
                <a:gd name="connsiteX0" fmla="*/ 0 w 788308"/>
                <a:gd name="connsiteY0" fmla="*/ 0 h 309556"/>
                <a:gd name="connsiteX1" fmla="*/ 451372 w 788308"/>
                <a:gd name="connsiteY1" fmla="*/ 0 h 309556"/>
                <a:gd name="connsiteX2" fmla="*/ 788308 w 788308"/>
                <a:gd name="connsiteY2" fmla="*/ 135461 h 309556"/>
                <a:gd name="connsiteX3" fmla="*/ 788308 w 788308"/>
                <a:gd name="connsiteY3" fmla="*/ 309556 h 309556"/>
                <a:gd name="connsiteX0" fmla="*/ 0 w 788308"/>
                <a:gd name="connsiteY0" fmla="*/ 0 h 822004"/>
                <a:gd name="connsiteX1" fmla="*/ 451372 w 788308"/>
                <a:gd name="connsiteY1" fmla="*/ 0 h 822004"/>
                <a:gd name="connsiteX2" fmla="*/ 788308 w 788308"/>
                <a:gd name="connsiteY2" fmla="*/ 135461 h 822004"/>
                <a:gd name="connsiteX3" fmla="*/ 788308 w 788308"/>
                <a:gd name="connsiteY3" fmla="*/ 822004 h 822004"/>
                <a:gd name="connsiteX0" fmla="*/ 0 w 788308"/>
                <a:gd name="connsiteY0" fmla="*/ 2 h 822006"/>
                <a:gd name="connsiteX1" fmla="*/ 230883 w 788308"/>
                <a:gd name="connsiteY1" fmla="*/ 0 h 822006"/>
                <a:gd name="connsiteX2" fmla="*/ 451372 w 788308"/>
                <a:gd name="connsiteY2" fmla="*/ 2 h 822006"/>
                <a:gd name="connsiteX3" fmla="*/ 788308 w 788308"/>
                <a:gd name="connsiteY3" fmla="*/ 135463 h 822006"/>
                <a:gd name="connsiteX4" fmla="*/ 788308 w 788308"/>
                <a:gd name="connsiteY4" fmla="*/ 822006 h 822006"/>
                <a:gd name="connsiteX0" fmla="*/ 1 w 557426"/>
                <a:gd name="connsiteY0" fmla="*/ 0 h 822006"/>
                <a:gd name="connsiteX1" fmla="*/ 220490 w 557426"/>
                <a:gd name="connsiteY1" fmla="*/ 2 h 822006"/>
                <a:gd name="connsiteX2" fmla="*/ 557426 w 557426"/>
                <a:gd name="connsiteY2" fmla="*/ 135463 h 822006"/>
                <a:gd name="connsiteX3" fmla="*/ 557426 w 557426"/>
                <a:gd name="connsiteY3" fmla="*/ 822006 h 822006"/>
                <a:gd name="connsiteX0" fmla="*/ -1 w 557430"/>
                <a:gd name="connsiteY0" fmla="*/ 0 h 280020"/>
                <a:gd name="connsiteX1" fmla="*/ 220488 w 557430"/>
                <a:gd name="connsiteY1" fmla="*/ 2 h 280020"/>
                <a:gd name="connsiteX2" fmla="*/ 557424 w 557430"/>
                <a:gd name="connsiteY2" fmla="*/ 135463 h 280020"/>
                <a:gd name="connsiteX3" fmla="*/ 557429 w 557430"/>
                <a:gd name="connsiteY3" fmla="*/ 280020 h 280020"/>
                <a:gd name="connsiteX0" fmla="*/ 1 w 557430"/>
                <a:gd name="connsiteY0" fmla="*/ 60468 h 340488"/>
                <a:gd name="connsiteX1" fmla="*/ 236944 w 557430"/>
                <a:gd name="connsiteY1" fmla="*/ 0 h 340488"/>
                <a:gd name="connsiteX2" fmla="*/ 220490 w 557430"/>
                <a:gd name="connsiteY2" fmla="*/ 60470 h 340488"/>
                <a:gd name="connsiteX3" fmla="*/ 557426 w 557430"/>
                <a:gd name="connsiteY3" fmla="*/ 195931 h 340488"/>
                <a:gd name="connsiteX4" fmla="*/ 557431 w 557430"/>
                <a:gd name="connsiteY4" fmla="*/ 340488 h 340488"/>
                <a:gd name="connsiteX0" fmla="*/ 16455 w 336943"/>
                <a:gd name="connsiteY0" fmla="*/ 0 h 340488"/>
                <a:gd name="connsiteX1" fmla="*/ 1 w 336943"/>
                <a:gd name="connsiteY1" fmla="*/ 60470 h 340488"/>
                <a:gd name="connsiteX2" fmla="*/ 336937 w 336943"/>
                <a:gd name="connsiteY2" fmla="*/ 195931 h 340488"/>
                <a:gd name="connsiteX3" fmla="*/ 336942 w 336943"/>
                <a:gd name="connsiteY3" fmla="*/ 340488 h 340488"/>
                <a:gd name="connsiteX0" fmla="*/ 1 w 345501"/>
                <a:gd name="connsiteY0" fmla="*/ 0 h 336851"/>
                <a:gd name="connsiteX1" fmla="*/ 8561 w 345501"/>
                <a:gd name="connsiteY1" fmla="*/ 56833 h 336851"/>
                <a:gd name="connsiteX2" fmla="*/ 345497 w 345501"/>
                <a:gd name="connsiteY2" fmla="*/ 192294 h 336851"/>
                <a:gd name="connsiteX3" fmla="*/ 345502 w 345501"/>
                <a:gd name="connsiteY3" fmla="*/ 336851 h 336851"/>
                <a:gd name="connsiteX0" fmla="*/ 0 w 530505"/>
                <a:gd name="connsiteY0" fmla="*/ 0 h 336851"/>
                <a:gd name="connsiteX1" fmla="*/ 193563 w 530505"/>
                <a:gd name="connsiteY1" fmla="*/ 56833 h 336851"/>
                <a:gd name="connsiteX2" fmla="*/ 530499 w 530505"/>
                <a:gd name="connsiteY2" fmla="*/ 192294 h 336851"/>
                <a:gd name="connsiteX3" fmla="*/ 530504 w 530505"/>
                <a:gd name="connsiteY3" fmla="*/ 336851 h 336851"/>
                <a:gd name="connsiteX0" fmla="*/ 0 w 530503"/>
                <a:gd name="connsiteY0" fmla="*/ 0 h 336851"/>
                <a:gd name="connsiteX1" fmla="*/ 3 w 530503"/>
                <a:gd name="connsiteY1" fmla="*/ 34870 h 336851"/>
                <a:gd name="connsiteX2" fmla="*/ 530499 w 530503"/>
                <a:gd name="connsiteY2" fmla="*/ 192294 h 336851"/>
                <a:gd name="connsiteX3" fmla="*/ 530504 w 530503"/>
                <a:gd name="connsiteY3" fmla="*/ 336851 h 336851"/>
                <a:gd name="connsiteX0" fmla="*/ 0 w 1133188"/>
                <a:gd name="connsiteY0" fmla="*/ 0 h 336851"/>
                <a:gd name="connsiteX1" fmla="*/ 3 w 1133188"/>
                <a:gd name="connsiteY1" fmla="*/ 34870 h 336851"/>
                <a:gd name="connsiteX2" fmla="*/ 530499 w 1133188"/>
                <a:gd name="connsiteY2" fmla="*/ 192294 h 336851"/>
                <a:gd name="connsiteX3" fmla="*/ 1133188 w 1133188"/>
                <a:gd name="connsiteY3" fmla="*/ 336851 h 336851"/>
                <a:gd name="connsiteX0" fmla="*/ 0 w 1133188"/>
                <a:gd name="connsiteY0" fmla="*/ 0 h 336851"/>
                <a:gd name="connsiteX1" fmla="*/ 3 w 1133188"/>
                <a:gd name="connsiteY1" fmla="*/ 34870 h 336851"/>
                <a:gd name="connsiteX2" fmla="*/ 530499 w 1133188"/>
                <a:gd name="connsiteY2" fmla="*/ 192294 h 336851"/>
                <a:gd name="connsiteX3" fmla="*/ 1133188 w 1133188"/>
                <a:gd name="connsiteY3" fmla="*/ 336851 h 336851"/>
                <a:gd name="connsiteX0" fmla="*/ 0 w 1133192"/>
                <a:gd name="connsiteY0" fmla="*/ 0 h 336851"/>
                <a:gd name="connsiteX1" fmla="*/ 3 w 1133192"/>
                <a:gd name="connsiteY1" fmla="*/ 34870 h 336851"/>
                <a:gd name="connsiteX2" fmla="*/ 1133191 w 1133192"/>
                <a:gd name="connsiteY2" fmla="*/ 103122 h 336851"/>
                <a:gd name="connsiteX3" fmla="*/ 1133188 w 1133192"/>
                <a:gd name="connsiteY3" fmla="*/ 336851 h 336851"/>
                <a:gd name="connsiteX0" fmla="*/ 634215 w 1133188"/>
                <a:gd name="connsiteY0" fmla="*/ 0 h 402981"/>
                <a:gd name="connsiteX1" fmla="*/ 1 w 1133188"/>
                <a:gd name="connsiteY1" fmla="*/ 101000 h 402981"/>
                <a:gd name="connsiteX2" fmla="*/ 1133189 w 1133188"/>
                <a:gd name="connsiteY2" fmla="*/ 169252 h 402981"/>
                <a:gd name="connsiteX3" fmla="*/ 1133186 w 1133188"/>
                <a:gd name="connsiteY3" fmla="*/ 402981 h 402981"/>
                <a:gd name="connsiteX0" fmla="*/ 1 w 498976"/>
                <a:gd name="connsiteY0" fmla="*/ 0 h 402981"/>
                <a:gd name="connsiteX1" fmla="*/ 123402 w 498976"/>
                <a:gd name="connsiteY1" fmla="*/ 70406 h 402981"/>
                <a:gd name="connsiteX2" fmla="*/ 498975 w 498976"/>
                <a:gd name="connsiteY2" fmla="*/ 169252 h 402981"/>
                <a:gd name="connsiteX3" fmla="*/ 498972 w 498976"/>
                <a:gd name="connsiteY3" fmla="*/ 402981 h 402981"/>
                <a:gd name="connsiteX0" fmla="*/ 1 w 380338"/>
                <a:gd name="connsiteY0" fmla="*/ 0 h 412010"/>
                <a:gd name="connsiteX1" fmla="*/ 4766 w 380338"/>
                <a:gd name="connsiteY1" fmla="*/ 79435 h 412010"/>
                <a:gd name="connsiteX2" fmla="*/ 380339 w 380338"/>
                <a:gd name="connsiteY2" fmla="*/ 178281 h 412010"/>
                <a:gd name="connsiteX3" fmla="*/ 380336 w 380338"/>
                <a:gd name="connsiteY3" fmla="*/ 412010 h 412010"/>
                <a:gd name="connsiteX0" fmla="*/ -1 w 380336"/>
                <a:gd name="connsiteY0" fmla="*/ 0 h 412010"/>
                <a:gd name="connsiteX1" fmla="*/ 4762 w 380336"/>
                <a:gd name="connsiteY1" fmla="*/ 79435 h 412010"/>
                <a:gd name="connsiteX2" fmla="*/ 380335 w 380336"/>
                <a:gd name="connsiteY2" fmla="*/ 178281 h 412010"/>
                <a:gd name="connsiteX3" fmla="*/ 380332 w 380336"/>
                <a:gd name="connsiteY3" fmla="*/ 412010 h 412010"/>
                <a:gd name="connsiteX0" fmla="*/ 30052 w 410387"/>
                <a:gd name="connsiteY0" fmla="*/ 0 h 412010"/>
                <a:gd name="connsiteX1" fmla="*/ 0 w 410387"/>
                <a:gd name="connsiteY1" fmla="*/ 79086 h 412010"/>
                <a:gd name="connsiteX2" fmla="*/ 410388 w 410387"/>
                <a:gd name="connsiteY2" fmla="*/ 178281 h 412010"/>
                <a:gd name="connsiteX3" fmla="*/ 410385 w 410387"/>
                <a:gd name="connsiteY3" fmla="*/ 412010 h 412010"/>
                <a:gd name="connsiteX0" fmla="*/ -1 w 414971"/>
                <a:gd name="connsiteY0" fmla="*/ 0 h 405397"/>
                <a:gd name="connsiteX1" fmla="*/ 4582 w 414971"/>
                <a:gd name="connsiteY1" fmla="*/ 72473 h 405397"/>
                <a:gd name="connsiteX2" fmla="*/ 414970 w 414971"/>
                <a:gd name="connsiteY2" fmla="*/ 171668 h 405397"/>
                <a:gd name="connsiteX3" fmla="*/ 414967 w 414971"/>
                <a:gd name="connsiteY3" fmla="*/ 405397 h 405397"/>
                <a:gd name="connsiteX0" fmla="*/ 1 w 414973"/>
                <a:gd name="connsiteY0" fmla="*/ 0 h 405397"/>
                <a:gd name="connsiteX1" fmla="*/ 4584 w 414973"/>
                <a:gd name="connsiteY1" fmla="*/ 72473 h 405397"/>
                <a:gd name="connsiteX2" fmla="*/ 414973 w 414973"/>
                <a:gd name="connsiteY2" fmla="*/ 158442 h 405397"/>
                <a:gd name="connsiteX3" fmla="*/ 414969 w 414973"/>
                <a:gd name="connsiteY3" fmla="*/ 405397 h 405397"/>
                <a:gd name="connsiteX0" fmla="*/ 0 w 410389"/>
                <a:gd name="connsiteY0" fmla="*/ 0 h 332924"/>
                <a:gd name="connsiteX1" fmla="*/ 410389 w 410389"/>
                <a:gd name="connsiteY1" fmla="*/ 85969 h 332924"/>
                <a:gd name="connsiteX2" fmla="*/ 410385 w 410389"/>
                <a:gd name="connsiteY2" fmla="*/ 332924 h 332924"/>
                <a:gd name="connsiteX0" fmla="*/ 0 w 585292"/>
                <a:gd name="connsiteY0" fmla="*/ 0 h 403571"/>
                <a:gd name="connsiteX1" fmla="*/ 585292 w 585292"/>
                <a:gd name="connsiteY1" fmla="*/ 156616 h 403571"/>
                <a:gd name="connsiteX2" fmla="*/ 585288 w 585292"/>
                <a:gd name="connsiteY2" fmla="*/ 403571 h 403571"/>
                <a:gd name="connsiteX0" fmla="*/ 0 w 591231"/>
                <a:gd name="connsiteY0" fmla="*/ 0 h 403571"/>
                <a:gd name="connsiteX1" fmla="*/ 591230 w 591231"/>
                <a:gd name="connsiteY1" fmla="*/ 173065 h 403571"/>
                <a:gd name="connsiteX2" fmla="*/ 585288 w 591231"/>
                <a:gd name="connsiteY2" fmla="*/ 403571 h 403571"/>
                <a:gd name="connsiteX0" fmla="*/ 0 w 585288"/>
                <a:gd name="connsiteY0" fmla="*/ 0 h 403571"/>
                <a:gd name="connsiteX1" fmla="*/ 584193 w 585288"/>
                <a:gd name="connsiteY1" fmla="*/ 189869 h 403571"/>
                <a:gd name="connsiteX2" fmla="*/ 585288 w 585288"/>
                <a:gd name="connsiteY2" fmla="*/ 403571 h 403571"/>
                <a:gd name="connsiteX0" fmla="*/ 31870 w 617160"/>
                <a:gd name="connsiteY0" fmla="*/ 19732 h 423303"/>
                <a:gd name="connsiteX1" fmla="*/ 1 w 617160"/>
                <a:gd name="connsiteY1" fmla="*/ 0 h 423303"/>
                <a:gd name="connsiteX2" fmla="*/ 616063 w 617160"/>
                <a:gd name="connsiteY2" fmla="*/ 209601 h 423303"/>
                <a:gd name="connsiteX3" fmla="*/ 617158 w 617160"/>
                <a:gd name="connsiteY3" fmla="*/ 423303 h 423303"/>
                <a:gd name="connsiteX0" fmla="*/ 31868 w 617156"/>
                <a:gd name="connsiteY0" fmla="*/ 19732 h 423303"/>
                <a:gd name="connsiteX1" fmla="*/ -1 w 617156"/>
                <a:gd name="connsiteY1" fmla="*/ 0 h 423303"/>
                <a:gd name="connsiteX2" fmla="*/ 616060 w 617156"/>
                <a:gd name="connsiteY2" fmla="*/ 219469 h 423303"/>
                <a:gd name="connsiteX3" fmla="*/ 617156 w 617156"/>
                <a:gd name="connsiteY3" fmla="*/ 423303 h 423303"/>
                <a:gd name="connsiteX0" fmla="*/ 31870 w 617160"/>
                <a:gd name="connsiteY0" fmla="*/ 19732 h 423303"/>
                <a:gd name="connsiteX1" fmla="*/ 1 w 617160"/>
                <a:gd name="connsiteY1" fmla="*/ 0 h 423303"/>
                <a:gd name="connsiteX2" fmla="*/ 616060 w 617160"/>
                <a:gd name="connsiteY2" fmla="*/ 232156 h 423303"/>
                <a:gd name="connsiteX3" fmla="*/ 617158 w 617160"/>
                <a:gd name="connsiteY3" fmla="*/ 423303 h 423303"/>
                <a:gd name="connsiteX0" fmla="*/ 31868 w 617156"/>
                <a:gd name="connsiteY0" fmla="*/ 19732 h 423303"/>
                <a:gd name="connsiteX1" fmla="*/ 29013 w 617156"/>
                <a:gd name="connsiteY1" fmla="*/ 22550 h 423303"/>
                <a:gd name="connsiteX2" fmla="*/ -1 w 617156"/>
                <a:gd name="connsiteY2" fmla="*/ 0 h 423303"/>
                <a:gd name="connsiteX3" fmla="*/ 616058 w 617156"/>
                <a:gd name="connsiteY3" fmla="*/ 232156 h 423303"/>
                <a:gd name="connsiteX4" fmla="*/ 617156 w 617156"/>
                <a:gd name="connsiteY4" fmla="*/ 423303 h 423303"/>
                <a:gd name="connsiteX0" fmla="*/ 31870 w 617160"/>
                <a:gd name="connsiteY0" fmla="*/ 19732 h 423303"/>
                <a:gd name="connsiteX1" fmla="*/ 1 w 617160"/>
                <a:gd name="connsiteY1" fmla="*/ 0 h 423303"/>
                <a:gd name="connsiteX2" fmla="*/ 616060 w 617160"/>
                <a:gd name="connsiteY2" fmla="*/ 232156 h 423303"/>
                <a:gd name="connsiteX3" fmla="*/ 617158 w 617160"/>
                <a:gd name="connsiteY3" fmla="*/ 423303 h 423303"/>
                <a:gd name="connsiteX0" fmla="*/ -1 w 617156"/>
                <a:gd name="connsiteY0" fmla="*/ 0 h 423303"/>
                <a:gd name="connsiteX1" fmla="*/ 616058 w 617156"/>
                <a:gd name="connsiteY1" fmla="*/ 232156 h 423303"/>
                <a:gd name="connsiteX2" fmla="*/ 617156 w 617156"/>
                <a:gd name="connsiteY2" fmla="*/ 423303 h 423303"/>
                <a:gd name="connsiteX0" fmla="*/ 0 w 1100"/>
                <a:gd name="connsiteY0" fmla="*/ 0 h 191147"/>
                <a:gd name="connsiteX1" fmla="*/ 1098 w 1100"/>
                <a:gd name="connsiteY1" fmla="*/ 191147 h 191147"/>
                <a:gd name="connsiteX0" fmla="*/ 9 w 10000"/>
                <a:gd name="connsiteY0" fmla="*/ 0 h 13498"/>
                <a:gd name="connsiteX1" fmla="*/ 10000 w 10000"/>
                <a:gd name="connsiteY1" fmla="*/ 13498 h 13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00" h="13498">
                  <a:moveTo>
                    <a:pt x="9" y="0"/>
                  </a:moveTo>
                  <a:cubicBezTo>
                    <a:pt x="0" y="4076"/>
                    <a:pt x="10009" y="9422"/>
                    <a:pt x="10000" y="13498"/>
                  </a:cubicBezTo>
                </a:path>
              </a:pathLst>
            </a:custGeom>
            <a:ln w="19050">
              <a:solidFill>
                <a:srgbClr val="000000">
                  <a:alpha val="1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5" name="Shape 84"/>
            <p:cNvCxnSpPr>
              <a:stCxn id="210" idx="0"/>
              <a:endCxn id="246" idx="3"/>
            </p:cNvCxnSpPr>
            <p:nvPr/>
          </p:nvCxnSpPr>
          <p:spPr bwMode="gray">
            <a:xfrm rot="16200000" flipV="1">
              <a:off x="4273798" y="1362684"/>
              <a:ext cx="293902" cy="1406454"/>
            </a:xfrm>
            <a:prstGeom prst="bentConnector2">
              <a:avLst/>
            </a:prstGeom>
            <a:ln w="19050">
              <a:solidFill>
                <a:srgbClr val="000000">
                  <a:alpha val="1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>
              <a:stCxn id="195" idx="6"/>
              <a:endCxn id="175" idx="2"/>
            </p:cNvCxnSpPr>
            <p:nvPr/>
          </p:nvCxnSpPr>
          <p:spPr bwMode="gray">
            <a:xfrm>
              <a:off x="5209519" y="1796403"/>
              <a:ext cx="186134" cy="661"/>
            </a:xfrm>
            <a:prstGeom prst="line">
              <a:avLst/>
            </a:prstGeom>
            <a:ln w="19050">
              <a:solidFill>
                <a:srgbClr val="000000">
                  <a:alpha val="1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>
              <a:stCxn id="175" idx="4"/>
              <a:endCxn id="176" idx="0"/>
            </p:cNvCxnSpPr>
            <p:nvPr/>
          </p:nvCxnSpPr>
          <p:spPr bwMode="gray">
            <a:xfrm>
              <a:off x="5463122" y="1864533"/>
              <a:ext cx="0" cy="81638"/>
            </a:xfrm>
            <a:prstGeom prst="line">
              <a:avLst/>
            </a:prstGeom>
            <a:ln w="19050">
              <a:solidFill>
                <a:srgbClr val="000000">
                  <a:alpha val="1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>
              <a:stCxn id="176" idx="4"/>
              <a:endCxn id="212" idx="0"/>
            </p:cNvCxnSpPr>
            <p:nvPr/>
          </p:nvCxnSpPr>
          <p:spPr bwMode="gray">
            <a:xfrm>
              <a:off x="5463122" y="2081110"/>
              <a:ext cx="0" cy="132551"/>
            </a:xfrm>
            <a:prstGeom prst="line">
              <a:avLst/>
            </a:prstGeom>
            <a:ln w="19050">
              <a:solidFill>
                <a:srgbClr val="000000">
                  <a:alpha val="1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hape 278"/>
            <p:cNvCxnSpPr>
              <a:stCxn id="211" idx="2"/>
              <a:endCxn id="341" idx="4"/>
            </p:cNvCxnSpPr>
            <p:nvPr/>
          </p:nvCxnSpPr>
          <p:spPr bwMode="gray">
            <a:xfrm rot="5400000">
              <a:off x="5049860" y="2574170"/>
              <a:ext cx="313953" cy="175612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000000">
                  <a:alpha val="1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 bwMode="gray">
            <a:xfrm>
              <a:off x="266705" y="4926898"/>
              <a:ext cx="826242" cy="1358"/>
            </a:xfrm>
            <a:prstGeom prst="line">
              <a:avLst/>
            </a:prstGeom>
            <a:ln w="19050">
              <a:solidFill>
                <a:srgbClr val="000000">
                  <a:alpha val="1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Freeform 90"/>
            <p:cNvSpPr/>
            <p:nvPr/>
          </p:nvSpPr>
          <p:spPr bwMode="gray">
            <a:xfrm>
              <a:off x="306188" y="5511279"/>
              <a:ext cx="381565" cy="80398"/>
            </a:xfrm>
            <a:custGeom>
              <a:avLst/>
              <a:gdLst>
                <a:gd name="connsiteX0" fmla="*/ 17929 w 2848535"/>
                <a:gd name="connsiteY0" fmla="*/ 181536 h 199465"/>
                <a:gd name="connsiteX1" fmla="*/ 320488 w 2848535"/>
                <a:gd name="connsiteY1" fmla="*/ 181536 h 199465"/>
                <a:gd name="connsiteX2" fmla="*/ 421341 w 2848535"/>
                <a:gd name="connsiteY2" fmla="*/ 73959 h 199465"/>
                <a:gd name="connsiteX3" fmla="*/ 2848535 w 2848535"/>
                <a:gd name="connsiteY3" fmla="*/ 0 h 199465"/>
                <a:gd name="connsiteX4" fmla="*/ 2848535 w 2848535"/>
                <a:gd name="connsiteY4" fmla="*/ 0 h 199465"/>
                <a:gd name="connsiteX0" fmla="*/ 0 w 2830606"/>
                <a:gd name="connsiteY0" fmla="*/ 181536 h 199465"/>
                <a:gd name="connsiteX1" fmla="*/ 302559 w 2830606"/>
                <a:gd name="connsiteY1" fmla="*/ 181536 h 199465"/>
                <a:gd name="connsiteX2" fmla="*/ 403412 w 2830606"/>
                <a:gd name="connsiteY2" fmla="*/ 73959 h 199465"/>
                <a:gd name="connsiteX3" fmla="*/ 2830606 w 2830606"/>
                <a:gd name="connsiteY3" fmla="*/ 0 h 199465"/>
                <a:gd name="connsiteX4" fmla="*/ 2830606 w 2830606"/>
                <a:gd name="connsiteY4" fmla="*/ 0 h 199465"/>
                <a:gd name="connsiteX0" fmla="*/ 0 w 2830606"/>
                <a:gd name="connsiteY0" fmla="*/ 181536 h 181536"/>
                <a:gd name="connsiteX1" fmla="*/ 302559 w 2830606"/>
                <a:gd name="connsiteY1" fmla="*/ 181536 h 181536"/>
                <a:gd name="connsiteX2" fmla="*/ 403412 w 2830606"/>
                <a:gd name="connsiteY2" fmla="*/ 73959 h 181536"/>
                <a:gd name="connsiteX3" fmla="*/ 2830606 w 2830606"/>
                <a:gd name="connsiteY3" fmla="*/ 0 h 181536"/>
                <a:gd name="connsiteX4" fmla="*/ 2830606 w 2830606"/>
                <a:gd name="connsiteY4" fmla="*/ 0 h 181536"/>
                <a:gd name="connsiteX0" fmla="*/ 0 w 2830606"/>
                <a:gd name="connsiteY0" fmla="*/ 181536 h 181536"/>
                <a:gd name="connsiteX1" fmla="*/ 302559 w 2830606"/>
                <a:gd name="connsiteY1" fmla="*/ 181536 h 181536"/>
                <a:gd name="connsiteX2" fmla="*/ 403412 w 2830606"/>
                <a:gd name="connsiteY2" fmla="*/ 73959 h 181536"/>
                <a:gd name="connsiteX3" fmla="*/ 2830606 w 2830606"/>
                <a:gd name="connsiteY3" fmla="*/ 0 h 181536"/>
                <a:gd name="connsiteX4" fmla="*/ 2830606 w 2830606"/>
                <a:gd name="connsiteY4" fmla="*/ 0 h 181536"/>
                <a:gd name="connsiteX0" fmla="*/ 0 w 2830606"/>
                <a:gd name="connsiteY0" fmla="*/ 181536 h 181536"/>
                <a:gd name="connsiteX1" fmla="*/ 302559 w 2830606"/>
                <a:gd name="connsiteY1" fmla="*/ 181536 h 181536"/>
                <a:gd name="connsiteX2" fmla="*/ 477371 w 2830606"/>
                <a:gd name="connsiteY2" fmla="*/ 15688 h 181536"/>
                <a:gd name="connsiteX3" fmla="*/ 2830606 w 2830606"/>
                <a:gd name="connsiteY3" fmla="*/ 0 h 181536"/>
                <a:gd name="connsiteX4" fmla="*/ 2830606 w 2830606"/>
                <a:gd name="connsiteY4" fmla="*/ 0 h 181536"/>
                <a:gd name="connsiteX0" fmla="*/ 0 w 2830606"/>
                <a:gd name="connsiteY0" fmla="*/ 181536 h 181536"/>
                <a:gd name="connsiteX1" fmla="*/ 302559 w 2830606"/>
                <a:gd name="connsiteY1" fmla="*/ 181536 h 181536"/>
                <a:gd name="connsiteX2" fmla="*/ 477371 w 2830606"/>
                <a:gd name="connsiteY2" fmla="*/ 15688 h 181536"/>
                <a:gd name="connsiteX3" fmla="*/ 2830606 w 2830606"/>
                <a:gd name="connsiteY3" fmla="*/ 0 h 181536"/>
                <a:gd name="connsiteX4" fmla="*/ 2810436 w 2830606"/>
                <a:gd name="connsiteY4" fmla="*/ 13447 h 181536"/>
                <a:gd name="connsiteX0" fmla="*/ 0 w 2830606"/>
                <a:gd name="connsiteY0" fmla="*/ 186018 h 186018"/>
                <a:gd name="connsiteX1" fmla="*/ 302559 w 2830606"/>
                <a:gd name="connsiteY1" fmla="*/ 186018 h 186018"/>
                <a:gd name="connsiteX2" fmla="*/ 477371 w 2830606"/>
                <a:gd name="connsiteY2" fmla="*/ 0 h 186018"/>
                <a:gd name="connsiteX3" fmla="*/ 2830606 w 2830606"/>
                <a:gd name="connsiteY3" fmla="*/ 4482 h 186018"/>
                <a:gd name="connsiteX4" fmla="*/ 2810436 w 2830606"/>
                <a:gd name="connsiteY4" fmla="*/ 17929 h 186018"/>
                <a:gd name="connsiteX0" fmla="*/ 0 w 2830606"/>
                <a:gd name="connsiteY0" fmla="*/ 186018 h 186018"/>
                <a:gd name="connsiteX1" fmla="*/ 302559 w 2830606"/>
                <a:gd name="connsiteY1" fmla="*/ 186018 h 186018"/>
                <a:gd name="connsiteX2" fmla="*/ 477371 w 2830606"/>
                <a:gd name="connsiteY2" fmla="*/ 0 h 186018"/>
                <a:gd name="connsiteX3" fmla="*/ 2830606 w 2830606"/>
                <a:gd name="connsiteY3" fmla="*/ 4482 h 186018"/>
                <a:gd name="connsiteX0" fmla="*/ 0 w 3211606"/>
                <a:gd name="connsiteY0" fmla="*/ 0 h 567018"/>
                <a:gd name="connsiteX1" fmla="*/ 683559 w 3211606"/>
                <a:gd name="connsiteY1" fmla="*/ 567018 h 567018"/>
                <a:gd name="connsiteX2" fmla="*/ 858371 w 3211606"/>
                <a:gd name="connsiteY2" fmla="*/ 381000 h 567018"/>
                <a:gd name="connsiteX3" fmla="*/ 3211606 w 3211606"/>
                <a:gd name="connsiteY3" fmla="*/ 385482 h 567018"/>
                <a:gd name="connsiteX0" fmla="*/ 0 w 3211606"/>
                <a:gd name="connsiteY0" fmla="*/ 0 h 385482"/>
                <a:gd name="connsiteX1" fmla="*/ 0 w 3211606"/>
                <a:gd name="connsiteY1" fmla="*/ 228600 h 385482"/>
                <a:gd name="connsiteX2" fmla="*/ 858371 w 3211606"/>
                <a:gd name="connsiteY2" fmla="*/ 381000 h 385482"/>
                <a:gd name="connsiteX3" fmla="*/ 3211606 w 3211606"/>
                <a:gd name="connsiteY3" fmla="*/ 385482 h 385482"/>
                <a:gd name="connsiteX0" fmla="*/ 0 w 3211606"/>
                <a:gd name="connsiteY0" fmla="*/ 0 h 385482"/>
                <a:gd name="connsiteX1" fmla="*/ 0 w 3211606"/>
                <a:gd name="connsiteY1" fmla="*/ 228600 h 385482"/>
                <a:gd name="connsiteX2" fmla="*/ 914400 w 3211606"/>
                <a:gd name="connsiteY2" fmla="*/ 228600 h 385482"/>
                <a:gd name="connsiteX3" fmla="*/ 3211606 w 3211606"/>
                <a:gd name="connsiteY3" fmla="*/ 385482 h 385482"/>
                <a:gd name="connsiteX0" fmla="*/ 0 w 914400"/>
                <a:gd name="connsiteY0" fmla="*/ 0 h 381000"/>
                <a:gd name="connsiteX1" fmla="*/ 0 w 914400"/>
                <a:gd name="connsiteY1" fmla="*/ 228600 h 381000"/>
                <a:gd name="connsiteX2" fmla="*/ 914400 w 914400"/>
                <a:gd name="connsiteY2" fmla="*/ 228600 h 381000"/>
                <a:gd name="connsiteX3" fmla="*/ 914400 w 914400"/>
                <a:gd name="connsiteY3" fmla="*/ 381000 h 381000"/>
                <a:gd name="connsiteX0" fmla="*/ 0 w 914400"/>
                <a:gd name="connsiteY0" fmla="*/ 0 h 471678"/>
                <a:gd name="connsiteX1" fmla="*/ 0 w 914400"/>
                <a:gd name="connsiteY1" fmla="*/ 228600 h 471678"/>
                <a:gd name="connsiteX2" fmla="*/ 914400 w 914400"/>
                <a:gd name="connsiteY2" fmla="*/ 228600 h 471678"/>
                <a:gd name="connsiteX3" fmla="*/ 891540 w 914400"/>
                <a:gd name="connsiteY3" fmla="*/ 471678 h 471678"/>
                <a:gd name="connsiteX0" fmla="*/ 0 w 891540"/>
                <a:gd name="connsiteY0" fmla="*/ 0 h 471678"/>
                <a:gd name="connsiteX1" fmla="*/ 0 w 891540"/>
                <a:gd name="connsiteY1" fmla="*/ 228600 h 471678"/>
                <a:gd name="connsiteX2" fmla="*/ 643890 w 891540"/>
                <a:gd name="connsiteY2" fmla="*/ 267462 h 471678"/>
                <a:gd name="connsiteX3" fmla="*/ 891540 w 891540"/>
                <a:gd name="connsiteY3" fmla="*/ 471678 h 471678"/>
                <a:gd name="connsiteX0" fmla="*/ 0 w 891540"/>
                <a:gd name="connsiteY0" fmla="*/ 0 h 471678"/>
                <a:gd name="connsiteX1" fmla="*/ 26670 w 891540"/>
                <a:gd name="connsiteY1" fmla="*/ 257746 h 471678"/>
                <a:gd name="connsiteX2" fmla="*/ 643890 w 891540"/>
                <a:gd name="connsiteY2" fmla="*/ 267462 h 471678"/>
                <a:gd name="connsiteX3" fmla="*/ 891540 w 891540"/>
                <a:gd name="connsiteY3" fmla="*/ 471678 h 471678"/>
                <a:gd name="connsiteX0" fmla="*/ 0 w 891540"/>
                <a:gd name="connsiteY0" fmla="*/ 0 h 471678"/>
                <a:gd name="connsiteX1" fmla="*/ 7620 w 891540"/>
                <a:gd name="connsiteY1" fmla="*/ 267461 h 471678"/>
                <a:gd name="connsiteX2" fmla="*/ 643890 w 891540"/>
                <a:gd name="connsiteY2" fmla="*/ 267462 h 471678"/>
                <a:gd name="connsiteX3" fmla="*/ 891540 w 891540"/>
                <a:gd name="connsiteY3" fmla="*/ 471678 h 471678"/>
                <a:gd name="connsiteX0" fmla="*/ 0 w 883920"/>
                <a:gd name="connsiteY0" fmla="*/ 0 h 204217"/>
                <a:gd name="connsiteX1" fmla="*/ 636270 w 883920"/>
                <a:gd name="connsiteY1" fmla="*/ 1 h 204217"/>
                <a:gd name="connsiteX2" fmla="*/ 883920 w 883920"/>
                <a:gd name="connsiteY2" fmla="*/ 204217 h 204217"/>
                <a:gd name="connsiteX0" fmla="*/ 0 w 883920"/>
                <a:gd name="connsiteY0" fmla="*/ 0 h 204217"/>
                <a:gd name="connsiteX1" fmla="*/ 557948 w 883920"/>
                <a:gd name="connsiteY1" fmla="*/ 1 h 204217"/>
                <a:gd name="connsiteX2" fmla="*/ 883920 w 883920"/>
                <a:gd name="connsiteY2" fmla="*/ 204217 h 204217"/>
                <a:gd name="connsiteX0" fmla="*/ 0 w 788308"/>
                <a:gd name="connsiteY0" fmla="*/ 0 h 309556"/>
                <a:gd name="connsiteX1" fmla="*/ 557948 w 788308"/>
                <a:gd name="connsiteY1" fmla="*/ 1 h 309556"/>
                <a:gd name="connsiteX2" fmla="*/ 788308 w 788308"/>
                <a:gd name="connsiteY2" fmla="*/ 309556 h 309556"/>
                <a:gd name="connsiteX0" fmla="*/ 0 w 788308"/>
                <a:gd name="connsiteY0" fmla="*/ 0 h 309556"/>
                <a:gd name="connsiteX1" fmla="*/ 451372 w 788308"/>
                <a:gd name="connsiteY1" fmla="*/ 0 h 309556"/>
                <a:gd name="connsiteX2" fmla="*/ 788308 w 788308"/>
                <a:gd name="connsiteY2" fmla="*/ 309556 h 309556"/>
                <a:gd name="connsiteX0" fmla="*/ 0 w 788308"/>
                <a:gd name="connsiteY0" fmla="*/ 0 h 309556"/>
                <a:gd name="connsiteX1" fmla="*/ 451372 w 788308"/>
                <a:gd name="connsiteY1" fmla="*/ 0 h 309556"/>
                <a:gd name="connsiteX2" fmla="*/ 788308 w 788308"/>
                <a:gd name="connsiteY2" fmla="*/ 135461 h 309556"/>
                <a:gd name="connsiteX3" fmla="*/ 788308 w 788308"/>
                <a:gd name="connsiteY3" fmla="*/ 309556 h 309556"/>
                <a:gd name="connsiteX0" fmla="*/ 0 w 788308"/>
                <a:gd name="connsiteY0" fmla="*/ 0 h 822004"/>
                <a:gd name="connsiteX1" fmla="*/ 451372 w 788308"/>
                <a:gd name="connsiteY1" fmla="*/ 0 h 822004"/>
                <a:gd name="connsiteX2" fmla="*/ 788308 w 788308"/>
                <a:gd name="connsiteY2" fmla="*/ 135461 h 822004"/>
                <a:gd name="connsiteX3" fmla="*/ 788308 w 788308"/>
                <a:gd name="connsiteY3" fmla="*/ 822004 h 822004"/>
                <a:gd name="connsiteX0" fmla="*/ 0 w 788308"/>
                <a:gd name="connsiteY0" fmla="*/ 2 h 822006"/>
                <a:gd name="connsiteX1" fmla="*/ 230883 w 788308"/>
                <a:gd name="connsiteY1" fmla="*/ 0 h 822006"/>
                <a:gd name="connsiteX2" fmla="*/ 451372 w 788308"/>
                <a:gd name="connsiteY2" fmla="*/ 2 h 822006"/>
                <a:gd name="connsiteX3" fmla="*/ 788308 w 788308"/>
                <a:gd name="connsiteY3" fmla="*/ 135463 h 822006"/>
                <a:gd name="connsiteX4" fmla="*/ 788308 w 788308"/>
                <a:gd name="connsiteY4" fmla="*/ 822006 h 822006"/>
                <a:gd name="connsiteX0" fmla="*/ 1 w 557426"/>
                <a:gd name="connsiteY0" fmla="*/ 0 h 822006"/>
                <a:gd name="connsiteX1" fmla="*/ 220490 w 557426"/>
                <a:gd name="connsiteY1" fmla="*/ 2 h 822006"/>
                <a:gd name="connsiteX2" fmla="*/ 557426 w 557426"/>
                <a:gd name="connsiteY2" fmla="*/ 135463 h 822006"/>
                <a:gd name="connsiteX3" fmla="*/ 557426 w 557426"/>
                <a:gd name="connsiteY3" fmla="*/ 822006 h 822006"/>
                <a:gd name="connsiteX0" fmla="*/ -1 w 557430"/>
                <a:gd name="connsiteY0" fmla="*/ 0 h 280020"/>
                <a:gd name="connsiteX1" fmla="*/ 220488 w 557430"/>
                <a:gd name="connsiteY1" fmla="*/ 2 h 280020"/>
                <a:gd name="connsiteX2" fmla="*/ 557424 w 557430"/>
                <a:gd name="connsiteY2" fmla="*/ 135463 h 280020"/>
                <a:gd name="connsiteX3" fmla="*/ 557429 w 557430"/>
                <a:gd name="connsiteY3" fmla="*/ 280020 h 280020"/>
                <a:gd name="connsiteX0" fmla="*/ 1 w 557430"/>
                <a:gd name="connsiteY0" fmla="*/ 60468 h 340488"/>
                <a:gd name="connsiteX1" fmla="*/ 236944 w 557430"/>
                <a:gd name="connsiteY1" fmla="*/ 0 h 340488"/>
                <a:gd name="connsiteX2" fmla="*/ 220490 w 557430"/>
                <a:gd name="connsiteY2" fmla="*/ 60470 h 340488"/>
                <a:gd name="connsiteX3" fmla="*/ 557426 w 557430"/>
                <a:gd name="connsiteY3" fmla="*/ 195931 h 340488"/>
                <a:gd name="connsiteX4" fmla="*/ 557431 w 557430"/>
                <a:gd name="connsiteY4" fmla="*/ 340488 h 340488"/>
                <a:gd name="connsiteX0" fmla="*/ 16455 w 336943"/>
                <a:gd name="connsiteY0" fmla="*/ 0 h 340488"/>
                <a:gd name="connsiteX1" fmla="*/ 1 w 336943"/>
                <a:gd name="connsiteY1" fmla="*/ 60470 h 340488"/>
                <a:gd name="connsiteX2" fmla="*/ 336937 w 336943"/>
                <a:gd name="connsiteY2" fmla="*/ 195931 h 340488"/>
                <a:gd name="connsiteX3" fmla="*/ 336942 w 336943"/>
                <a:gd name="connsiteY3" fmla="*/ 340488 h 340488"/>
                <a:gd name="connsiteX0" fmla="*/ 1 w 345501"/>
                <a:gd name="connsiteY0" fmla="*/ 0 h 336851"/>
                <a:gd name="connsiteX1" fmla="*/ 8561 w 345501"/>
                <a:gd name="connsiteY1" fmla="*/ 56833 h 336851"/>
                <a:gd name="connsiteX2" fmla="*/ 345497 w 345501"/>
                <a:gd name="connsiteY2" fmla="*/ 192294 h 336851"/>
                <a:gd name="connsiteX3" fmla="*/ 345502 w 345501"/>
                <a:gd name="connsiteY3" fmla="*/ 336851 h 336851"/>
                <a:gd name="connsiteX0" fmla="*/ 0 w 530505"/>
                <a:gd name="connsiteY0" fmla="*/ 0 h 336851"/>
                <a:gd name="connsiteX1" fmla="*/ 193563 w 530505"/>
                <a:gd name="connsiteY1" fmla="*/ 56833 h 336851"/>
                <a:gd name="connsiteX2" fmla="*/ 530499 w 530505"/>
                <a:gd name="connsiteY2" fmla="*/ 192294 h 336851"/>
                <a:gd name="connsiteX3" fmla="*/ 530504 w 530505"/>
                <a:gd name="connsiteY3" fmla="*/ 336851 h 336851"/>
                <a:gd name="connsiteX0" fmla="*/ 0 w 530503"/>
                <a:gd name="connsiteY0" fmla="*/ 0 h 336851"/>
                <a:gd name="connsiteX1" fmla="*/ 3 w 530503"/>
                <a:gd name="connsiteY1" fmla="*/ 34870 h 336851"/>
                <a:gd name="connsiteX2" fmla="*/ 530499 w 530503"/>
                <a:gd name="connsiteY2" fmla="*/ 192294 h 336851"/>
                <a:gd name="connsiteX3" fmla="*/ 530504 w 530503"/>
                <a:gd name="connsiteY3" fmla="*/ 336851 h 336851"/>
                <a:gd name="connsiteX0" fmla="*/ 0 w 1133188"/>
                <a:gd name="connsiteY0" fmla="*/ 0 h 336851"/>
                <a:gd name="connsiteX1" fmla="*/ 3 w 1133188"/>
                <a:gd name="connsiteY1" fmla="*/ 34870 h 336851"/>
                <a:gd name="connsiteX2" fmla="*/ 530499 w 1133188"/>
                <a:gd name="connsiteY2" fmla="*/ 192294 h 336851"/>
                <a:gd name="connsiteX3" fmla="*/ 1133188 w 1133188"/>
                <a:gd name="connsiteY3" fmla="*/ 336851 h 336851"/>
                <a:gd name="connsiteX0" fmla="*/ 0 w 1133188"/>
                <a:gd name="connsiteY0" fmla="*/ 0 h 336851"/>
                <a:gd name="connsiteX1" fmla="*/ 3 w 1133188"/>
                <a:gd name="connsiteY1" fmla="*/ 34870 h 336851"/>
                <a:gd name="connsiteX2" fmla="*/ 530499 w 1133188"/>
                <a:gd name="connsiteY2" fmla="*/ 192294 h 336851"/>
                <a:gd name="connsiteX3" fmla="*/ 1133188 w 1133188"/>
                <a:gd name="connsiteY3" fmla="*/ 336851 h 336851"/>
                <a:gd name="connsiteX0" fmla="*/ 0 w 1133192"/>
                <a:gd name="connsiteY0" fmla="*/ 0 h 336851"/>
                <a:gd name="connsiteX1" fmla="*/ 3 w 1133192"/>
                <a:gd name="connsiteY1" fmla="*/ 34870 h 336851"/>
                <a:gd name="connsiteX2" fmla="*/ 1133191 w 1133192"/>
                <a:gd name="connsiteY2" fmla="*/ 103122 h 336851"/>
                <a:gd name="connsiteX3" fmla="*/ 1133188 w 1133192"/>
                <a:gd name="connsiteY3" fmla="*/ 336851 h 336851"/>
                <a:gd name="connsiteX0" fmla="*/ 634215 w 1133188"/>
                <a:gd name="connsiteY0" fmla="*/ 0 h 402981"/>
                <a:gd name="connsiteX1" fmla="*/ 1 w 1133188"/>
                <a:gd name="connsiteY1" fmla="*/ 101000 h 402981"/>
                <a:gd name="connsiteX2" fmla="*/ 1133189 w 1133188"/>
                <a:gd name="connsiteY2" fmla="*/ 169252 h 402981"/>
                <a:gd name="connsiteX3" fmla="*/ 1133186 w 1133188"/>
                <a:gd name="connsiteY3" fmla="*/ 402981 h 402981"/>
                <a:gd name="connsiteX0" fmla="*/ 1 w 498976"/>
                <a:gd name="connsiteY0" fmla="*/ 0 h 402981"/>
                <a:gd name="connsiteX1" fmla="*/ 123402 w 498976"/>
                <a:gd name="connsiteY1" fmla="*/ 70406 h 402981"/>
                <a:gd name="connsiteX2" fmla="*/ 498975 w 498976"/>
                <a:gd name="connsiteY2" fmla="*/ 169252 h 402981"/>
                <a:gd name="connsiteX3" fmla="*/ 498972 w 498976"/>
                <a:gd name="connsiteY3" fmla="*/ 402981 h 402981"/>
                <a:gd name="connsiteX0" fmla="*/ 1 w 380338"/>
                <a:gd name="connsiteY0" fmla="*/ 0 h 412010"/>
                <a:gd name="connsiteX1" fmla="*/ 4766 w 380338"/>
                <a:gd name="connsiteY1" fmla="*/ 79435 h 412010"/>
                <a:gd name="connsiteX2" fmla="*/ 380339 w 380338"/>
                <a:gd name="connsiteY2" fmla="*/ 178281 h 412010"/>
                <a:gd name="connsiteX3" fmla="*/ 380336 w 380338"/>
                <a:gd name="connsiteY3" fmla="*/ 412010 h 412010"/>
                <a:gd name="connsiteX0" fmla="*/ -1 w 380336"/>
                <a:gd name="connsiteY0" fmla="*/ 0 h 412010"/>
                <a:gd name="connsiteX1" fmla="*/ 4762 w 380336"/>
                <a:gd name="connsiteY1" fmla="*/ 79435 h 412010"/>
                <a:gd name="connsiteX2" fmla="*/ 380335 w 380336"/>
                <a:gd name="connsiteY2" fmla="*/ 178281 h 412010"/>
                <a:gd name="connsiteX3" fmla="*/ 380332 w 380336"/>
                <a:gd name="connsiteY3" fmla="*/ 412010 h 412010"/>
                <a:gd name="connsiteX0" fmla="*/ 0 w 1403666"/>
                <a:gd name="connsiteY0" fmla="*/ 38711 h 344198"/>
                <a:gd name="connsiteX1" fmla="*/ 1028094 w 1403666"/>
                <a:gd name="connsiteY1" fmla="*/ 11623 h 344198"/>
                <a:gd name="connsiteX2" fmla="*/ 1403667 w 1403666"/>
                <a:gd name="connsiteY2" fmla="*/ 110469 h 344198"/>
                <a:gd name="connsiteX3" fmla="*/ 1403664 w 1403666"/>
                <a:gd name="connsiteY3" fmla="*/ 344198 h 344198"/>
                <a:gd name="connsiteX0" fmla="*/ 0 w 1403668"/>
                <a:gd name="connsiteY0" fmla="*/ 27088 h 332575"/>
                <a:gd name="connsiteX1" fmla="*/ 1028094 w 1403668"/>
                <a:gd name="connsiteY1" fmla="*/ 0 h 332575"/>
                <a:gd name="connsiteX2" fmla="*/ 1403667 w 1403668"/>
                <a:gd name="connsiteY2" fmla="*/ 98846 h 332575"/>
                <a:gd name="connsiteX3" fmla="*/ 1403664 w 1403668"/>
                <a:gd name="connsiteY3" fmla="*/ 332575 h 332575"/>
                <a:gd name="connsiteX0" fmla="*/ -1 w 1390371"/>
                <a:gd name="connsiteY0" fmla="*/ 37207 h 332575"/>
                <a:gd name="connsiteX1" fmla="*/ 1014799 w 1390371"/>
                <a:gd name="connsiteY1" fmla="*/ 0 h 332575"/>
                <a:gd name="connsiteX2" fmla="*/ 1390372 w 1390371"/>
                <a:gd name="connsiteY2" fmla="*/ 98846 h 332575"/>
                <a:gd name="connsiteX3" fmla="*/ 1390369 w 1390371"/>
                <a:gd name="connsiteY3" fmla="*/ 332575 h 332575"/>
                <a:gd name="connsiteX0" fmla="*/ 1 w 1390375"/>
                <a:gd name="connsiteY0" fmla="*/ 13695 h 309063"/>
                <a:gd name="connsiteX1" fmla="*/ 1095312 w 1390375"/>
                <a:gd name="connsiteY1" fmla="*/ 0 h 309063"/>
                <a:gd name="connsiteX2" fmla="*/ 1390374 w 1390375"/>
                <a:gd name="connsiteY2" fmla="*/ 75334 h 309063"/>
                <a:gd name="connsiteX3" fmla="*/ 1390371 w 1390375"/>
                <a:gd name="connsiteY3" fmla="*/ 309063 h 309063"/>
                <a:gd name="connsiteX0" fmla="*/ -1 w 1390371"/>
                <a:gd name="connsiteY0" fmla="*/ 6612 h 301980"/>
                <a:gd name="connsiteX1" fmla="*/ 1137521 w 1390371"/>
                <a:gd name="connsiteY1" fmla="*/ 0 h 301980"/>
                <a:gd name="connsiteX2" fmla="*/ 1390372 w 1390371"/>
                <a:gd name="connsiteY2" fmla="*/ 68251 h 301980"/>
                <a:gd name="connsiteX3" fmla="*/ 1390369 w 1390371"/>
                <a:gd name="connsiteY3" fmla="*/ 301980 h 301980"/>
                <a:gd name="connsiteX0" fmla="*/ 1 w 1390375"/>
                <a:gd name="connsiteY0" fmla="*/ 1652 h 297020"/>
                <a:gd name="connsiteX1" fmla="*/ 1158314 w 1390375"/>
                <a:gd name="connsiteY1" fmla="*/ 0 h 297020"/>
                <a:gd name="connsiteX2" fmla="*/ 1390374 w 1390375"/>
                <a:gd name="connsiteY2" fmla="*/ 63291 h 297020"/>
                <a:gd name="connsiteX3" fmla="*/ 1390371 w 1390375"/>
                <a:gd name="connsiteY3" fmla="*/ 297020 h 297020"/>
                <a:gd name="connsiteX0" fmla="*/ -1 w 1886365"/>
                <a:gd name="connsiteY0" fmla="*/ 0 h 297020"/>
                <a:gd name="connsiteX1" fmla="*/ 1654306 w 1886365"/>
                <a:gd name="connsiteY1" fmla="*/ 0 h 297020"/>
                <a:gd name="connsiteX2" fmla="*/ 1886366 w 1886365"/>
                <a:gd name="connsiteY2" fmla="*/ 63291 h 297020"/>
                <a:gd name="connsiteX3" fmla="*/ 1886363 w 1886365"/>
                <a:gd name="connsiteY3" fmla="*/ 297020 h 297020"/>
                <a:gd name="connsiteX0" fmla="*/ -1 w 1886365"/>
                <a:gd name="connsiteY0" fmla="*/ 0 h 297020"/>
                <a:gd name="connsiteX1" fmla="*/ 493195 w 1886365"/>
                <a:gd name="connsiteY1" fmla="*/ 0 h 297020"/>
                <a:gd name="connsiteX2" fmla="*/ 1654306 w 1886365"/>
                <a:gd name="connsiteY2" fmla="*/ 0 h 297020"/>
                <a:gd name="connsiteX3" fmla="*/ 1886366 w 1886365"/>
                <a:gd name="connsiteY3" fmla="*/ 63291 h 297020"/>
                <a:gd name="connsiteX4" fmla="*/ 1886363 w 1886365"/>
                <a:gd name="connsiteY4" fmla="*/ 297020 h 297020"/>
                <a:gd name="connsiteX0" fmla="*/ -1 w 1886365"/>
                <a:gd name="connsiteY0" fmla="*/ 0 h 297020"/>
                <a:gd name="connsiteX1" fmla="*/ 493195 w 1886365"/>
                <a:gd name="connsiteY1" fmla="*/ 0 h 297020"/>
                <a:gd name="connsiteX2" fmla="*/ 1498124 w 1886365"/>
                <a:gd name="connsiteY2" fmla="*/ 0 h 297020"/>
                <a:gd name="connsiteX3" fmla="*/ 1886366 w 1886365"/>
                <a:gd name="connsiteY3" fmla="*/ 63291 h 297020"/>
                <a:gd name="connsiteX4" fmla="*/ 1886363 w 1886365"/>
                <a:gd name="connsiteY4" fmla="*/ 297020 h 297020"/>
                <a:gd name="connsiteX0" fmla="*/ -1 w 1903329"/>
                <a:gd name="connsiteY0" fmla="*/ 0 h 297020"/>
                <a:gd name="connsiteX1" fmla="*/ 493195 w 1903329"/>
                <a:gd name="connsiteY1" fmla="*/ 0 h 297020"/>
                <a:gd name="connsiteX2" fmla="*/ 1498124 w 1903329"/>
                <a:gd name="connsiteY2" fmla="*/ 0 h 297020"/>
                <a:gd name="connsiteX3" fmla="*/ 1903329 w 1903329"/>
                <a:gd name="connsiteY3" fmla="*/ 129984 h 297020"/>
                <a:gd name="connsiteX4" fmla="*/ 1886363 w 1903329"/>
                <a:gd name="connsiteY4" fmla="*/ 297020 h 297020"/>
                <a:gd name="connsiteX0" fmla="*/ -1 w 1903329"/>
                <a:gd name="connsiteY0" fmla="*/ 0 h 297020"/>
                <a:gd name="connsiteX1" fmla="*/ 493195 w 1903329"/>
                <a:gd name="connsiteY1" fmla="*/ 0 h 297020"/>
                <a:gd name="connsiteX2" fmla="*/ 1148690 w 1903329"/>
                <a:gd name="connsiteY2" fmla="*/ 0 h 297020"/>
                <a:gd name="connsiteX3" fmla="*/ 1903329 w 1903329"/>
                <a:gd name="connsiteY3" fmla="*/ 129984 h 297020"/>
                <a:gd name="connsiteX4" fmla="*/ 1886363 w 1903329"/>
                <a:gd name="connsiteY4" fmla="*/ 297020 h 297020"/>
                <a:gd name="connsiteX0" fmla="*/ -1 w 1903329"/>
                <a:gd name="connsiteY0" fmla="*/ 0 h 297020"/>
                <a:gd name="connsiteX1" fmla="*/ 493195 w 1903329"/>
                <a:gd name="connsiteY1" fmla="*/ 0 h 297020"/>
                <a:gd name="connsiteX2" fmla="*/ 1401756 w 1903329"/>
                <a:gd name="connsiteY2" fmla="*/ 0 h 297020"/>
                <a:gd name="connsiteX3" fmla="*/ 1903329 w 1903329"/>
                <a:gd name="connsiteY3" fmla="*/ 129984 h 297020"/>
                <a:gd name="connsiteX4" fmla="*/ 1886363 w 1903329"/>
                <a:gd name="connsiteY4" fmla="*/ 297020 h 297020"/>
                <a:gd name="connsiteX0" fmla="*/ -1 w 1904719"/>
                <a:gd name="connsiteY0" fmla="*/ 0 h 297020"/>
                <a:gd name="connsiteX1" fmla="*/ 493195 w 1904719"/>
                <a:gd name="connsiteY1" fmla="*/ 0 h 297020"/>
                <a:gd name="connsiteX2" fmla="*/ 1401756 w 1904719"/>
                <a:gd name="connsiteY2" fmla="*/ 0 h 297020"/>
                <a:gd name="connsiteX3" fmla="*/ 1903329 w 1904719"/>
                <a:gd name="connsiteY3" fmla="*/ 129984 h 297020"/>
                <a:gd name="connsiteX4" fmla="*/ 1904719 w 1904719"/>
                <a:gd name="connsiteY4" fmla="*/ 297020 h 297020"/>
                <a:gd name="connsiteX0" fmla="*/ 0 w 1411524"/>
                <a:gd name="connsiteY0" fmla="*/ 0 h 297020"/>
                <a:gd name="connsiteX1" fmla="*/ 908561 w 1411524"/>
                <a:gd name="connsiteY1" fmla="*/ 0 h 297020"/>
                <a:gd name="connsiteX2" fmla="*/ 1410134 w 1411524"/>
                <a:gd name="connsiteY2" fmla="*/ 129984 h 297020"/>
                <a:gd name="connsiteX3" fmla="*/ 1411524 w 1411524"/>
                <a:gd name="connsiteY3" fmla="*/ 297020 h 297020"/>
                <a:gd name="connsiteX0" fmla="*/ 0 w 1410133"/>
                <a:gd name="connsiteY0" fmla="*/ 0 h 129984"/>
                <a:gd name="connsiteX1" fmla="*/ 908561 w 1410133"/>
                <a:gd name="connsiteY1" fmla="*/ 0 h 129984"/>
                <a:gd name="connsiteX2" fmla="*/ 1410134 w 1410133"/>
                <a:gd name="connsiteY2" fmla="*/ 129984 h 129984"/>
                <a:gd name="connsiteX0" fmla="*/ 0 w 1410133"/>
                <a:gd name="connsiteY0" fmla="*/ 526 h 130510"/>
                <a:gd name="connsiteX1" fmla="*/ 849066 w 1410133"/>
                <a:gd name="connsiteY1" fmla="*/ 0 h 130510"/>
                <a:gd name="connsiteX2" fmla="*/ 1410134 w 1410133"/>
                <a:gd name="connsiteY2" fmla="*/ 130510 h 130510"/>
                <a:gd name="connsiteX0" fmla="*/ 0 w 1410134"/>
                <a:gd name="connsiteY0" fmla="*/ 20738 h 150722"/>
                <a:gd name="connsiteX1" fmla="*/ 1224109 w 1410134"/>
                <a:gd name="connsiteY1" fmla="*/ 0 h 150722"/>
                <a:gd name="connsiteX2" fmla="*/ 1410134 w 1410134"/>
                <a:gd name="connsiteY2" fmla="*/ 150722 h 150722"/>
                <a:gd name="connsiteX0" fmla="*/ 0 w 1410134"/>
                <a:gd name="connsiteY0" fmla="*/ 20738 h 150722"/>
                <a:gd name="connsiteX1" fmla="*/ 4896 w 1410134"/>
                <a:gd name="connsiteY1" fmla="*/ 1 h 150722"/>
                <a:gd name="connsiteX2" fmla="*/ 1224109 w 1410134"/>
                <a:gd name="connsiteY2" fmla="*/ 0 h 150722"/>
                <a:gd name="connsiteX3" fmla="*/ 1410134 w 1410134"/>
                <a:gd name="connsiteY3" fmla="*/ 150722 h 150722"/>
                <a:gd name="connsiteX0" fmla="*/ 0 w 1405238"/>
                <a:gd name="connsiteY0" fmla="*/ 1 h 150722"/>
                <a:gd name="connsiteX1" fmla="*/ 1219213 w 1405238"/>
                <a:gd name="connsiteY1" fmla="*/ 0 h 150722"/>
                <a:gd name="connsiteX2" fmla="*/ 1405238 w 1405238"/>
                <a:gd name="connsiteY2" fmla="*/ 150722 h 150722"/>
                <a:gd name="connsiteX0" fmla="*/ 0 w 1372709"/>
                <a:gd name="connsiteY0" fmla="*/ 1 h 122014"/>
                <a:gd name="connsiteX1" fmla="*/ 1219213 w 1372709"/>
                <a:gd name="connsiteY1" fmla="*/ 0 h 122014"/>
                <a:gd name="connsiteX2" fmla="*/ 1372709 w 1372709"/>
                <a:gd name="connsiteY2" fmla="*/ 122014 h 122014"/>
                <a:gd name="connsiteX0" fmla="*/ 0 w 1625950"/>
                <a:gd name="connsiteY0" fmla="*/ 1 h 309428"/>
                <a:gd name="connsiteX1" fmla="*/ 1219213 w 1625950"/>
                <a:gd name="connsiteY1" fmla="*/ 0 h 309428"/>
                <a:gd name="connsiteX2" fmla="*/ 1625950 w 1625950"/>
                <a:gd name="connsiteY2" fmla="*/ 309428 h 309428"/>
                <a:gd name="connsiteX0" fmla="*/ 0 w 2215030"/>
                <a:gd name="connsiteY0" fmla="*/ 1563 h 309428"/>
                <a:gd name="connsiteX1" fmla="*/ 1808293 w 2215030"/>
                <a:gd name="connsiteY1" fmla="*/ 0 h 309428"/>
                <a:gd name="connsiteX2" fmla="*/ 2215030 w 2215030"/>
                <a:gd name="connsiteY2" fmla="*/ 309428 h 309428"/>
                <a:gd name="connsiteX0" fmla="*/ 0 w 2235761"/>
                <a:gd name="connsiteY0" fmla="*/ 3283 h 309428"/>
                <a:gd name="connsiteX1" fmla="*/ 1829024 w 2235761"/>
                <a:gd name="connsiteY1" fmla="*/ 0 h 309428"/>
                <a:gd name="connsiteX2" fmla="*/ 2235761 w 2235761"/>
                <a:gd name="connsiteY2" fmla="*/ 309428 h 309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35761" h="309428">
                  <a:moveTo>
                    <a:pt x="0" y="3283"/>
                  </a:moveTo>
                  <a:lnTo>
                    <a:pt x="1829024" y="0"/>
                  </a:lnTo>
                  <a:lnTo>
                    <a:pt x="2235761" y="309428"/>
                  </a:lnTo>
                </a:path>
              </a:pathLst>
            </a:custGeom>
            <a:ln w="19050">
              <a:solidFill>
                <a:srgbClr val="000000">
                  <a:alpha val="1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2" name="Shape 91"/>
            <p:cNvCxnSpPr>
              <a:stCxn id="188" idx="2"/>
              <a:endCxn id="249" idx="2"/>
            </p:cNvCxnSpPr>
            <p:nvPr/>
          </p:nvCxnSpPr>
          <p:spPr bwMode="gray">
            <a:xfrm flipH="1">
              <a:off x="261886" y="5659145"/>
              <a:ext cx="359535" cy="140015"/>
            </a:xfrm>
            <a:prstGeom prst="bentConnector2">
              <a:avLst/>
            </a:prstGeom>
            <a:ln w="19050">
              <a:solidFill>
                <a:srgbClr val="000000">
                  <a:alpha val="1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Freeform 92"/>
            <p:cNvSpPr/>
            <p:nvPr/>
          </p:nvSpPr>
          <p:spPr bwMode="gray">
            <a:xfrm rot="16200000" flipH="1">
              <a:off x="3262360" y="-352832"/>
              <a:ext cx="265953" cy="1413790"/>
            </a:xfrm>
            <a:custGeom>
              <a:avLst/>
              <a:gdLst>
                <a:gd name="connsiteX0" fmla="*/ 17929 w 2848535"/>
                <a:gd name="connsiteY0" fmla="*/ 181536 h 199465"/>
                <a:gd name="connsiteX1" fmla="*/ 320488 w 2848535"/>
                <a:gd name="connsiteY1" fmla="*/ 181536 h 199465"/>
                <a:gd name="connsiteX2" fmla="*/ 421341 w 2848535"/>
                <a:gd name="connsiteY2" fmla="*/ 73959 h 199465"/>
                <a:gd name="connsiteX3" fmla="*/ 2848535 w 2848535"/>
                <a:gd name="connsiteY3" fmla="*/ 0 h 199465"/>
                <a:gd name="connsiteX4" fmla="*/ 2848535 w 2848535"/>
                <a:gd name="connsiteY4" fmla="*/ 0 h 199465"/>
                <a:gd name="connsiteX0" fmla="*/ 0 w 2830606"/>
                <a:gd name="connsiteY0" fmla="*/ 181536 h 199465"/>
                <a:gd name="connsiteX1" fmla="*/ 302559 w 2830606"/>
                <a:gd name="connsiteY1" fmla="*/ 181536 h 199465"/>
                <a:gd name="connsiteX2" fmla="*/ 403412 w 2830606"/>
                <a:gd name="connsiteY2" fmla="*/ 73959 h 199465"/>
                <a:gd name="connsiteX3" fmla="*/ 2830606 w 2830606"/>
                <a:gd name="connsiteY3" fmla="*/ 0 h 199465"/>
                <a:gd name="connsiteX4" fmla="*/ 2830606 w 2830606"/>
                <a:gd name="connsiteY4" fmla="*/ 0 h 199465"/>
                <a:gd name="connsiteX0" fmla="*/ 0 w 2830606"/>
                <a:gd name="connsiteY0" fmla="*/ 181536 h 181536"/>
                <a:gd name="connsiteX1" fmla="*/ 302559 w 2830606"/>
                <a:gd name="connsiteY1" fmla="*/ 181536 h 181536"/>
                <a:gd name="connsiteX2" fmla="*/ 403412 w 2830606"/>
                <a:gd name="connsiteY2" fmla="*/ 73959 h 181536"/>
                <a:gd name="connsiteX3" fmla="*/ 2830606 w 2830606"/>
                <a:gd name="connsiteY3" fmla="*/ 0 h 181536"/>
                <a:gd name="connsiteX4" fmla="*/ 2830606 w 2830606"/>
                <a:gd name="connsiteY4" fmla="*/ 0 h 181536"/>
                <a:gd name="connsiteX0" fmla="*/ 0 w 2830606"/>
                <a:gd name="connsiteY0" fmla="*/ 181536 h 181536"/>
                <a:gd name="connsiteX1" fmla="*/ 302559 w 2830606"/>
                <a:gd name="connsiteY1" fmla="*/ 181536 h 181536"/>
                <a:gd name="connsiteX2" fmla="*/ 403412 w 2830606"/>
                <a:gd name="connsiteY2" fmla="*/ 73959 h 181536"/>
                <a:gd name="connsiteX3" fmla="*/ 2830606 w 2830606"/>
                <a:gd name="connsiteY3" fmla="*/ 0 h 181536"/>
                <a:gd name="connsiteX4" fmla="*/ 2830606 w 2830606"/>
                <a:gd name="connsiteY4" fmla="*/ 0 h 181536"/>
                <a:gd name="connsiteX0" fmla="*/ 0 w 2830606"/>
                <a:gd name="connsiteY0" fmla="*/ 181536 h 181536"/>
                <a:gd name="connsiteX1" fmla="*/ 302559 w 2830606"/>
                <a:gd name="connsiteY1" fmla="*/ 181536 h 181536"/>
                <a:gd name="connsiteX2" fmla="*/ 477371 w 2830606"/>
                <a:gd name="connsiteY2" fmla="*/ 15688 h 181536"/>
                <a:gd name="connsiteX3" fmla="*/ 2830606 w 2830606"/>
                <a:gd name="connsiteY3" fmla="*/ 0 h 181536"/>
                <a:gd name="connsiteX4" fmla="*/ 2830606 w 2830606"/>
                <a:gd name="connsiteY4" fmla="*/ 0 h 181536"/>
                <a:gd name="connsiteX0" fmla="*/ 0 w 2830606"/>
                <a:gd name="connsiteY0" fmla="*/ 181536 h 181536"/>
                <a:gd name="connsiteX1" fmla="*/ 302559 w 2830606"/>
                <a:gd name="connsiteY1" fmla="*/ 181536 h 181536"/>
                <a:gd name="connsiteX2" fmla="*/ 477371 w 2830606"/>
                <a:gd name="connsiteY2" fmla="*/ 15688 h 181536"/>
                <a:gd name="connsiteX3" fmla="*/ 2830606 w 2830606"/>
                <a:gd name="connsiteY3" fmla="*/ 0 h 181536"/>
                <a:gd name="connsiteX4" fmla="*/ 2810436 w 2830606"/>
                <a:gd name="connsiteY4" fmla="*/ 13447 h 181536"/>
                <a:gd name="connsiteX0" fmla="*/ 0 w 2830606"/>
                <a:gd name="connsiteY0" fmla="*/ 186018 h 186018"/>
                <a:gd name="connsiteX1" fmla="*/ 302559 w 2830606"/>
                <a:gd name="connsiteY1" fmla="*/ 186018 h 186018"/>
                <a:gd name="connsiteX2" fmla="*/ 477371 w 2830606"/>
                <a:gd name="connsiteY2" fmla="*/ 0 h 186018"/>
                <a:gd name="connsiteX3" fmla="*/ 2830606 w 2830606"/>
                <a:gd name="connsiteY3" fmla="*/ 4482 h 186018"/>
                <a:gd name="connsiteX4" fmla="*/ 2810436 w 2830606"/>
                <a:gd name="connsiteY4" fmla="*/ 17929 h 186018"/>
                <a:gd name="connsiteX0" fmla="*/ 0 w 2830606"/>
                <a:gd name="connsiteY0" fmla="*/ 186018 h 186018"/>
                <a:gd name="connsiteX1" fmla="*/ 302559 w 2830606"/>
                <a:gd name="connsiteY1" fmla="*/ 186018 h 186018"/>
                <a:gd name="connsiteX2" fmla="*/ 477371 w 2830606"/>
                <a:gd name="connsiteY2" fmla="*/ 0 h 186018"/>
                <a:gd name="connsiteX3" fmla="*/ 2830606 w 2830606"/>
                <a:gd name="connsiteY3" fmla="*/ 4482 h 186018"/>
                <a:gd name="connsiteX0" fmla="*/ 0 w 3211606"/>
                <a:gd name="connsiteY0" fmla="*/ 0 h 567018"/>
                <a:gd name="connsiteX1" fmla="*/ 683559 w 3211606"/>
                <a:gd name="connsiteY1" fmla="*/ 567018 h 567018"/>
                <a:gd name="connsiteX2" fmla="*/ 858371 w 3211606"/>
                <a:gd name="connsiteY2" fmla="*/ 381000 h 567018"/>
                <a:gd name="connsiteX3" fmla="*/ 3211606 w 3211606"/>
                <a:gd name="connsiteY3" fmla="*/ 385482 h 567018"/>
                <a:gd name="connsiteX0" fmla="*/ 0 w 3211606"/>
                <a:gd name="connsiteY0" fmla="*/ 0 h 385482"/>
                <a:gd name="connsiteX1" fmla="*/ 0 w 3211606"/>
                <a:gd name="connsiteY1" fmla="*/ 228600 h 385482"/>
                <a:gd name="connsiteX2" fmla="*/ 858371 w 3211606"/>
                <a:gd name="connsiteY2" fmla="*/ 381000 h 385482"/>
                <a:gd name="connsiteX3" fmla="*/ 3211606 w 3211606"/>
                <a:gd name="connsiteY3" fmla="*/ 385482 h 385482"/>
                <a:gd name="connsiteX0" fmla="*/ 0 w 3211606"/>
                <a:gd name="connsiteY0" fmla="*/ 0 h 385482"/>
                <a:gd name="connsiteX1" fmla="*/ 0 w 3211606"/>
                <a:gd name="connsiteY1" fmla="*/ 228600 h 385482"/>
                <a:gd name="connsiteX2" fmla="*/ 914400 w 3211606"/>
                <a:gd name="connsiteY2" fmla="*/ 228600 h 385482"/>
                <a:gd name="connsiteX3" fmla="*/ 3211606 w 3211606"/>
                <a:gd name="connsiteY3" fmla="*/ 385482 h 385482"/>
                <a:gd name="connsiteX0" fmla="*/ 0 w 914400"/>
                <a:gd name="connsiteY0" fmla="*/ 0 h 381000"/>
                <a:gd name="connsiteX1" fmla="*/ 0 w 914400"/>
                <a:gd name="connsiteY1" fmla="*/ 228600 h 381000"/>
                <a:gd name="connsiteX2" fmla="*/ 914400 w 914400"/>
                <a:gd name="connsiteY2" fmla="*/ 228600 h 381000"/>
                <a:gd name="connsiteX3" fmla="*/ 914400 w 914400"/>
                <a:gd name="connsiteY3" fmla="*/ 381000 h 381000"/>
                <a:gd name="connsiteX0" fmla="*/ 0 w 914400"/>
                <a:gd name="connsiteY0" fmla="*/ 0 h 471678"/>
                <a:gd name="connsiteX1" fmla="*/ 0 w 914400"/>
                <a:gd name="connsiteY1" fmla="*/ 228600 h 471678"/>
                <a:gd name="connsiteX2" fmla="*/ 914400 w 914400"/>
                <a:gd name="connsiteY2" fmla="*/ 228600 h 471678"/>
                <a:gd name="connsiteX3" fmla="*/ 891540 w 914400"/>
                <a:gd name="connsiteY3" fmla="*/ 471678 h 471678"/>
                <a:gd name="connsiteX0" fmla="*/ 0 w 891540"/>
                <a:gd name="connsiteY0" fmla="*/ 0 h 471678"/>
                <a:gd name="connsiteX1" fmla="*/ 0 w 891540"/>
                <a:gd name="connsiteY1" fmla="*/ 228600 h 471678"/>
                <a:gd name="connsiteX2" fmla="*/ 643890 w 891540"/>
                <a:gd name="connsiteY2" fmla="*/ 267462 h 471678"/>
                <a:gd name="connsiteX3" fmla="*/ 891540 w 891540"/>
                <a:gd name="connsiteY3" fmla="*/ 471678 h 471678"/>
                <a:gd name="connsiteX0" fmla="*/ 0 w 891540"/>
                <a:gd name="connsiteY0" fmla="*/ 0 h 471678"/>
                <a:gd name="connsiteX1" fmla="*/ 26670 w 891540"/>
                <a:gd name="connsiteY1" fmla="*/ 257746 h 471678"/>
                <a:gd name="connsiteX2" fmla="*/ 643890 w 891540"/>
                <a:gd name="connsiteY2" fmla="*/ 267462 h 471678"/>
                <a:gd name="connsiteX3" fmla="*/ 891540 w 891540"/>
                <a:gd name="connsiteY3" fmla="*/ 471678 h 471678"/>
                <a:gd name="connsiteX0" fmla="*/ 0 w 891540"/>
                <a:gd name="connsiteY0" fmla="*/ 0 h 471678"/>
                <a:gd name="connsiteX1" fmla="*/ 7620 w 891540"/>
                <a:gd name="connsiteY1" fmla="*/ 267461 h 471678"/>
                <a:gd name="connsiteX2" fmla="*/ 643890 w 891540"/>
                <a:gd name="connsiteY2" fmla="*/ 267462 h 471678"/>
                <a:gd name="connsiteX3" fmla="*/ 891540 w 891540"/>
                <a:gd name="connsiteY3" fmla="*/ 471678 h 471678"/>
                <a:gd name="connsiteX0" fmla="*/ 0 w 883920"/>
                <a:gd name="connsiteY0" fmla="*/ 0 h 204217"/>
                <a:gd name="connsiteX1" fmla="*/ 636270 w 883920"/>
                <a:gd name="connsiteY1" fmla="*/ 1 h 204217"/>
                <a:gd name="connsiteX2" fmla="*/ 883920 w 883920"/>
                <a:gd name="connsiteY2" fmla="*/ 204217 h 204217"/>
                <a:gd name="connsiteX0" fmla="*/ 0 w 883920"/>
                <a:gd name="connsiteY0" fmla="*/ 0 h 204217"/>
                <a:gd name="connsiteX1" fmla="*/ 557948 w 883920"/>
                <a:gd name="connsiteY1" fmla="*/ 1 h 204217"/>
                <a:gd name="connsiteX2" fmla="*/ 883920 w 883920"/>
                <a:gd name="connsiteY2" fmla="*/ 204217 h 204217"/>
                <a:gd name="connsiteX0" fmla="*/ 0 w 788308"/>
                <a:gd name="connsiteY0" fmla="*/ 0 h 309556"/>
                <a:gd name="connsiteX1" fmla="*/ 557948 w 788308"/>
                <a:gd name="connsiteY1" fmla="*/ 1 h 309556"/>
                <a:gd name="connsiteX2" fmla="*/ 788308 w 788308"/>
                <a:gd name="connsiteY2" fmla="*/ 309556 h 309556"/>
                <a:gd name="connsiteX0" fmla="*/ 0 w 788308"/>
                <a:gd name="connsiteY0" fmla="*/ 0 h 309556"/>
                <a:gd name="connsiteX1" fmla="*/ 451372 w 788308"/>
                <a:gd name="connsiteY1" fmla="*/ 0 h 309556"/>
                <a:gd name="connsiteX2" fmla="*/ 788308 w 788308"/>
                <a:gd name="connsiteY2" fmla="*/ 309556 h 309556"/>
                <a:gd name="connsiteX0" fmla="*/ 0 w 788308"/>
                <a:gd name="connsiteY0" fmla="*/ 0 h 309556"/>
                <a:gd name="connsiteX1" fmla="*/ 451372 w 788308"/>
                <a:gd name="connsiteY1" fmla="*/ 0 h 309556"/>
                <a:gd name="connsiteX2" fmla="*/ 788308 w 788308"/>
                <a:gd name="connsiteY2" fmla="*/ 135461 h 309556"/>
                <a:gd name="connsiteX3" fmla="*/ 788308 w 788308"/>
                <a:gd name="connsiteY3" fmla="*/ 309556 h 309556"/>
                <a:gd name="connsiteX0" fmla="*/ 0 w 788308"/>
                <a:gd name="connsiteY0" fmla="*/ 0 h 822004"/>
                <a:gd name="connsiteX1" fmla="*/ 451372 w 788308"/>
                <a:gd name="connsiteY1" fmla="*/ 0 h 822004"/>
                <a:gd name="connsiteX2" fmla="*/ 788308 w 788308"/>
                <a:gd name="connsiteY2" fmla="*/ 135461 h 822004"/>
                <a:gd name="connsiteX3" fmla="*/ 788308 w 788308"/>
                <a:gd name="connsiteY3" fmla="*/ 822004 h 822004"/>
                <a:gd name="connsiteX0" fmla="*/ 0 w 788308"/>
                <a:gd name="connsiteY0" fmla="*/ 2 h 822006"/>
                <a:gd name="connsiteX1" fmla="*/ 230883 w 788308"/>
                <a:gd name="connsiteY1" fmla="*/ 0 h 822006"/>
                <a:gd name="connsiteX2" fmla="*/ 451372 w 788308"/>
                <a:gd name="connsiteY2" fmla="*/ 2 h 822006"/>
                <a:gd name="connsiteX3" fmla="*/ 788308 w 788308"/>
                <a:gd name="connsiteY3" fmla="*/ 135463 h 822006"/>
                <a:gd name="connsiteX4" fmla="*/ 788308 w 788308"/>
                <a:gd name="connsiteY4" fmla="*/ 822006 h 822006"/>
                <a:gd name="connsiteX0" fmla="*/ 1 w 557426"/>
                <a:gd name="connsiteY0" fmla="*/ 0 h 822006"/>
                <a:gd name="connsiteX1" fmla="*/ 220490 w 557426"/>
                <a:gd name="connsiteY1" fmla="*/ 2 h 822006"/>
                <a:gd name="connsiteX2" fmla="*/ 557426 w 557426"/>
                <a:gd name="connsiteY2" fmla="*/ 135463 h 822006"/>
                <a:gd name="connsiteX3" fmla="*/ 557426 w 557426"/>
                <a:gd name="connsiteY3" fmla="*/ 822006 h 822006"/>
                <a:gd name="connsiteX0" fmla="*/ -1 w 336935"/>
                <a:gd name="connsiteY0" fmla="*/ 0 h 822004"/>
                <a:gd name="connsiteX1" fmla="*/ 336935 w 336935"/>
                <a:gd name="connsiteY1" fmla="*/ 135461 h 822004"/>
                <a:gd name="connsiteX2" fmla="*/ 336935 w 336935"/>
                <a:gd name="connsiteY2" fmla="*/ 822004 h 822004"/>
                <a:gd name="connsiteX0" fmla="*/ 1 w 343857"/>
                <a:gd name="connsiteY0" fmla="*/ 0 h 822004"/>
                <a:gd name="connsiteX1" fmla="*/ 336937 w 343857"/>
                <a:gd name="connsiteY1" fmla="*/ 135461 h 822004"/>
                <a:gd name="connsiteX2" fmla="*/ 343857 w 343857"/>
                <a:gd name="connsiteY2" fmla="*/ 750610 h 822004"/>
                <a:gd name="connsiteX3" fmla="*/ 336937 w 343857"/>
                <a:gd name="connsiteY3" fmla="*/ 822004 h 822004"/>
                <a:gd name="connsiteX0" fmla="*/ -1 w 343855"/>
                <a:gd name="connsiteY0" fmla="*/ 0 h 750610"/>
                <a:gd name="connsiteX1" fmla="*/ 336935 w 343855"/>
                <a:gd name="connsiteY1" fmla="*/ 135461 h 750610"/>
                <a:gd name="connsiteX2" fmla="*/ 343855 w 343855"/>
                <a:gd name="connsiteY2" fmla="*/ 750610 h 750610"/>
                <a:gd name="connsiteX3" fmla="*/ 13842 w 343855"/>
                <a:gd name="connsiteY3" fmla="*/ 749418 h 750610"/>
                <a:gd name="connsiteX0" fmla="*/ 1 w 339243"/>
                <a:gd name="connsiteY0" fmla="*/ 0 h 750610"/>
                <a:gd name="connsiteX1" fmla="*/ 336937 w 339243"/>
                <a:gd name="connsiteY1" fmla="*/ 135461 h 750610"/>
                <a:gd name="connsiteX2" fmla="*/ 330023 w 339243"/>
                <a:gd name="connsiteY2" fmla="*/ 750610 h 750610"/>
                <a:gd name="connsiteX3" fmla="*/ 13844 w 339243"/>
                <a:gd name="connsiteY3" fmla="*/ 749418 h 750610"/>
                <a:gd name="connsiteX0" fmla="*/ 0 w 339243"/>
                <a:gd name="connsiteY0" fmla="*/ 0 h 750610"/>
                <a:gd name="connsiteX1" fmla="*/ 336936 w 339243"/>
                <a:gd name="connsiteY1" fmla="*/ 135461 h 750610"/>
                <a:gd name="connsiteX2" fmla="*/ 330022 w 339243"/>
                <a:gd name="connsiteY2" fmla="*/ 750610 h 750610"/>
                <a:gd name="connsiteX0" fmla="*/ 0 w 339243"/>
                <a:gd name="connsiteY0" fmla="*/ 0 h 604715"/>
                <a:gd name="connsiteX1" fmla="*/ 336936 w 339243"/>
                <a:gd name="connsiteY1" fmla="*/ 135461 h 604715"/>
                <a:gd name="connsiteX2" fmla="*/ 337770 w 339243"/>
                <a:gd name="connsiteY2" fmla="*/ 604715 h 604715"/>
                <a:gd name="connsiteX0" fmla="*/ 0 w 339243"/>
                <a:gd name="connsiteY0" fmla="*/ 0 h 627717"/>
                <a:gd name="connsiteX1" fmla="*/ 336936 w 339243"/>
                <a:gd name="connsiteY1" fmla="*/ 135461 h 627717"/>
                <a:gd name="connsiteX2" fmla="*/ 258169 w 339243"/>
                <a:gd name="connsiteY2" fmla="*/ 627717 h 627717"/>
                <a:gd name="connsiteX0" fmla="*/ 0 w 336936"/>
                <a:gd name="connsiteY0" fmla="*/ 0 h 627717"/>
                <a:gd name="connsiteX1" fmla="*/ 336936 w 336936"/>
                <a:gd name="connsiteY1" fmla="*/ 135461 h 627717"/>
                <a:gd name="connsiteX2" fmla="*/ 258169 w 336936"/>
                <a:gd name="connsiteY2" fmla="*/ 627717 h 627717"/>
                <a:gd name="connsiteX0" fmla="*/ 0 w 336936"/>
                <a:gd name="connsiteY0" fmla="*/ 0 h 627717"/>
                <a:gd name="connsiteX1" fmla="*/ 336936 w 336936"/>
                <a:gd name="connsiteY1" fmla="*/ 135461 h 627717"/>
                <a:gd name="connsiteX2" fmla="*/ 141489 w 336936"/>
                <a:gd name="connsiteY2" fmla="*/ 560671 h 627717"/>
                <a:gd name="connsiteX3" fmla="*/ 258169 w 336936"/>
                <a:gd name="connsiteY3" fmla="*/ 627717 h 627717"/>
                <a:gd name="connsiteX0" fmla="*/ 0 w 258169"/>
                <a:gd name="connsiteY0" fmla="*/ 0 h 627717"/>
                <a:gd name="connsiteX1" fmla="*/ 141489 w 258169"/>
                <a:gd name="connsiteY1" fmla="*/ 63723 h 627717"/>
                <a:gd name="connsiteX2" fmla="*/ 141489 w 258169"/>
                <a:gd name="connsiteY2" fmla="*/ 560671 h 627717"/>
                <a:gd name="connsiteX3" fmla="*/ 258169 w 258169"/>
                <a:gd name="connsiteY3" fmla="*/ 627717 h 627717"/>
                <a:gd name="connsiteX0" fmla="*/ 0 w 258169"/>
                <a:gd name="connsiteY0" fmla="*/ 0 h 627717"/>
                <a:gd name="connsiteX1" fmla="*/ 141489 w 258169"/>
                <a:gd name="connsiteY1" fmla="*/ 63723 h 627717"/>
                <a:gd name="connsiteX2" fmla="*/ 251366 w 258169"/>
                <a:gd name="connsiteY2" fmla="*/ 328917 h 627717"/>
                <a:gd name="connsiteX3" fmla="*/ 258169 w 258169"/>
                <a:gd name="connsiteY3" fmla="*/ 627717 h 627717"/>
                <a:gd name="connsiteX0" fmla="*/ 0 w 339850"/>
                <a:gd name="connsiteY0" fmla="*/ 0 h 627717"/>
                <a:gd name="connsiteX1" fmla="*/ 339850 w 339850"/>
                <a:gd name="connsiteY1" fmla="*/ 79847 h 627717"/>
                <a:gd name="connsiteX2" fmla="*/ 251366 w 339850"/>
                <a:gd name="connsiteY2" fmla="*/ 328917 h 627717"/>
                <a:gd name="connsiteX3" fmla="*/ 258169 w 339850"/>
                <a:gd name="connsiteY3" fmla="*/ 627717 h 627717"/>
                <a:gd name="connsiteX0" fmla="*/ 0 w 175896"/>
                <a:gd name="connsiteY0" fmla="*/ 0 h 603744"/>
                <a:gd name="connsiteX1" fmla="*/ 175896 w 175896"/>
                <a:gd name="connsiteY1" fmla="*/ 55874 h 603744"/>
                <a:gd name="connsiteX2" fmla="*/ 87412 w 175896"/>
                <a:gd name="connsiteY2" fmla="*/ 304944 h 603744"/>
                <a:gd name="connsiteX3" fmla="*/ 94215 w 175896"/>
                <a:gd name="connsiteY3" fmla="*/ 603744 h 603744"/>
                <a:gd name="connsiteX0" fmla="*/ 88484 w 88484"/>
                <a:gd name="connsiteY0" fmla="*/ 0 h 547870"/>
                <a:gd name="connsiteX1" fmla="*/ 0 w 88484"/>
                <a:gd name="connsiteY1" fmla="*/ 249070 h 547870"/>
                <a:gd name="connsiteX2" fmla="*/ 6803 w 88484"/>
                <a:gd name="connsiteY2" fmla="*/ 547870 h 547870"/>
                <a:gd name="connsiteX0" fmla="*/ 88485 w 88485"/>
                <a:gd name="connsiteY0" fmla="*/ 0 h 547870"/>
                <a:gd name="connsiteX1" fmla="*/ 0 w 88485"/>
                <a:gd name="connsiteY1" fmla="*/ 68995 h 547870"/>
                <a:gd name="connsiteX2" fmla="*/ 6804 w 88485"/>
                <a:gd name="connsiteY2" fmla="*/ 547870 h 547870"/>
                <a:gd name="connsiteX0" fmla="*/ 94824 w 94824"/>
                <a:gd name="connsiteY0" fmla="*/ 0 h 547870"/>
                <a:gd name="connsiteX1" fmla="*/ 6339 w 94824"/>
                <a:gd name="connsiteY1" fmla="*/ 68995 h 547870"/>
                <a:gd name="connsiteX2" fmla="*/ 0 w 94824"/>
                <a:gd name="connsiteY2" fmla="*/ 547870 h 547870"/>
                <a:gd name="connsiteX0" fmla="*/ 94825 w 94825"/>
                <a:gd name="connsiteY0" fmla="*/ 0 h 547870"/>
                <a:gd name="connsiteX1" fmla="*/ 0 w 94825"/>
                <a:gd name="connsiteY1" fmla="*/ 68995 h 547870"/>
                <a:gd name="connsiteX2" fmla="*/ 1 w 94825"/>
                <a:gd name="connsiteY2" fmla="*/ 547870 h 547870"/>
                <a:gd name="connsiteX0" fmla="*/ 94825 w 336716"/>
                <a:gd name="connsiteY0" fmla="*/ 0 h 1131426"/>
                <a:gd name="connsiteX1" fmla="*/ 0 w 336716"/>
                <a:gd name="connsiteY1" fmla="*/ 68995 h 1131426"/>
                <a:gd name="connsiteX2" fmla="*/ 336716 w 336716"/>
                <a:gd name="connsiteY2" fmla="*/ 1131426 h 1131426"/>
                <a:gd name="connsiteX0" fmla="*/ 0 w 241891"/>
                <a:gd name="connsiteY0" fmla="*/ 0 h 1131426"/>
                <a:gd name="connsiteX1" fmla="*/ 19 w 241891"/>
                <a:gd name="connsiteY1" fmla="*/ 106390 h 1131426"/>
                <a:gd name="connsiteX2" fmla="*/ 241891 w 241891"/>
                <a:gd name="connsiteY2" fmla="*/ 1131426 h 1131426"/>
                <a:gd name="connsiteX0" fmla="*/ 0 w 241891"/>
                <a:gd name="connsiteY0" fmla="*/ 0 h 1131426"/>
                <a:gd name="connsiteX1" fmla="*/ 19 w 241891"/>
                <a:gd name="connsiteY1" fmla="*/ 106390 h 1131426"/>
                <a:gd name="connsiteX2" fmla="*/ 241891 w 241891"/>
                <a:gd name="connsiteY2" fmla="*/ 1131426 h 1131426"/>
                <a:gd name="connsiteX0" fmla="*/ 0 w 241891"/>
                <a:gd name="connsiteY0" fmla="*/ 0 h 1131426"/>
                <a:gd name="connsiteX1" fmla="*/ 19 w 241891"/>
                <a:gd name="connsiteY1" fmla="*/ 106390 h 1131426"/>
                <a:gd name="connsiteX2" fmla="*/ 241891 w 241891"/>
                <a:gd name="connsiteY2" fmla="*/ 224199 h 1131426"/>
                <a:gd name="connsiteX3" fmla="*/ 241891 w 241891"/>
                <a:gd name="connsiteY3" fmla="*/ 1131426 h 1131426"/>
                <a:gd name="connsiteX0" fmla="*/ 0 w 241892"/>
                <a:gd name="connsiteY0" fmla="*/ 0 h 1160117"/>
                <a:gd name="connsiteX1" fmla="*/ 19 w 241892"/>
                <a:gd name="connsiteY1" fmla="*/ 106390 h 1160117"/>
                <a:gd name="connsiteX2" fmla="*/ 241891 w 241892"/>
                <a:gd name="connsiteY2" fmla="*/ 224199 h 1160117"/>
                <a:gd name="connsiteX3" fmla="*/ 241892 w 241892"/>
                <a:gd name="connsiteY3" fmla="*/ 1160117 h 1160117"/>
                <a:gd name="connsiteX0" fmla="*/ 1 w 241874"/>
                <a:gd name="connsiteY0" fmla="*/ 0 h 1053727"/>
                <a:gd name="connsiteX1" fmla="*/ 241873 w 241874"/>
                <a:gd name="connsiteY1" fmla="*/ 117809 h 1053727"/>
                <a:gd name="connsiteX2" fmla="*/ 241874 w 241874"/>
                <a:gd name="connsiteY2" fmla="*/ 1053727 h 1053727"/>
                <a:gd name="connsiteX0" fmla="*/ 1 w 348786"/>
                <a:gd name="connsiteY0" fmla="*/ 0 h 1053727"/>
                <a:gd name="connsiteX1" fmla="*/ 348785 w 348786"/>
                <a:gd name="connsiteY1" fmla="*/ 117809 h 1053727"/>
                <a:gd name="connsiteX2" fmla="*/ 348786 w 348786"/>
                <a:gd name="connsiteY2" fmla="*/ 1053727 h 1053727"/>
                <a:gd name="connsiteX0" fmla="*/ 0 w 348786"/>
                <a:gd name="connsiteY0" fmla="*/ 0 h 1053727"/>
                <a:gd name="connsiteX1" fmla="*/ 348786 w 348786"/>
                <a:gd name="connsiteY1" fmla="*/ 217845 h 1053727"/>
                <a:gd name="connsiteX2" fmla="*/ 348785 w 348786"/>
                <a:gd name="connsiteY2" fmla="*/ 1053727 h 1053727"/>
                <a:gd name="connsiteX0" fmla="*/ 0 w 348787"/>
                <a:gd name="connsiteY0" fmla="*/ 0 h 1053727"/>
                <a:gd name="connsiteX1" fmla="*/ 348787 w 348787"/>
                <a:gd name="connsiteY1" fmla="*/ 183224 h 1053727"/>
                <a:gd name="connsiteX2" fmla="*/ 348785 w 348787"/>
                <a:gd name="connsiteY2" fmla="*/ 1053727 h 1053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8787" h="1053727">
                  <a:moveTo>
                    <a:pt x="0" y="0"/>
                  </a:moveTo>
                  <a:lnTo>
                    <a:pt x="348787" y="183224"/>
                  </a:lnTo>
                  <a:cubicBezTo>
                    <a:pt x="348787" y="495197"/>
                    <a:pt x="348785" y="741754"/>
                    <a:pt x="348785" y="1053727"/>
                  </a:cubicBezTo>
                </a:path>
              </a:pathLst>
            </a:custGeom>
            <a:ln w="19050">
              <a:solidFill>
                <a:srgbClr val="000000">
                  <a:alpha val="1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Freeform 93"/>
            <p:cNvSpPr/>
            <p:nvPr/>
          </p:nvSpPr>
          <p:spPr bwMode="gray">
            <a:xfrm rot="16200000" flipV="1">
              <a:off x="3243311" y="-634780"/>
              <a:ext cx="189271" cy="1465941"/>
            </a:xfrm>
            <a:custGeom>
              <a:avLst/>
              <a:gdLst>
                <a:gd name="connsiteX0" fmla="*/ 17929 w 2848535"/>
                <a:gd name="connsiteY0" fmla="*/ 181536 h 199465"/>
                <a:gd name="connsiteX1" fmla="*/ 320488 w 2848535"/>
                <a:gd name="connsiteY1" fmla="*/ 181536 h 199465"/>
                <a:gd name="connsiteX2" fmla="*/ 421341 w 2848535"/>
                <a:gd name="connsiteY2" fmla="*/ 73959 h 199465"/>
                <a:gd name="connsiteX3" fmla="*/ 2848535 w 2848535"/>
                <a:gd name="connsiteY3" fmla="*/ 0 h 199465"/>
                <a:gd name="connsiteX4" fmla="*/ 2848535 w 2848535"/>
                <a:gd name="connsiteY4" fmla="*/ 0 h 199465"/>
                <a:gd name="connsiteX0" fmla="*/ 0 w 2830606"/>
                <a:gd name="connsiteY0" fmla="*/ 181536 h 199465"/>
                <a:gd name="connsiteX1" fmla="*/ 302559 w 2830606"/>
                <a:gd name="connsiteY1" fmla="*/ 181536 h 199465"/>
                <a:gd name="connsiteX2" fmla="*/ 403412 w 2830606"/>
                <a:gd name="connsiteY2" fmla="*/ 73959 h 199465"/>
                <a:gd name="connsiteX3" fmla="*/ 2830606 w 2830606"/>
                <a:gd name="connsiteY3" fmla="*/ 0 h 199465"/>
                <a:gd name="connsiteX4" fmla="*/ 2830606 w 2830606"/>
                <a:gd name="connsiteY4" fmla="*/ 0 h 199465"/>
                <a:gd name="connsiteX0" fmla="*/ 0 w 2830606"/>
                <a:gd name="connsiteY0" fmla="*/ 181536 h 181536"/>
                <a:gd name="connsiteX1" fmla="*/ 302559 w 2830606"/>
                <a:gd name="connsiteY1" fmla="*/ 181536 h 181536"/>
                <a:gd name="connsiteX2" fmla="*/ 403412 w 2830606"/>
                <a:gd name="connsiteY2" fmla="*/ 73959 h 181536"/>
                <a:gd name="connsiteX3" fmla="*/ 2830606 w 2830606"/>
                <a:gd name="connsiteY3" fmla="*/ 0 h 181536"/>
                <a:gd name="connsiteX4" fmla="*/ 2830606 w 2830606"/>
                <a:gd name="connsiteY4" fmla="*/ 0 h 181536"/>
                <a:gd name="connsiteX0" fmla="*/ 0 w 2830606"/>
                <a:gd name="connsiteY0" fmla="*/ 181536 h 181536"/>
                <a:gd name="connsiteX1" fmla="*/ 302559 w 2830606"/>
                <a:gd name="connsiteY1" fmla="*/ 181536 h 181536"/>
                <a:gd name="connsiteX2" fmla="*/ 403412 w 2830606"/>
                <a:gd name="connsiteY2" fmla="*/ 73959 h 181536"/>
                <a:gd name="connsiteX3" fmla="*/ 2830606 w 2830606"/>
                <a:gd name="connsiteY3" fmla="*/ 0 h 181536"/>
                <a:gd name="connsiteX4" fmla="*/ 2830606 w 2830606"/>
                <a:gd name="connsiteY4" fmla="*/ 0 h 181536"/>
                <a:gd name="connsiteX0" fmla="*/ 0 w 2830606"/>
                <a:gd name="connsiteY0" fmla="*/ 181536 h 181536"/>
                <a:gd name="connsiteX1" fmla="*/ 302559 w 2830606"/>
                <a:gd name="connsiteY1" fmla="*/ 181536 h 181536"/>
                <a:gd name="connsiteX2" fmla="*/ 477371 w 2830606"/>
                <a:gd name="connsiteY2" fmla="*/ 15688 h 181536"/>
                <a:gd name="connsiteX3" fmla="*/ 2830606 w 2830606"/>
                <a:gd name="connsiteY3" fmla="*/ 0 h 181536"/>
                <a:gd name="connsiteX4" fmla="*/ 2830606 w 2830606"/>
                <a:gd name="connsiteY4" fmla="*/ 0 h 181536"/>
                <a:gd name="connsiteX0" fmla="*/ 0 w 2830606"/>
                <a:gd name="connsiteY0" fmla="*/ 181536 h 181536"/>
                <a:gd name="connsiteX1" fmla="*/ 302559 w 2830606"/>
                <a:gd name="connsiteY1" fmla="*/ 181536 h 181536"/>
                <a:gd name="connsiteX2" fmla="*/ 477371 w 2830606"/>
                <a:gd name="connsiteY2" fmla="*/ 15688 h 181536"/>
                <a:gd name="connsiteX3" fmla="*/ 2830606 w 2830606"/>
                <a:gd name="connsiteY3" fmla="*/ 0 h 181536"/>
                <a:gd name="connsiteX4" fmla="*/ 2810436 w 2830606"/>
                <a:gd name="connsiteY4" fmla="*/ 13447 h 181536"/>
                <a:gd name="connsiteX0" fmla="*/ 0 w 2830606"/>
                <a:gd name="connsiteY0" fmla="*/ 186018 h 186018"/>
                <a:gd name="connsiteX1" fmla="*/ 302559 w 2830606"/>
                <a:gd name="connsiteY1" fmla="*/ 186018 h 186018"/>
                <a:gd name="connsiteX2" fmla="*/ 477371 w 2830606"/>
                <a:gd name="connsiteY2" fmla="*/ 0 h 186018"/>
                <a:gd name="connsiteX3" fmla="*/ 2830606 w 2830606"/>
                <a:gd name="connsiteY3" fmla="*/ 4482 h 186018"/>
                <a:gd name="connsiteX4" fmla="*/ 2810436 w 2830606"/>
                <a:gd name="connsiteY4" fmla="*/ 17929 h 186018"/>
                <a:gd name="connsiteX0" fmla="*/ 0 w 2830606"/>
                <a:gd name="connsiteY0" fmla="*/ 186018 h 186018"/>
                <a:gd name="connsiteX1" fmla="*/ 302559 w 2830606"/>
                <a:gd name="connsiteY1" fmla="*/ 186018 h 186018"/>
                <a:gd name="connsiteX2" fmla="*/ 477371 w 2830606"/>
                <a:gd name="connsiteY2" fmla="*/ 0 h 186018"/>
                <a:gd name="connsiteX3" fmla="*/ 2830606 w 2830606"/>
                <a:gd name="connsiteY3" fmla="*/ 4482 h 186018"/>
                <a:gd name="connsiteX0" fmla="*/ 0 w 3211606"/>
                <a:gd name="connsiteY0" fmla="*/ 0 h 567018"/>
                <a:gd name="connsiteX1" fmla="*/ 683559 w 3211606"/>
                <a:gd name="connsiteY1" fmla="*/ 567018 h 567018"/>
                <a:gd name="connsiteX2" fmla="*/ 858371 w 3211606"/>
                <a:gd name="connsiteY2" fmla="*/ 381000 h 567018"/>
                <a:gd name="connsiteX3" fmla="*/ 3211606 w 3211606"/>
                <a:gd name="connsiteY3" fmla="*/ 385482 h 567018"/>
                <a:gd name="connsiteX0" fmla="*/ 0 w 3211606"/>
                <a:gd name="connsiteY0" fmla="*/ 0 h 385482"/>
                <a:gd name="connsiteX1" fmla="*/ 0 w 3211606"/>
                <a:gd name="connsiteY1" fmla="*/ 228600 h 385482"/>
                <a:gd name="connsiteX2" fmla="*/ 858371 w 3211606"/>
                <a:gd name="connsiteY2" fmla="*/ 381000 h 385482"/>
                <a:gd name="connsiteX3" fmla="*/ 3211606 w 3211606"/>
                <a:gd name="connsiteY3" fmla="*/ 385482 h 385482"/>
                <a:gd name="connsiteX0" fmla="*/ 0 w 3211606"/>
                <a:gd name="connsiteY0" fmla="*/ 0 h 385482"/>
                <a:gd name="connsiteX1" fmla="*/ 0 w 3211606"/>
                <a:gd name="connsiteY1" fmla="*/ 228600 h 385482"/>
                <a:gd name="connsiteX2" fmla="*/ 914400 w 3211606"/>
                <a:gd name="connsiteY2" fmla="*/ 228600 h 385482"/>
                <a:gd name="connsiteX3" fmla="*/ 3211606 w 3211606"/>
                <a:gd name="connsiteY3" fmla="*/ 385482 h 385482"/>
                <a:gd name="connsiteX0" fmla="*/ 0 w 914400"/>
                <a:gd name="connsiteY0" fmla="*/ 0 h 381000"/>
                <a:gd name="connsiteX1" fmla="*/ 0 w 914400"/>
                <a:gd name="connsiteY1" fmla="*/ 228600 h 381000"/>
                <a:gd name="connsiteX2" fmla="*/ 914400 w 914400"/>
                <a:gd name="connsiteY2" fmla="*/ 228600 h 381000"/>
                <a:gd name="connsiteX3" fmla="*/ 914400 w 914400"/>
                <a:gd name="connsiteY3" fmla="*/ 381000 h 381000"/>
                <a:gd name="connsiteX0" fmla="*/ 0 w 914400"/>
                <a:gd name="connsiteY0" fmla="*/ 0 h 471678"/>
                <a:gd name="connsiteX1" fmla="*/ 0 w 914400"/>
                <a:gd name="connsiteY1" fmla="*/ 228600 h 471678"/>
                <a:gd name="connsiteX2" fmla="*/ 914400 w 914400"/>
                <a:gd name="connsiteY2" fmla="*/ 228600 h 471678"/>
                <a:gd name="connsiteX3" fmla="*/ 891540 w 914400"/>
                <a:gd name="connsiteY3" fmla="*/ 471678 h 471678"/>
                <a:gd name="connsiteX0" fmla="*/ 0 w 891540"/>
                <a:gd name="connsiteY0" fmla="*/ 0 h 471678"/>
                <a:gd name="connsiteX1" fmla="*/ 0 w 891540"/>
                <a:gd name="connsiteY1" fmla="*/ 228600 h 471678"/>
                <a:gd name="connsiteX2" fmla="*/ 643890 w 891540"/>
                <a:gd name="connsiteY2" fmla="*/ 267462 h 471678"/>
                <a:gd name="connsiteX3" fmla="*/ 891540 w 891540"/>
                <a:gd name="connsiteY3" fmla="*/ 471678 h 471678"/>
                <a:gd name="connsiteX0" fmla="*/ 0 w 891540"/>
                <a:gd name="connsiteY0" fmla="*/ 0 h 471678"/>
                <a:gd name="connsiteX1" fmla="*/ 26670 w 891540"/>
                <a:gd name="connsiteY1" fmla="*/ 257746 h 471678"/>
                <a:gd name="connsiteX2" fmla="*/ 643890 w 891540"/>
                <a:gd name="connsiteY2" fmla="*/ 267462 h 471678"/>
                <a:gd name="connsiteX3" fmla="*/ 891540 w 891540"/>
                <a:gd name="connsiteY3" fmla="*/ 471678 h 471678"/>
                <a:gd name="connsiteX0" fmla="*/ 0 w 891540"/>
                <a:gd name="connsiteY0" fmla="*/ 0 h 471678"/>
                <a:gd name="connsiteX1" fmla="*/ 7620 w 891540"/>
                <a:gd name="connsiteY1" fmla="*/ 267461 h 471678"/>
                <a:gd name="connsiteX2" fmla="*/ 643890 w 891540"/>
                <a:gd name="connsiteY2" fmla="*/ 267462 h 471678"/>
                <a:gd name="connsiteX3" fmla="*/ 891540 w 891540"/>
                <a:gd name="connsiteY3" fmla="*/ 471678 h 471678"/>
                <a:gd name="connsiteX0" fmla="*/ 0 w 883920"/>
                <a:gd name="connsiteY0" fmla="*/ 0 h 204217"/>
                <a:gd name="connsiteX1" fmla="*/ 636270 w 883920"/>
                <a:gd name="connsiteY1" fmla="*/ 1 h 204217"/>
                <a:gd name="connsiteX2" fmla="*/ 883920 w 883920"/>
                <a:gd name="connsiteY2" fmla="*/ 204217 h 204217"/>
                <a:gd name="connsiteX0" fmla="*/ 0 w 883920"/>
                <a:gd name="connsiteY0" fmla="*/ 0 h 204217"/>
                <a:gd name="connsiteX1" fmla="*/ 557948 w 883920"/>
                <a:gd name="connsiteY1" fmla="*/ 1 h 204217"/>
                <a:gd name="connsiteX2" fmla="*/ 883920 w 883920"/>
                <a:gd name="connsiteY2" fmla="*/ 204217 h 204217"/>
                <a:gd name="connsiteX0" fmla="*/ 0 w 788308"/>
                <a:gd name="connsiteY0" fmla="*/ 0 h 309556"/>
                <a:gd name="connsiteX1" fmla="*/ 557948 w 788308"/>
                <a:gd name="connsiteY1" fmla="*/ 1 h 309556"/>
                <a:gd name="connsiteX2" fmla="*/ 788308 w 788308"/>
                <a:gd name="connsiteY2" fmla="*/ 309556 h 309556"/>
                <a:gd name="connsiteX0" fmla="*/ 0 w 788308"/>
                <a:gd name="connsiteY0" fmla="*/ 0 h 309556"/>
                <a:gd name="connsiteX1" fmla="*/ 451372 w 788308"/>
                <a:gd name="connsiteY1" fmla="*/ 0 h 309556"/>
                <a:gd name="connsiteX2" fmla="*/ 788308 w 788308"/>
                <a:gd name="connsiteY2" fmla="*/ 309556 h 309556"/>
                <a:gd name="connsiteX0" fmla="*/ 0 w 788308"/>
                <a:gd name="connsiteY0" fmla="*/ 0 h 309556"/>
                <a:gd name="connsiteX1" fmla="*/ 451372 w 788308"/>
                <a:gd name="connsiteY1" fmla="*/ 0 h 309556"/>
                <a:gd name="connsiteX2" fmla="*/ 788308 w 788308"/>
                <a:gd name="connsiteY2" fmla="*/ 135461 h 309556"/>
                <a:gd name="connsiteX3" fmla="*/ 788308 w 788308"/>
                <a:gd name="connsiteY3" fmla="*/ 309556 h 309556"/>
                <a:gd name="connsiteX0" fmla="*/ 0 w 788308"/>
                <a:gd name="connsiteY0" fmla="*/ 0 h 822004"/>
                <a:gd name="connsiteX1" fmla="*/ 451372 w 788308"/>
                <a:gd name="connsiteY1" fmla="*/ 0 h 822004"/>
                <a:gd name="connsiteX2" fmla="*/ 788308 w 788308"/>
                <a:gd name="connsiteY2" fmla="*/ 135461 h 822004"/>
                <a:gd name="connsiteX3" fmla="*/ 788308 w 788308"/>
                <a:gd name="connsiteY3" fmla="*/ 822004 h 822004"/>
                <a:gd name="connsiteX0" fmla="*/ 0 w 788308"/>
                <a:gd name="connsiteY0" fmla="*/ 2 h 822006"/>
                <a:gd name="connsiteX1" fmla="*/ 230883 w 788308"/>
                <a:gd name="connsiteY1" fmla="*/ 0 h 822006"/>
                <a:gd name="connsiteX2" fmla="*/ 451372 w 788308"/>
                <a:gd name="connsiteY2" fmla="*/ 2 h 822006"/>
                <a:gd name="connsiteX3" fmla="*/ 788308 w 788308"/>
                <a:gd name="connsiteY3" fmla="*/ 135463 h 822006"/>
                <a:gd name="connsiteX4" fmla="*/ 788308 w 788308"/>
                <a:gd name="connsiteY4" fmla="*/ 822006 h 822006"/>
                <a:gd name="connsiteX0" fmla="*/ 1 w 557426"/>
                <a:gd name="connsiteY0" fmla="*/ 0 h 822006"/>
                <a:gd name="connsiteX1" fmla="*/ 220490 w 557426"/>
                <a:gd name="connsiteY1" fmla="*/ 2 h 822006"/>
                <a:gd name="connsiteX2" fmla="*/ 557426 w 557426"/>
                <a:gd name="connsiteY2" fmla="*/ 135463 h 822006"/>
                <a:gd name="connsiteX3" fmla="*/ 557426 w 557426"/>
                <a:gd name="connsiteY3" fmla="*/ 822006 h 822006"/>
                <a:gd name="connsiteX0" fmla="*/ -1 w 336935"/>
                <a:gd name="connsiteY0" fmla="*/ 0 h 822004"/>
                <a:gd name="connsiteX1" fmla="*/ 336935 w 336935"/>
                <a:gd name="connsiteY1" fmla="*/ 135461 h 822004"/>
                <a:gd name="connsiteX2" fmla="*/ 336935 w 336935"/>
                <a:gd name="connsiteY2" fmla="*/ 822004 h 822004"/>
                <a:gd name="connsiteX0" fmla="*/ 1 w 343857"/>
                <a:gd name="connsiteY0" fmla="*/ 0 h 822004"/>
                <a:gd name="connsiteX1" fmla="*/ 336937 w 343857"/>
                <a:gd name="connsiteY1" fmla="*/ 135461 h 822004"/>
                <a:gd name="connsiteX2" fmla="*/ 343857 w 343857"/>
                <a:gd name="connsiteY2" fmla="*/ 750610 h 822004"/>
                <a:gd name="connsiteX3" fmla="*/ 336937 w 343857"/>
                <a:gd name="connsiteY3" fmla="*/ 822004 h 822004"/>
                <a:gd name="connsiteX0" fmla="*/ -1 w 343855"/>
                <a:gd name="connsiteY0" fmla="*/ 0 h 750610"/>
                <a:gd name="connsiteX1" fmla="*/ 336935 w 343855"/>
                <a:gd name="connsiteY1" fmla="*/ 135461 h 750610"/>
                <a:gd name="connsiteX2" fmla="*/ 343855 w 343855"/>
                <a:gd name="connsiteY2" fmla="*/ 750610 h 750610"/>
                <a:gd name="connsiteX3" fmla="*/ 13842 w 343855"/>
                <a:gd name="connsiteY3" fmla="*/ 749418 h 750610"/>
                <a:gd name="connsiteX0" fmla="*/ 1 w 339243"/>
                <a:gd name="connsiteY0" fmla="*/ 0 h 750610"/>
                <a:gd name="connsiteX1" fmla="*/ 336937 w 339243"/>
                <a:gd name="connsiteY1" fmla="*/ 135461 h 750610"/>
                <a:gd name="connsiteX2" fmla="*/ 330023 w 339243"/>
                <a:gd name="connsiteY2" fmla="*/ 750610 h 750610"/>
                <a:gd name="connsiteX3" fmla="*/ 13844 w 339243"/>
                <a:gd name="connsiteY3" fmla="*/ 749418 h 750610"/>
                <a:gd name="connsiteX0" fmla="*/ 0 w 339243"/>
                <a:gd name="connsiteY0" fmla="*/ 0 h 750610"/>
                <a:gd name="connsiteX1" fmla="*/ 336936 w 339243"/>
                <a:gd name="connsiteY1" fmla="*/ 135461 h 750610"/>
                <a:gd name="connsiteX2" fmla="*/ 330022 w 339243"/>
                <a:gd name="connsiteY2" fmla="*/ 750610 h 750610"/>
                <a:gd name="connsiteX0" fmla="*/ 0 w 339243"/>
                <a:gd name="connsiteY0" fmla="*/ 0 h 604715"/>
                <a:gd name="connsiteX1" fmla="*/ 336936 w 339243"/>
                <a:gd name="connsiteY1" fmla="*/ 135461 h 604715"/>
                <a:gd name="connsiteX2" fmla="*/ 337770 w 339243"/>
                <a:gd name="connsiteY2" fmla="*/ 604715 h 604715"/>
                <a:gd name="connsiteX0" fmla="*/ 0 w 339243"/>
                <a:gd name="connsiteY0" fmla="*/ 0 h 627717"/>
                <a:gd name="connsiteX1" fmla="*/ 336936 w 339243"/>
                <a:gd name="connsiteY1" fmla="*/ 135461 h 627717"/>
                <a:gd name="connsiteX2" fmla="*/ 258169 w 339243"/>
                <a:gd name="connsiteY2" fmla="*/ 627717 h 627717"/>
                <a:gd name="connsiteX0" fmla="*/ 0 w 336936"/>
                <a:gd name="connsiteY0" fmla="*/ 0 h 627717"/>
                <a:gd name="connsiteX1" fmla="*/ 336936 w 336936"/>
                <a:gd name="connsiteY1" fmla="*/ 135461 h 627717"/>
                <a:gd name="connsiteX2" fmla="*/ 258169 w 336936"/>
                <a:gd name="connsiteY2" fmla="*/ 627717 h 627717"/>
                <a:gd name="connsiteX0" fmla="*/ 0 w 336936"/>
                <a:gd name="connsiteY0" fmla="*/ 0 h 627717"/>
                <a:gd name="connsiteX1" fmla="*/ 336936 w 336936"/>
                <a:gd name="connsiteY1" fmla="*/ 135461 h 627717"/>
                <a:gd name="connsiteX2" fmla="*/ 141489 w 336936"/>
                <a:gd name="connsiteY2" fmla="*/ 560671 h 627717"/>
                <a:gd name="connsiteX3" fmla="*/ 258169 w 336936"/>
                <a:gd name="connsiteY3" fmla="*/ 627717 h 627717"/>
                <a:gd name="connsiteX0" fmla="*/ 0 w 258169"/>
                <a:gd name="connsiteY0" fmla="*/ 0 h 627717"/>
                <a:gd name="connsiteX1" fmla="*/ 141489 w 258169"/>
                <a:gd name="connsiteY1" fmla="*/ 63723 h 627717"/>
                <a:gd name="connsiteX2" fmla="*/ 141489 w 258169"/>
                <a:gd name="connsiteY2" fmla="*/ 560671 h 627717"/>
                <a:gd name="connsiteX3" fmla="*/ 258169 w 258169"/>
                <a:gd name="connsiteY3" fmla="*/ 627717 h 627717"/>
                <a:gd name="connsiteX0" fmla="*/ 0 w 230444"/>
                <a:gd name="connsiteY0" fmla="*/ 0 h 608858"/>
                <a:gd name="connsiteX1" fmla="*/ 113764 w 230444"/>
                <a:gd name="connsiteY1" fmla="*/ 44864 h 608858"/>
                <a:gd name="connsiteX2" fmla="*/ 113764 w 230444"/>
                <a:gd name="connsiteY2" fmla="*/ 541812 h 608858"/>
                <a:gd name="connsiteX3" fmla="*/ 230444 w 230444"/>
                <a:gd name="connsiteY3" fmla="*/ 608858 h 608858"/>
                <a:gd name="connsiteX0" fmla="*/ 0 w 230444"/>
                <a:gd name="connsiteY0" fmla="*/ 0 h 608858"/>
                <a:gd name="connsiteX1" fmla="*/ 113764 w 230444"/>
                <a:gd name="connsiteY1" fmla="*/ 44864 h 608858"/>
                <a:gd name="connsiteX2" fmla="*/ 117923 w 230444"/>
                <a:gd name="connsiteY2" fmla="*/ 571932 h 608858"/>
                <a:gd name="connsiteX3" fmla="*/ 230444 w 230444"/>
                <a:gd name="connsiteY3" fmla="*/ 608858 h 608858"/>
                <a:gd name="connsiteX0" fmla="*/ 0 w 230444"/>
                <a:gd name="connsiteY0" fmla="*/ 0 h 608858"/>
                <a:gd name="connsiteX1" fmla="*/ 113764 w 230444"/>
                <a:gd name="connsiteY1" fmla="*/ 44864 h 608858"/>
                <a:gd name="connsiteX2" fmla="*/ 110992 w 230444"/>
                <a:gd name="connsiteY2" fmla="*/ 576709 h 608858"/>
                <a:gd name="connsiteX3" fmla="*/ 230444 w 230444"/>
                <a:gd name="connsiteY3" fmla="*/ 608858 h 608858"/>
                <a:gd name="connsiteX0" fmla="*/ 0 w 230444"/>
                <a:gd name="connsiteY0" fmla="*/ 0 h 608858"/>
                <a:gd name="connsiteX1" fmla="*/ 112378 w 230444"/>
                <a:gd name="connsiteY1" fmla="*/ 20344 h 608858"/>
                <a:gd name="connsiteX2" fmla="*/ 110992 w 230444"/>
                <a:gd name="connsiteY2" fmla="*/ 576709 h 608858"/>
                <a:gd name="connsiteX3" fmla="*/ 230444 w 230444"/>
                <a:gd name="connsiteY3" fmla="*/ 608858 h 608858"/>
                <a:gd name="connsiteX0" fmla="*/ 0 w 230444"/>
                <a:gd name="connsiteY0" fmla="*/ 0 h 608858"/>
                <a:gd name="connsiteX1" fmla="*/ 112378 w 230444"/>
                <a:gd name="connsiteY1" fmla="*/ 20344 h 608858"/>
                <a:gd name="connsiteX2" fmla="*/ 116537 w 230444"/>
                <a:gd name="connsiteY2" fmla="*/ 576709 h 608858"/>
                <a:gd name="connsiteX3" fmla="*/ 230444 w 230444"/>
                <a:gd name="connsiteY3" fmla="*/ 608858 h 608858"/>
                <a:gd name="connsiteX0" fmla="*/ 0 w 230444"/>
                <a:gd name="connsiteY0" fmla="*/ 0 h 608858"/>
                <a:gd name="connsiteX1" fmla="*/ 112378 w 230444"/>
                <a:gd name="connsiteY1" fmla="*/ 30714 h 608858"/>
                <a:gd name="connsiteX2" fmla="*/ 116537 w 230444"/>
                <a:gd name="connsiteY2" fmla="*/ 576709 h 608858"/>
                <a:gd name="connsiteX3" fmla="*/ 230444 w 230444"/>
                <a:gd name="connsiteY3" fmla="*/ 608858 h 608858"/>
                <a:gd name="connsiteX0" fmla="*/ 90395 w 320839"/>
                <a:gd name="connsiteY0" fmla="*/ 7271 h 616129"/>
                <a:gd name="connsiteX1" fmla="*/ 0 w 320839"/>
                <a:gd name="connsiteY1" fmla="*/ 0 h 616129"/>
                <a:gd name="connsiteX2" fmla="*/ 202773 w 320839"/>
                <a:gd name="connsiteY2" fmla="*/ 37985 h 616129"/>
                <a:gd name="connsiteX3" fmla="*/ 206932 w 320839"/>
                <a:gd name="connsiteY3" fmla="*/ 583980 h 616129"/>
                <a:gd name="connsiteX4" fmla="*/ 320839 w 320839"/>
                <a:gd name="connsiteY4" fmla="*/ 616129 h 616129"/>
                <a:gd name="connsiteX0" fmla="*/ 90395 w 320839"/>
                <a:gd name="connsiteY0" fmla="*/ 7271 h 616129"/>
                <a:gd name="connsiteX1" fmla="*/ 0 w 320839"/>
                <a:gd name="connsiteY1" fmla="*/ 0 h 616129"/>
                <a:gd name="connsiteX2" fmla="*/ 201633 w 320839"/>
                <a:gd name="connsiteY2" fmla="*/ 66593 h 616129"/>
                <a:gd name="connsiteX3" fmla="*/ 206932 w 320839"/>
                <a:gd name="connsiteY3" fmla="*/ 583980 h 616129"/>
                <a:gd name="connsiteX4" fmla="*/ 320839 w 320839"/>
                <a:gd name="connsiteY4" fmla="*/ 616129 h 616129"/>
                <a:gd name="connsiteX0" fmla="*/ 0 w 320839"/>
                <a:gd name="connsiteY0" fmla="*/ 0 h 616129"/>
                <a:gd name="connsiteX1" fmla="*/ 201633 w 320839"/>
                <a:gd name="connsiteY1" fmla="*/ 66593 h 616129"/>
                <a:gd name="connsiteX2" fmla="*/ 206932 w 320839"/>
                <a:gd name="connsiteY2" fmla="*/ 583980 h 616129"/>
                <a:gd name="connsiteX3" fmla="*/ 320839 w 320839"/>
                <a:gd name="connsiteY3" fmla="*/ 616129 h 616129"/>
                <a:gd name="connsiteX0" fmla="*/ 0 w 320839"/>
                <a:gd name="connsiteY0" fmla="*/ 0 h 616129"/>
                <a:gd name="connsiteX1" fmla="*/ 200494 w 320839"/>
                <a:gd name="connsiteY1" fmla="*/ 53971 h 616129"/>
                <a:gd name="connsiteX2" fmla="*/ 206932 w 320839"/>
                <a:gd name="connsiteY2" fmla="*/ 583980 h 616129"/>
                <a:gd name="connsiteX3" fmla="*/ 320839 w 320839"/>
                <a:gd name="connsiteY3" fmla="*/ 616129 h 616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0839" h="616129">
                  <a:moveTo>
                    <a:pt x="0" y="0"/>
                  </a:moveTo>
                  <a:lnTo>
                    <a:pt x="200494" y="53971"/>
                  </a:lnTo>
                  <a:cubicBezTo>
                    <a:pt x="201880" y="229660"/>
                    <a:pt x="205546" y="408291"/>
                    <a:pt x="206932" y="583980"/>
                  </a:cubicBezTo>
                  <a:lnTo>
                    <a:pt x="320839" y="616129"/>
                  </a:lnTo>
                </a:path>
              </a:pathLst>
            </a:custGeom>
            <a:ln w="19050">
              <a:solidFill>
                <a:srgbClr val="000000">
                  <a:alpha val="1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5" name="Straight Connector 94"/>
            <p:cNvCxnSpPr>
              <a:stCxn id="216" idx="0"/>
            </p:cNvCxnSpPr>
            <p:nvPr/>
          </p:nvCxnSpPr>
          <p:spPr bwMode="gray">
            <a:xfrm flipV="1">
              <a:off x="2998467" y="67534"/>
              <a:ext cx="1331" cy="165388"/>
            </a:xfrm>
            <a:prstGeom prst="line">
              <a:avLst/>
            </a:prstGeom>
            <a:ln w="19050">
              <a:solidFill>
                <a:srgbClr val="000000">
                  <a:alpha val="1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 bwMode="gray">
            <a:xfrm flipV="1">
              <a:off x="3319048" y="67534"/>
              <a:ext cx="1331" cy="165388"/>
            </a:xfrm>
            <a:prstGeom prst="line">
              <a:avLst/>
            </a:prstGeom>
            <a:ln w="19050">
              <a:solidFill>
                <a:srgbClr val="000000">
                  <a:alpha val="1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 bwMode="gray">
            <a:xfrm flipV="1">
              <a:off x="3665800" y="67534"/>
              <a:ext cx="1331" cy="165388"/>
            </a:xfrm>
            <a:prstGeom prst="line">
              <a:avLst/>
            </a:prstGeom>
            <a:ln w="19050">
              <a:solidFill>
                <a:srgbClr val="000000">
                  <a:alpha val="1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Freeform 97"/>
            <p:cNvSpPr/>
            <p:nvPr/>
          </p:nvSpPr>
          <p:spPr bwMode="gray">
            <a:xfrm rot="16200000" flipV="1">
              <a:off x="4643613" y="-748933"/>
              <a:ext cx="183379" cy="1960244"/>
            </a:xfrm>
            <a:custGeom>
              <a:avLst/>
              <a:gdLst>
                <a:gd name="connsiteX0" fmla="*/ 17929 w 2848535"/>
                <a:gd name="connsiteY0" fmla="*/ 181536 h 199465"/>
                <a:gd name="connsiteX1" fmla="*/ 320488 w 2848535"/>
                <a:gd name="connsiteY1" fmla="*/ 181536 h 199465"/>
                <a:gd name="connsiteX2" fmla="*/ 421341 w 2848535"/>
                <a:gd name="connsiteY2" fmla="*/ 73959 h 199465"/>
                <a:gd name="connsiteX3" fmla="*/ 2848535 w 2848535"/>
                <a:gd name="connsiteY3" fmla="*/ 0 h 199465"/>
                <a:gd name="connsiteX4" fmla="*/ 2848535 w 2848535"/>
                <a:gd name="connsiteY4" fmla="*/ 0 h 199465"/>
                <a:gd name="connsiteX0" fmla="*/ 0 w 2830606"/>
                <a:gd name="connsiteY0" fmla="*/ 181536 h 199465"/>
                <a:gd name="connsiteX1" fmla="*/ 302559 w 2830606"/>
                <a:gd name="connsiteY1" fmla="*/ 181536 h 199465"/>
                <a:gd name="connsiteX2" fmla="*/ 403412 w 2830606"/>
                <a:gd name="connsiteY2" fmla="*/ 73959 h 199465"/>
                <a:gd name="connsiteX3" fmla="*/ 2830606 w 2830606"/>
                <a:gd name="connsiteY3" fmla="*/ 0 h 199465"/>
                <a:gd name="connsiteX4" fmla="*/ 2830606 w 2830606"/>
                <a:gd name="connsiteY4" fmla="*/ 0 h 199465"/>
                <a:gd name="connsiteX0" fmla="*/ 0 w 2830606"/>
                <a:gd name="connsiteY0" fmla="*/ 181536 h 181536"/>
                <a:gd name="connsiteX1" fmla="*/ 302559 w 2830606"/>
                <a:gd name="connsiteY1" fmla="*/ 181536 h 181536"/>
                <a:gd name="connsiteX2" fmla="*/ 403412 w 2830606"/>
                <a:gd name="connsiteY2" fmla="*/ 73959 h 181536"/>
                <a:gd name="connsiteX3" fmla="*/ 2830606 w 2830606"/>
                <a:gd name="connsiteY3" fmla="*/ 0 h 181536"/>
                <a:gd name="connsiteX4" fmla="*/ 2830606 w 2830606"/>
                <a:gd name="connsiteY4" fmla="*/ 0 h 181536"/>
                <a:gd name="connsiteX0" fmla="*/ 0 w 2830606"/>
                <a:gd name="connsiteY0" fmla="*/ 181536 h 181536"/>
                <a:gd name="connsiteX1" fmla="*/ 302559 w 2830606"/>
                <a:gd name="connsiteY1" fmla="*/ 181536 h 181536"/>
                <a:gd name="connsiteX2" fmla="*/ 403412 w 2830606"/>
                <a:gd name="connsiteY2" fmla="*/ 73959 h 181536"/>
                <a:gd name="connsiteX3" fmla="*/ 2830606 w 2830606"/>
                <a:gd name="connsiteY3" fmla="*/ 0 h 181536"/>
                <a:gd name="connsiteX4" fmla="*/ 2830606 w 2830606"/>
                <a:gd name="connsiteY4" fmla="*/ 0 h 181536"/>
                <a:gd name="connsiteX0" fmla="*/ 0 w 2830606"/>
                <a:gd name="connsiteY0" fmla="*/ 181536 h 181536"/>
                <a:gd name="connsiteX1" fmla="*/ 302559 w 2830606"/>
                <a:gd name="connsiteY1" fmla="*/ 181536 h 181536"/>
                <a:gd name="connsiteX2" fmla="*/ 477371 w 2830606"/>
                <a:gd name="connsiteY2" fmla="*/ 15688 h 181536"/>
                <a:gd name="connsiteX3" fmla="*/ 2830606 w 2830606"/>
                <a:gd name="connsiteY3" fmla="*/ 0 h 181536"/>
                <a:gd name="connsiteX4" fmla="*/ 2830606 w 2830606"/>
                <a:gd name="connsiteY4" fmla="*/ 0 h 181536"/>
                <a:gd name="connsiteX0" fmla="*/ 0 w 2830606"/>
                <a:gd name="connsiteY0" fmla="*/ 181536 h 181536"/>
                <a:gd name="connsiteX1" fmla="*/ 302559 w 2830606"/>
                <a:gd name="connsiteY1" fmla="*/ 181536 h 181536"/>
                <a:gd name="connsiteX2" fmla="*/ 477371 w 2830606"/>
                <a:gd name="connsiteY2" fmla="*/ 15688 h 181536"/>
                <a:gd name="connsiteX3" fmla="*/ 2830606 w 2830606"/>
                <a:gd name="connsiteY3" fmla="*/ 0 h 181536"/>
                <a:gd name="connsiteX4" fmla="*/ 2810436 w 2830606"/>
                <a:gd name="connsiteY4" fmla="*/ 13447 h 181536"/>
                <a:gd name="connsiteX0" fmla="*/ 0 w 2830606"/>
                <a:gd name="connsiteY0" fmla="*/ 186018 h 186018"/>
                <a:gd name="connsiteX1" fmla="*/ 302559 w 2830606"/>
                <a:gd name="connsiteY1" fmla="*/ 186018 h 186018"/>
                <a:gd name="connsiteX2" fmla="*/ 477371 w 2830606"/>
                <a:gd name="connsiteY2" fmla="*/ 0 h 186018"/>
                <a:gd name="connsiteX3" fmla="*/ 2830606 w 2830606"/>
                <a:gd name="connsiteY3" fmla="*/ 4482 h 186018"/>
                <a:gd name="connsiteX4" fmla="*/ 2810436 w 2830606"/>
                <a:gd name="connsiteY4" fmla="*/ 17929 h 186018"/>
                <a:gd name="connsiteX0" fmla="*/ 0 w 2830606"/>
                <a:gd name="connsiteY0" fmla="*/ 186018 h 186018"/>
                <a:gd name="connsiteX1" fmla="*/ 302559 w 2830606"/>
                <a:gd name="connsiteY1" fmla="*/ 186018 h 186018"/>
                <a:gd name="connsiteX2" fmla="*/ 477371 w 2830606"/>
                <a:gd name="connsiteY2" fmla="*/ 0 h 186018"/>
                <a:gd name="connsiteX3" fmla="*/ 2830606 w 2830606"/>
                <a:gd name="connsiteY3" fmla="*/ 4482 h 186018"/>
                <a:gd name="connsiteX0" fmla="*/ 0 w 3211606"/>
                <a:gd name="connsiteY0" fmla="*/ 0 h 567018"/>
                <a:gd name="connsiteX1" fmla="*/ 683559 w 3211606"/>
                <a:gd name="connsiteY1" fmla="*/ 567018 h 567018"/>
                <a:gd name="connsiteX2" fmla="*/ 858371 w 3211606"/>
                <a:gd name="connsiteY2" fmla="*/ 381000 h 567018"/>
                <a:gd name="connsiteX3" fmla="*/ 3211606 w 3211606"/>
                <a:gd name="connsiteY3" fmla="*/ 385482 h 567018"/>
                <a:gd name="connsiteX0" fmla="*/ 0 w 3211606"/>
                <a:gd name="connsiteY0" fmla="*/ 0 h 385482"/>
                <a:gd name="connsiteX1" fmla="*/ 0 w 3211606"/>
                <a:gd name="connsiteY1" fmla="*/ 228600 h 385482"/>
                <a:gd name="connsiteX2" fmla="*/ 858371 w 3211606"/>
                <a:gd name="connsiteY2" fmla="*/ 381000 h 385482"/>
                <a:gd name="connsiteX3" fmla="*/ 3211606 w 3211606"/>
                <a:gd name="connsiteY3" fmla="*/ 385482 h 385482"/>
                <a:gd name="connsiteX0" fmla="*/ 0 w 3211606"/>
                <a:gd name="connsiteY0" fmla="*/ 0 h 385482"/>
                <a:gd name="connsiteX1" fmla="*/ 0 w 3211606"/>
                <a:gd name="connsiteY1" fmla="*/ 228600 h 385482"/>
                <a:gd name="connsiteX2" fmla="*/ 914400 w 3211606"/>
                <a:gd name="connsiteY2" fmla="*/ 228600 h 385482"/>
                <a:gd name="connsiteX3" fmla="*/ 3211606 w 3211606"/>
                <a:gd name="connsiteY3" fmla="*/ 385482 h 385482"/>
                <a:gd name="connsiteX0" fmla="*/ 0 w 914400"/>
                <a:gd name="connsiteY0" fmla="*/ 0 h 381000"/>
                <a:gd name="connsiteX1" fmla="*/ 0 w 914400"/>
                <a:gd name="connsiteY1" fmla="*/ 228600 h 381000"/>
                <a:gd name="connsiteX2" fmla="*/ 914400 w 914400"/>
                <a:gd name="connsiteY2" fmla="*/ 228600 h 381000"/>
                <a:gd name="connsiteX3" fmla="*/ 914400 w 914400"/>
                <a:gd name="connsiteY3" fmla="*/ 381000 h 381000"/>
                <a:gd name="connsiteX0" fmla="*/ 0 w 914400"/>
                <a:gd name="connsiteY0" fmla="*/ 0 h 471678"/>
                <a:gd name="connsiteX1" fmla="*/ 0 w 914400"/>
                <a:gd name="connsiteY1" fmla="*/ 228600 h 471678"/>
                <a:gd name="connsiteX2" fmla="*/ 914400 w 914400"/>
                <a:gd name="connsiteY2" fmla="*/ 228600 h 471678"/>
                <a:gd name="connsiteX3" fmla="*/ 891540 w 914400"/>
                <a:gd name="connsiteY3" fmla="*/ 471678 h 471678"/>
                <a:gd name="connsiteX0" fmla="*/ 0 w 891540"/>
                <a:gd name="connsiteY0" fmla="*/ 0 h 471678"/>
                <a:gd name="connsiteX1" fmla="*/ 0 w 891540"/>
                <a:gd name="connsiteY1" fmla="*/ 228600 h 471678"/>
                <a:gd name="connsiteX2" fmla="*/ 643890 w 891540"/>
                <a:gd name="connsiteY2" fmla="*/ 267462 h 471678"/>
                <a:gd name="connsiteX3" fmla="*/ 891540 w 891540"/>
                <a:gd name="connsiteY3" fmla="*/ 471678 h 471678"/>
                <a:gd name="connsiteX0" fmla="*/ 0 w 891540"/>
                <a:gd name="connsiteY0" fmla="*/ 0 h 471678"/>
                <a:gd name="connsiteX1" fmla="*/ 26670 w 891540"/>
                <a:gd name="connsiteY1" fmla="*/ 257746 h 471678"/>
                <a:gd name="connsiteX2" fmla="*/ 643890 w 891540"/>
                <a:gd name="connsiteY2" fmla="*/ 267462 h 471678"/>
                <a:gd name="connsiteX3" fmla="*/ 891540 w 891540"/>
                <a:gd name="connsiteY3" fmla="*/ 471678 h 471678"/>
                <a:gd name="connsiteX0" fmla="*/ 0 w 891540"/>
                <a:gd name="connsiteY0" fmla="*/ 0 h 471678"/>
                <a:gd name="connsiteX1" fmla="*/ 7620 w 891540"/>
                <a:gd name="connsiteY1" fmla="*/ 267461 h 471678"/>
                <a:gd name="connsiteX2" fmla="*/ 643890 w 891540"/>
                <a:gd name="connsiteY2" fmla="*/ 267462 h 471678"/>
                <a:gd name="connsiteX3" fmla="*/ 891540 w 891540"/>
                <a:gd name="connsiteY3" fmla="*/ 471678 h 471678"/>
                <a:gd name="connsiteX0" fmla="*/ 0 w 883920"/>
                <a:gd name="connsiteY0" fmla="*/ 0 h 204217"/>
                <a:gd name="connsiteX1" fmla="*/ 636270 w 883920"/>
                <a:gd name="connsiteY1" fmla="*/ 1 h 204217"/>
                <a:gd name="connsiteX2" fmla="*/ 883920 w 883920"/>
                <a:gd name="connsiteY2" fmla="*/ 204217 h 204217"/>
                <a:gd name="connsiteX0" fmla="*/ 0 w 883920"/>
                <a:gd name="connsiteY0" fmla="*/ 0 h 204217"/>
                <a:gd name="connsiteX1" fmla="*/ 557948 w 883920"/>
                <a:gd name="connsiteY1" fmla="*/ 1 h 204217"/>
                <a:gd name="connsiteX2" fmla="*/ 883920 w 883920"/>
                <a:gd name="connsiteY2" fmla="*/ 204217 h 204217"/>
                <a:gd name="connsiteX0" fmla="*/ 0 w 788308"/>
                <a:gd name="connsiteY0" fmla="*/ 0 h 309556"/>
                <a:gd name="connsiteX1" fmla="*/ 557948 w 788308"/>
                <a:gd name="connsiteY1" fmla="*/ 1 h 309556"/>
                <a:gd name="connsiteX2" fmla="*/ 788308 w 788308"/>
                <a:gd name="connsiteY2" fmla="*/ 309556 h 309556"/>
                <a:gd name="connsiteX0" fmla="*/ 0 w 788308"/>
                <a:gd name="connsiteY0" fmla="*/ 0 h 309556"/>
                <a:gd name="connsiteX1" fmla="*/ 451372 w 788308"/>
                <a:gd name="connsiteY1" fmla="*/ 0 h 309556"/>
                <a:gd name="connsiteX2" fmla="*/ 788308 w 788308"/>
                <a:gd name="connsiteY2" fmla="*/ 309556 h 309556"/>
                <a:gd name="connsiteX0" fmla="*/ 0 w 788308"/>
                <a:gd name="connsiteY0" fmla="*/ 0 h 309556"/>
                <a:gd name="connsiteX1" fmla="*/ 451372 w 788308"/>
                <a:gd name="connsiteY1" fmla="*/ 0 h 309556"/>
                <a:gd name="connsiteX2" fmla="*/ 788308 w 788308"/>
                <a:gd name="connsiteY2" fmla="*/ 135461 h 309556"/>
                <a:gd name="connsiteX3" fmla="*/ 788308 w 788308"/>
                <a:gd name="connsiteY3" fmla="*/ 309556 h 309556"/>
                <a:gd name="connsiteX0" fmla="*/ 0 w 788308"/>
                <a:gd name="connsiteY0" fmla="*/ 0 h 822004"/>
                <a:gd name="connsiteX1" fmla="*/ 451372 w 788308"/>
                <a:gd name="connsiteY1" fmla="*/ 0 h 822004"/>
                <a:gd name="connsiteX2" fmla="*/ 788308 w 788308"/>
                <a:gd name="connsiteY2" fmla="*/ 135461 h 822004"/>
                <a:gd name="connsiteX3" fmla="*/ 788308 w 788308"/>
                <a:gd name="connsiteY3" fmla="*/ 822004 h 822004"/>
                <a:gd name="connsiteX0" fmla="*/ 0 w 788308"/>
                <a:gd name="connsiteY0" fmla="*/ 2 h 822006"/>
                <a:gd name="connsiteX1" fmla="*/ 230883 w 788308"/>
                <a:gd name="connsiteY1" fmla="*/ 0 h 822006"/>
                <a:gd name="connsiteX2" fmla="*/ 451372 w 788308"/>
                <a:gd name="connsiteY2" fmla="*/ 2 h 822006"/>
                <a:gd name="connsiteX3" fmla="*/ 788308 w 788308"/>
                <a:gd name="connsiteY3" fmla="*/ 135463 h 822006"/>
                <a:gd name="connsiteX4" fmla="*/ 788308 w 788308"/>
                <a:gd name="connsiteY4" fmla="*/ 822006 h 822006"/>
                <a:gd name="connsiteX0" fmla="*/ 1 w 557426"/>
                <a:gd name="connsiteY0" fmla="*/ 0 h 822006"/>
                <a:gd name="connsiteX1" fmla="*/ 220490 w 557426"/>
                <a:gd name="connsiteY1" fmla="*/ 2 h 822006"/>
                <a:gd name="connsiteX2" fmla="*/ 557426 w 557426"/>
                <a:gd name="connsiteY2" fmla="*/ 135463 h 822006"/>
                <a:gd name="connsiteX3" fmla="*/ 557426 w 557426"/>
                <a:gd name="connsiteY3" fmla="*/ 822006 h 822006"/>
                <a:gd name="connsiteX0" fmla="*/ -1 w 336935"/>
                <a:gd name="connsiteY0" fmla="*/ 0 h 822004"/>
                <a:gd name="connsiteX1" fmla="*/ 336935 w 336935"/>
                <a:gd name="connsiteY1" fmla="*/ 135461 h 822004"/>
                <a:gd name="connsiteX2" fmla="*/ 336935 w 336935"/>
                <a:gd name="connsiteY2" fmla="*/ 822004 h 822004"/>
                <a:gd name="connsiteX0" fmla="*/ 1 w 343857"/>
                <a:gd name="connsiteY0" fmla="*/ 0 h 822004"/>
                <a:gd name="connsiteX1" fmla="*/ 336937 w 343857"/>
                <a:gd name="connsiteY1" fmla="*/ 135461 h 822004"/>
                <a:gd name="connsiteX2" fmla="*/ 343857 w 343857"/>
                <a:gd name="connsiteY2" fmla="*/ 750610 h 822004"/>
                <a:gd name="connsiteX3" fmla="*/ 336937 w 343857"/>
                <a:gd name="connsiteY3" fmla="*/ 822004 h 822004"/>
                <a:gd name="connsiteX0" fmla="*/ -1 w 343855"/>
                <a:gd name="connsiteY0" fmla="*/ 0 h 750610"/>
                <a:gd name="connsiteX1" fmla="*/ 336935 w 343855"/>
                <a:gd name="connsiteY1" fmla="*/ 135461 h 750610"/>
                <a:gd name="connsiteX2" fmla="*/ 343855 w 343855"/>
                <a:gd name="connsiteY2" fmla="*/ 750610 h 750610"/>
                <a:gd name="connsiteX3" fmla="*/ 13842 w 343855"/>
                <a:gd name="connsiteY3" fmla="*/ 749418 h 750610"/>
                <a:gd name="connsiteX0" fmla="*/ 1 w 339243"/>
                <a:gd name="connsiteY0" fmla="*/ 0 h 750610"/>
                <a:gd name="connsiteX1" fmla="*/ 336937 w 339243"/>
                <a:gd name="connsiteY1" fmla="*/ 135461 h 750610"/>
                <a:gd name="connsiteX2" fmla="*/ 330023 w 339243"/>
                <a:gd name="connsiteY2" fmla="*/ 750610 h 750610"/>
                <a:gd name="connsiteX3" fmla="*/ 13844 w 339243"/>
                <a:gd name="connsiteY3" fmla="*/ 749418 h 750610"/>
                <a:gd name="connsiteX0" fmla="*/ 0 w 339243"/>
                <a:gd name="connsiteY0" fmla="*/ 0 h 750610"/>
                <a:gd name="connsiteX1" fmla="*/ 336936 w 339243"/>
                <a:gd name="connsiteY1" fmla="*/ 135461 h 750610"/>
                <a:gd name="connsiteX2" fmla="*/ 330022 w 339243"/>
                <a:gd name="connsiteY2" fmla="*/ 750610 h 750610"/>
                <a:gd name="connsiteX0" fmla="*/ 0 w 339243"/>
                <a:gd name="connsiteY0" fmla="*/ 0 h 604715"/>
                <a:gd name="connsiteX1" fmla="*/ 336936 w 339243"/>
                <a:gd name="connsiteY1" fmla="*/ 135461 h 604715"/>
                <a:gd name="connsiteX2" fmla="*/ 337770 w 339243"/>
                <a:gd name="connsiteY2" fmla="*/ 604715 h 604715"/>
                <a:gd name="connsiteX0" fmla="*/ 0 w 339243"/>
                <a:gd name="connsiteY0" fmla="*/ 0 h 627717"/>
                <a:gd name="connsiteX1" fmla="*/ 336936 w 339243"/>
                <a:gd name="connsiteY1" fmla="*/ 135461 h 627717"/>
                <a:gd name="connsiteX2" fmla="*/ 258169 w 339243"/>
                <a:gd name="connsiteY2" fmla="*/ 627717 h 627717"/>
                <a:gd name="connsiteX0" fmla="*/ 0 w 336936"/>
                <a:gd name="connsiteY0" fmla="*/ 0 h 627717"/>
                <a:gd name="connsiteX1" fmla="*/ 336936 w 336936"/>
                <a:gd name="connsiteY1" fmla="*/ 135461 h 627717"/>
                <a:gd name="connsiteX2" fmla="*/ 258169 w 336936"/>
                <a:gd name="connsiteY2" fmla="*/ 627717 h 627717"/>
                <a:gd name="connsiteX0" fmla="*/ 0 w 336936"/>
                <a:gd name="connsiteY0" fmla="*/ 0 h 627717"/>
                <a:gd name="connsiteX1" fmla="*/ 336936 w 336936"/>
                <a:gd name="connsiteY1" fmla="*/ 135461 h 627717"/>
                <a:gd name="connsiteX2" fmla="*/ 141489 w 336936"/>
                <a:gd name="connsiteY2" fmla="*/ 560671 h 627717"/>
                <a:gd name="connsiteX3" fmla="*/ 258169 w 336936"/>
                <a:gd name="connsiteY3" fmla="*/ 627717 h 627717"/>
                <a:gd name="connsiteX0" fmla="*/ 0 w 258169"/>
                <a:gd name="connsiteY0" fmla="*/ 0 h 627717"/>
                <a:gd name="connsiteX1" fmla="*/ 141489 w 258169"/>
                <a:gd name="connsiteY1" fmla="*/ 63723 h 627717"/>
                <a:gd name="connsiteX2" fmla="*/ 141489 w 258169"/>
                <a:gd name="connsiteY2" fmla="*/ 560671 h 627717"/>
                <a:gd name="connsiteX3" fmla="*/ 258169 w 258169"/>
                <a:gd name="connsiteY3" fmla="*/ 627717 h 627717"/>
                <a:gd name="connsiteX0" fmla="*/ 0 w 258169"/>
                <a:gd name="connsiteY0" fmla="*/ 0 h 627717"/>
                <a:gd name="connsiteX1" fmla="*/ 141489 w 258169"/>
                <a:gd name="connsiteY1" fmla="*/ 63723 h 627717"/>
                <a:gd name="connsiteX2" fmla="*/ 251366 w 258169"/>
                <a:gd name="connsiteY2" fmla="*/ 328917 h 627717"/>
                <a:gd name="connsiteX3" fmla="*/ 258169 w 258169"/>
                <a:gd name="connsiteY3" fmla="*/ 627717 h 627717"/>
                <a:gd name="connsiteX0" fmla="*/ 0 w 339850"/>
                <a:gd name="connsiteY0" fmla="*/ 0 h 627717"/>
                <a:gd name="connsiteX1" fmla="*/ 339850 w 339850"/>
                <a:gd name="connsiteY1" fmla="*/ 79847 h 627717"/>
                <a:gd name="connsiteX2" fmla="*/ 251366 w 339850"/>
                <a:gd name="connsiteY2" fmla="*/ 328917 h 627717"/>
                <a:gd name="connsiteX3" fmla="*/ 258169 w 339850"/>
                <a:gd name="connsiteY3" fmla="*/ 627717 h 627717"/>
                <a:gd name="connsiteX0" fmla="*/ 0 w 175896"/>
                <a:gd name="connsiteY0" fmla="*/ 0 h 603744"/>
                <a:gd name="connsiteX1" fmla="*/ 175896 w 175896"/>
                <a:gd name="connsiteY1" fmla="*/ 55874 h 603744"/>
                <a:gd name="connsiteX2" fmla="*/ 87412 w 175896"/>
                <a:gd name="connsiteY2" fmla="*/ 304944 h 603744"/>
                <a:gd name="connsiteX3" fmla="*/ 94215 w 175896"/>
                <a:gd name="connsiteY3" fmla="*/ 603744 h 603744"/>
                <a:gd name="connsiteX0" fmla="*/ 88484 w 88484"/>
                <a:gd name="connsiteY0" fmla="*/ 0 h 547870"/>
                <a:gd name="connsiteX1" fmla="*/ 0 w 88484"/>
                <a:gd name="connsiteY1" fmla="*/ 249070 h 547870"/>
                <a:gd name="connsiteX2" fmla="*/ 6803 w 88484"/>
                <a:gd name="connsiteY2" fmla="*/ 547870 h 547870"/>
                <a:gd name="connsiteX0" fmla="*/ 88485 w 88485"/>
                <a:gd name="connsiteY0" fmla="*/ 0 h 547870"/>
                <a:gd name="connsiteX1" fmla="*/ 0 w 88485"/>
                <a:gd name="connsiteY1" fmla="*/ 68995 h 547870"/>
                <a:gd name="connsiteX2" fmla="*/ 6804 w 88485"/>
                <a:gd name="connsiteY2" fmla="*/ 547870 h 547870"/>
                <a:gd name="connsiteX0" fmla="*/ 94824 w 94824"/>
                <a:gd name="connsiteY0" fmla="*/ 0 h 547870"/>
                <a:gd name="connsiteX1" fmla="*/ 6339 w 94824"/>
                <a:gd name="connsiteY1" fmla="*/ 68995 h 547870"/>
                <a:gd name="connsiteX2" fmla="*/ 0 w 94824"/>
                <a:gd name="connsiteY2" fmla="*/ 547870 h 547870"/>
                <a:gd name="connsiteX0" fmla="*/ 94825 w 94825"/>
                <a:gd name="connsiteY0" fmla="*/ 0 h 547870"/>
                <a:gd name="connsiteX1" fmla="*/ 0 w 94825"/>
                <a:gd name="connsiteY1" fmla="*/ 68995 h 547870"/>
                <a:gd name="connsiteX2" fmla="*/ 1 w 94825"/>
                <a:gd name="connsiteY2" fmla="*/ 547870 h 547870"/>
                <a:gd name="connsiteX0" fmla="*/ 170566 w 170566"/>
                <a:gd name="connsiteY0" fmla="*/ 0 h 547871"/>
                <a:gd name="connsiteX1" fmla="*/ 0 w 170566"/>
                <a:gd name="connsiteY1" fmla="*/ 68996 h 547871"/>
                <a:gd name="connsiteX2" fmla="*/ 1 w 170566"/>
                <a:gd name="connsiteY2" fmla="*/ 547871 h 547871"/>
                <a:gd name="connsiteX0" fmla="*/ 170565 w 170565"/>
                <a:gd name="connsiteY0" fmla="*/ 0 h 547871"/>
                <a:gd name="connsiteX1" fmla="*/ 1 w 170565"/>
                <a:gd name="connsiteY1" fmla="*/ 21548 h 547871"/>
                <a:gd name="connsiteX2" fmla="*/ 0 w 170565"/>
                <a:gd name="connsiteY2" fmla="*/ 547871 h 547871"/>
                <a:gd name="connsiteX0" fmla="*/ 170565 w 170565"/>
                <a:gd name="connsiteY0" fmla="*/ 0 h 547871"/>
                <a:gd name="connsiteX1" fmla="*/ 0 w 170565"/>
                <a:gd name="connsiteY1" fmla="*/ 36231 h 547871"/>
                <a:gd name="connsiteX2" fmla="*/ 0 w 170565"/>
                <a:gd name="connsiteY2" fmla="*/ 547871 h 547871"/>
                <a:gd name="connsiteX0" fmla="*/ 240495 w 240495"/>
                <a:gd name="connsiteY0" fmla="*/ 0 h 526322"/>
                <a:gd name="connsiteX1" fmla="*/ 0 w 240495"/>
                <a:gd name="connsiteY1" fmla="*/ 14682 h 526322"/>
                <a:gd name="connsiteX2" fmla="*/ 0 w 240495"/>
                <a:gd name="connsiteY2" fmla="*/ 526322 h 526322"/>
                <a:gd name="connsiteX0" fmla="*/ 240495 w 240495"/>
                <a:gd name="connsiteY0" fmla="*/ 0 h 526322"/>
                <a:gd name="connsiteX1" fmla="*/ 2 w 240495"/>
                <a:gd name="connsiteY1" fmla="*/ 151937 h 526322"/>
                <a:gd name="connsiteX2" fmla="*/ 0 w 240495"/>
                <a:gd name="connsiteY2" fmla="*/ 526322 h 526322"/>
                <a:gd name="connsiteX0" fmla="*/ 240495 w 240495"/>
                <a:gd name="connsiteY0" fmla="*/ 0 h 526322"/>
                <a:gd name="connsiteX1" fmla="*/ 239423 w 240495"/>
                <a:gd name="connsiteY1" fmla="*/ 35636 h 526322"/>
                <a:gd name="connsiteX2" fmla="*/ 2 w 240495"/>
                <a:gd name="connsiteY2" fmla="*/ 151937 h 526322"/>
                <a:gd name="connsiteX3" fmla="*/ 0 w 240495"/>
                <a:gd name="connsiteY3" fmla="*/ 526322 h 526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0495" h="526322">
                  <a:moveTo>
                    <a:pt x="240495" y="0"/>
                  </a:moveTo>
                  <a:cubicBezTo>
                    <a:pt x="240138" y="11879"/>
                    <a:pt x="239780" y="23757"/>
                    <a:pt x="239423" y="35636"/>
                  </a:cubicBezTo>
                  <a:lnTo>
                    <a:pt x="2" y="151937"/>
                  </a:lnTo>
                  <a:cubicBezTo>
                    <a:pt x="1" y="276732"/>
                    <a:pt x="1" y="401527"/>
                    <a:pt x="0" y="526322"/>
                  </a:cubicBezTo>
                </a:path>
              </a:pathLst>
            </a:custGeom>
            <a:ln w="19050">
              <a:solidFill>
                <a:srgbClr val="000000">
                  <a:alpha val="1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 bwMode="gray">
            <a:xfrm rot="16200000" flipV="1">
              <a:off x="4420440" y="388356"/>
              <a:ext cx="151926" cy="341550"/>
            </a:xfrm>
            <a:custGeom>
              <a:avLst/>
              <a:gdLst>
                <a:gd name="connsiteX0" fmla="*/ 17929 w 2848535"/>
                <a:gd name="connsiteY0" fmla="*/ 181536 h 199465"/>
                <a:gd name="connsiteX1" fmla="*/ 320488 w 2848535"/>
                <a:gd name="connsiteY1" fmla="*/ 181536 h 199465"/>
                <a:gd name="connsiteX2" fmla="*/ 421341 w 2848535"/>
                <a:gd name="connsiteY2" fmla="*/ 73959 h 199465"/>
                <a:gd name="connsiteX3" fmla="*/ 2848535 w 2848535"/>
                <a:gd name="connsiteY3" fmla="*/ 0 h 199465"/>
                <a:gd name="connsiteX4" fmla="*/ 2848535 w 2848535"/>
                <a:gd name="connsiteY4" fmla="*/ 0 h 199465"/>
                <a:gd name="connsiteX0" fmla="*/ 0 w 2830606"/>
                <a:gd name="connsiteY0" fmla="*/ 181536 h 199465"/>
                <a:gd name="connsiteX1" fmla="*/ 302559 w 2830606"/>
                <a:gd name="connsiteY1" fmla="*/ 181536 h 199465"/>
                <a:gd name="connsiteX2" fmla="*/ 403412 w 2830606"/>
                <a:gd name="connsiteY2" fmla="*/ 73959 h 199465"/>
                <a:gd name="connsiteX3" fmla="*/ 2830606 w 2830606"/>
                <a:gd name="connsiteY3" fmla="*/ 0 h 199465"/>
                <a:gd name="connsiteX4" fmla="*/ 2830606 w 2830606"/>
                <a:gd name="connsiteY4" fmla="*/ 0 h 199465"/>
                <a:gd name="connsiteX0" fmla="*/ 0 w 2830606"/>
                <a:gd name="connsiteY0" fmla="*/ 181536 h 181536"/>
                <a:gd name="connsiteX1" fmla="*/ 302559 w 2830606"/>
                <a:gd name="connsiteY1" fmla="*/ 181536 h 181536"/>
                <a:gd name="connsiteX2" fmla="*/ 403412 w 2830606"/>
                <a:gd name="connsiteY2" fmla="*/ 73959 h 181536"/>
                <a:gd name="connsiteX3" fmla="*/ 2830606 w 2830606"/>
                <a:gd name="connsiteY3" fmla="*/ 0 h 181536"/>
                <a:gd name="connsiteX4" fmla="*/ 2830606 w 2830606"/>
                <a:gd name="connsiteY4" fmla="*/ 0 h 181536"/>
                <a:gd name="connsiteX0" fmla="*/ 0 w 2830606"/>
                <a:gd name="connsiteY0" fmla="*/ 181536 h 181536"/>
                <a:gd name="connsiteX1" fmla="*/ 302559 w 2830606"/>
                <a:gd name="connsiteY1" fmla="*/ 181536 h 181536"/>
                <a:gd name="connsiteX2" fmla="*/ 403412 w 2830606"/>
                <a:gd name="connsiteY2" fmla="*/ 73959 h 181536"/>
                <a:gd name="connsiteX3" fmla="*/ 2830606 w 2830606"/>
                <a:gd name="connsiteY3" fmla="*/ 0 h 181536"/>
                <a:gd name="connsiteX4" fmla="*/ 2830606 w 2830606"/>
                <a:gd name="connsiteY4" fmla="*/ 0 h 181536"/>
                <a:gd name="connsiteX0" fmla="*/ 0 w 2830606"/>
                <a:gd name="connsiteY0" fmla="*/ 181536 h 181536"/>
                <a:gd name="connsiteX1" fmla="*/ 302559 w 2830606"/>
                <a:gd name="connsiteY1" fmla="*/ 181536 h 181536"/>
                <a:gd name="connsiteX2" fmla="*/ 477371 w 2830606"/>
                <a:gd name="connsiteY2" fmla="*/ 15688 h 181536"/>
                <a:gd name="connsiteX3" fmla="*/ 2830606 w 2830606"/>
                <a:gd name="connsiteY3" fmla="*/ 0 h 181536"/>
                <a:gd name="connsiteX4" fmla="*/ 2830606 w 2830606"/>
                <a:gd name="connsiteY4" fmla="*/ 0 h 181536"/>
                <a:gd name="connsiteX0" fmla="*/ 0 w 2830606"/>
                <a:gd name="connsiteY0" fmla="*/ 181536 h 181536"/>
                <a:gd name="connsiteX1" fmla="*/ 302559 w 2830606"/>
                <a:gd name="connsiteY1" fmla="*/ 181536 h 181536"/>
                <a:gd name="connsiteX2" fmla="*/ 477371 w 2830606"/>
                <a:gd name="connsiteY2" fmla="*/ 15688 h 181536"/>
                <a:gd name="connsiteX3" fmla="*/ 2830606 w 2830606"/>
                <a:gd name="connsiteY3" fmla="*/ 0 h 181536"/>
                <a:gd name="connsiteX4" fmla="*/ 2810436 w 2830606"/>
                <a:gd name="connsiteY4" fmla="*/ 13447 h 181536"/>
                <a:gd name="connsiteX0" fmla="*/ 0 w 2830606"/>
                <a:gd name="connsiteY0" fmla="*/ 186018 h 186018"/>
                <a:gd name="connsiteX1" fmla="*/ 302559 w 2830606"/>
                <a:gd name="connsiteY1" fmla="*/ 186018 h 186018"/>
                <a:gd name="connsiteX2" fmla="*/ 477371 w 2830606"/>
                <a:gd name="connsiteY2" fmla="*/ 0 h 186018"/>
                <a:gd name="connsiteX3" fmla="*/ 2830606 w 2830606"/>
                <a:gd name="connsiteY3" fmla="*/ 4482 h 186018"/>
                <a:gd name="connsiteX4" fmla="*/ 2810436 w 2830606"/>
                <a:gd name="connsiteY4" fmla="*/ 17929 h 186018"/>
                <a:gd name="connsiteX0" fmla="*/ 0 w 2830606"/>
                <a:gd name="connsiteY0" fmla="*/ 186018 h 186018"/>
                <a:gd name="connsiteX1" fmla="*/ 302559 w 2830606"/>
                <a:gd name="connsiteY1" fmla="*/ 186018 h 186018"/>
                <a:gd name="connsiteX2" fmla="*/ 477371 w 2830606"/>
                <a:gd name="connsiteY2" fmla="*/ 0 h 186018"/>
                <a:gd name="connsiteX3" fmla="*/ 2830606 w 2830606"/>
                <a:gd name="connsiteY3" fmla="*/ 4482 h 186018"/>
                <a:gd name="connsiteX0" fmla="*/ 0 w 3211606"/>
                <a:gd name="connsiteY0" fmla="*/ 0 h 567018"/>
                <a:gd name="connsiteX1" fmla="*/ 683559 w 3211606"/>
                <a:gd name="connsiteY1" fmla="*/ 567018 h 567018"/>
                <a:gd name="connsiteX2" fmla="*/ 858371 w 3211606"/>
                <a:gd name="connsiteY2" fmla="*/ 381000 h 567018"/>
                <a:gd name="connsiteX3" fmla="*/ 3211606 w 3211606"/>
                <a:gd name="connsiteY3" fmla="*/ 385482 h 567018"/>
                <a:gd name="connsiteX0" fmla="*/ 0 w 3211606"/>
                <a:gd name="connsiteY0" fmla="*/ 0 h 385482"/>
                <a:gd name="connsiteX1" fmla="*/ 0 w 3211606"/>
                <a:gd name="connsiteY1" fmla="*/ 228600 h 385482"/>
                <a:gd name="connsiteX2" fmla="*/ 858371 w 3211606"/>
                <a:gd name="connsiteY2" fmla="*/ 381000 h 385482"/>
                <a:gd name="connsiteX3" fmla="*/ 3211606 w 3211606"/>
                <a:gd name="connsiteY3" fmla="*/ 385482 h 385482"/>
                <a:gd name="connsiteX0" fmla="*/ 0 w 3211606"/>
                <a:gd name="connsiteY0" fmla="*/ 0 h 385482"/>
                <a:gd name="connsiteX1" fmla="*/ 0 w 3211606"/>
                <a:gd name="connsiteY1" fmla="*/ 228600 h 385482"/>
                <a:gd name="connsiteX2" fmla="*/ 914400 w 3211606"/>
                <a:gd name="connsiteY2" fmla="*/ 228600 h 385482"/>
                <a:gd name="connsiteX3" fmla="*/ 3211606 w 3211606"/>
                <a:gd name="connsiteY3" fmla="*/ 385482 h 385482"/>
                <a:gd name="connsiteX0" fmla="*/ 0 w 914400"/>
                <a:gd name="connsiteY0" fmla="*/ 0 h 381000"/>
                <a:gd name="connsiteX1" fmla="*/ 0 w 914400"/>
                <a:gd name="connsiteY1" fmla="*/ 228600 h 381000"/>
                <a:gd name="connsiteX2" fmla="*/ 914400 w 914400"/>
                <a:gd name="connsiteY2" fmla="*/ 228600 h 381000"/>
                <a:gd name="connsiteX3" fmla="*/ 914400 w 914400"/>
                <a:gd name="connsiteY3" fmla="*/ 381000 h 381000"/>
                <a:gd name="connsiteX0" fmla="*/ 0 w 914400"/>
                <a:gd name="connsiteY0" fmla="*/ 0 h 471678"/>
                <a:gd name="connsiteX1" fmla="*/ 0 w 914400"/>
                <a:gd name="connsiteY1" fmla="*/ 228600 h 471678"/>
                <a:gd name="connsiteX2" fmla="*/ 914400 w 914400"/>
                <a:gd name="connsiteY2" fmla="*/ 228600 h 471678"/>
                <a:gd name="connsiteX3" fmla="*/ 891540 w 914400"/>
                <a:gd name="connsiteY3" fmla="*/ 471678 h 471678"/>
                <a:gd name="connsiteX0" fmla="*/ 0 w 891540"/>
                <a:gd name="connsiteY0" fmla="*/ 0 h 471678"/>
                <a:gd name="connsiteX1" fmla="*/ 0 w 891540"/>
                <a:gd name="connsiteY1" fmla="*/ 228600 h 471678"/>
                <a:gd name="connsiteX2" fmla="*/ 643890 w 891540"/>
                <a:gd name="connsiteY2" fmla="*/ 267462 h 471678"/>
                <a:gd name="connsiteX3" fmla="*/ 891540 w 891540"/>
                <a:gd name="connsiteY3" fmla="*/ 471678 h 471678"/>
                <a:gd name="connsiteX0" fmla="*/ 0 w 891540"/>
                <a:gd name="connsiteY0" fmla="*/ 0 h 471678"/>
                <a:gd name="connsiteX1" fmla="*/ 26670 w 891540"/>
                <a:gd name="connsiteY1" fmla="*/ 257746 h 471678"/>
                <a:gd name="connsiteX2" fmla="*/ 643890 w 891540"/>
                <a:gd name="connsiteY2" fmla="*/ 267462 h 471678"/>
                <a:gd name="connsiteX3" fmla="*/ 891540 w 891540"/>
                <a:gd name="connsiteY3" fmla="*/ 471678 h 471678"/>
                <a:gd name="connsiteX0" fmla="*/ 0 w 891540"/>
                <a:gd name="connsiteY0" fmla="*/ 0 h 471678"/>
                <a:gd name="connsiteX1" fmla="*/ 7620 w 891540"/>
                <a:gd name="connsiteY1" fmla="*/ 267461 h 471678"/>
                <a:gd name="connsiteX2" fmla="*/ 643890 w 891540"/>
                <a:gd name="connsiteY2" fmla="*/ 267462 h 471678"/>
                <a:gd name="connsiteX3" fmla="*/ 891540 w 891540"/>
                <a:gd name="connsiteY3" fmla="*/ 471678 h 471678"/>
                <a:gd name="connsiteX0" fmla="*/ 0 w 883920"/>
                <a:gd name="connsiteY0" fmla="*/ 0 h 204217"/>
                <a:gd name="connsiteX1" fmla="*/ 636270 w 883920"/>
                <a:gd name="connsiteY1" fmla="*/ 1 h 204217"/>
                <a:gd name="connsiteX2" fmla="*/ 883920 w 883920"/>
                <a:gd name="connsiteY2" fmla="*/ 204217 h 204217"/>
                <a:gd name="connsiteX0" fmla="*/ 0 w 883920"/>
                <a:gd name="connsiteY0" fmla="*/ 0 h 204217"/>
                <a:gd name="connsiteX1" fmla="*/ 557948 w 883920"/>
                <a:gd name="connsiteY1" fmla="*/ 1 h 204217"/>
                <a:gd name="connsiteX2" fmla="*/ 883920 w 883920"/>
                <a:gd name="connsiteY2" fmla="*/ 204217 h 204217"/>
                <a:gd name="connsiteX0" fmla="*/ 0 w 788308"/>
                <a:gd name="connsiteY0" fmla="*/ 0 h 309556"/>
                <a:gd name="connsiteX1" fmla="*/ 557948 w 788308"/>
                <a:gd name="connsiteY1" fmla="*/ 1 h 309556"/>
                <a:gd name="connsiteX2" fmla="*/ 788308 w 788308"/>
                <a:gd name="connsiteY2" fmla="*/ 309556 h 309556"/>
                <a:gd name="connsiteX0" fmla="*/ 0 w 788308"/>
                <a:gd name="connsiteY0" fmla="*/ 0 h 309556"/>
                <a:gd name="connsiteX1" fmla="*/ 451372 w 788308"/>
                <a:gd name="connsiteY1" fmla="*/ 0 h 309556"/>
                <a:gd name="connsiteX2" fmla="*/ 788308 w 788308"/>
                <a:gd name="connsiteY2" fmla="*/ 309556 h 309556"/>
                <a:gd name="connsiteX0" fmla="*/ 0 w 788308"/>
                <a:gd name="connsiteY0" fmla="*/ 0 h 309556"/>
                <a:gd name="connsiteX1" fmla="*/ 451372 w 788308"/>
                <a:gd name="connsiteY1" fmla="*/ 0 h 309556"/>
                <a:gd name="connsiteX2" fmla="*/ 788308 w 788308"/>
                <a:gd name="connsiteY2" fmla="*/ 135461 h 309556"/>
                <a:gd name="connsiteX3" fmla="*/ 788308 w 788308"/>
                <a:gd name="connsiteY3" fmla="*/ 309556 h 309556"/>
                <a:gd name="connsiteX0" fmla="*/ 0 w 788308"/>
                <a:gd name="connsiteY0" fmla="*/ 0 h 822004"/>
                <a:gd name="connsiteX1" fmla="*/ 451372 w 788308"/>
                <a:gd name="connsiteY1" fmla="*/ 0 h 822004"/>
                <a:gd name="connsiteX2" fmla="*/ 788308 w 788308"/>
                <a:gd name="connsiteY2" fmla="*/ 135461 h 822004"/>
                <a:gd name="connsiteX3" fmla="*/ 788308 w 788308"/>
                <a:gd name="connsiteY3" fmla="*/ 822004 h 822004"/>
                <a:gd name="connsiteX0" fmla="*/ 0 w 788308"/>
                <a:gd name="connsiteY0" fmla="*/ 2 h 822006"/>
                <a:gd name="connsiteX1" fmla="*/ 230883 w 788308"/>
                <a:gd name="connsiteY1" fmla="*/ 0 h 822006"/>
                <a:gd name="connsiteX2" fmla="*/ 451372 w 788308"/>
                <a:gd name="connsiteY2" fmla="*/ 2 h 822006"/>
                <a:gd name="connsiteX3" fmla="*/ 788308 w 788308"/>
                <a:gd name="connsiteY3" fmla="*/ 135463 h 822006"/>
                <a:gd name="connsiteX4" fmla="*/ 788308 w 788308"/>
                <a:gd name="connsiteY4" fmla="*/ 822006 h 822006"/>
                <a:gd name="connsiteX0" fmla="*/ 1 w 557426"/>
                <a:gd name="connsiteY0" fmla="*/ 0 h 822006"/>
                <a:gd name="connsiteX1" fmla="*/ 220490 w 557426"/>
                <a:gd name="connsiteY1" fmla="*/ 2 h 822006"/>
                <a:gd name="connsiteX2" fmla="*/ 557426 w 557426"/>
                <a:gd name="connsiteY2" fmla="*/ 135463 h 822006"/>
                <a:gd name="connsiteX3" fmla="*/ 557426 w 557426"/>
                <a:gd name="connsiteY3" fmla="*/ 822006 h 822006"/>
                <a:gd name="connsiteX0" fmla="*/ -1 w 336935"/>
                <a:gd name="connsiteY0" fmla="*/ 0 h 822004"/>
                <a:gd name="connsiteX1" fmla="*/ 336935 w 336935"/>
                <a:gd name="connsiteY1" fmla="*/ 135461 h 822004"/>
                <a:gd name="connsiteX2" fmla="*/ 336935 w 336935"/>
                <a:gd name="connsiteY2" fmla="*/ 822004 h 822004"/>
                <a:gd name="connsiteX0" fmla="*/ 1 w 343857"/>
                <a:gd name="connsiteY0" fmla="*/ 0 h 822004"/>
                <a:gd name="connsiteX1" fmla="*/ 336937 w 343857"/>
                <a:gd name="connsiteY1" fmla="*/ 135461 h 822004"/>
                <a:gd name="connsiteX2" fmla="*/ 343857 w 343857"/>
                <a:gd name="connsiteY2" fmla="*/ 750610 h 822004"/>
                <a:gd name="connsiteX3" fmla="*/ 336937 w 343857"/>
                <a:gd name="connsiteY3" fmla="*/ 822004 h 822004"/>
                <a:gd name="connsiteX0" fmla="*/ -1 w 343855"/>
                <a:gd name="connsiteY0" fmla="*/ 0 h 750610"/>
                <a:gd name="connsiteX1" fmla="*/ 336935 w 343855"/>
                <a:gd name="connsiteY1" fmla="*/ 135461 h 750610"/>
                <a:gd name="connsiteX2" fmla="*/ 343855 w 343855"/>
                <a:gd name="connsiteY2" fmla="*/ 750610 h 750610"/>
                <a:gd name="connsiteX3" fmla="*/ 13842 w 343855"/>
                <a:gd name="connsiteY3" fmla="*/ 749418 h 750610"/>
                <a:gd name="connsiteX0" fmla="*/ 1 w 339243"/>
                <a:gd name="connsiteY0" fmla="*/ 0 h 750610"/>
                <a:gd name="connsiteX1" fmla="*/ 336937 w 339243"/>
                <a:gd name="connsiteY1" fmla="*/ 135461 h 750610"/>
                <a:gd name="connsiteX2" fmla="*/ 330023 w 339243"/>
                <a:gd name="connsiteY2" fmla="*/ 750610 h 750610"/>
                <a:gd name="connsiteX3" fmla="*/ 13844 w 339243"/>
                <a:gd name="connsiteY3" fmla="*/ 749418 h 750610"/>
                <a:gd name="connsiteX0" fmla="*/ 0 w 339243"/>
                <a:gd name="connsiteY0" fmla="*/ 0 h 750610"/>
                <a:gd name="connsiteX1" fmla="*/ 336936 w 339243"/>
                <a:gd name="connsiteY1" fmla="*/ 135461 h 750610"/>
                <a:gd name="connsiteX2" fmla="*/ 330022 w 339243"/>
                <a:gd name="connsiteY2" fmla="*/ 750610 h 750610"/>
                <a:gd name="connsiteX0" fmla="*/ 0 w 339243"/>
                <a:gd name="connsiteY0" fmla="*/ 0 h 604715"/>
                <a:gd name="connsiteX1" fmla="*/ 336936 w 339243"/>
                <a:gd name="connsiteY1" fmla="*/ 135461 h 604715"/>
                <a:gd name="connsiteX2" fmla="*/ 337770 w 339243"/>
                <a:gd name="connsiteY2" fmla="*/ 604715 h 604715"/>
                <a:gd name="connsiteX0" fmla="*/ 0 w 339243"/>
                <a:gd name="connsiteY0" fmla="*/ 0 h 627717"/>
                <a:gd name="connsiteX1" fmla="*/ 336936 w 339243"/>
                <a:gd name="connsiteY1" fmla="*/ 135461 h 627717"/>
                <a:gd name="connsiteX2" fmla="*/ 258169 w 339243"/>
                <a:gd name="connsiteY2" fmla="*/ 627717 h 627717"/>
                <a:gd name="connsiteX0" fmla="*/ 0 w 336936"/>
                <a:gd name="connsiteY0" fmla="*/ 0 h 627717"/>
                <a:gd name="connsiteX1" fmla="*/ 336936 w 336936"/>
                <a:gd name="connsiteY1" fmla="*/ 135461 h 627717"/>
                <a:gd name="connsiteX2" fmla="*/ 258169 w 336936"/>
                <a:gd name="connsiteY2" fmla="*/ 627717 h 627717"/>
                <a:gd name="connsiteX0" fmla="*/ 0 w 336936"/>
                <a:gd name="connsiteY0" fmla="*/ 0 h 627717"/>
                <a:gd name="connsiteX1" fmla="*/ 336936 w 336936"/>
                <a:gd name="connsiteY1" fmla="*/ 135461 h 627717"/>
                <a:gd name="connsiteX2" fmla="*/ 141489 w 336936"/>
                <a:gd name="connsiteY2" fmla="*/ 560671 h 627717"/>
                <a:gd name="connsiteX3" fmla="*/ 258169 w 336936"/>
                <a:gd name="connsiteY3" fmla="*/ 627717 h 627717"/>
                <a:gd name="connsiteX0" fmla="*/ 0 w 258169"/>
                <a:gd name="connsiteY0" fmla="*/ 0 h 627717"/>
                <a:gd name="connsiteX1" fmla="*/ 141489 w 258169"/>
                <a:gd name="connsiteY1" fmla="*/ 63723 h 627717"/>
                <a:gd name="connsiteX2" fmla="*/ 141489 w 258169"/>
                <a:gd name="connsiteY2" fmla="*/ 560671 h 627717"/>
                <a:gd name="connsiteX3" fmla="*/ 258169 w 258169"/>
                <a:gd name="connsiteY3" fmla="*/ 627717 h 627717"/>
                <a:gd name="connsiteX0" fmla="*/ 0 w 258169"/>
                <a:gd name="connsiteY0" fmla="*/ 0 h 627717"/>
                <a:gd name="connsiteX1" fmla="*/ 141489 w 258169"/>
                <a:gd name="connsiteY1" fmla="*/ 63723 h 627717"/>
                <a:gd name="connsiteX2" fmla="*/ 251366 w 258169"/>
                <a:gd name="connsiteY2" fmla="*/ 328917 h 627717"/>
                <a:gd name="connsiteX3" fmla="*/ 258169 w 258169"/>
                <a:gd name="connsiteY3" fmla="*/ 627717 h 627717"/>
                <a:gd name="connsiteX0" fmla="*/ 0 w 339850"/>
                <a:gd name="connsiteY0" fmla="*/ 0 h 627717"/>
                <a:gd name="connsiteX1" fmla="*/ 339850 w 339850"/>
                <a:gd name="connsiteY1" fmla="*/ 79847 h 627717"/>
                <a:gd name="connsiteX2" fmla="*/ 251366 w 339850"/>
                <a:gd name="connsiteY2" fmla="*/ 328917 h 627717"/>
                <a:gd name="connsiteX3" fmla="*/ 258169 w 339850"/>
                <a:gd name="connsiteY3" fmla="*/ 627717 h 627717"/>
                <a:gd name="connsiteX0" fmla="*/ 0 w 175896"/>
                <a:gd name="connsiteY0" fmla="*/ 0 h 603744"/>
                <a:gd name="connsiteX1" fmla="*/ 175896 w 175896"/>
                <a:gd name="connsiteY1" fmla="*/ 55874 h 603744"/>
                <a:gd name="connsiteX2" fmla="*/ 87412 w 175896"/>
                <a:gd name="connsiteY2" fmla="*/ 304944 h 603744"/>
                <a:gd name="connsiteX3" fmla="*/ 94215 w 175896"/>
                <a:gd name="connsiteY3" fmla="*/ 603744 h 603744"/>
                <a:gd name="connsiteX0" fmla="*/ 88484 w 88484"/>
                <a:gd name="connsiteY0" fmla="*/ 0 h 547870"/>
                <a:gd name="connsiteX1" fmla="*/ 0 w 88484"/>
                <a:gd name="connsiteY1" fmla="*/ 249070 h 547870"/>
                <a:gd name="connsiteX2" fmla="*/ 6803 w 88484"/>
                <a:gd name="connsiteY2" fmla="*/ 547870 h 547870"/>
                <a:gd name="connsiteX0" fmla="*/ 88485 w 88485"/>
                <a:gd name="connsiteY0" fmla="*/ 0 h 547870"/>
                <a:gd name="connsiteX1" fmla="*/ 0 w 88485"/>
                <a:gd name="connsiteY1" fmla="*/ 68995 h 547870"/>
                <a:gd name="connsiteX2" fmla="*/ 6804 w 88485"/>
                <a:gd name="connsiteY2" fmla="*/ 547870 h 547870"/>
                <a:gd name="connsiteX0" fmla="*/ 94824 w 94824"/>
                <a:gd name="connsiteY0" fmla="*/ 0 h 547870"/>
                <a:gd name="connsiteX1" fmla="*/ 6339 w 94824"/>
                <a:gd name="connsiteY1" fmla="*/ 68995 h 547870"/>
                <a:gd name="connsiteX2" fmla="*/ 0 w 94824"/>
                <a:gd name="connsiteY2" fmla="*/ 547870 h 547870"/>
                <a:gd name="connsiteX0" fmla="*/ 94825 w 94825"/>
                <a:gd name="connsiteY0" fmla="*/ 0 h 547870"/>
                <a:gd name="connsiteX1" fmla="*/ 0 w 94825"/>
                <a:gd name="connsiteY1" fmla="*/ 68995 h 547870"/>
                <a:gd name="connsiteX2" fmla="*/ 1 w 94825"/>
                <a:gd name="connsiteY2" fmla="*/ 547870 h 547870"/>
                <a:gd name="connsiteX0" fmla="*/ 170566 w 170566"/>
                <a:gd name="connsiteY0" fmla="*/ 0 h 547871"/>
                <a:gd name="connsiteX1" fmla="*/ 0 w 170566"/>
                <a:gd name="connsiteY1" fmla="*/ 68996 h 547871"/>
                <a:gd name="connsiteX2" fmla="*/ 1 w 170566"/>
                <a:gd name="connsiteY2" fmla="*/ 547871 h 547871"/>
                <a:gd name="connsiteX0" fmla="*/ 170565 w 170565"/>
                <a:gd name="connsiteY0" fmla="*/ 0 h 547871"/>
                <a:gd name="connsiteX1" fmla="*/ 1 w 170565"/>
                <a:gd name="connsiteY1" fmla="*/ 21548 h 547871"/>
                <a:gd name="connsiteX2" fmla="*/ 0 w 170565"/>
                <a:gd name="connsiteY2" fmla="*/ 547871 h 547871"/>
                <a:gd name="connsiteX0" fmla="*/ 170565 w 170565"/>
                <a:gd name="connsiteY0" fmla="*/ 0 h 547871"/>
                <a:gd name="connsiteX1" fmla="*/ 0 w 170565"/>
                <a:gd name="connsiteY1" fmla="*/ 36231 h 547871"/>
                <a:gd name="connsiteX2" fmla="*/ 0 w 170565"/>
                <a:gd name="connsiteY2" fmla="*/ 547871 h 547871"/>
                <a:gd name="connsiteX0" fmla="*/ 240495 w 240495"/>
                <a:gd name="connsiteY0" fmla="*/ 0 h 526322"/>
                <a:gd name="connsiteX1" fmla="*/ 0 w 240495"/>
                <a:gd name="connsiteY1" fmla="*/ 14682 h 526322"/>
                <a:gd name="connsiteX2" fmla="*/ 0 w 240495"/>
                <a:gd name="connsiteY2" fmla="*/ 526322 h 526322"/>
                <a:gd name="connsiteX0" fmla="*/ 240495 w 240495"/>
                <a:gd name="connsiteY0" fmla="*/ 0 h 526322"/>
                <a:gd name="connsiteX1" fmla="*/ 2 w 240495"/>
                <a:gd name="connsiteY1" fmla="*/ 151937 h 526322"/>
                <a:gd name="connsiteX2" fmla="*/ 0 w 240495"/>
                <a:gd name="connsiteY2" fmla="*/ 526322 h 526322"/>
                <a:gd name="connsiteX0" fmla="*/ 240495 w 240495"/>
                <a:gd name="connsiteY0" fmla="*/ 0 h 526322"/>
                <a:gd name="connsiteX1" fmla="*/ 239423 w 240495"/>
                <a:gd name="connsiteY1" fmla="*/ 35636 h 526322"/>
                <a:gd name="connsiteX2" fmla="*/ 2 w 240495"/>
                <a:gd name="connsiteY2" fmla="*/ 151937 h 526322"/>
                <a:gd name="connsiteX3" fmla="*/ 0 w 240495"/>
                <a:gd name="connsiteY3" fmla="*/ 526322 h 526322"/>
                <a:gd name="connsiteX0" fmla="*/ 239423 w 239423"/>
                <a:gd name="connsiteY0" fmla="*/ 0 h 490686"/>
                <a:gd name="connsiteX1" fmla="*/ 2 w 239423"/>
                <a:gd name="connsiteY1" fmla="*/ 116301 h 490686"/>
                <a:gd name="connsiteX2" fmla="*/ 0 w 239423"/>
                <a:gd name="connsiteY2" fmla="*/ 490686 h 490686"/>
                <a:gd name="connsiteX0" fmla="*/ 0 w 199244"/>
                <a:gd name="connsiteY0" fmla="*/ 0 h 552507"/>
                <a:gd name="connsiteX1" fmla="*/ 199244 w 199244"/>
                <a:gd name="connsiteY1" fmla="*/ 178122 h 552507"/>
                <a:gd name="connsiteX2" fmla="*/ 199242 w 199244"/>
                <a:gd name="connsiteY2" fmla="*/ 552507 h 552507"/>
                <a:gd name="connsiteX0" fmla="*/ 0 w 199245"/>
                <a:gd name="connsiteY0" fmla="*/ 0 h 552507"/>
                <a:gd name="connsiteX1" fmla="*/ 199245 w 199245"/>
                <a:gd name="connsiteY1" fmla="*/ 192696 h 552507"/>
                <a:gd name="connsiteX2" fmla="*/ 199242 w 199245"/>
                <a:gd name="connsiteY2" fmla="*/ 552507 h 552507"/>
                <a:gd name="connsiteX0" fmla="*/ 0 w 199245"/>
                <a:gd name="connsiteY0" fmla="*/ 0 h 552507"/>
                <a:gd name="connsiteX1" fmla="*/ 199245 w 199245"/>
                <a:gd name="connsiteY1" fmla="*/ 311112 h 552507"/>
                <a:gd name="connsiteX2" fmla="*/ 199242 w 199245"/>
                <a:gd name="connsiteY2" fmla="*/ 552507 h 552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9245" h="552507">
                  <a:moveTo>
                    <a:pt x="0" y="0"/>
                  </a:moveTo>
                  <a:lnTo>
                    <a:pt x="199245" y="311112"/>
                  </a:lnTo>
                  <a:cubicBezTo>
                    <a:pt x="199244" y="435907"/>
                    <a:pt x="199243" y="427712"/>
                    <a:pt x="199242" y="552507"/>
                  </a:cubicBezTo>
                </a:path>
              </a:pathLst>
            </a:custGeom>
            <a:ln w="19050">
              <a:solidFill>
                <a:srgbClr val="000000">
                  <a:alpha val="1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0" name="Straight Connector 99"/>
            <p:cNvCxnSpPr>
              <a:stCxn id="178" idx="6"/>
              <a:endCxn id="200" idx="1"/>
            </p:cNvCxnSpPr>
            <p:nvPr/>
          </p:nvCxnSpPr>
          <p:spPr bwMode="gray">
            <a:xfrm flipV="1">
              <a:off x="4802116" y="645846"/>
              <a:ext cx="123302" cy="464"/>
            </a:xfrm>
            <a:prstGeom prst="line">
              <a:avLst/>
            </a:prstGeom>
            <a:ln w="19050">
              <a:solidFill>
                <a:srgbClr val="000000">
                  <a:alpha val="1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Freeform 100"/>
            <p:cNvSpPr/>
            <p:nvPr/>
          </p:nvSpPr>
          <p:spPr bwMode="gray">
            <a:xfrm rot="16200000" flipV="1">
              <a:off x="5439238" y="356617"/>
              <a:ext cx="123720" cy="703106"/>
            </a:xfrm>
            <a:custGeom>
              <a:avLst/>
              <a:gdLst>
                <a:gd name="connsiteX0" fmla="*/ 17929 w 2848535"/>
                <a:gd name="connsiteY0" fmla="*/ 181536 h 199465"/>
                <a:gd name="connsiteX1" fmla="*/ 320488 w 2848535"/>
                <a:gd name="connsiteY1" fmla="*/ 181536 h 199465"/>
                <a:gd name="connsiteX2" fmla="*/ 421341 w 2848535"/>
                <a:gd name="connsiteY2" fmla="*/ 73959 h 199465"/>
                <a:gd name="connsiteX3" fmla="*/ 2848535 w 2848535"/>
                <a:gd name="connsiteY3" fmla="*/ 0 h 199465"/>
                <a:gd name="connsiteX4" fmla="*/ 2848535 w 2848535"/>
                <a:gd name="connsiteY4" fmla="*/ 0 h 199465"/>
                <a:gd name="connsiteX0" fmla="*/ 0 w 2830606"/>
                <a:gd name="connsiteY0" fmla="*/ 181536 h 199465"/>
                <a:gd name="connsiteX1" fmla="*/ 302559 w 2830606"/>
                <a:gd name="connsiteY1" fmla="*/ 181536 h 199465"/>
                <a:gd name="connsiteX2" fmla="*/ 403412 w 2830606"/>
                <a:gd name="connsiteY2" fmla="*/ 73959 h 199465"/>
                <a:gd name="connsiteX3" fmla="*/ 2830606 w 2830606"/>
                <a:gd name="connsiteY3" fmla="*/ 0 h 199465"/>
                <a:gd name="connsiteX4" fmla="*/ 2830606 w 2830606"/>
                <a:gd name="connsiteY4" fmla="*/ 0 h 199465"/>
                <a:gd name="connsiteX0" fmla="*/ 0 w 2830606"/>
                <a:gd name="connsiteY0" fmla="*/ 181536 h 181536"/>
                <a:gd name="connsiteX1" fmla="*/ 302559 w 2830606"/>
                <a:gd name="connsiteY1" fmla="*/ 181536 h 181536"/>
                <a:gd name="connsiteX2" fmla="*/ 403412 w 2830606"/>
                <a:gd name="connsiteY2" fmla="*/ 73959 h 181536"/>
                <a:gd name="connsiteX3" fmla="*/ 2830606 w 2830606"/>
                <a:gd name="connsiteY3" fmla="*/ 0 h 181536"/>
                <a:gd name="connsiteX4" fmla="*/ 2830606 w 2830606"/>
                <a:gd name="connsiteY4" fmla="*/ 0 h 181536"/>
                <a:gd name="connsiteX0" fmla="*/ 0 w 2830606"/>
                <a:gd name="connsiteY0" fmla="*/ 181536 h 181536"/>
                <a:gd name="connsiteX1" fmla="*/ 302559 w 2830606"/>
                <a:gd name="connsiteY1" fmla="*/ 181536 h 181536"/>
                <a:gd name="connsiteX2" fmla="*/ 403412 w 2830606"/>
                <a:gd name="connsiteY2" fmla="*/ 73959 h 181536"/>
                <a:gd name="connsiteX3" fmla="*/ 2830606 w 2830606"/>
                <a:gd name="connsiteY3" fmla="*/ 0 h 181536"/>
                <a:gd name="connsiteX4" fmla="*/ 2830606 w 2830606"/>
                <a:gd name="connsiteY4" fmla="*/ 0 h 181536"/>
                <a:gd name="connsiteX0" fmla="*/ 0 w 2830606"/>
                <a:gd name="connsiteY0" fmla="*/ 181536 h 181536"/>
                <a:gd name="connsiteX1" fmla="*/ 302559 w 2830606"/>
                <a:gd name="connsiteY1" fmla="*/ 181536 h 181536"/>
                <a:gd name="connsiteX2" fmla="*/ 477371 w 2830606"/>
                <a:gd name="connsiteY2" fmla="*/ 15688 h 181536"/>
                <a:gd name="connsiteX3" fmla="*/ 2830606 w 2830606"/>
                <a:gd name="connsiteY3" fmla="*/ 0 h 181536"/>
                <a:gd name="connsiteX4" fmla="*/ 2830606 w 2830606"/>
                <a:gd name="connsiteY4" fmla="*/ 0 h 181536"/>
                <a:gd name="connsiteX0" fmla="*/ 0 w 2830606"/>
                <a:gd name="connsiteY0" fmla="*/ 181536 h 181536"/>
                <a:gd name="connsiteX1" fmla="*/ 302559 w 2830606"/>
                <a:gd name="connsiteY1" fmla="*/ 181536 h 181536"/>
                <a:gd name="connsiteX2" fmla="*/ 477371 w 2830606"/>
                <a:gd name="connsiteY2" fmla="*/ 15688 h 181536"/>
                <a:gd name="connsiteX3" fmla="*/ 2830606 w 2830606"/>
                <a:gd name="connsiteY3" fmla="*/ 0 h 181536"/>
                <a:gd name="connsiteX4" fmla="*/ 2810436 w 2830606"/>
                <a:gd name="connsiteY4" fmla="*/ 13447 h 181536"/>
                <a:gd name="connsiteX0" fmla="*/ 0 w 2830606"/>
                <a:gd name="connsiteY0" fmla="*/ 186018 h 186018"/>
                <a:gd name="connsiteX1" fmla="*/ 302559 w 2830606"/>
                <a:gd name="connsiteY1" fmla="*/ 186018 h 186018"/>
                <a:gd name="connsiteX2" fmla="*/ 477371 w 2830606"/>
                <a:gd name="connsiteY2" fmla="*/ 0 h 186018"/>
                <a:gd name="connsiteX3" fmla="*/ 2830606 w 2830606"/>
                <a:gd name="connsiteY3" fmla="*/ 4482 h 186018"/>
                <a:gd name="connsiteX4" fmla="*/ 2810436 w 2830606"/>
                <a:gd name="connsiteY4" fmla="*/ 17929 h 186018"/>
                <a:gd name="connsiteX0" fmla="*/ 0 w 2830606"/>
                <a:gd name="connsiteY0" fmla="*/ 186018 h 186018"/>
                <a:gd name="connsiteX1" fmla="*/ 302559 w 2830606"/>
                <a:gd name="connsiteY1" fmla="*/ 186018 h 186018"/>
                <a:gd name="connsiteX2" fmla="*/ 477371 w 2830606"/>
                <a:gd name="connsiteY2" fmla="*/ 0 h 186018"/>
                <a:gd name="connsiteX3" fmla="*/ 2830606 w 2830606"/>
                <a:gd name="connsiteY3" fmla="*/ 4482 h 186018"/>
                <a:gd name="connsiteX0" fmla="*/ 0 w 3211606"/>
                <a:gd name="connsiteY0" fmla="*/ 0 h 567018"/>
                <a:gd name="connsiteX1" fmla="*/ 683559 w 3211606"/>
                <a:gd name="connsiteY1" fmla="*/ 567018 h 567018"/>
                <a:gd name="connsiteX2" fmla="*/ 858371 w 3211606"/>
                <a:gd name="connsiteY2" fmla="*/ 381000 h 567018"/>
                <a:gd name="connsiteX3" fmla="*/ 3211606 w 3211606"/>
                <a:gd name="connsiteY3" fmla="*/ 385482 h 567018"/>
                <a:gd name="connsiteX0" fmla="*/ 0 w 3211606"/>
                <a:gd name="connsiteY0" fmla="*/ 0 h 385482"/>
                <a:gd name="connsiteX1" fmla="*/ 0 w 3211606"/>
                <a:gd name="connsiteY1" fmla="*/ 228600 h 385482"/>
                <a:gd name="connsiteX2" fmla="*/ 858371 w 3211606"/>
                <a:gd name="connsiteY2" fmla="*/ 381000 h 385482"/>
                <a:gd name="connsiteX3" fmla="*/ 3211606 w 3211606"/>
                <a:gd name="connsiteY3" fmla="*/ 385482 h 385482"/>
                <a:gd name="connsiteX0" fmla="*/ 0 w 3211606"/>
                <a:gd name="connsiteY0" fmla="*/ 0 h 385482"/>
                <a:gd name="connsiteX1" fmla="*/ 0 w 3211606"/>
                <a:gd name="connsiteY1" fmla="*/ 228600 h 385482"/>
                <a:gd name="connsiteX2" fmla="*/ 914400 w 3211606"/>
                <a:gd name="connsiteY2" fmla="*/ 228600 h 385482"/>
                <a:gd name="connsiteX3" fmla="*/ 3211606 w 3211606"/>
                <a:gd name="connsiteY3" fmla="*/ 385482 h 385482"/>
                <a:gd name="connsiteX0" fmla="*/ 0 w 914400"/>
                <a:gd name="connsiteY0" fmla="*/ 0 h 381000"/>
                <a:gd name="connsiteX1" fmla="*/ 0 w 914400"/>
                <a:gd name="connsiteY1" fmla="*/ 228600 h 381000"/>
                <a:gd name="connsiteX2" fmla="*/ 914400 w 914400"/>
                <a:gd name="connsiteY2" fmla="*/ 228600 h 381000"/>
                <a:gd name="connsiteX3" fmla="*/ 914400 w 914400"/>
                <a:gd name="connsiteY3" fmla="*/ 381000 h 381000"/>
                <a:gd name="connsiteX0" fmla="*/ 0 w 914400"/>
                <a:gd name="connsiteY0" fmla="*/ 0 h 471678"/>
                <a:gd name="connsiteX1" fmla="*/ 0 w 914400"/>
                <a:gd name="connsiteY1" fmla="*/ 228600 h 471678"/>
                <a:gd name="connsiteX2" fmla="*/ 914400 w 914400"/>
                <a:gd name="connsiteY2" fmla="*/ 228600 h 471678"/>
                <a:gd name="connsiteX3" fmla="*/ 891540 w 914400"/>
                <a:gd name="connsiteY3" fmla="*/ 471678 h 471678"/>
                <a:gd name="connsiteX0" fmla="*/ 0 w 891540"/>
                <a:gd name="connsiteY0" fmla="*/ 0 h 471678"/>
                <a:gd name="connsiteX1" fmla="*/ 0 w 891540"/>
                <a:gd name="connsiteY1" fmla="*/ 228600 h 471678"/>
                <a:gd name="connsiteX2" fmla="*/ 643890 w 891540"/>
                <a:gd name="connsiteY2" fmla="*/ 267462 h 471678"/>
                <a:gd name="connsiteX3" fmla="*/ 891540 w 891540"/>
                <a:gd name="connsiteY3" fmla="*/ 471678 h 471678"/>
                <a:gd name="connsiteX0" fmla="*/ 0 w 891540"/>
                <a:gd name="connsiteY0" fmla="*/ 0 h 471678"/>
                <a:gd name="connsiteX1" fmla="*/ 26670 w 891540"/>
                <a:gd name="connsiteY1" fmla="*/ 257746 h 471678"/>
                <a:gd name="connsiteX2" fmla="*/ 643890 w 891540"/>
                <a:gd name="connsiteY2" fmla="*/ 267462 h 471678"/>
                <a:gd name="connsiteX3" fmla="*/ 891540 w 891540"/>
                <a:gd name="connsiteY3" fmla="*/ 471678 h 471678"/>
                <a:gd name="connsiteX0" fmla="*/ 0 w 891540"/>
                <a:gd name="connsiteY0" fmla="*/ 0 h 471678"/>
                <a:gd name="connsiteX1" fmla="*/ 7620 w 891540"/>
                <a:gd name="connsiteY1" fmla="*/ 267461 h 471678"/>
                <a:gd name="connsiteX2" fmla="*/ 643890 w 891540"/>
                <a:gd name="connsiteY2" fmla="*/ 267462 h 471678"/>
                <a:gd name="connsiteX3" fmla="*/ 891540 w 891540"/>
                <a:gd name="connsiteY3" fmla="*/ 471678 h 471678"/>
                <a:gd name="connsiteX0" fmla="*/ 0 w 883920"/>
                <a:gd name="connsiteY0" fmla="*/ 0 h 204217"/>
                <a:gd name="connsiteX1" fmla="*/ 636270 w 883920"/>
                <a:gd name="connsiteY1" fmla="*/ 1 h 204217"/>
                <a:gd name="connsiteX2" fmla="*/ 883920 w 883920"/>
                <a:gd name="connsiteY2" fmla="*/ 204217 h 204217"/>
                <a:gd name="connsiteX0" fmla="*/ 0 w 883920"/>
                <a:gd name="connsiteY0" fmla="*/ 0 h 204217"/>
                <a:gd name="connsiteX1" fmla="*/ 557948 w 883920"/>
                <a:gd name="connsiteY1" fmla="*/ 1 h 204217"/>
                <a:gd name="connsiteX2" fmla="*/ 883920 w 883920"/>
                <a:gd name="connsiteY2" fmla="*/ 204217 h 204217"/>
                <a:gd name="connsiteX0" fmla="*/ 0 w 788308"/>
                <a:gd name="connsiteY0" fmla="*/ 0 h 309556"/>
                <a:gd name="connsiteX1" fmla="*/ 557948 w 788308"/>
                <a:gd name="connsiteY1" fmla="*/ 1 h 309556"/>
                <a:gd name="connsiteX2" fmla="*/ 788308 w 788308"/>
                <a:gd name="connsiteY2" fmla="*/ 309556 h 309556"/>
                <a:gd name="connsiteX0" fmla="*/ 0 w 788308"/>
                <a:gd name="connsiteY0" fmla="*/ 0 h 309556"/>
                <a:gd name="connsiteX1" fmla="*/ 451372 w 788308"/>
                <a:gd name="connsiteY1" fmla="*/ 0 h 309556"/>
                <a:gd name="connsiteX2" fmla="*/ 788308 w 788308"/>
                <a:gd name="connsiteY2" fmla="*/ 309556 h 309556"/>
                <a:gd name="connsiteX0" fmla="*/ 0 w 788308"/>
                <a:gd name="connsiteY0" fmla="*/ 0 h 309556"/>
                <a:gd name="connsiteX1" fmla="*/ 451372 w 788308"/>
                <a:gd name="connsiteY1" fmla="*/ 0 h 309556"/>
                <a:gd name="connsiteX2" fmla="*/ 788308 w 788308"/>
                <a:gd name="connsiteY2" fmla="*/ 135461 h 309556"/>
                <a:gd name="connsiteX3" fmla="*/ 788308 w 788308"/>
                <a:gd name="connsiteY3" fmla="*/ 309556 h 309556"/>
                <a:gd name="connsiteX0" fmla="*/ 0 w 788308"/>
                <a:gd name="connsiteY0" fmla="*/ 0 h 822004"/>
                <a:gd name="connsiteX1" fmla="*/ 451372 w 788308"/>
                <a:gd name="connsiteY1" fmla="*/ 0 h 822004"/>
                <a:gd name="connsiteX2" fmla="*/ 788308 w 788308"/>
                <a:gd name="connsiteY2" fmla="*/ 135461 h 822004"/>
                <a:gd name="connsiteX3" fmla="*/ 788308 w 788308"/>
                <a:gd name="connsiteY3" fmla="*/ 822004 h 822004"/>
                <a:gd name="connsiteX0" fmla="*/ 0 w 788308"/>
                <a:gd name="connsiteY0" fmla="*/ 2 h 822006"/>
                <a:gd name="connsiteX1" fmla="*/ 230883 w 788308"/>
                <a:gd name="connsiteY1" fmla="*/ 0 h 822006"/>
                <a:gd name="connsiteX2" fmla="*/ 451372 w 788308"/>
                <a:gd name="connsiteY2" fmla="*/ 2 h 822006"/>
                <a:gd name="connsiteX3" fmla="*/ 788308 w 788308"/>
                <a:gd name="connsiteY3" fmla="*/ 135463 h 822006"/>
                <a:gd name="connsiteX4" fmla="*/ 788308 w 788308"/>
                <a:gd name="connsiteY4" fmla="*/ 822006 h 822006"/>
                <a:gd name="connsiteX0" fmla="*/ 1 w 557426"/>
                <a:gd name="connsiteY0" fmla="*/ 0 h 822006"/>
                <a:gd name="connsiteX1" fmla="*/ 220490 w 557426"/>
                <a:gd name="connsiteY1" fmla="*/ 2 h 822006"/>
                <a:gd name="connsiteX2" fmla="*/ 557426 w 557426"/>
                <a:gd name="connsiteY2" fmla="*/ 135463 h 822006"/>
                <a:gd name="connsiteX3" fmla="*/ 557426 w 557426"/>
                <a:gd name="connsiteY3" fmla="*/ 822006 h 822006"/>
                <a:gd name="connsiteX0" fmla="*/ -1 w 336935"/>
                <a:gd name="connsiteY0" fmla="*/ 0 h 822004"/>
                <a:gd name="connsiteX1" fmla="*/ 336935 w 336935"/>
                <a:gd name="connsiteY1" fmla="*/ 135461 h 822004"/>
                <a:gd name="connsiteX2" fmla="*/ 336935 w 336935"/>
                <a:gd name="connsiteY2" fmla="*/ 822004 h 822004"/>
                <a:gd name="connsiteX0" fmla="*/ 1 w 343857"/>
                <a:gd name="connsiteY0" fmla="*/ 0 h 822004"/>
                <a:gd name="connsiteX1" fmla="*/ 336937 w 343857"/>
                <a:gd name="connsiteY1" fmla="*/ 135461 h 822004"/>
                <a:gd name="connsiteX2" fmla="*/ 343857 w 343857"/>
                <a:gd name="connsiteY2" fmla="*/ 750610 h 822004"/>
                <a:gd name="connsiteX3" fmla="*/ 336937 w 343857"/>
                <a:gd name="connsiteY3" fmla="*/ 822004 h 822004"/>
                <a:gd name="connsiteX0" fmla="*/ -1 w 343855"/>
                <a:gd name="connsiteY0" fmla="*/ 0 h 750610"/>
                <a:gd name="connsiteX1" fmla="*/ 336935 w 343855"/>
                <a:gd name="connsiteY1" fmla="*/ 135461 h 750610"/>
                <a:gd name="connsiteX2" fmla="*/ 343855 w 343855"/>
                <a:gd name="connsiteY2" fmla="*/ 750610 h 750610"/>
                <a:gd name="connsiteX3" fmla="*/ 13842 w 343855"/>
                <a:gd name="connsiteY3" fmla="*/ 749418 h 750610"/>
                <a:gd name="connsiteX0" fmla="*/ 1 w 339243"/>
                <a:gd name="connsiteY0" fmla="*/ 0 h 750610"/>
                <a:gd name="connsiteX1" fmla="*/ 336937 w 339243"/>
                <a:gd name="connsiteY1" fmla="*/ 135461 h 750610"/>
                <a:gd name="connsiteX2" fmla="*/ 330023 w 339243"/>
                <a:gd name="connsiteY2" fmla="*/ 750610 h 750610"/>
                <a:gd name="connsiteX3" fmla="*/ 13844 w 339243"/>
                <a:gd name="connsiteY3" fmla="*/ 749418 h 750610"/>
                <a:gd name="connsiteX0" fmla="*/ 0 w 339243"/>
                <a:gd name="connsiteY0" fmla="*/ 0 h 750610"/>
                <a:gd name="connsiteX1" fmla="*/ 336936 w 339243"/>
                <a:gd name="connsiteY1" fmla="*/ 135461 h 750610"/>
                <a:gd name="connsiteX2" fmla="*/ 330022 w 339243"/>
                <a:gd name="connsiteY2" fmla="*/ 750610 h 750610"/>
                <a:gd name="connsiteX0" fmla="*/ 0 w 339243"/>
                <a:gd name="connsiteY0" fmla="*/ 0 h 604715"/>
                <a:gd name="connsiteX1" fmla="*/ 336936 w 339243"/>
                <a:gd name="connsiteY1" fmla="*/ 135461 h 604715"/>
                <a:gd name="connsiteX2" fmla="*/ 337770 w 339243"/>
                <a:gd name="connsiteY2" fmla="*/ 604715 h 604715"/>
                <a:gd name="connsiteX0" fmla="*/ 0 w 339243"/>
                <a:gd name="connsiteY0" fmla="*/ 0 h 627717"/>
                <a:gd name="connsiteX1" fmla="*/ 336936 w 339243"/>
                <a:gd name="connsiteY1" fmla="*/ 135461 h 627717"/>
                <a:gd name="connsiteX2" fmla="*/ 258169 w 339243"/>
                <a:gd name="connsiteY2" fmla="*/ 627717 h 627717"/>
                <a:gd name="connsiteX0" fmla="*/ 0 w 336936"/>
                <a:gd name="connsiteY0" fmla="*/ 0 h 627717"/>
                <a:gd name="connsiteX1" fmla="*/ 336936 w 336936"/>
                <a:gd name="connsiteY1" fmla="*/ 135461 h 627717"/>
                <a:gd name="connsiteX2" fmla="*/ 258169 w 336936"/>
                <a:gd name="connsiteY2" fmla="*/ 627717 h 627717"/>
                <a:gd name="connsiteX0" fmla="*/ 0 w 336936"/>
                <a:gd name="connsiteY0" fmla="*/ 0 h 627717"/>
                <a:gd name="connsiteX1" fmla="*/ 336936 w 336936"/>
                <a:gd name="connsiteY1" fmla="*/ 135461 h 627717"/>
                <a:gd name="connsiteX2" fmla="*/ 141489 w 336936"/>
                <a:gd name="connsiteY2" fmla="*/ 560671 h 627717"/>
                <a:gd name="connsiteX3" fmla="*/ 258169 w 336936"/>
                <a:gd name="connsiteY3" fmla="*/ 627717 h 627717"/>
                <a:gd name="connsiteX0" fmla="*/ 0 w 258169"/>
                <a:gd name="connsiteY0" fmla="*/ 0 h 627717"/>
                <a:gd name="connsiteX1" fmla="*/ 141489 w 258169"/>
                <a:gd name="connsiteY1" fmla="*/ 63723 h 627717"/>
                <a:gd name="connsiteX2" fmla="*/ 141489 w 258169"/>
                <a:gd name="connsiteY2" fmla="*/ 560671 h 627717"/>
                <a:gd name="connsiteX3" fmla="*/ 258169 w 258169"/>
                <a:gd name="connsiteY3" fmla="*/ 627717 h 627717"/>
                <a:gd name="connsiteX0" fmla="*/ 0 w 258169"/>
                <a:gd name="connsiteY0" fmla="*/ 0 h 627717"/>
                <a:gd name="connsiteX1" fmla="*/ 141489 w 258169"/>
                <a:gd name="connsiteY1" fmla="*/ 63723 h 627717"/>
                <a:gd name="connsiteX2" fmla="*/ 251366 w 258169"/>
                <a:gd name="connsiteY2" fmla="*/ 328917 h 627717"/>
                <a:gd name="connsiteX3" fmla="*/ 258169 w 258169"/>
                <a:gd name="connsiteY3" fmla="*/ 627717 h 627717"/>
                <a:gd name="connsiteX0" fmla="*/ 0 w 339850"/>
                <a:gd name="connsiteY0" fmla="*/ 0 h 627717"/>
                <a:gd name="connsiteX1" fmla="*/ 339850 w 339850"/>
                <a:gd name="connsiteY1" fmla="*/ 79847 h 627717"/>
                <a:gd name="connsiteX2" fmla="*/ 251366 w 339850"/>
                <a:gd name="connsiteY2" fmla="*/ 328917 h 627717"/>
                <a:gd name="connsiteX3" fmla="*/ 258169 w 339850"/>
                <a:gd name="connsiteY3" fmla="*/ 627717 h 627717"/>
                <a:gd name="connsiteX0" fmla="*/ 0 w 175896"/>
                <a:gd name="connsiteY0" fmla="*/ 0 h 603744"/>
                <a:gd name="connsiteX1" fmla="*/ 175896 w 175896"/>
                <a:gd name="connsiteY1" fmla="*/ 55874 h 603744"/>
                <a:gd name="connsiteX2" fmla="*/ 87412 w 175896"/>
                <a:gd name="connsiteY2" fmla="*/ 304944 h 603744"/>
                <a:gd name="connsiteX3" fmla="*/ 94215 w 175896"/>
                <a:gd name="connsiteY3" fmla="*/ 603744 h 603744"/>
                <a:gd name="connsiteX0" fmla="*/ 88484 w 88484"/>
                <a:gd name="connsiteY0" fmla="*/ 0 h 547870"/>
                <a:gd name="connsiteX1" fmla="*/ 0 w 88484"/>
                <a:gd name="connsiteY1" fmla="*/ 249070 h 547870"/>
                <a:gd name="connsiteX2" fmla="*/ 6803 w 88484"/>
                <a:gd name="connsiteY2" fmla="*/ 547870 h 547870"/>
                <a:gd name="connsiteX0" fmla="*/ 88485 w 88485"/>
                <a:gd name="connsiteY0" fmla="*/ 0 h 547870"/>
                <a:gd name="connsiteX1" fmla="*/ 0 w 88485"/>
                <a:gd name="connsiteY1" fmla="*/ 68995 h 547870"/>
                <a:gd name="connsiteX2" fmla="*/ 6804 w 88485"/>
                <a:gd name="connsiteY2" fmla="*/ 547870 h 547870"/>
                <a:gd name="connsiteX0" fmla="*/ 94824 w 94824"/>
                <a:gd name="connsiteY0" fmla="*/ 0 h 547870"/>
                <a:gd name="connsiteX1" fmla="*/ 6339 w 94824"/>
                <a:gd name="connsiteY1" fmla="*/ 68995 h 547870"/>
                <a:gd name="connsiteX2" fmla="*/ 0 w 94824"/>
                <a:gd name="connsiteY2" fmla="*/ 547870 h 547870"/>
                <a:gd name="connsiteX0" fmla="*/ 94825 w 94825"/>
                <a:gd name="connsiteY0" fmla="*/ 0 h 547870"/>
                <a:gd name="connsiteX1" fmla="*/ 0 w 94825"/>
                <a:gd name="connsiteY1" fmla="*/ 68995 h 547870"/>
                <a:gd name="connsiteX2" fmla="*/ 1 w 94825"/>
                <a:gd name="connsiteY2" fmla="*/ 547870 h 547870"/>
                <a:gd name="connsiteX0" fmla="*/ 170566 w 170566"/>
                <a:gd name="connsiteY0" fmla="*/ 0 h 547871"/>
                <a:gd name="connsiteX1" fmla="*/ 0 w 170566"/>
                <a:gd name="connsiteY1" fmla="*/ 68996 h 547871"/>
                <a:gd name="connsiteX2" fmla="*/ 1 w 170566"/>
                <a:gd name="connsiteY2" fmla="*/ 547871 h 547871"/>
                <a:gd name="connsiteX0" fmla="*/ 170565 w 170565"/>
                <a:gd name="connsiteY0" fmla="*/ 0 h 547871"/>
                <a:gd name="connsiteX1" fmla="*/ 1 w 170565"/>
                <a:gd name="connsiteY1" fmla="*/ 21548 h 547871"/>
                <a:gd name="connsiteX2" fmla="*/ 0 w 170565"/>
                <a:gd name="connsiteY2" fmla="*/ 547871 h 547871"/>
                <a:gd name="connsiteX0" fmla="*/ 170565 w 170565"/>
                <a:gd name="connsiteY0" fmla="*/ 0 h 547871"/>
                <a:gd name="connsiteX1" fmla="*/ 0 w 170565"/>
                <a:gd name="connsiteY1" fmla="*/ 36231 h 547871"/>
                <a:gd name="connsiteX2" fmla="*/ 0 w 170565"/>
                <a:gd name="connsiteY2" fmla="*/ 547871 h 547871"/>
                <a:gd name="connsiteX0" fmla="*/ 240495 w 240495"/>
                <a:gd name="connsiteY0" fmla="*/ 0 h 526322"/>
                <a:gd name="connsiteX1" fmla="*/ 0 w 240495"/>
                <a:gd name="connsiteY1" fmla="*/ 14682 h 526322"/>
                <a:gd name="connsiteX2" fmla="*/ 0 w 240495"/>
                <a:gd name="connsiteY2" fmla="*/ 526322 h 526322"/>
                <a:gd name="connsiteX0" fmla="*/ 240495 w 240495"/>
                <a:gd name="connsiteY0" fmla="*/ 0 h 526322"/>
                <a:gd name="connsiteX1" fmla="*/ 2 w 240495"/>
                <a:gd name="connsiteY1" fmla="*/ 151937 h 526322"/>
                <a:gd name="connsiteX2" fmla="*/ 0 w 240495"/>
                <a:gd name="connsiteY2" fmla="*/ 526322 h 526322"/>
                <a:gd name="connsiteX0" fmla="*/ 240495 w 240495"/>
                <a:gd name="connsiteY0" fmla="*/ 0 h 526322"/>
                <a:gd name="connsiteX1" fmla="*/ 239423 w 240495"/>
                <a:gd name="connsiteY1" fmla="*/ 35636 h 526322"/>
                <a:gd name="connsiteX2" fmla="*/ 2 w 240495"/>
                <a:gd name="connsiteY2" fmla="*/ 151937 h 526322"/>
                <a:gd name="connsiteX3" fmla="*/ 0 w 240495"/>
                <a:gd name="connsiteY3" fmla="*/ 526322 h 526322"/>
                <a:gd name="connsiteX0" fmla="*/ 239423 w 239423"/>
                <a:gd name="connsiteY0" fmla="*/ 0 h 490686"/>
                <a:gd name="connsiteX1" fmla="*/ 2 w 239423"/>
                <a:gd name="connsiteY1" fmla="*/ 116301 h 490686"/>
                <a:gd name="connsiteX2" fmla="*/ 0 w 239423"/>
                <a:gd name="connsiteY2" fmla="*/ 490686 h 490686"/>
                <a:gd name="connsiteX0" fmla="*/ 0 w 199244"/>
                <a:gd name="connsiteY0" fmla="*/ 0 h 552507"/>
                <a:gd name="connsiteX1" fmla="*/ 199244 w 199244"/>
                <a:gd name="connsiteY1" fmla="*/ 178122 h 552507"/>
                <a:gd name="connsiteX2" fmla="*/ 199242 w 199244"/>
                <a:gd name="connsiteY2" fmla="*/ 552507 h 552507"/>
                <a:gd name="connsiteX0" fmla="*/ 0 w 199245"/>
                <a:gd name="connsiteY0" fmla="*/ 0 h 552507"/>
                <a:gd name="connsiteX1" fmla="*/ 199245 w 199245"/>
                <a:gd name="connsiteY1" fmla="*/ 192696 h 552507"/>
                <a:gd name="connsiteX2" fmla="*/ 199242 w 199245"/>
                <a:gd name="connsiteY2" fmla="*/ 552507 h 552507"/>
                <a:gd name="connsiteX0" fmla="*/ 0 w 199245"/>
                <a:gd name="connsiteY0" fmla="*/ 0 h 552507"/>
                <a:gd name="connsiteX1" fmla="*/ 199245 w 199245"/>
                <a:gd name="connsiteY1" fmla="*/ 311112 h 552507"/>
                <a:gd name="connsiteX2" fmla="*/ 199242 w 199245"/>
                <a:gd name="connsiteY2" fmla="*/ 552507 h 552507"/>
                <a:gd name="connsiteX0" fmla="*/ 0 w 199244"/>
                <a:gd name="connsiteY0" fmla="*/ 0 h 552507"/>
                <a:gd name="connsiteX1" fmla="*/ 199244 w 199244"/>
                <a:gd name="connsiteY1" fmla="*/ 127408 h 552507"/>
                <a:gd name="connsiteX2" fmla="*/ 199242 w 199244"/>
                <a:gd name="connsiteY2" fmla="*/ 552507 h 552507"/>
                <a:gd name="connsiteX0" fmla="*/ 1 w 162255"/>
                <a:gd name="connsiteY0" fmla="*/ 0 h 528185"/>
                <a:gd name="connsiteX1" fmla="*/ 162255 w 162255"/>
                <a:gd name="connsiteY1" fmla="*/ 103086 h 528185"/>
                <a:gd name="connsiteX2" fmla="*/ 162253 w 162255"/>
                <a:gd name="connsiteY2" fmla="*/ 528185 h 528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2255" h="528185">
                  <a:moveTo>
                    <a:pt x="1" y="0"/>
                  </a:moveTo>
                  <a:lnTo>
                    <a:pt x="162255" y="103086"/>
                  </a:lnTo>
                  <a:cubicBezTo>
                    <a:pt x="162254" y="227881"/>
                    <a:pt x="162254" y="403390"/>
                    <a:pt x="162253" y="528185"/>
                  </a:cubicBezTo>
                </a:path>
              </a:pathLst>
            </a:custGeom>
            <a:ln w="19050">
              <a:solidFill>
                <a:srgbClr val="000000">
                  <a:alpha val="1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Freeform 101"/>
            <p:cNvSpPr/>
            <p:nvPr/>
          </p:nvSpPr>
          <p:spPr bwMode="gray">
            <a:xfrm rot="16200000" flipV="1">
              <a:off x="4591021" y="592333"/>
              <a:ext cx="62153" cy="595832"/>
            </a:xfrm>
            <a:custGeom>
              <a:avLst/>
              <a:gdLst>
                <a:gd name="connsiteX0" fmla="*/ 17929 w 2848535"/>
                <a:gd name="connsiteY0" fmla="*/ 181536 h 199465"/>
                <a:gd name="connsiteX1" fmla="*/ 320488 w 2848535"/>
                <a:gd name="connsiteY1" fmla="*/ 181536 h 199465"/>
                <a:gd name="connsiteX2" fmla="*/ 421341 w 2848535"/>
                <a:gd name="connsiteY2" fmla="*/ 73959 h 199465"/>
                <a:gd name="connsiteX3" fmla="*/ 2848535 w 2848535"/>
                <a:gd name="connsiteY3" fmla="*/ 0 h 199465"/>
                <a:gd name="connsiteX4" fmla="*/ 2848535 w 2848535"/>
                <a:gd name="connsiteY4" fmla="*/ 0 h 199465"/>
                <a:gd name="connsiteX0" fmla="*/ 0 w 2830606"/>
                <a:gd name="connsiteY0" fmla="*/ 181536 h 199465"/>
                <a:gd name="connsiteX1" fmla="*/ 302559 w 2830606"/>
                <a:gd name="connsiteY1" fmla="*/ 181536 h 199465"/>
                <a:gd name="connsiteX2" fmla="*/ 403412 w 2830606"/>
                <a:gd name="connsiteY2" fmla="*/ 73959 h 199465"/>
                <a:gd name="connsiteX3" fmla="*/ 2830606 w 2830606"/>
                <a:gd name="connsiteY3" fmla="*/ 0 h 199465"/>
                <a:gd name="connsiteX4" fmla="*/ 2830606 w 2830606"/>
                <a:gd name="connsiteY4" fmla="*/ 0 h 199465"/>
                <a:gd name="connsiteX0" fmla="*/ 0 w 2830606"/>
                <a:gd name="connsiteY0" fmla="*/ 181536 h 181536"/>
                <a:gd name="connsiteX1" fmla="*/ 302559 w 2830606"/>
                <a:gd name="connsiteY1" fmla="*/ 181536 h 181536"/>
                <a:gd name="connsiteX2" fmla="*/ 403412 w 2830606"/>
                <a:gd name="connsiteY2" fmla="*/ 73959 h 181536"/>
                <a:gd name="connsiteX3" fmla="*/ 2830606 w 2830606"/>
                <a:gd name="connsiteY3" fmla="*/ 0 h 181536"/>
                <a:gd name="connsiteX4" fmla="*/ 2830606 w 2830606"/>
                <a:gd name="connsiteY4" fmla="*/ 0 h 181536"/>
                <a:gd name="connsiteX0" fmla="*/ 0 w 2830606"/>
                <a:gd name="connsiteY0" fmla="*/ 181536 h 181536"/>
                <a:gd name="connsiteX1" fmla="*/ 302559 w 2830606"/>
                <a:gd name="connsiteY1" fmla="*/ 181536 h 181536"/>
                <a:gd name="connsiteX2" fmla="*/ 403412 w 2830606"/>
                <a:gd name="connsiteY2" fmla="*/ 73959 h 181536"/>
                <a:gd name="connsiteX3" fmla="*/ 2830606 w 2830606"/>
                <a:gd name="connsiteY3" fmla="*/ 0 h 181536"/>
                <a:gd name="connsiteX4" fmla="*/ 2830606 w 2830606"/>
                <a:gd name="connsiteY4" fmla="*/ 0 h 181536"/>
                <a:gd name="connsiteX0" fmla="*/ 0 w 2830606"/>
                <a:gd name="connsiteY0" fmla="*/ 181536 h 181536"/>
                <a:gd name="connsiteX1" fmla="*/ 302559 w 2830606"/>
                <a:gd name="connsiteY1" fmla="*/ 181536 h 181536"/>
                <a:gd name="connsiteX2" fmla="*/ 477371 w 2830606"/>
                <a:gd name="connsiteY2" fmla="*/ 15688 h 181536"/>
                <a:gd name="connsiteX3" fmla="*/ 2830606 w 2830606"/>
                <a:gd name="connsiteY3" fmla="*/ 0 h 181536"/>
                <a:gd name="connsiteX4" fmla="*/ 2830606 w 2830606"/>
                <a:gd name="connsiteY4" fmla="*/ 0 h 181536"/>
                <a:gd name="connsiteX0" fmla="*/ 0 w 2830606"/>
                <a:gd name="connsiteY0" fmla="*/ 181536 h 181536"/>
                <a:gd name="connsiteX1" fmla="*/ 302559 w 2830606"/>
                <a:gd name="connsiteY1" fmla="*/ 181536 h 181536"/>
                <a:gd name="connsiteX2" fmla="*/ 477371 w 2830606"/>
                <a:gd name="connsiteY2" fmla="*/ 15688 h 181536"/>
                <a:gd name="connsiteX3" fmla="*/ 2830606 w 2830606"/>
                <a:gd name="connsiteY3" fmla="*/ 0 h 181536"/>
                <a:gd name="connsiteX4" fmla="*/ 2810436 w 2830606"/>
                <a:gd name="connsiteY4" fmla="*/ 13447 h 181536"/>
                <a:gd name="connsiteX0" fmla="*/ 0 w 2830606"/>
                <a:gd name="connsiteY0" fmla="*/ 186018 h 186018"/>
                <a:gd name="connsiteX1" fmla="*/ 302559 w 2830606"/>
                <a:gd name="connsiteY1" fmla="*/ 186018 h 186018"/>
                <a:gd name="connsiteX2" fmla="*/ 477371 w 2830606"/>
                <a:gd name="connsiteY2" fmla="*/ 0 h 186018"/>
                <a:gd name="connsiteX3" fmla="*/ 2830606 w 2830606"/>
                <a:gd name="connsiteY3" fmla="*/ 4482 h 186018"/>
                <a:gd name="connsiteX4" fmla="*/ 2810436 w 2830606"/>
                <a:gd name="connsiteY4" fmla="*/ 17929 h 186018"/>
                <a:gd name="connsiteX0" fmla="*/ 0 w 2830606"/>
                <a:gd name="connsiteY0" fmla="*/ 186018 h 186018"/>
                <a:gd name="connsiteX1" fmla="*/ 302559 w 2830606"/>
                <a:gd name="connsiteY1" fmla="*/ 186018 h 186018"/>
                <a:gd name="connsiteX2" fmla="*/ 477371 w 2830606"/>
                <a:gd name="connsiteY2" fmla="*/ 0 h 186018"/>
                <a:gd name="connsiteX3" fmla="*/ 2830606 w 2830606"/>
                <a:gd name="connsiteY3" fmla="*/ 4482 h 186018"/>
                <a:gd name="connsiteX0" fmla="*/ 0 w 3211606"/>
                <a:gd name="connsiteY0" fmla="*/ 0 h 567018"/>
                <a:gd name="connsiteX1" fmla="*/ 683559 w 3211606"/>
                <a:gd name="connsiteY1" fmla="*/ 567018 h 567018"/>
                <a:gd name="connsiteX2" fmla="*/ 858371 w 3211606"/>
                <a:gd name="connsiteY2" fmla="*/ 381000 h 567018"/>
                <a:gd name="connsiteX3" fmla="*/ 3211606 w 3211606"/>
                <a:gd name="connsiteY3" fmla="*/ 385482 h 567018"/>
                <a:gd name="connsiteX0" fmla="*/ 0 w 3211606"/>
                <a:gd name="connsiteY0" fmla="*/ 0 h 385482"/>
                <a:gd name="connsiteX1" fmla="*/ 0 w 3211606"/>
                <a:gd name="connsiteY1" fmla="*/ 228600 h 385482"/>
                <a:gd name="connsiteX2" fmla="*/ 858371 w 3211606"/>
                <a:gd name="connsiteY2" fmla="*/ 381000 h 385482"/>
                <a:gd name="connsiteX3" fmla="*/ 3211606 w 3211606"/>
                <a:gd name="connsiteY3" fmla="*/ 385482 h 385482"/>
                <a:gd name="connsiteX0" fmla="*/ 0 w 3211606"/>
                <a:gd name="connsiteY0" fmla="*/ 0 h 385482"/>
                <a:gd name="connsiteX1" fmla="*/ 0 w 3211606"/>
                <a:gd name="connsiteY1" fmla="*/ 228600 h 385482"/>
                <a:gd name="connsiteX2" fmla="*/ 914400 w 3211606"/>
                <a:gd name="connsiteY2" fmla="*/ 228600 h 385482"/>
                <a:gd name="connsiteX3" fmla="*/ 3211606 w 3211606"/>
                <a:gd name="connsiteY3" fmla="*/ 385482 h 385482"/>
                <a:gd name="connsiteX0" fmla="*/ 0 w 914400"/>
                <a:gd name="connsiteY0" fmla="*/ 0 h 381000"/>
                <a:gd name="connsiteX1" fmla="*/ 0 w 914400"/>
                <a:gd name="connsiteY1" fmla="*/ 228600 h 381000"/>
                <a:gd name="connsiteX2" fmla="*/ 914400 w 914400"/>
                <a:gd name="connsiteY2" fmla="*/ 228600 h 381000"/>
                <a:gd name="connsiteX3" fmla="*/ 914400 w 914400"/>
                <a:gd name="connsiteY3" fmla="*/ 381000 h 381000"/>
                <a:gd name="connsiteX0" fmla="*/ 0 w 914400"/>
                <a:gd name="connsiteY0" fmla="*/ 0 h 471678"/>
                <a:gd name="connsiteX1" fmla="*/ 0 w 914400"/>
                <a:gd name="connsiteY1" fmla="*/ 228600 h 471678"/>
                <a:gd name="connsiteX2" fmla="*/ 914400 w 914400"/>
                <a:gd name="connsiteY2" fmla="*/ 228600 h 471678"/>
                <a:gd name="connsiteX3" fmla="*/ 891540 w 914400"/>
                <a:gd name="connsiteY3" fmla="*/ 471678 h 471678"/>
                <a:gd name="connsiteX0" fmla="*/ 0 w 891540"/>
                <a:gd name="connsiteY0" fmla="*/ 0 h 471678"/>
                <a:gd name="connsiteX1" fmla="*/ 0 w 891540"/>
                <a:gd name="connsiteY1" fmla="*/ 228600 h 471678"/>
                <a:gd name="connsiteX2" fmla="*/ 643890 w 891540"/>
                <a:gd name="connsiteY2" fmla="*/ 267462 h 471678"/>
                <a:gd name="connsiteX3" fmla="*/ 891540 w 891540"/>
                <a:gd name="connsiteY3" fmla="*/ 471678 h 471678"/>
                <a:gd name="connsiteX0" fmla="*/ 0 w 891540"/>
                <a:gd name="connsiteY0" fmla="*/ 0 h 471678"/>
                <a:gd name="connsiteX1" fmla="*/ 26670 w 891540"/>
                <a:gd name="connsiteY1" fmla="*/ 257746 h 471678"/>
                <a:gd name="connsiteX2" fmla="*/ 643890 w 891540"/>
                <a:gd name="connsiteY2" fmla="*/ 267462 h 471678"/>
                <a:gd name="connsiteX3" fmla="*/ 891540 w 891540"/>
                <a:gd name="connsiteY3" fmla="*/ 471678 h 471678"/>
                <a:gd name="connsiteX0" fmla="*/ 0 w 891540"/>
                <a:gd name="connsiteY0" fmla="*/ 0 h 471678"/>
                <a:gd name="connsiteX1" fmla="*/ 7620 w 891540"/>
                <a:gd name="connsiteY1" fmla="*/ 267461 h 471678"/>
                <a:gd name="connsiteX2" fmla="*/ 643890 w 891540"/>
                <a:gd name="connsiteY2" fmla="*/ 267462 h 471678"/>
                <a:gd name="connsiteX3" fmla="*/ 891540 w 891540"/>
                <a:gd name="connsiteY3" fmla="*/ 471678 h 471678"/>
                <a:gd name="connsiteX0" fmla="*/ 0 w 883920"/>
                <a:gd name="connsiteY0" fmla="*/ 0 h 204217"/>
                <a:gd name="connsiteX1" fmla="*/ 636270 w 883920"/>
                <a:gd name="connsiteY1" fmla="*/ 1 h 204217"/>
                <a:gd name="connsiteX2" fmla="*/ 883920 w 883920"/>
                <a:gd name="connsiteY2" fmla="*/ 204217 h 204217"/>
                <a:gd name="connsiteX0" fmla="*/ 0 w 883920"/>
                <a:gd name="connsiteY0" fmla="*/ 0 h 204217"/>
                <a:gd name="connsiteX1" fmla="*/ 557948 w 883920"/>
                <a:gd name="connsiteY1" fmla="*/ 1 h 204217"/>
                <a:gd name="connsiteX2" fmla="*/ 883920 w 883920"/>
                <a:gd name="connsiteY2" fmla="*/ 204217 h 204217"/>
                <a:gd name="connsiteX0" fmla="*/ 0 w 788308"/>
                <a:gd name="connsiteY0" fmla="*/ 0 h 309556"/>
                <a:gd name="connsiteX1" fmla="*/ 557948 w 788308"/>
                <a:gd name="connsiteY1" fmla="*/ 1 h 309556"/>
                <a:gd name="connsiteX2" fmla="*/ 788308 w 788308"/>
                <a:gd name="connsiteY2" fmla="*/ 309556 h 309556"/>
                <a:gd name="connsiteX0" fmla="*/ 0 w 788308"/>
                <a:gd name="connsiteY0" fmla="*/ 0 h 309556"/>
                <a:gd name="connsiteX1" fmla="*/ 451372 w 788308"/>
                <a:gd name="connsiteY1" fmla="*/ 0 h 309556"/>
                <a:gd name="connsiteX2" fmla="*/ 788308 w 788308"/>
                <a:gd name="connsiteY2" fmla="*/ 309556 h 309556"/>
                <a:gd name="connsiteX0" fmla="*/ 0 w 788308"/>
                <a:gd name="connsiteY0" fmla="*/ 0 h 309556"/>
                <a:gd name="connsiteX1" fmla="*/ 451372 w 788308"/>
                <a:gd name="connsiteY1" fmla="*/ 0 h 309556"/>
                <a:gd name="connsiteX2" fmla="*/ 788308 w 788308"/>
                <a:gd name="connsiteY2" fmla="*/ 135461 h 309556"/>
                <a:gd name="connsiteX3" fmla="*/ 788308 w 788308"/>
                <a:gd name="connsiteY3" fmla="*/ 309556 h 309556"/>
                <a:gd name="connsiteX0" fmla="*/ 0 w 788308"/>
                <a:gd name="connsiteY0" fmla="*/ 0 h 822004"/>
                <a:gd name="connsiteX1" fmla="*/ 451372 w 788308"/>
                <a:gd name="connsiteY1" fmla="*/ 0 h 822004"/>
                <a:gd name="connsiteX2" fmla="*/ 788308 w 788308"/>
                <a:gd name="connsiteY2" fmla="*/ 135461 h 822004"/>
                <a:gd name="connsiteX3" fmla="*/ 788308 w 788308"/>
                <a:gd name="connsiteY3" fmla="*/ 822004 h 822004"/>
                <a:gd name="connsiteX0" fmla="*/ 0 w 788308"/>
                <a:gd name="connsiteY0" fmla="*/ 2 h 822006"/>
                <a:gd name="connsiteX1" fmla="*/ 230883 w 788308"/>
                <a:gd name="connsiteY1" fmla="*/ 0 h 822006"/>
                <a:gd name="connsiteX2" fmla="*/ 451372 w 788308"/>
                <a:gd name="connsiteY2" fmla="*/ 2 h 822006"/>
                <a:gd name="connsiteX3" fmla="*/ 788308 w 788308"/>
                <a:gd name="connsiteY3" fmla="*/ 135463 h 822006"/>
                <a:gd name="connsiteX4" fmla="*/ 788308 w 788308"/>
                <a:gd name="connsiteY4" fmla="*/ 822006 h 822006"/>
                <a:gd name="connsiteX0" fmla="*/ 1 w 557426"/>
                <a:gd name="connsiteY0" fmla="*/ 0 h 822006"/>
                <a:gd name="connsiteX1" fmla="*/ 220490 w 557426"/>
                <a:gd name="connsiteY1" fmla="*/ 2 h 822006"/>
                <a:gd name="connsiteX2" fmla="*/ 557426 w 557426"/>
                <a:gd name="connsiteY2" fmla="*/ 135463 h 822006"/>
                <a:gd name="connsiteX3" fmla="*/ 557426 w 557426"/>
                <a:gd name="connsiteY3" fmla="*/ 822006 h 822006"/>
                <a:gd name="connsiteX0" fmla="*/ -1 w 336935"/>
                <a:gd name="connsiteY0" fmla="*/ 0 h 822004"/>
                <a:gd name="connsiteX1" fmla="*/ 336935 w 336935"/>
                <a:gd name="connsiteY1" fmla="*/ 135461 h 822004"/>
                <a:gd name="connsiteX2" fmla="*/ 336935 w 336935"/>
                <a:gd name="connsiteY2" fmla="*/ 822004 h 822004"/>
                <a:gd name="connsiteX0" fmla="*/ 1 w 343857"/>
                <a:gd name="connsiteY0" fmla="*/ 0 h 822004"/>
                <a:gd name="connsiteX1" fmla="*/ 336937 w 343857"/>
                <a:gd name="connsiteY1" fmla="*/ 135461 h 822004"/>
                <a:gd name="connsiteX2" fmla="*/ 343857 w 343857"/>
                <a:gd name="connsiteY2" fmla="*/ 750610 h 822004"/>
                <a:gd name="connsiteX3" fmla="*/ 336937 w 343857"/>
                <a:gd name="connsiteY3" fmla="*/ 822004 h 822004"/>
                <a:gd name="connsiteX0" fmla="*/ -1 w 343855"/>
                <a:gd name="connsiteY0" fmla="*/ 0 h 750610"/>
                <a:gd name="connsiteX1" fmla="*/ 336935 w 343855"/>
                <a:gd name="connsiteY1" fmla="*/ 135461 h 750610"/>
                <a:gd name="connsiteX2" fmla="*/ 343855 w 343855"/>
                <a:gd name="connsiteY2" fmla="*/ 750610 h 750610"/>
                <a:gd name="connsiteX3" fmla="*/ 13842 w 343855"/>
                <a:gd name="connsiteY3" fmla="*/ 749418 h 750610"/>
                <a:gd name="connsiteX0" fmla="*/ 1 w 339243"/>
                <a:gd name="connsiteY0" fmla="*/ 0 h 750610"/>
                <a:gd name="connsiteX1" fmla="*/ 336937 w 339243"/>
                <a:gd name="connsiteY1" fmla="*/ 135461 h 750610"/>
                <a:gd name="connsiteX2" fmla="*/ 330023 w 339243"/>
                <a:gd name="connsiteY2" fmla="*/ 750610 h 750610"/>
                <a:gd name="connsiteX3" fmla="*/ 13844 w 339243"/>
                <a:gd name="connsiteY3" fmla="*/ 749418 h 750610"/>
                <a:gd name="connsiteX0" fmla="*/ 0 w 339243"/>
                <a:gd name="connsiteY0" fmla="*/ 0 h 750610"/>
                <a:gd name="connsiteX1" fmla="*/ 336936 w 339243"/>
                <a:gd name="connsiteY1" fmla="*/ 135461 h 750610"/>
                <a:gd name="connsiteX2" fmla="*/ 330022 w 339243"/>
                <a:gd name="connsiteY2" fmla="*/ 750610 h 750610"/>
                <a:gd name="connsiteX0" fmla="*/ 0 w 339243"/>
                <a:gd name="connsiteY0" fmla="*/ 0 h 604715"/>
                <a:gd name="connsiteX1" fmla="*/ 336936 w 339243"/>
                <a:gd name="connsiteY1" fmla="*/ 135461 h 604715"/>
                <a:gd name="connsiteX2" fmla="*/ 337770 w 339243"/>
                <a:gd name="connsiteY2" fmla="*/ 604715 h 604715"/>
                <a:gd name="connsiteX0" fmla="*/ 0 w 339243"/>
                <a:gd name="connsiteY0" fmla="*/ 0 h 627717"/>
                <a:gd name="connsiteX1" fmla="*/ 336936 w 339243"/>
                <a:gd name="connsiteY1" fmla="*/ 135461 h 627717"/>
                <a:gd name="connsiteX2" fmla="*/ 258169 w 339243"/>
                <a:gd name="connsiteY2" fmla="*/ 627717 h 627717"/>
                <a:gd name="connsiteX0" fmla="*/ 0 w 336936"/>
                <a:gd name="connsiteY0" fmla="*/ 0 h 627717"/>
                <a:gd name="connsiteX1" fmla="*/ 336936 w 336936"/>
                <a:gd name="connsiteY1" fmla="*/ 135461 h 627717"/>
                <a:gd name="connsiteX2" fmla="*/ 258169 w 336936"/>
                <a:gd name="connsiteY2" fmla="*/ 627717 h 627717"/>
                <a:gd name="connsiteX0" fmla="*/ 0 w 336936"/>
                <a:gd name="connsiteY0" fmla="*/ 0 h 627717"/>
                <a:gd name="connsiteX1" fmla="*/ 336936 w 336936"/>
                <a:gd name="connsiteY1" fmla="*/ 135461 h 627717"/>
                <a:gd name="connsiteX2" fmla="*/ 141489 w 336936"/>
                <a:gd name="connsiteY2" fmla="*/ 560671 h 627717"/>
                <a:gd name="connsiteX3" fmla="*/ 258169 w 336936"/>
                <a:gd name="connsiteY3" fmla="*/ 627717 h 627717"/>
                <a:gd name="connsiteX0" fmla="*/ 0 w 258169"/>
                <a:gd name="connsiteY0" fmla="*/ 0 h 627717"/>
                <a:gd name="connsiteX1" fmla="*/ 141489 w 258169"/>
                <a:gd name="connsiteY1" fmla="*/ 63723 h 627717"/>
                <a:gd name="connsiteX2" fmla="*/ 141489 w 258169"/>
                <a:gd name="connsiteY2" fmla="*/ 560671 h 627717"/>
                <a:gd name="connsiteX3" fmla="*/ 258169 w 258169"/>
                <a:gd name="connsiteY3" fmla="*/ 627717 h 627717"/>
                <a:gd name="connsiteX0" fmla="*/ 0 w 258169"/>
                <a:gd name="connsiteY0" fmla="*/ 0 h 627717"/>
                <a:gd name="connsiteX1" fmla="*/ 141489 w 258169"/>
                <a:gd name="connsiteY1" fmla="*/ 63723 h 627717"/>
                <a:gd name="connsiteX2" fmla="*/ 251366 w 258169"/>
                <a:gd name="connsiteY2" fmla="*/ 328917 h 627717"/>
                <a:gd name="connsiteX3" fmla="*/ 258169 w 258169"/>
                <a:gd name="connsiteY3" fmla="*/ 627717 h 627717"/>
                <a:gd name="connsiteX0" fmla="*/ 0 w 339850"/>
                <a:gd name="connsiteY0" fmla="*/ 0 h 627717"/>
                <a:gd name="connsiteX1" fmla="*/ 339850 w 339850"/>
                <a:gd name="connsiteY1" fmla="*/ 79847 h 627717"/>
                <a:gd name="connsiteX2" fmla="*/ 251366 w 339850"/>
                <a:gd name="connsiteY2" fmla="*/ 328917 h 627717"/>
                <a:gd name="connsiteX3" fmla="*/ 258169 w 339850"/>
                <a:gd name="connsiteY3" fmla="*/ 627717 h 627717"/>
                <a:gd name="connsiteX0" fmla="*/ 0 w 175896"/>
                <a:gd name="connsiteY0" fmla="*/ 0 h 603744"/>
                <a:gd name="connsiteX1" fmla="*/ 175896 w 175896"/>
                <a:gd name="connsiteY1" fmla="*/ 55874 h 603744"/>
                <a:gd name="connsiteX2" fmla="*/ 87412 w 175896"/>
                <a:gd name="connsiteY2" fmla="*/ 304944 h 603744"/>
                <a:gd name="connsiteX3" fmla="*/ 94215 w 175896"/>
                <a:gd name="connsiteY3" fmla="*/ 603744 h 603744"/>
                <a:gd name="connsiteX0" fmla="*/ 88484 w 88484"/>
                <a:gd name="connsiteY0" fmla="*/ 0 h 547870"/>
                <a:gd name="connsiteX1" fmla="*/ 0 w 88484"/>
                <a:gd name="connsiteY1" fmla="*/ 249070 h 547870"/>
                <a:gd name="connsiteX2" fmla="*/ 6803 w 88484"/>
                <a:gd name="connsiteY2" fmla="*/ 547870 h 547870"/>
                <a:gd name="connsiteX0" fmla="*/ 88485 w 88485"/>
                <a:gd name="connsiteY0" fmla="*/ 0 h 547870"/>
                <a:gd name="connsiteX1" fmla="*/ 0 w 88485"/>
                <a:gd name="connsiteY1" fmla="*/ 68995 h 547870"/>
                <a:gd name="connsiteX2" fmla="*/ 6804 w 88485"/>
                <a:gd name="connsiteY2" fmla="*/ 547870 h 547870"/>
                <a:gd name="connsiteX0" fmla="*/ 94824 w 94824"/>
                <a:gd name="connsiteY0" fmla="*/ 0 h 547870"/>
                <a:gd name="connsiteX1" fmla="*/ 6339 w 94824"/>
                <a:gd name="connsiteY1" fmla="*/ 68995 h 547870"/>
                <a:gd name="connsiteX2" fmla="*/ 0 w 94824"/>
                <a:gd name="connsiteY2" fmla="*/ 547870 h 547870"/>
                <a:gd name="connsiteX0" fmla="*/ 94825 w 94825"/>
                <a:gd name="connsiteY0" fmla="*/ 0 h 547870"/>
                <a:gd name="connsiteX1" fmla="*/ 0 w 94825"/>
                <a:gd name="connsiteY1" fmla="*/ 68995 h 547870"/>
                <a:gd name="connsiteX2" fmla="*/ 1 w 94825"/>
                <a:gd name="connsiteY2" fmla="*/ 547870 h 547870"/>
                <a:gd name="connsiteX0" fmla="*/ 170566 w 170566"/>
                <a:gd name="connsiteY0" fmla="*/ 0 h 547871"/>
                <a:gd name="connsiteX1" fmla="*/ 0 w 170566"/>
                <a:gd name="connsiteY1" fmla="*/ 68996 h 547871"/>
                <a:gd name="connsiteX2" fmla="*/ 1 w 170566"/>
                <a:gd name="connsiteY2" fmla="*/ 547871 h 547871"/>
                <a:gd name="connsiteX0" fmla="*/ 170565 w 170565"/>
                <a:gd name="connsiteY0" fmla="*/ 0 h 547871"/>
                <a:gd name="connsiteX1" fmla="*/ 1 w 170565"/>
                <a:gd name="connsiteY1" fmla="*/ 21548 h 547871"/>
                <a:gd name="connsiteX2" fmla="*/ 0 w 170565"/>
                <a:gd name="connsiteY2" fmla="*/ 547871 h 547871"/>
                <a:gd name="connsiteX0" fmla="*/ 170565 w 170565"/>
                <a:gd name="connsiteY0" fmla="*/ 0 h 547871"/>
                <a:gd name="connsiteX1" fmla="*/ 0 w 170565"/>
                <a:gd name="connsiteY1" fmla="*/ 36231 h 547871"/>
                <a:gd name="connsiteX2" fmla="*/ 0 w 170565"/>
                <a:gd name="connsiteY2" fmla="*/ 547871 h 547871"/>
                <a:gd name="connsiteX0" fmla="*/ 240495 w 240495"/>
                <a:gd name="connsiteY0" fmla="*/ 0 h 526322"/>
                <a:gd name="connsiteX1" fmla="*/ 0 w 240495"/>
                <a:gd name="connsiteY1" fmla="*/ 14682 h 526322"/>
                <a:gd name="connsiteX2" fmla="*/ 0 w 240495"/>
                <a:gd name="connsiteY2" fmla="*/ 526322 h 526322"/>
                <a:gd name="connsiteX0" fmla="*/ 240495 w 240495"/>
                <a:gd name="connsiteY0" fmla="*/ 0 h 526322"/>
                <a:gd name="connsiteX1" fmla="*/ 2 w 240495"/>
                <a:gd name="connsiteY1" fmla="*/ 151937 h 526322"/>
                <a:gd name="connsiteX2" fmla="*/ 0 w 240495"/>
                <a:gd name="connsiteY2" fmla="*/ 526322 h 526322"/>
                <a:gd name="connsiteX0" fmla="*/ 240495 w 240495"/>
                <a:gd name="connsiteY0" fmla="*/ 0 h 526322"/>
                <a:gd name="connsiteX1" fmla="*/ 239423 w 240495"/>
                <a:gd name="connsiteY1" fmla="*/ 35636 h 526322"/>
                <a:gd name="connsiteX2" fmla="*/ 2 w 240495"/>
                <a:gd name="connsiteY2" fmla="*/ 151937 h 526322"/>
                <a:gd name="connsiteX3" fmla="*/ 0 w 240495"/>
                <a:gd name="connsiteY3" fmla="*/ 526322 h 526322"/>
                <a:gd name="connsiteX0" fmla="*/ 239423 w 239423"/>
                <a:gd name="connsiteY0" fmla="*/ 0 h 490686"/>
                <a:gd name="connsiteX1" fmla="*/ 2 w 239423"/>
                <a:gd name="connsiteY1" fmla="*/ 116301 h 490686"/>
                <a:gd name="connsiteX2" fmla="*/ 0 w 239423"/>
                <a:gd name="connsiteY2" fmla="*/ 490686 h 490686"/>
                <a:gd name="connsiteX0" fmla="*/ 0 w 199244"/>
                <a:gd name="connsiteY0" fmla="*/ 0 h 552507"/>
                <a:gd name="connsiteX1" fmla="*/ 199244 w 199244"/>
                <a:gd name="connsiteY1" fmla="*/ 178122 h 552507"/>
                <a:gd name="connsiteX2" fmla="*/ 199242 w 199244"/>
                <a:gd name="connsiteY2" fmla="*/ 552507 h 552507"/>
                <a:gd name="connsiteX0" fmla="*/ 0 w 199245"/>
                <a:gd name="connsiteY0" fmla="*/ 0 h 552507"/>
                <a:gd name="connsiteX1" fmla="*/ 199245 w 199245"/>
                <a:gd name="connsiteY1" fmla="*/ 192696 h 552507"/>
                <a:gd name="connsiteX2" fmla="*/ 199242 w 199245"/>
                <a:gd name="connsiteY2" fmla="*/ 552507 h 552507"/>
                <a:gd name="connsiteX0" fmla="*/ 0 w 199245"/>
                <a:gd name="connsiteY0" fmla="*/ 0 h 552507"/>
                <a:gd name="connsiteX1" fmla="*/ 199245 w 199245"/>
                <a:gd name="connsiteY1" fmla="*/ 311112 h 552507"/>
                <a:gd name="connsiteX2" fmla="*/ 199242 w 199245"/>
                <a:gd name="connsiteY2" fmla="*/ 552507 h 552507"/>
                <a:gd name="connsiteX0" fmla="*/ 0 w 199244"/>
                <a:gd name="connsiteY0" fmla="*/ 0 h 552507"/>
                <a:gd name="connsiteX1" fmla="*/ 199244 w 199244"/>
                <a:gd name="connsiteY1" fmla="*/ 127408 h 552507"/>
                <a:gd name="connsiteX2" fmla="*/ 199242 w 199244"/>
                <a:gd name="connsiteY2" fmla="*/ 552507 h 552507"/>
                <a:gd name="connsiteX0" fmla="*/ 0 w 83888"/>
                <a:gd name="connsiteY0" fmla="*/ 0 h 508055"/>
                <a:gd name="connsiteX1" fmla="*/ 83888 w 83888"/>
                <a:gd name="connsiteY1" fmla="*/ 82956 h 508055"/>
                <a:gd name="connsiteX2" fmla="*/ 83886 w 83888"/>
                <a:gd name="connsiteY2" fmla="*/ 508055 h 508055"/>
                <a:gd name="connsiteX0" fmla="*/ 0 w 72315"/>
                <a:gd name="connsiteY0" fmla="*/ 0 h 515126"/>
                <a:gd name="connsiteX1" fmla="*/ 72315 w 72315"/>
                <a:gd name="connsiteY1" fmla="*/ 90027 h 515126"/>
                <a:gd name="connsiteX2" fmla="*/ 72313 w 72315"/>
                <a:gd name="connsiteY2" fmla="*/ 515126 h 515126"/>
                <a:gd name="connsiteX0" fmla="*/ 0 w 72314"/>
                <a:gd name="connsiteY0" fmla="*/ 0 h 515126"/>
                <a:gd name="connsiteX1" fmla="*/ 72314 w 72314"/>
                <a:gd name="connsiteY1" fmla="*/ 76608 h 515126"/>
                <a:gd name="connsiteX2" fmla="*/ 72313 w 72314"/>
                <a:gd name="connsiteY2" fmla="*/ 515126 h 515126"/>
                <a:gd name="connsiteX0" fmla="*/ 0 w 72314"/>
                <a:gd name="connsiteY0" fmla="*/ 0 h 515126"/>
                <a:gd name="connsiteX1" fmla="*/ 72314 w 72314"/>
                <a:gd name="connsiteY1" fmla="*/ 39242 h 515126"/>
                <a:gd name="connsiteX2" fmla="*/ 72313 w 72314"/>
                <a:gd name="connsiteY2" fmla="*/ 515126 h 515126"/>
                <a:gd name="connsiteX0" fmla="*/ 0 w 72317"/>
                <a:gd name="connsiteY0" fmla="*/ 0 h 515126"/>
                <a:gd name="connsiteX1" fmla="*/ 72317 w 72317"/>
                <a:gd name="connsiteY1" fmla="*/ 60387 h 515126"/>
                <a:gd name="connsiteX2" fmla="*/ 72313 w 72317"/>
                <a:gd name="connsiteY2" fmla="*/ 515126 h 5151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317" h="515126">
                  <a:moveTo>
                    <a:pt x="0" y="0"/>
                  </a:moveTo>
                  <a:lnTo>
                    <a:pt x="72317" y="60387"/>
                  </a:lnTo>
                  <a:cubicBezTo>
                    <a:pt x="72316" y="185182"/>
                    <a:pt x="72314" y="390331"/>
                    <a:pt x="72313" y="515126"/>
                  </a:cubicBezTo>
                </a:path>
              </a:pathLst>
            </a:custGeom>
            <a:ln w="19050">
              <a:solidFill>
                <a:srgbClr val="000000">
                  <a:alpha val="1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3" name="Elbow Connector 102"/>
            <p:cNvCxnSpPr>
              <a:stCxn id="199" idx="3"/>
              <a:endCxn id="185" idx="6"/>
            </p:cNvCxnSpPr>
            <p:nvPr/>
          </p:nvCxnSpPr>
          <p:spPr bwMode="gray">
            <a:xfrm>
              <a:off x="5141848" y="922145"/>
              <a:ext cx="67671" cy="286705"/>
            </a:xfrm>
            <a:prstGeom prst="bentConnector3">
              <a:avLst>
                <a:gd name="adj1" fmla="val 432340"/>
              </a:avLst>
            </a:prstGeom>
            <a:ln w="19050">
              <a:solidFill>
                <a:srgbClr val="000000">
                  <a:alpha val="1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Elbow Connector 481"/>
            <p:cNvCxnSpPr>
              <a:stCxn id="194" idx="4"/>
              <a:endCxn id="205" idx="1"/>
            </p:cNvCxnSpPr>
            <p:nvPr/>
          </p:nvCxnSpPr>
          <p:spPr bwMode="gray">
            <a:xfrm rot="16200000" flipH="1">
              <a:off x="4728130" y="1263455"/>
              <a:ext cx="167696" cy="191828"/>
            </a:xfrm>
            <a:prstGeom prst="bentConnector2">
              <a:avLst/>
            </a:prstGeom>
            <a:ln w="19050">
              <a:solidFill>
                <a:srgbClr val="000000">
                  <a:alpha val="1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Freeform 104"/>
            <p:cNvSpPr/>
            <p:nvPr/>
          </p:nvSpPr>
          <p:spPr bwMode="gray">
            <a:xfrm rot="16200000" flipH="1" flipV="1">
              <a:off x="4655332" y="1380606"/>
              <a:ext cx="114825" cy="726017"/>
            </a:xfrm>
            <a:custGeom>
              <a:avLst/>
              <a:gdLst>
                <a:gd name="connsiteX0" fmla="*/ 17929 w 2848535"/>
                <a:gd name="connsiteY0" fmla="*/ 181536 h 199465"/>
                <a:gd name="connsiteX1" fmla="*/ 320488 w 2848535"/>
                <a:gd name="connsiteY1" fmla="*/ 181536 h 199465"/>
                <a:gd name="connsiteX2" fmla="*/ 421341 w 2848535"/>
                <a:gd name="connsiteY2" fmla="*/ 73959 h 199465"/>
                <a:gd name="connsiteX3" fmla="*/ 2848535 w 2848535"/>
                <a:gd name="connsiteY3" fmla="*/ 0 h 199465"/>
                <a:gd name="connsiteX4" fmla="*/ 2848535 w 2848535"/>
                <a:gd name="connsiteY4" fmla="*/ 0 h 199465"/>
                <a:gd name="connsiteX0" fmla="*/ 0 w 2830606"/>
                <a:gd name="connsiteY0" fmla="*/ 181536 h 199465"/>
                <a:gd name="connsiteX1" fmla="*/ 302559 w 2830606"/>
                <a:gd name="connsiteY1" fmla="*/ 181536 h 199465"/>
                <a:gd name="connsiteX2" fmla="*/ 403412 w 2830606"/>
                <a:gd name="connsiteY2" fmla="*/ 73959 h 199465"/>
                <a:gd name="connsiteX3" fmla="*/ 2830606 w 2830606"/>
                <a:gd name="connsiteY3" fmla="*/ 0 h 199465"/>
                <a:gd name="connsiteX4" fmla="*/ 2830606 w 2830606"/>
                <a:gd name="connsiteY4" fmla="*/ 0 h 199465"/>
                <a:gd name="connsiteX0" fmla="*/ 0 w 2830606"/>
                <a:gd name="connsiteY0" fmla="*/ 181536 h 181536"/>
                <a:gd name="connsiteX1" fmla="*/ 302559 w 2830606"/>
                <a:gd name="connsiteY1" fmla="*/ 181536 h 181536"/>
                <a:gd name="connsiteX2" fmla="*/ 403412 w 2830606"/>
                <a:gd name="connsiteY2" fmla="*/ 73959 h 181536"/>
                <a:gd name="connsiteX3" fmla="*/ 2830606 w 2830606"/>
                <a:gd name="connsiteY3" fmla="*/ 0 h 181536"/>
                <a:gd name="connsiteX4" fmla="*/ 2830606 w 2830606"/>
                <a:gd name="connsiteY4" fmla="*/ 0 h 181536"/>
                <a:gd name="connsiteX0" fmla="*/ 0 w 2830606"/>
                <a:gd name="connsiteY0" fmla="*/ 181536 h 181536"/>
                <a:gd name="connsiteX1" fmla="*/ 302559 w 2830606"/>
                <a:gd name="connsiteY1" fmla="*/ 181536 h 181536"/>
                <a:gd name="connsiteX2" fmla="*/ 403412 w 2830606"/>
                <a:gd name="connsiteY2" fmla="*/ 73959 h 181536"/>
                <a:gd name="connsiteX3" fmla="*/ 2830606 w 2830606"/>
                <a:gd name="connsiteY3" fmla="*/ 0 h 181536"/>
                <a:gd name="connsiteX4" fmla="*/ 2830606 w 2830606"/>
                <a:gd name="connsiteY4" fmla="*/ 0 h 181536"/>
                <a:gd name="connsiteX0" fmla="*/ 0 w 2830606"/>
                <a:gd name="connsiteY0" fmla="*/ 181536 h 181536"/>
                <a:gd name="connsiteX1" fmla="*/ 302559 w 2830606"/>
                <a:gd name="connsiteY1" fmla="*/ 181536 h 181536"/>
                <a:gd name="connsiteX2" fmla="*/ 477371 w 2830606"/>
                <a:gd name="connsiteY2" fmla="*/ 15688 h 181536"/>
                <a:gd name="connsiteX3" fmla="*/ 2830606 w 2830606"/>
                <a:gd name="connsiteY3" fmla="*/ 0 h 181536"/>
                <a:gd name="connsiteX4" fmla="*/ 2830606 w 2830606"/>
                <a:gd name="connsiteY4" fmla="*/ 0 h 181536"/>
                <a:gd name="connsiteX0" fmla="*/ 0 w 2830606"/>
                <a:gd name="connsiteY0" fmla="*/ 181536 h 181536"/>
                <a:gd name="connsiteX1" fmla="*/ 302559 w 2830606"/>
                <a:gd name="connsiteY1" fmla="*/ 181536 h 181536"/>
                <a:gd name="connsiteX2" fmla="*/ 477371 w 2830606"/>
                <a:gd name="connsiteY2" fmla="*/ 15688 h 181536"/>
                <a:gd name="connsiteX3" fmla="*/ 2830606 w 2830606"/>
                <a:gd name="connsiteY3" fmla="*/ 0 h 181536"/>
                <a:gd name="connsiteX4" fmla="*/ 2810436 w 2830606"/>
                <a:gd name="connsiteY4" fmla="*/ 13447 h 181536"/>
                <a:gd name="connsiteX0" fmla="*/ 0 w 2830606"/>
                <a:gd name="connsiteY0" fmla="*/ 186018 h 186018"/>
                <a:gd name="connsiteX1" fmla="*/ 302559 w 2830606"/>
                <a:gd name="connsiteY1" fmla="*/ 186018 h 186018"/>
                <a:gd name="connsiteX2" fmla="*/ 477371 w 2830606"/>
                <a:gd name="connsiteY2" fmla="*/ 0 h 186018"/>
                <a:gd name="connsiteX3" fmla="*/ 2830606 w 2830606"/>
                <a:gd name="connsiteY3" fmla="*/ 4482 h 186018"/>
                <a:gd name="connsiteX4" fmla="*/ 2810436 w 2830606"/>
                <a:gd name="connsiteY4" fmla="*/ 17929 h 186018"/>
                <a:gd name="connsiteX0" fmla="*/ 0 w 2830606"/>
                <a:gd name="connsiteY0" fmla="*/ 186018 h 186018"/>
                <a:gd name="connsiteX1" fmla="*/ 302559 w 2830606"/>
                <a:gd name="connsiteY1" fmla="*/ 186018 h 186018"/>
                <a:gd name="connsiteX2" fmla="*/ 477371 w 2830606"/>
                <a:gd name="connsiteY2" fmla="*/ 0 h 186018"/>
                <a:gd name="connsiteX3" fmla="*/ 2830606 w 2830606"/>
                <a:gd name="connsiteY3" fmla="*/ 4482 h 186018"/>
                <a:gd name="connsiteX0" fmla="*/ 0 w 3211606"/>
                <a:gd name="connsiteY0" fmla="*/ 0 h 567018"/>
                <a:gd name="connsiteX1" fmla="*/ 683559 w 3211606"/>
                <a:gd name="connsiteY1" fmla="*/ 567018 h 567018"/>
                <a:gd name="connsiteX2" fmla="*/ 858371 w 3211606"/>
                <a:gd name="connsiteY2" fmla="*/ 381000 h 567018"/>
                <a:gd name="connsiteX3" fmla="*/ 3211606 w 3211606"/>
                <a:gd name="connsiteY3" fmla="*/ 385482 h 567018"/>
                <a:gd name="connsiteX0" fmla="*/ 0 w 3211606"/>
                <a:gd name="connsiteY0" fmla="*/ 0 h 385482"/>
                <a:gd name="connsiteX1" fmla="*/ 0 w 3211606"/>
                <a:gd name="connsiteY1" fmla="*/ 228600 h 385482"/>
                <a:gd name="connsiteX2" fmla="*/ 858371 w 3211606"/>
                <a:gd name="connsiteY2" fmla="*/ 381000 h 385482"/>
                <a:gd name="connsiteX3" fmla="*/ 3211606 w 3211606"/>
                <a:gd name="connsiteY3" fmla="*/ 385482 h 385482"/>
                <a:gd name="connsiteX0" fmla="*/ 0 w 3211606"/>
                <a:gd name="connsiteY0" fmla="*/ 0 h 385482"/>
                <a:gd name="connsiteX1" fmla="*/ 0 w 3211606"/>
                <a:gd name="connsiteY1" fmla="*/ 228600 h 385482"/>
                <a:gd name="connsiteX2" fmla="*/ 914400 w 3211606"/>
                <a:gd name="connsiteY2" fmla="*/ 228600 h 385482"/>
                <a:gd name="connsiteX3" fmla="*/ 3211606 w 3211606"/>
                <a:gd name="connsiteY3" fmla="*/ 385482 h 385482"/>
                <a:gd name="connsiteX0" fmla="*/ 0 w 914400"/>
                <a:gd name="connsiteY0" fmla="*/ 0 h 381000"/>
                <a:gd name="connsiteX1" fmla="*/ 0 w 914400"/>
                <a:gd name="connsiteY1" fmla="*/ 228600 h 381000"/>
                <a:gd name="connsiteX2" fmla="*/ 914400 w 914400"/>
                <a:gd name="connsiteY2" fmla="*/ 228600 h 381000"/>
                <a:gd name="connsiteX3" fmla="*/ 914400 w 914400"/>
                <a:gd name="connsiteY3" fmla="*/ 381000 h 381000"/>
                <a:gd name="connsiteX0" fmla="*/ 0 w 914400"/>
                <a:gd name="connsiteY0" fmla="*/ 0 h 471678"/>
                <a:gd name="connsiteX1" fmla="*/ 0 w 914400"/>
                <a:gd name="connsiteY1" fmla="*/ 228600 h 471678"/>
                <a:gd name="connsiteX2" fmla="*/ 914400 w 914400"/>
                <a:gd name="connsiteY2" fmla="*/ 228600 h 471678"/>
                <a:gd name="connsiteX3" fmla="*/ 891540 w 914400"/>
                <a:gd name="connsiteY3" fmla="*/ 471678 h 471678"/>
                <a:gd name="connsiteX0" fmla="*/ 0 w 891540"/>
                <a:gd name="connsiteY0" fmla="*/ 0 h 471678"/>
                <a:gd name="connsiteX1" fmla="*/ 0 w 891540"/>
                <a:gd name="connsiteY1" fmla="*/ 228600 h 471678"/>
                <a:gd name="connsiteX2" fmla="*/ 643890 w 891540"/>
                <a:gd name="connsiteY2" fmla="*/ 267462 h 471678"/>
                <a:gd name="connsiteX3" fmla="*/ 891540 w 891540"/>
                <a:gd name="connsiteY3" fmla="*/ 471678 h 471678"/>
                <a:gd name="connsiteX0" fmla="*/ 0 w 891540"/>
                <a:gd name="connsiteY0" fmla="*/ 0 h 471678"/>
                <a:gd name="connsiteX1" fmla="*/ 26670 w 891540"/>
                <a:gd name="connsiteY1" fmla="*/ 257746 h 471678"/>
                <a:gd name="connsiteX2" fmla="*/ 643890 w 891540"/>
                <a:gd name="connsiteY2" fmla="*/ 267462 h 471678"/>
                <a:gd name="connsiteX3" fmla="*/ 891540 w 891540"/>
                <a:gd name="connsiteY3" fmla="*/ 471678 h 471678"/>
                <a:gd name="connsiteX0" fmla="*/ 0 w 891540"/>
                <a:gd name="connsiteY0" fmla="*/ 0 h 471678"/>
                <a:gd name="connsiteX1" fmla="*/ 7620 w 891540"/>
                <a:gd name="connsiteY1" fmla="*/ 267461 h 471678"/>
                <a:gd name="connsiteX2" fmla="*/ 643890 w 891540"/>
                <a:gd name="connsiteY2" fmla="*/ 267462 h 471678"/>
                <a:gd name="connsiteX3" fmla="*/ 891540 w 891540"/>
                <a:gd name="connsiteY3" fmla="*/ 471678 h 471678"/>
                <a:gd name="connsiteX0" fmla="*/ 0 w 883920"/>
                <a:gd name="connsiteY0" fmla="*/ 0 h 204217"/>
                <a:gd name="connsiteX1" fmla="*/ 636270 w 883920"/>
                <a:gd name="connsiteY1" fmla="*/ 1 h 204217"/>
                <a:gd name="connsiteX2" fmla="*/ 883920 w 883920"/>
                <a:gd name="connsiteY2" fmla="*/ 204217 h 204217"/>
                <a:gd name="connsiteX0" fmla="*/ 0 w 883920"/>
                <a:gd name="connsiteY0" fmla="*/ 0 h 204217"/>
                <a:gd name="connsiteX1" fmla="*/ 557948 w 883920"/>
                <a:gd name="connsiteY1" fmla="*/ 1 h 204217"/>
                <a:gd name="connsiteX2" fmla="*/ 883920 w 883920"/>
                <a:gd name="connsiteY2" fmla="*/ 204217 h 204217"/>
                <a:gd name="connsiteX0" fmla="*/ 0 w 788308"/>
                <a:gd name="connsiteY0" fmla="*/ 0 h 309556"/>
                <a:gd name="connsiteX1" fmla="*/ 557948 w 788308"/>
                <a:gd name="connsiteY1" fmla="*/ 1 h 309556"/>
                <a:gd name="connsiteX2" fmla="*/ 788308 w 788308"/>
                <a:gd name="connsiteY2" fmla="*/ 309556 h 309556"/>
                <a:gd name="connsiteX0" fmla="*/ 0 w 788308"/>
                <a:gd name="connsiteY0" fmla="*/ 0 h 309556"/>
                <a:gd name="connsiteX1" fmla="*/ 451372 w 788308"/>
                <a:gd name="connsiteY1" fmla="*/ 0 h 309556"/>
                <a:gd name="connsiteX2" fmla="*/ 788308 w 788308"/>
                <a:gd name="connsiteY2" fmla="*/ 309556 h 309556"/>
                <a:gd name="connsiteX0" fmla="*/ 0 w 788308"/>
                <a:gd name="connsiteY0" fmla="*/ 0 h 309556"/>
                <a:gd name="connsiteX1" fmla="*/ 451372 w 788308"/>
                <a:gd name="connsiteY1" fmla="*/ 0 h 309556"/>
                <a:gd name="connsiteX2" fmla="*/ 788308 w 788308"/>
                <a:gd name="connsiteY2" fmla="*/ 135461 h 309556"/>
                <a:gd name="connsiteX3" fmla="*/ 788308 w 788308"/>
                <a:gd name="connsiteY3" fmla="*/ 309556 h 309556"/>
                <a:gd name="connsiteX0" fmla="*/ 0 w 788308"/>
                <a:gd name="connsiteY0" fmla="*/ 0 h 822004"/>
                <a:gd name="connsiteX1" fmla="*/ 451372 w 788308"/>
                <a:gd name="connsiteY1" fmla="*/ 0 h 822004"/>
                <a:gd name="connsiteX2" fmla="*/ 788308 w 788308"/>
                <a:gd name="connsiteY2" fmla="*/ 135461 h 822004"/>
                <a:gd name="connsiteX3" fmla="*/ 788308 w 788308"/>
                <a:gd name="connsiteY3" fmla="*/ 822004 h 822004"/>
                <a:gd name="connsiteX0" fmla="*/ 0 w 788308"/>
                <a:gd name="connsiteY0" fmla="*/ 2 h 822006"/>
                <a:gd name="connsiteX1" fmla="*/ 230883 w 788308"/>
                <a:gd name="connsiteY1" fmla="*/ 0 h 822006"/>
                <a:gd name="connsiteX2" fmla="*/ 451372 w 788308"/>
                <a:gd name="connsiteY2" fmla="*/ 2 h 822006"/>
                <a:gd name="connsiteX3" fmla="*/ 788308 w 788308"/>
                <a:gd name="connsiteY3" fmla="*/ 135463 h 822006"/>
                <a:gd name="connsiteX4" fmla="*/ 788308 w 788308"/>
                <a:gd name="connsiteY4" fmla="*/ 822006 h 822006"/>
                <a:gd name="connsiteX0" fmla="*/ 1 w 557426"/>
                <a:gd name="connsiteY0" fmla="*/ 0 h 822006"/>
                <a:gd name="connsiteX1" fmla="*/ 220490 w 557426"/>
                <a:gd name="connsiteY1" fmla="*/ 2 h 822006"/>
                <a:gd name="connsiteX2" fmla="*/ 557426 w 557426"/>
                <a:gd name="connsiteY2" fmla="*/ 135463 h 822006"/>
                <a:gd name="connsiteX3" fmla="*/ 557426 w 557426"/>
                <a:gd name="connsiteY3" fmla="*/ 822006 h 822006"/>
                <a:gd name="connsiteX0" fmla="*/ -1 w 336935"/>
                <a:gd name="connsiteY0" fmla="*/ 0 h 822004"/>
                <a:gd name="connsiteX1" fmla="*/ 336935 w 336935"/>
                <a:gd name="connsiteY1" fmla="*/ 135461 h 822004"/>
                <a:gd name="connsiteX2" fmla="*/ 336935 w 336935"/>
                <a:gd name="connsiteY2" fmla="*/ 822004 h 822004"/>
                <a:gd name="connsiteX0" fmla="*/ 1 w 343857"/>
                <a:gd name="connsiteY0" fmla="*/ 0 h 822004"/>
                <a:gd name="connsiteX1" fmla="*/ 336937 w 343857"/>
                <a:gd name="connsiteY1" fmla="*/ 135461 h 822004"/>
                <a:gd name="connsiteX2" fmla="*/ 343857 w 343857"/>
                <a:gd name="connsiteY2" fmla="*/ 750610 h 822004"/>
                <a:gd name="connsiteX3" fmla="*/ 336937 w 343857"/>
                <a:gd name="connsiteY3" fmla="*/ 822004 h 822004"/>
                <a:gd name="connsiteX0" fmla="*/ -1 w 343855"/>
                <a:gd name="connsiteY0" fmla="*/ 0 h 750610"/>
                <a:gd name="connsiteX1" fmla="*/ 336935 w 343855"/>
                <a:gd name="connsiteY1" fmla="*/ 135461 h 750610"/>
                <a:gd name="connsiteX2" fmla="*/ 343855 w 343855"/>
                <a:gd name="connsiteY2" fmla="*/ 750610 h 750610"/>
                <a:gd name="connsiteX3" fmla="*/ 13842 w 343855"/>
                <a:gd name="connsiteY3" fmla="*/ 749418 h 750610"/>
                <a:gd name="connsiteX0" fmla="*/ 1 w 339243"/>
                <a:gd name="connsiteY0" fmla="*/ 0 h 750610"/>
                <a:gd name="connsiteX1" fmla="*/ 336937 w 339243"/>
                <a:gd name="connsiteY1" fmla="*/ 135461 h 750610"/>
                <a:gd name="connsiteX2" fmla="*/ 330023 w 339243"/>
                <a:gd name="connsiteY2" fmla="*/ 750610 h 750610"/>
                <a:gd name="connsiteX3" fmla="*/ 13844 w 339243"/>
                <a:gd name="connsiteY3" fmla="*/ 749418 h 750610"/>
                <a:gd name="connsiteX0" fmla="*/ 0 w 339243"/>
                <a:gd name="connsiteY0" fmla="*/ 0 h 750610"/>
                <a:gd name="connsiteX1" fmla="*/ 336936 w 339243"/>
                <a:gd name="connsiteY1" fmla="*/ 135461 h 750610"/>
                <a:gd name="connsiteX2" fmla="*/ 330022 w 339243"/>
                <a:gd name="connsiteY2" fmla="*/ 750610 h 750610"/>
                <a:gd name="connsiteX0" fmla="*/ 0 w 339243"/>
                <a:gd name="connsiteY0" fmla="*/ 0 h 604715"/>
                <a:gd name="connsiteX1" fmla="*/ 336936 w 339243"/>
                <a:gd name="connsiteY1" fmla="*/ 135461 h 604715"/>
                <a:gd name="connsiteX2" fmla="*/ 337770 w 339243"/>
                <a:gd name="connsiteY2" fmla="*/ 604715 h 604715"/>
                <a:gd name="connsiteX0" fmla="*/ 0 w 339243"/>
                <a:gd name="connsiteY0" fmla="*/ 0 h 627717"/>
                <a:gd name="connsiteX1" fmla="*/ 336936 w 339243"/>
                <a:gd name="connsiteY1" fmla="*/ 135461 h 627717"/>
                <a:gd name="connsiteX2" fmla="*/ 258169 w 339243"/>
                <a:gd name="connsiteY2" fmla="*/ 627717 h 627717"/>
                <a:gd name="connsiteX0" fmla="*/ 0 w 336936"/>
                <a:gd name="connsiteY0" fmla="*/ 0 h 627717"/>
                <a:gd name="connsiteX1" fmla="*/ 336936 w 336936"/>
                <a:gd name="connsiteY1" fmla="*/ 135461 h 627717"/>
                <a:gd name="connsiteX2" fmla="*/ 258169 w 336936"/>
                <a:gd name="connsiteY2" fmla="*/ 627717 h 627717"/>
                <a:gd name="connsiteX0" fmla="*/ 0 w 336936"/>
                <a:gd name="connsiteY0" fmla="*/ 0 h 627717"/>
                <a:gd name="connsiteX1" fmla="*/ 336936 w 336936"/>
                <a:gd name="connsiteY1" fmla="*/ 135461 h 627717"/>
                <a:gd name="connsiteX2" fmla="*/ 141489 w 336936"/>
                <a:gd name="connsiteY2" fmla="*/ 560671 h 627717"/>
                <a:gd name="connsiteX3" fmla="*/ 258169 w 336936"/>
                <a:gd name="connsiteY3" fmla="*/ 627717 h 627717"/>
                <a:gd name="connsiteX0" fmla="*/ 0 w 258169"/>
                <a:gd name="connsiteY0" fmla="*/ 0 h 627717"/>
                <a:gd name="connsiteX1" fmla="*/ 141489 w 258169"/>
                <a:gd name="connsiteY1" fmla="*/ 63723 h 627717"/>
                <a:gd name="connsiteX2" fmla="*/ 141489 w 258169"/>
                <a:gd name="connsiteY2" fmla="*/ 560671 h 627717"/>
                <a:gd name="connsiteX3" fmla="*/ 258169 w 258169"/>
                <a:gd name="connsiteY3" fmla="*/ 627717 h 627717"/>
                <a:gd name="connsiteX0" fmla="*/ 0 w 258169"/>
                <a:gd name="connsiteY0" fmla="*/ 0 h 627717"/>
                <a:gd name="connsiteX1" fmla="*/ 141489 w 258169"/>
                <a:gd name="connsiteY1" fmla="*/ 63723 h 627717"/>
                <a:gd name="connsiteX2" fmla="*/ 251366 w 258169"/>
                <a:gd name="connsiteY2" fmla="*/ 328917 h 627717"/>
                <a:gd name="connsiteX3" fmla="*/ 258169 w 258169"/>
                <a:gd name="connsiteY3" fmla="*/ 627717 h 627717"/>
                <a:gd name="connsiteX0" fmla="*/ 0 w 339850"/>
                <a:gd name="connsiteY0" fmla="*/ 0 h 627717"/>
                <a:gd name="connsiteX1" fmla="*/ 339850 w 339850"/>
                <a:gd name="connsiteY1" fmla="*/ 79847 h 627717"/>
                <a:gd name="connsiteX2" fmla="*/ 251366 w 339850"/>
                <a:gd name="connsiteY2" fmla="*/ 328917 h 627717"/>
                <a:gd name="connsiteX3" fmla="*/ 258169 w 339850"/>
                <a:gd name="connsiteY3" fmla="*/ 627717 h 627717"/>
                <a:gd name="connsiteX0" fmla="*/ 0 w 175896"/>
                <a:gd name="connsiteY0" fmla="*/ 0 h 603744"/>
                <a:gd name="connsiteX1" fmla="*/ 175896 w 175896"/>
                <a:gd name="connsiteY1" fmla="*/ 55874 h 603744"/>
                <a:gd name="connsiteX2" fmla="*/ 87412 w 175896"/>
                <a:gd name="connsiteY2" fmla="*/ 304944 h 603744"/>
                <a:gd name="connsiteX3" fmla="*/ 94215 w 175896"/>
                <a:gd name="connsiteY3" fmla="*/ 603744 h 603744"/>
                <a:gd name="connsiteX0" fmla="*/ 88484 w 88484"/>
                <a:gd name="connsiteY0" fmla="*/ 0 h 547870"/>
                <a:gd name="connsiteX1" fmla="*/ 0 w 88484"/>
                <a:gd name="connsiteY1" fmla="*/ 249070 h 547870"/>
                <a:gd name="connsiteX2" fmla="*/ 6803 w 88484"/>
                <a:gd name="connsiteY2" fmla="*/ 547870 h 547870"/>
                <a:gd name="connsiteX0" fmla="*/ 88485 w 88485"/>
                <a:gd name="connsiteY0" fmla="*/ 0 h 547870"/>
                <a:gd name="connsiteX1" fmla="*/ 0 w 88485"/>
                <a:gd name="connsiteY1" fmla="*/ 68995 h 547870"/>
                <a:gd name="connsiteX2" fmla="*/ 6804 w 88485"/>
                <a:gd name="connsiteY2" fmla="*/ 547870 h 547870"/>
                <a:gd name="connsiteX0" fmla="*/ 94824 w 94824"/>
                <a:gd name="connsiteY0" fmla="*/ 0 h 547870"/>
                <a:gd name="connsiteX1" fmla="*/ 6339 w 94824"/>
                <a:gd name="connsiteY1" fmla="*/ 68995 h 547870"/>
                <a:gd name="connsiteX2" fmla="*/ 0 w 94824"/>
                <a:gd name="connsiteY2" fmla="*/ 547870 h 547870"/>
                <a:gd name="connsiteX0" fmla="*/ 94825 w 94825"/>
                <a:gd name="connsiteY0" fmla="*/ 0 h 547870"/>
                <a:gd name="connsiteX1" fmla="*/ 0 w 94825"/>
                <a:gd name="connsiteY1" fmla="*/ 68995 h 547870"/>
                <a:gd name="connsiteX2" fmla="*/ 1 w 94825"/>
                <a:gd name="connsiteY2" fmla="*/ 547870 h 547870"/>
                <a:gd name="connsiteX0" fmla="*/ 170566 w 170566"/>
                <a:gd name="connsiteY0" fmla="*/ 0 h 547871"/>
                <a:gd name="connsiteX1" fmla="*/ 0 w 170566"/>
                <a:gd name="connsiteY1" fmla="*/ 68996 h 547871"/>
                <a:gd name="connsiteX2" fmla="*/ 1 w 170566"/>
                <a:gd name="connsiteY2" fmla="*/ 547871 h 547871"/>
                <a:gd name="connsiteX0" fmla="*/ 170565 w 170565"/>
                <a:gd name="connsiteY0" fmla="*/ 0 h 547871"/>
                <a:gd name="connsiteX1" fmla="*/ 1 w 170565"/>
                <a:gd name="connsiteY1" fmla="*/ 21548 h 547871"/>
                <a:gd name="connsiteX2" fmla="*/ 0 w 170565"/>
                <a:gd name="connsiteY2" fmla="*/ 547871 h 547871"/>
                <a:gd name="connsiteX0" fmla="*/ 170565 w 170565"/>
                <a:gd name="connsiteY0" fmla="*/ 0 h 547871"/>
                <a:gd name="connsiteX1" fmla="*/ 0 w 170565"/>
                <a:gd name="connsiteY1" fmla="*/ 36231 h 547871"/>
                <a:gd name="connsiteX2" fmla="*/ 0 w 170565"/>
                <a:gd name="connsiteY2" fmla="*/ 547871 h 547871"/>
                <a:gd name="connsiteX0" fmla="*/ 240495 w 240495"/>
                <a:gd name="connsiteY0" fmla="*/ 0 h 526322"/>
                <a:gd name="connsiteX1" fmla="*/ 0 w 240495"/>
                <a:gd name="connsiteY1" fmla="*/ 14682 h 526322"/>
                <a:gd name="connsiteX2" fmla="*/ 0 w 240495"/>
                <a:gd name="connsiteY2" fmla="*/ 526322 h 526322"/>
                <a:gd name="connsiteX0" fmla="*/ 240495 w 240495"/>
                <a:gd name="connsiteY0" fmla="*/ 0 h 526322"/>
                <a:gd name="connsiteX1" fmla="*/ 2 w 240495"/>
                <a:gd name="connsiteY1" fmla="*/ 151937 h 526322"/>
                <a:gd name="connsiteX2" fmla="*/ 0 w 240495"/>
                <a:gd name="connsiteY2" fmla="*/ 526322 h 526322"/>
                <a:gd name="connsiteX0" fmla="*/ 240495 w 240495"/>
                <a:gd name="connsiteY0" fmla="*/ 0 h 526322"/>
                <a:gd name="connsiteX1" fmla="*/ 239423 w 240495"/>
                <a:gd name="connsiteY1" fmla="*/ 35636 h 526322"/>
                <a:gd name="connsiteX2" fmla="*/ 2 w 240495"/>
                <a:gd name="connsiteY2" fmla="*/ 151937 h 526322"/>
                <a:gd name="connsiteX3" fmla="*/ 0 w 240495"/>
                <a:gd name="connsiteY3" fmla="*/ 526322 h 526322"/>
                <a:gd name="connsiteX0" fmla="*/ 239423 w 239423"/>
                <a:gd name="connsiteY0" fmla="*/ 0 h 490686"/>
                <a:gd name="connsiteX1" fmla="*/ 2 w 239423"/>
                <a:gd name="connsiteY1" fmla="*/ 116301 h 490686"/>
                <a:gd name="connsiteX2" fmla="*/ 0 w 239423"/>
                <a:gd name="connsiteY2" fmla="*/ 490686 h 490686"/>
                <a:gd name="connsiteX0" fmla="*/ 0 w 199244"/>
                <a:gd name="connsiteY0" fmla="*/ 0 h 552507"/>
                <a:gd name="connsiteX1" fmla="*/ 199244 w 199244"/>
                <a:gd name="connsiteY1" fmla="*/ 178122 h 552507"/>
                <a:gd name="connsiteX2" fmla="*/ 199242 w 199244"/>
                <a:gd name="connsiteY2" fmla="*/ 552507 h 552507"/>
                <a:gd name="connsiteX0" fmla="*/ 0 w 199245"/>
                <a:gd name="connsiteY0" fmla="*/ 0 h 552507"/>
                <a:gd name="connsiteX1" fmla="*/ 199245 w 199245"/>
                <a:gd name="connsiteY1" fmla="*/ 192696 h 552507"/>
                <a:gd name="connsiteX2" fmla="*/ 199242 w 199245"/>
                <a:gd name="connsiteY2" fmla="*/ 552507 h 552507"/>
                <a:gd name="connsiteX0" fmla="*/ 0 w 199245"/>
                <a:gd name="connsiteY0" fmla="*/ 0 h 552507"/>
                <a:gd name="connsiteX1" fmla="*/ 199245 w 199245"/>
                <a:gd name="connsiteY1" fmla="*/ 311112 h 552507"/>
                <a:gd name="connsiteX2" fmla="*/ 199242 w 199245"/>
                <a:gd name="connsiteY2" fmla="*/ 552507 h 552507"/>
                <a:gd name="connsiteX0" fmla="*/ 0 w 199244"/>
                <a:gd name="connsiteY0" fmla="*/ 0 h 552507"/>
                <a:gd name="connsiteX1" fmla="*/ 199244 w 199244"/>
                <a:gd name="connsiteY1" fmla="*/ 127408 h 552507"/>
                <a:gd name="connsiteX2" fmla="*/ 199242 w 199244"/>
                <a:gd name="connsiteY2" fmla="*/ 552507 h 552507"/>
                <a:gd name="connsiteX0" fmla="*/ 0 w 83888"/>
                <a:gd name="connsiteY0" fmla="*/ 0 h 508055"/>
                <a:gd name="connsiteX1" fmla="*/ 83888 w 83888"/>
                <a:gd name="connsiteY1" fmla="*/ 82956 h 508055"/>
                <a:gd name="connsiteX2" fmla="*/ 83886 w 83888"/>
                <a:gd name="connsiteY2" fmla="*/ 508055 h 508055"/>
                <a:gd name="connsiteX0" fmla="*/ 0 w 72315"/>
                <a:gd name="connsiteY0" fmla="*/ 0 h 515126"/>
                <a:gd name="connsiteX1" fmla="*/ 72315 w 72315"/>
                <a:gd name="connsiteY1" fmla="*/ 90027 h 515126"/>
                <a:gd name="connsiteX2" fmla="*/ 72313 w 72315"/>
                <a:gd name="connsiteY2" fmla="*/ 515126 h 515126"/>
                <a:gd name="connsiteX0" fmla="*/ 0 w 72314"/>
                <a:gd name="connsiteY0" fmla="*/ 0 h 515126"/>
                <a:gd name="connsiteX1" fmla="*/ 72314 w 72314"/>
                <a:gd name="connsiteY1" fmla="*/ 76608 h 515126"/>
                <a:gd name="connsiteX2" fmla="*/ 72313 w 72314"/>
                <a:gd name="connsiteY2" fmla="*/ 515126 h 515126"/>
                <a:gd name="connsiteX0" fmla="*/ 0 w 72314"/>
                <a:gd name="connsiteY0" fmla="*/ 0 h 515126"/>
                <a:gd name="connsiteX1" fmla="*/ 72314 w 72314"/>
                <a:gd name="connsiteY1" fmla="*/ 39242 h 515126"/>
                <a:gd name="connsiteX2" fmla="*/ 72313 w 72314"/>
                <a:gd name="connsiteY2" fmla="*/ 515126 h 515126"/>
                <a:gd name="connsiteX0" fmla="*/ 0 w 72317"/>
                <a:gd name="connsiteY0" fmla="*/ 0 h 515126"/>
                <a:gd name="connsiteX1" fmla="*/ 72317 w 72317"/>
                <a:gd name="connsiteY1" fmla="*/ 60387 h 515126"/>
                <a:gd name="connsiteX2" fmla="*/ 72313 w 72317"/>
                <a:gd name="connsiteY2" fmla="*/ 515126 h 515126"/>
                <a:gd name="connsiteX0" fmla="*/ 0 w 95683"/>
                <a:gd name="connsiteY0" fmla="*/ 0 h 523161"/>
                <a:gd name="connsiteX1" fmla="*/ 95683 w 95683"/>
                <a:gd name="connsiteY1" fmla="*/ 68422 h 523161"/>
                <a:gd name="connsiteX2" fmla="*/ 95679 w 95683"/>
                <a:gd name="connsiteY2" fmla="*/ 523161 h 523161"/>
                <a:gd name="connsiteX0" fmla="*/ 0 w 95680"/>
                <a:gd name="connsiteY0" fmla="*/ 0 h 523161"/>
                <a:gd name="connsiteX1" fmla="*/ 81901 w 95680"/>
                <a:gd name="connsiteY1" fmla="*/ 111244 h 523161"/>
                <a:gd name="connsiteX2" fmla="*/ 95679 w 95680"/>
                <a:gd name="connsiteY2" fmla="*/ 523161 h 523161"/>
                <a:gd name="connsiteX0" fmla="*/ 19853 w 101754"/>
                <a:gd name="connsiteY0" fmla="*/ 0 h 671250"/>
                <a:gd name="connsiteX1" fmla="*/ 101754 w 101754"/>
                <a:gd name="connsiteY1" fmla="*/ 111244 h 671250"/>
                <a:gd name="connsiteX2" fmla="*/ 0 w 101754"/>
                <a:gd name="connsiteY2" fmla="*/ 671250 h 671250"/>
                <a:gd name="connsiteX0" fmla="*/ 19853 w 107062"/>
                <a:gd name="connsiteY0" fmla="*/ 0 h 671250"/>
                <a:gd name="connsiteX1" fmla="*/ 101754 w 107062"/>
                <a:gd name="connsiteY1" fmla="*/ 111244 h 671250"/>
                <a:gd name="connsiteX2" fmla="*/ 90103 w 107062"/>
                <a:gd name="connsiteY2" fmla="*/ 556399 h 671250"/>
                <a:gd name="connsiteX3" fmla="*/ 0 w 107062"/>
                <a:gd name="connsiteY3" fmla="*/ 671250 h 671250"/>
                <a:gd name="connsiteX0" fmla="*/ 19853 w 101754"/>
                <a:gd name="connsiteY0" fmla="*/ 0 h 671250"/>
                <a:gd name="connsiteX1" fmla="*/ 101754 w 101754"/>
                <a:gd name="connsiteY1" fmla="*/ 111244 h 671250"/>
                <a:gd name="connsiteX2" fmla="*/ 90103 w 101754"/>
                <a:gd name="connsiteY2" fmla="*/ 556399 h 671250"/>
                <a:gd name="connsiteX3" fmla="*/ 0 w 101754"/>
                <a:gd name="connsiteY3" fmla="*/ 671250 h 671250"/>
                <a:gd name="connsiteX0" fmla="*/ 19853 w 101754"/>
                <a:gd name="connsiteY0" fmla="*/ 0 h 671250"/>
                <a:gd name="connsiteX1" fmla="*/ 101754 w 101754"/>
                <a:gd name="connsiteY1" fmla="*/ 111244 h 671250"/>
                <a:gd name="connsiteX2" fmla="*/ 90103 w 101754"/>
                <a:gd name="connsiteY2" fmla="*/ 556399 h 671250"/>
                <a:gd name="connsiteX3" fmla="*/ 0 w 101754"/>
                <a:gd name="connsiteY3" fmla="*/ 671250 h 671250"/>
                <a:gd name="connsiteX0" fmla="*/ 19853 w 101754"/>
                <a:gd name="connsiteY0" fmla="*/ 0 h 744247"/>
                <a:gd name="connsiteX1" fmla="*/ 101754 w 101754"/>
                <a:gd name="connsiteY1" fmla="*/ 111244 h 744247"/>
                <a:gd name="connsiteX2" fmla="*/ 90103 w 101754"/>
                <a:gd name="connsiteY2" fmla="*/ 556399 h 744247"/>
                <a:gd name="connsiteX3" fmla="*/ 0 w 101754"/>
                <a:gd name="connsiteY3" fmla="*/ 744247 h 744247"/>
                <a:gd name="connsiteX0" fmla="*/ 19853 w 101754"/>
                <a:gd name="connsiteY0" fmla="*/ 0 h 744247"/>
                <a:gd name="connsiteX1" fmla="*/ 101754 w 101754"/>
                <a:gd name="connsiteY1" fmla="*/ 111244 h 744247"/>
                <a:gd name="connsiteX2" fmla="*/ 75798 w 101754"/>
                <a:gd name="connsiteY2" fmla="*/ 669978 h 744247"/>
                <a:gd name="connsiteX3" fmla="*/ 0 w 101754"/>
                <a:gd name="connsiteY3" fmla="*/ 744247 h 744247"/>
                <a:gd name="connsiteX0" fmla="*/ 19853 w 75798"/>
                <a:gd name="connsiteY0" fmla="*/ 0 h 744247"/>
                <a:gd name="connsiteX1" fmla="*/ 75798 w 75798"/>
                <a:gd name="connsiteY1" fmla="*/ 111244 h 744247"/>
                <a:gd name="connsiteX2" fmla="*/ 75798 w 75798"/>
                <a:gd name="connsiteY2" fmla="*/ 669978 h 744247"/>
                <a:gd name="connsiteX3" fmla="*/ 0 w 75798"/>
                <a:gd name="connsiteY3" fmla="*/ 744247 h 744247"/>
                <a:gd name="connsiteX0" fmla="*/ 19853 w 75798"/>
                <a:gd name="connsiteY0" fmla="*/ 0 h 744247"/>
                <a:gd name="connsiteX1" fmla="*/ 75798 w 75798"/>
                <a:gd name="connsiteY1" fmla="*/ 73264 h 744247"/>
                <a:gd name="connsiteX2" fmla="*/ 75798 w 75798"/>
                <a:gd name="connsiteY2" fmla="*/ 669978 h 744247"/>
                <a:gd name="connsiteX3" fmla="*/ 0 w 75798"/>
                <a:gd name="connsiteY3" fmla="*/ 744247 h 744247"/>
                <a:gd name="connsiteX0" fmla="*/ 75798 w 75798"/>
                <a:gd name="connsiteY0" fmla="*/ 0 h 670983"/>
                <a:gd name="connsiteX1" fmla="*/ 75798 w 75798"/>
                <a:gd name="connsiteY1" fmla="*/ 596714 h 670983"/>
                <a:gd name="connsiteX2" fmla="*/ 0 w 75798"/>
                <a:gd name="connsiteY2" fmla="*/ 670983 h 670983"/>
                <a:gd name="connsiteX0" fmla="*/ 75565 w 75798"/>
                <a:gd name="connsiteY0" fmla="*/ 0 h 638187"/>
                <a:gd name="connsiteX1" fmla="*/ 75798 w 75798"/>
                <a:gd name="connsiteY1" fmla="*/ 563918 h 638187"/>
                <a:gd name="connsiteX2" fmla="*/ 0 w 75798"/>
                <a:gd name="connsiteY2" fmla="*/ 638187 h 638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798" h="638187">
                  <a:moveTo>
                    <a:pt x="75565" y="0"/>
                  </a:moveTo>
                  <a:cubicBezTo>
                    <a:pt x="75643" y="187973"/>
                    <a:pt x="75720" y="375945"/>
                    <a:pt x="75798" y="563918"/>
                  </a:cubicBezTo>
                  <a:lnTo>
                    <a:pt x="0" y="638187"/>
                  </a:lnTo>
                </a:path>
              </a:pathLst>
            </a:custGeom>
            <a:ln w="19050">
              <a:solidFill>
                <a:srgbClr val="000000">
                  <a:alpha val="1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6" name="Elbow Connector 105"/>
            <p:cNvCxnSpPr>
              <a:stCxn id="177" idx="0"/>
              <a:endCxn id="206" idx="2"/>
            </p:cNvCxnSpPr>
            <p:nvPr/>
          </p:nvCxnSpPr>
          <p:spPr bwMode="gray">
            <a:xfrm rot="16200000" flipV="1">
              <a:off x="5329100" y="1508848"/>
              <a:ext cx="403341" cy="451999"/>
            </a:xfrm>
            <a:prstGeom prst="bentConnector3">
              <a:avLst>
                <a:gd name="adj1" fmla="val 73391"/>
              </a:avLst>
            </a:prstGeom>
            <a:ln w="19050">
              <a:solidFill>
                <a:srgbClr val="000000">
                  <a:alpha val="1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Elbow Connector 493"/>
            <p:cNvCxnSpPr>
              <a:stCxn id="281" idx="1"/>
              <a:endCxn id="193" idx="6"/>
            </p:cNvCxnSpPr>
            <p:nvPr/>
          </p:nvCxnSpPr>
          <p:spPr bwMode="gray">
            <a:xfrm flipH="1" flipV="1">
              <a:off x="5656664" y="1208052"/>
              <a:ext cx="376779" cy="235261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000000">
                  <a:alpha val="1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Elbow Connector 493"/>
            <p:cNvCxnSpPr>
              <a:stCxn id="281" idx="1"/>
              <a:endCxn id="207" idx="3"/>
            </p:cNvCxnSpPr>
            <p:nvPr/>
          </p:nvCxnSpPr>
          <p:spPr bwMode="gray">
            <a:xfrm flipH="1" flipV="1">
              <a:off x="5701649" y="1443217"/>
              <a:ext cx="331794" cy="96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000000">
                  <a:alpha val="1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Freeform 108"/>
            <p:cNvSpPr/>
            <p:nvPr/>
          </p:nvSpPr>
          <p:spPr bwMode="gray">
            <a:xfrm flipV="1">
              <a:off x="5824448" y="1647280"/>
              <a:ext cx="536671" cy="353639"/>
            </a:xfrm>
            <a:custGeom>
              <a:avLst/>
              <a:gdLst>
                <a:gd name="connsiteX0" fmla="*/ 17929 w 2848535"/>
                <a:gd name="connsiteY0" fmla="*/ 181536 h 199465"/>
                <a:gd name="connsiteX1" fmla="*/ 320488 w 2848535"/>
                <a:gd name="connsiteY1" fmla="*/ 181536 h 199465"/>
                <a:gd name="connsiteX2" fmla="*/ 421341 w 2848535"/>
                <a:gd name="connsiteY2" fmla="*/ 73959 h 199465"/>
                <a:gd name="connsiteX3" fmla="*/ 2848535 w 2848535"/>
                <a:gd name="connsiteY3" fmla="*/ 0 h 199465"/>
                <a:gd name="connsiteX4" fmla="*/ 2848535 w 2848535"/>
                <a:gd name="connsiteY4" fmla="*/ 0 h 199465"/>
                <a:gd name="connsiteX0" fmla="*/ 0 w 2830606"/>
                <a:gd name="connsiteY0" fmla="*/ 181536 h 199465"/>
                <a:gd name="connsiteX1" fmla="*/ 302559 w 2830606"/>
                <a:gd name="connsiteY1" fmla="*/ 181536 h 199465"/>
                <a:gd name="connsiteX2" fmla="*/ 403412 w 2830606"/>
                <a:gd name="connsiteY2" fmla="*/ 73959 h 199465"/>
                <a:gd name="connsiteX3" fmla="*/ 2830606 w 2830606"/>
                <a:gd name="connsiteY3" fmla="*/ 0 h 199465"/>
                <a:gd name="connsiteX4" fmla="*/ 2830606 w 2830606"/>
                <a:gd name="connsiteY4" fmla="*/ 0 h 199465"/>
                <a:gd name="connsiteX0" fmla="*/ 0 w 2830606"/>
                <a:gd name="connsiteY0" fmla="*/ 181536 h 181536"/>
                <a:gd name="connsiteX1" fmla="*/ 302559 w 2830606"/>
                <a:gd name="connsiteY1" fmla="*/ 181536 h 181536"/>
                <a:gd name="connsiteX2" fmla="*/ 403412 w 2830606"/>
                <a:gd name="connsiteY2" fmla="*/ 73959 h 181536"/>
                <a:gd name="connsiteX3" fmla="*/ 2830606 w 2830606"/>
                <a:gd name="connsiteY3" fmla="*/ 0 h 181536"/>
                <a:gd name="connsiteX4" fmla="*/ 2830606 w 2830606"/>
                <a:gd name="connsiteY4" fmla="*/ 0 h 181536"/>
                <a:gd name="connsiteX0" fmla="*/ 0 w 2830606"/>
                <a:gd name="connsiteY0" fmla="*/ 181536 h 181536"/>
                <a:gd name="connsiteX1" fmla="*/ 302559 w 2830606"/>
                <a:gd name="connsiteY1" fmla="*/ 181536 h 181536"/>
                <a:gd name="connsiteX2" fmla="*/ 403412 w 2830606"/>
                <a:gd name="connsiteY2" fmla="*/ 73959 h 181536"/>
                <a:gd name="connsiteX3" fmla="*/ 2830606 w 2830606"/>
                <a:gd name="connsiteY3" fmla="*/ 0 h 181536"/>
                <a:gd name="connsiteX4" fmla="*/ 2830606 w 2830606"/>
                <a:gd name="connsiteY4" fmla="*/ 0 h 181536"/>
                <a:gd name="connsiteX0" fmla="*/ 0 w 2830606"/>
                <a:gd name="connsiteY0" fmla="*/ 181536 h 181536"/>
                <a:gd name="connsiteX1" fmla="*/ 302559 w 2830606"/>
                <a:gd name="connsiteY1" fmla="*/ 181536 h 181536"/>
                <a:gd name="connsiteX2" fmla="*/ 477371 w 2830606"/>
                <a:gd name="connsiteY2" fmla="*/ 15688 h 181536"/>
                <a:gd name="connsiteX3" fmla="*/ 2830606 w 2830606"/>
                <a:gd name="connsiteY3" fmla="*/ 0 h 181536"/>
                <a:gd name="connsiteX4" fmla="*/ 2830606 w 2830606"/>
                <a:gd name="connsiteY4" fmla="*/ 0 h 181536"/>
                <a:gd name="connsiteX0" fmla="*/ 0 w 2830606"/>
                <a:gd name="connsiteY0" fmla="*/ 181536 h 181536"/>
                <a:gd name="connsiteX1" fmla="*/ 302559 w 2830606"/>
                <a:gd name="connsiteY1" fmla="*/ 181536 h 181536"/>
                <a:gd name="connsiteX2" fmla="*/ 477371 w 2830606"/>
                <a:gd name="connsiteY2" fmla="*/ 15688 h 181536"/>
                <a:gd name="connsiteX3" fmla="*/ 2830606 w 2830606"/>
                <a:gd name="connsiteY3" fmla="*/ 0 h 181536"/>
                <a:gd name="connsiteX4" fmla="*/ 2810436 w 2830606"/>
                <a:gd name="connsiteY4" fmla="*/ 13447 h 181536"/>
                <a:gd name="connsiteX0" fmla="*/ 0 w 2830606"/>
                <a:gd name="connsiteY0" fmla="*/ 186018 h 186018"/>
                <a:gd name="connsiteX1" fmla="*/ 302559 w 2830606"/>
                <a:gd name="connsiteY1" fmla="*/ 186018 h 186018"/>
                <a:gd name="connsiteX2" fmla="*/ 477371 w 2830606"/>
                <a:gd name="connsiteY2" fmla="*/ 0 h 186018"/>
                <a:gd name="connsiteX3" fmla="*/ 2830606 w 2830606"/>
                <a:gd name="connsiteY3" fmla="*/ 4482 h 186018"/>
                <a:gd name="connsiteX4" fmla="*/ 2810436 w 2830606"/>
                <a:gd name="connsiteY4" fmla="*/ 17929 h 186018"/>
                <a:gd name="connsiteX0" fmla="*/ 0 w 2830606"/>
                <a:gd name="connsiteY0" fmla="*/ 186018 h 186018"/>
                <a:gd name="connsiteX1" fmla="*/ 302559 w 2830606"/>
                <a:gd name="connsiteY1" fmla="*/ 186018 h 186018"/>
                <a:gd name="connsiteX2" fmla="*/ 477371 w 2830606"/>
                <a:gd name="connsiteY2" fmla="*/ 0 h 186018"/>
                <a:gd name="connsiteX3" fmla="*/ 2830606 w 2830606"/>
                <a:gd name="connsiteY3" fmla="*/ 4482 h 186018"/>
                <a:gd name="connsiteX0" fmla="*/ 0 w 3211606"/>
                <a:gd name="connsiteY0" fmla="*/ 0 h 567018"/>
                <a:gd name="connsiteX1" fmla="*/ 683559 w 3211606"/>
                <a:gd name="connsiteY1" fmla="*/ 567018 h 567018"/>
                <a:gd name="connsiteX2" fmla="*/ 858371 w 3211606"/>
                <a:gd name="connsiteY2" fmla="*/ 381000 h 567018"/>
                <a:gd name="connsiteX3" fmla="*/ 3211606 w 3211606"/>
                <a:gd name="connsiteY3" fmla="*/ 385482 h 567018"/>
                <a:gd name="connsiteX0" fmla="*/ 0 w 3211606"/>
                <a:gd name="connsiteY0" fmla="*/ 0 h 385482"/>
                <a:gd name="connsiteX1" fmla="*/ 0 w 3211606"/>
                <a:gd name="connsiteY1" fmla="*/ 228600 h 385482"/>
                <a:gd name="connsiteX2" fmla="*/ 858371 w 3211606"/>
                <a:gd name="connsiteY2" fmla="*/ 381000 h 385482"/>
                <a:gd name="connsiteX3" fmla="*/ 3211606 w 3211606"/>
                <a:gd name="connsiteY3" fmla="*/ 385482 h 385482"/>
                <a:gd name="connsiteX0" fmla="*/ 0 w 3211606"/>
                <a:gd name="connsiteY0" fmla="*/ 0 h 385482"/>
                <a:gd name="connsiteX1" fmla="*/ 0 w 3211606"/>
                <a:gd name="connsiteY1" fmla="*/ 228600 h 385482"/>
                <a:gd name="connsiteX2" fmla="*/ 914400 w 3211606"/>
                <a:gd name="connsiteY2" fmla="*/ 228600 h 385482"/>
                <a:gd name="connsiteX3" fmla="*/ 3211606 w 3211606"/>
                <a:gd name="connsiteY3" fmla="*/ 385482 h 385482"/>
                <a:gd name="connsiteX0" fmla="*/ 0 w 914400"/>
                <a:gd name="connsiteY0" fmla="*/ 0 h 381000"/>
                <a:gd name="connsiteX1" fmla="*/ 0 w 914400"/>
                <a:gd name="connsiteY1" fmla="*/ 228600 h 381000"/>
                <a:gd name="connsiteX2" fmla="*/ 914400 w 914400"/>
                <a:gd name="connsiteY2" fmla="*/ 228600 h 381000"/>
                <a:gd name="connsiteX3" fmla="*/ 914400 w 914400"/>
                <a:gd name="connsiteY3" fmla="*/ 381000 h 381000"/>
                <a:gd name="connsiteX0" fmla="*/ 0 w 914400"/>
                <a:gd name="connsiteY0" fmla="*/ 0 h 471678"/>
                <a:gd name="connsiteX1" fmla="*/ 0 w 914400"/>
                <a:gd name="connsiteY1" fmla="*/ 228600 h 471678"/>
                <a:gd name="connsiteX2" fmla="*/ 914400 w 914400"/>
                <a:gd name="connsiteY2" fmla="*/ 228600 h 471678"/>
                <a:gd name="connsiteX3" fmla="*/ 891540 w 914400"/>
                <a:gd name="connsiteY3" fmla="*/ 471678 h 471678"/>
                <a:gd name="connsiteX0" fmla="*/ 0 w 891540"/>
                <a:gd name="connsiteY0" fmla="*/ 0 h 471678"/>
                <a:gd name="connsiteX1" fmla="*/ 0 w 891540"/>
                <a:gd name="connsiteY1" fmla="*/ 228600 h 471678"/>
                <a:gd name="connsiteX2" fmla="*/ 643890 w 891540"/>
                <a:gd name="connsiteY2" fmla="*/ 267462 h 471678"/>
                <a:gd name="connsiteX3" fmla="*/ 891540 w 891540"/>
                <a:gd name="connsiteY3" fmla="*/ 471678 h 471678"/>
                <a:gd name="connsiteX0" fmla="*/ 0 w 891540"/>
                <a:gd name="connsiteY0" fmla="*/ 0 h 471678"/>
                <a:gd name="connsiteX1" fmla="*/ 26670 w 891540"/>
                <a:gd name="connsiteY1" fmla="*/ 257746 h 471678"/>
                <a:gd name="connsiteX2" fmla="*/ 643890 w 891540"/>
                <a:gd name="connsiteY2" fmla="*/ 267462 h 471678"/>
                <a:gd name="connsiteX3" fmla="*/ 891540 w 891540"/>
                <a:gd name="connsiteY3" fmla="*/ 471678 h 471678"/>
                <a:gd name="connsiteX0" fmla="*/ 0 w 891540"/>
                <a:gd name="connsiteY0" fmla="*/ 0 h 471678"/>
                <a:gd name="connsiteX1" fmla="*/ 7620 w 891540"/>
                <a:gd name="connsiteY1" fmla="*/ 267461 h 471678"/>
                <a:gd name="connsiteX2" fmla="*/ 643890 w 891540"/>
                <a:gd name="connsiteY2" fmla="*/ 267462 h 471678"/>
                <a:gd name="connsiteX3" fmla="*/ 891540 w 891540"/>
                <a:gd name="connsiteY3" fmla="*/ 471678 h 471678"/>
                <a:gd name="connsiteX0" fmla="*/ 0 w 883920"/>
                <a:gd name="connsiteY0" fmla="*/ 0 h 204217"/>
                <a:gd name="connsiteX1" fmla="*/ 636270 w 883920"/>
                <a:gd name="connsiteY1" fmla="*/ 1 h 204217"/>
                <a:gd name="connsiteX2" fmla="*/ 883920 w 883920"/>
                <a:gd name="connsiteY2" fmla="*/ 204217 h 204217"/>
                <a:gd name="connsiteX0" fmla="*/ 0 w 883920"/>
                <a:gd name="connsiteY0" fmla="*/ 0 h 204217"/>
                <a:gd name="connsiteX1" fmla="*/ 557948 w 883920"/>
                <a:gd name="connsiteY1" fmla="*/ 1 h 204217"/>
                <a:gd name="connsiteX2" fmla="*/ 883920 w 883920"/>
                <a:gd name="connsiteY2" fmla="*/ 204217 h 204217"/>
                <a:gd name="connsiteX0" fmla="*/ 0 w 788308"/>
                <a:gd name="connsiteY0" fmla="*/ 0 h 309556"/>
                <a:gd name="connsiteX1" fmla="*/ 557948 w 788308"/>
                <a:gd name="connsiteY1" fmla="*/ 1 h 309556"/>
                <a:gd name="connsiteX2" fmla="*/ 788308 w 788308"/>
                <a:gd name="connsiteY2" fmla="*/ 309556 h 309556"/>
                <a:gd name="connsiteX0" fmla="*/ 0 w 788308"/>
                <a:gd name="connsiteY0" fmla="*/ 0 h 309556"/>
                <a:gd name="connsiteX1" fmla="*/ 451372 w 788308"/>
                <a:gd name="connsiteY1" fmla="*/ 0 h 309556"/>
                <a:gd name="connsiteX2" fmla="*/ 788308 w 788308"/>
                <a:gd name="connsiteY2" fmla="*/ 309556 h 309556"/>
                <a:gd name="connsiteX0" fmla="*/ 0 w 788308"/>
                <a:gd name="connsiteY0" fmla="*/ 0 h 309556"/>
                <a:gd name="connsiteX1" fmla="*/ 451372 w 788308"/>
                <a:gd name="connsiteY1" fmla="*/ 0 h 309556"/>
                <a:gd name="connsiteX2" fmla="*/ 788308 w 788308"/>
                <a:gd name="connsiteY2" fmla="*/ 135461 h 309556"/>
                <a:gd name="connsiteX3" fmla="*/ 788308 w 788308"/>
                <a:gd name="connsiteY3" fmla="*/ 309556 h 309556"/>
                <a:gd name="connsiteX0" fmla="*/ 0 w 788308"/>
                <a:gd name="connsiteY0" fmla="*/ 0 h 822004"/>
                <a:gd name="connsiteX1" fmla="*/ 451372 w 788308"/>
                <a:gd name="connsiteY1" fmla="*/ 0 h 822004"/>
                <a:gd name="connsiteX2" fmla="*/ 788308 w 788308"/>
                <a:gd name="connsiteY2" fmla="*/ 135461 h 822004"/>
                <a:gd name="connsiteX3" fmla="*/ 788308 w 788308"/>
                <a:gd name="connsiteY3" fmla="*/ 822004 h 822004"/>
                <a:gd name="connsiteX0" fmla="*/ 0 w 788308"/>
                <a:gd name="connsiteY0" fmla="*/ 2 h 822006"/>
                <a:gd name="connsiteX1" fmla="*/ 230883 w 788308"/>
                <a:gd name="connsiteY1" fmla="*/ 0 h 822006"/>
                <a:gd name="connsiteX2" fmla="*/ 451372 w 788308"/>
                <a:gd name="connsiteY2" fmla="*/ 2 h 822006"/>
                <a:gd name="connsiteX3" fmla="*/ 788308 w 788308"/>
                <a:gd name="connsiteY3" fmla="*/ 135463 h 822006"/>
                <a:gd name="connsiteX4" fmla="*/ 788308 w 788308"/>
                <a:gd name="connsiteY4" fmla="*/ 822006 h 822006"/>
                <a:gd name="connsiteX0" fmla="*/ 1 w 557426"/>
                <a:gd name="connsiteY0" fmla="*/ 0 h 822006"/>
                <a:gd name="connsiteX1" fmla="*/ 220490 w 557426"/>
                <a:gd name="connsiteY1" fmla="*/ 2 h 822006"/>
                <a:gd name="connsiteX2" fmla="*/ 557426 w 557426"/>
                <a:gd name="connsiteY2" fmla="*/ 135463 h 822006"/>
                <a:gd name="connsiteX3" fmla="*/ 557426 w 557426"/>
                <a:gd name="connsiteY3" fmla="*/ 822006 h 822006"/>
                <a:gd name="connsiteX0" fmla="*/ -1 w 336935"/>
                <a:gd name="connsiteY0" fmla="*/ 0 h 822004"/>
                <a:gd name="connsiteX1" fmla="*/ 336935 w 336935"/>
                <a:gd name="connsiteY1" fmla="*/ 135461 h 822004"/>
                <a:gd name="connsiteX2" fmla="*/ 336935 w 336935"/>
                <a:gd name="connsiteY2" fmla="*/ 822004 h 822004"/>
                <a:gd name="connsiteX0" fmla="*/ 1 w 343857"/>
                <a:gd name="connsiteY0" fmla="*/ 0 h 822004"/>
                <a:gd name="connsiteX1" fmla="*/ 336937 w 343857"/>
                <a:gd name="connsiteY1" fmla="*/ 135461 h 822004"/>
                <a:gd name="connsiteX2" fmla="*/ 343857 w 343857"/>
                <a:gd name="connsiteY2" fmla="*/ 750610 h 822004"/>
                <a:gd name="connsiteX3" fmla="*/ 336937 w 343857"/>
                <a:gd name="connsiteY3" fmla="*/ 822004 h 822004"/>
                <a:gd name="connsiteX0" fmla="*/ -1 w 343855"/>
                <a:gd name="connsiteY0" fmla="*/ 0 h 750610"/>
                <a:gd name="connsiteX1" fmla="*/ 336935 w 343855"/>
                <a:gd name="connsiteY1" fmla="*/ 135461 h 750610"/>
                <a:gd name="connsiteX2" fmla="*/ 343855 w 343855"/>
                <a:gd name="connsiteY2" fmla="*/ 750610 h 750610"/>
                <a:gd name="connsiteX3" fmla="*/ 13842 w 343855"/>
                <a:gd name="connsiteY3" fmla="*/ 749418 h 750610"/>
                <a:gd name="connsiteX0" fmla="*/ 1 w 339243"/>
                <a:gd name="connsiteY0" fmla="*/ 0 h 750610"/>
                <a:gd name="connsiteX1" fmla="*/ 336937 w 339243"/>
                <a:gd name="connsiteY1" fmla="*/ 135461 h 750610"/>
                <a:gd name="connsiteX2" fmla="*/ 330023 w 339243"/>
                <a:gd name="connsiteY2" fmla="*/ 750610 h 750610"/>
                <a:gd name="connsiteX3" fmla="*/ 13844 w 339243"/>
                <a:gd name="connsiteY3" fmla="*/ 749418 h 750610"/>
                <a:gd name="connsiteX0" fmla="*/ 0 w 339243"/>
                <a:gd name="connsiteY0" fmla="*/ 0 h 750610"/>
                <a:gd name="connsiteX1" fmla="*/ 336936 w 339243"/>
                <a:gd name="connsiteY1" fmla="*/ 135461 h 750610"/>
                <a:gd name="connsiteX2" fmla="*/ 330022 w 339243"/>
                <a:gd name="connsiteY2" fmla="*/ 750610 h 750610"/>
                <a:gd name="connsiteX0" fmla="*/ 0 w 339243"/>
                <a:gd name="connsiteY0" fmla="*/ 0 h 604715"/>
                <a:gd name="connsiteX1" fmla="*/ 336936 w 339243"/>
                <a:gd name="connsiteY1" fmla="*/ 135461 h 604715"/>
                <a:gd name="connsiteX2" fmla="*/ 337770 w 339243"/>
                <a:gd name="connsiteY2" fmla="*/ 604715 h 604715"/>
                <a:gd name="connsiteX0" fmla="*/ 0 w 339243"/>
                <a:gd name="connsiteY0" fmla="*/ 0 h 627717"/>
                <a:gd name="connsiteX1" fmla="*/ 336936 w 339243"/>
                <a:gd name="connsiteY1" fmla="*/ 135461 h 627717"/>
                <a:gd name="connsiteX2" fmla="*/ 258169 w 339243"/>
                <a:gd name="connsiteY2" fmla="*/ 627717 h 627717"/>
                <a:gd name="connsiteX0" fmla="*/ 0 w 336936"/>
                <a:gd name="connsiteY0" fmla="*/ 0 h 627717"/>
                <a:gd name="connsiteX1" fmla="*/ 336936 w 336936"/>
                <a:gd name="connsiteY1" fmla="*/ 135461 h 627717"/>
                <a:gd name="connsiteX2" fmla="*/ 258169 w 336936"/>
                <a:gd name="connsiteY2" fmla="*/ 627717 h 627717"/>
                <a:gd name="connsiteX0" fmla="*/ 0 w 336936"/>
                <a:gd name="connsiteY0" fmla="*/ 0 h 627717"/>
                <a:gd name="connsiteX1" fmla="*/ 336936 w 336936"/>
                <a:gd name="connsiteY1" fmla="*/ 135461 h 627717"/>
                <a:gd name="connsiteX2" fmla="*/ 141489 w 336936"/>
                <a:gd name="connsiteY2" fmla="*/ 560671 h 627717"/>
                <a:gd name="connsiteX3" fmla="*/ 258169 w 336936"/>
                <a:gd name="connsiteY3" fmla="*/ 627717 h 627717"/>
                <a:gd name="connsiteX0" fmla="*/ 0 w 258169"/>
                <a:gd name="connsiteY0" fmla="*/ 0 h 627717"/>
                <a:gd name="connsiteX1" fmla="*/ 141489 w 258169"/>
                <a:gd name="connsiteY1" fmla="*/ 63723 h 627717"/>
                <a:gd name="connsiteX2" fmla="*/ 141489 w 258169"/>
                <a:gd name="connsiteY2" fmla="*/ 560671 h 627717"/>
                <a:gd name="connsiteX3" fmla="*/ 258169 w 258169"/>
                <a:gd name="connsiteY3" fmla="*/ 627717 h 627717"/>
                <a:gd name="connsiteX0" fmla="*/ 0 w 258169"/>
                <a:gd name="connsiteY0" fmla="*/ 0 h 627717"/>
                <a:gd name="connsiteX1" fmla="*/ 141489 w 258169"/>
                <a:gd name="connsiteY1" fmla="*/ 63723 h 627717"/>
                <a:gd name="connsiteX2" fmla="*/ 251366 w 258169"/>
                <a:gd name="connsiteY2" fmla="*/ 328917 h 627717"/>
                <a:gd name="connsiteX3" fmla="*/ 258169 w 258169"/>
                <a:gd name="connsiteY3" fmla="*/ 627717 h 627717"/>
                <a:gd name="connsiteX0" fmla="*/ 0 w 339850"/>
                <a:gd name="connsiteY0" fmla="*/ 0 h 627717"/>
                <a:gd name="connsiteX1" fmla="*/ 339850 w 339850"/>
                <a:gd name="connsiteY1" fmla="*/ 79847 h 627717"/>
                <a:gd name="connsiteX2" fmla="*/ 251366 w 339850"/>
                <a:gd name="connsiteY2" fmla="*/ 328917 h 627717"/>
                <a:gd name="connsiteX3" fmla="*/ 258169 w 339850"/>
                <a:gd name="connsiteY3" fmla="*/ 627717 h 627717"/>
                <a:gd name="connsiteX0" fmla="*/ 0 w 175896"/>
                <a:gd name="connsiteY0" fmla="*/ 0 h 603744"/>
                <a:gd name="connsiteX1" fmla="*/ 175896 w 175896"/>
                <a:gd name="connsiteY1" fmla="*/ 55874 h 603744"/>
                <a:gd name="connsiteX2" fmla="*/ 87412 w 175896"/>
                <a:gd name="connsiteY2" fmla="*/ 304944 h 603744"/>
                <a:gd name="connsiteX3" fmla="*/ 94215 w 175896"/>
                <a:gd name="connsiteY3" fmla="*/ 603744 h 603744"/>
                <a:gd name="connsiteX0" fmla="*/ 88484 w 88484"/>
                <a:gd name="connsiteY0" fmla="*/ 0 h 547870"/>
                <a:gd name="connsiteX1" fmla="*/ 0 w 88484"/>
                <a:gd name="connsiteY1" fmla="*/ 249070 h 547870"/>
                <a:gd name="connsiteX2" fmla="*/ 6803 w 88484"/>
                <a:gd name="connsiteY2" fmla="*/ 547870 h 547870"/>
                <a:gd name="connsiteX0" fmla="*/ 88485 w 88485"/>
                <a:gd name="connsiteY0" fmla="*/ 0 h 547870"/>
                <a:gd name="connsiteX1" fmla="*/ 0 w 88485"/>
                <a:gd name="connsiteY1" fmla="*/ 68995 h 547870"/>
                <a:gd name="connsiteX2" fmla="*/ 6804 w 88485"/>
                <a:gd name="connsiteY2" fmla="*/ 547870 h 547870"/>
                <a:gd name="connsiteX0" fmla="*/ 94824 w 94824"/>
                <a:gd name="connsiteY0" fmla="*/ 0 h 547870"/>
                <a:gd name="connsiteX1" fmla="*/ 6339 w 94824"/>
                <a:gd name="connsiteY1" fmla="*/ 68995 h 547870"/>
                <a:gd name="connsiteX2" fmla="*/ 0 w 94824"/>
                <a:gd name="connsiteY2" fmla="*/ 547870 h 547870"/>
                <a:gd name="connsiteX0" fmla="*/ 94825 w 94825"/>
                <a:gd name="connsiteY0" fmla="*/ 0 h 547870"/>
                <a:gd name="connsiteX1" fmla="*/ 0 w 94825"/>
                <a:gd name="connsiteY1" fmla="*/ 68995 h 547870"/>
                <a:gd name="connsiteX2" fmla="*/ 1 w 94825"/>
                <a:gd name="connsiteY2" fmla="*/ 547870 h 547870"/>
                <a:gd name="connsiteX0" fmla="*/ 170566 w 170566"/>
                <a:gd name="connsiteY0" fmla="*/ 0 h 547871"/>
                <a:gd name="connsiteX1" fmla="*/ 0 w 170566"/>
                <a:gd name="connsiteY1" fmla="*/ 68996 h 547871"/>
                <a:gd name="connsiteX2" fmla="*/ 1 w 170566"/>
                <a:gd name="connsiteY2" fmla="*/ 547871 h 547871"/>
                <a:gd name="connsiteX0" fmla="*/ 170565 w 170565"/>
                <a:gd name="connsiteY0" fmla="*/ 0 h 547871"/>
                <a:gd name="connsiteX1" fmla="*/ 1 w 170565"/>
                <a:gd name="connsiteY1" fmla="*/ 21548 h 547871"/>
                <a:gd name="connsiteX2" fmla="*/ 0 w 170565"/>
                <a:gd name="connsiteY2" fmla="*/ 547871 h 547871"/>
                <a:gd name="connsiteX0" fmla="*/ 170565 w 170565"/>
                <a:gd name="connsiteY0" fmla="*/ 0 h 547871"/>
                <a:gd name="connsiteX1" fmla="*/ 0 w 170565"/>
                <a:gd name="connsiteY1" fmla="*/ 36231 h 547871"/>
                <a:gd name="connsiteX2" fmla="*/ 0 w 170565"/>
                <a:gd name="connsiteY2" fmla="*/ 547871 h 547871"/>
                <a:gd name="connsiteX0" fmla="*/ 240495 w 240495"/>
                <a:gd name="connsiteY0" fmla="*/ 0 h 526322"/>
                <a:gd name="connsiteX1" fmla="*/ 0 w 240495"/>
                <a:gd name="connsiteY1" fmla="*/ 14682 h 526322"/>
                <a:gd name="connsiteX2" fmla="*/ 0 w 240495"/>
                <a:gd name="connsiteY2" fmla="*/ 526322 h 526322"/>
                <a:gd name="connsiteX0" fmla="*/ 240495 w 240495"/>
                <a:gd name="connsiteY0" fmla="*/ 0 h 526322"/>
                <a:gd name="connsiteX1" fmla="*/ 2 w 240495"/>
                <a:gd name="connsiteY1" fmla="*/ 151937 h 526322"/>
                <a:gd name="connsiteX2" fmla="*/ 0 w 240495"/>
                <a:gd name="connsiteY2" fmla="*/ 526322 h 526322"/>
                <a:gd name="connsiteX0" fmla="*/ 240495 w 240495"/>
                <a:gd name="connsiteY0" fmla="*/ 0 h 526322"/>
                <a:gd name="connsiteX1" fmla="*/ 239423 w 240495"/>
                <a:gd name="connsiteY1" fmla="*/ 35636 h 526322"/>
                <a:gd name="connsiteX2" fmla="*/ 2 w 240495"/>
                <a:gd name="connsiteY2" fmla="*/ 151937 h 526322"/>
                <a:gd name="connsiteX3" fmla="*/ 0 w 240495"/>
                <a:gd name="connsiteY3" fmla="*/ 526322 h 526322"/>
                <a:gd name="connsiteX0" fmla="*/ 239423 w 239423"/>
                <a:gd name="connsiteY0" fmla="*/ 0 h 490686"/>
                <a:gd name="connsiteX1" fmla="*/ 2 w 239423"/>
                <a:gd name="connsiteY1" fmla="*/ 116301 h 490686"/>
                <a:gd name="connsiteX2" fmla="*/ 0 w 239423"/>
                <a:gd name="connsiteY2" fmla="*/ 490686 h 490686"/>
                <a:gd name="connsiteX0" fmla="*/ 0 w 199244"/>
                <a:gd name="connsiteY0" fmla="*/ 0 h 552507"/>
                <a:gd name="connsiteX1" fmla="*/ 199244 w 199244"/>
                <a:gd name="connsiteY1" fmla="*/ 178122 h 552507"/>
                <a:gd name="connsiteX2" fmla="*/ 199242 w 199244"/>
                <a:gd name="connsiteY2" fmla="*/ 552507 h 552507"/>
                <a:gd name="connsiteX0" fmla="*/ 0 w 199245"/>
                <a:gd name="connsiteY0" fmla="*/ 0 h 552507"/>
                <a:gd name="connsiteX1" fmla="*/ 199245 w 199245"/>
                <a:gd name="connsiteY1" fmla="*/ 192696 h 552507"/>
                <a:gd name="connsiteX2" fmla="*/ 199242 w 199245"/>
                <a:gd name="connsiteY2" fmla="*/ 552507 h 552507"/>
                <a:gd name="connsiteX0" fmla="*/ 0 w 199245"/>
                <a:gd name="connsiteY0" fmla="*/ 0 h 552507"/>
                <a:gd name="connsiteX1" fmla="*/ 199245 w 199245"/>
                <a:gd name="connsiteY1" fmla="*/ 311112 h 552507"/>
                <a:gd name="connsiteX2" fmla="*/ 199242 w 199245"/>
                <a:gd name="connsiteY2" fmla="*/ 552507 h 552507"/>
                <a:gd name="connsiteX0" fmla="*/ 0 w 199244"/>
                <a:gd name="connsiteY0" fmla="*/ 0 h 552507"/>
                <a:gd name="connsiteX1" fmla="*/ 199244 w 199244"/>
                <a:gd name="connsiteY1" fmla="*/ 127408 h 552507"/>
                <a:gd name="connsiteX2" fmla="*/ 199242 w 199244"/>
                <a:gd name="connsiteY2" fmla="*/ 552507 h 552507"/>
                <a:gd name="connsiteX0" fmla="*/ 0 w 199244"/>
                <a:gd name="connsiteY0" fmla="*/ 0 h 552507"/>
                <a:gd name="connsiteX1" fmla="*/ 81919 w 199244"/>
                <a:gd name="connsiteY1" fmla="*/ 0 h 552507"/>
                <a:gd name="connsiteX2" fmla="*/ 199244 w 199244"/>
                <a:gd name="connsiteY2" fmla="*/ 127408 h 552507"/>
                <a:gd name="connsiteX3" fmla="*/ 199242 w 199244"/>
                <a:gd name="connsiteY3" fmla="*/ 552507 h 552507"/>
                <a:gd name="connsiteX0" fmla="*/ 0 w 201037"/>
                <a:gd name="connsiteY0" fmla="*/ 0 h 552507"/>
                <a:gd name="connsiteX1" fmla="*/ 81919 w 201037"/>
                <a:gd name="connsiteY1" fmla="*/ 0 h 552507"/>
                <a:gd name="connsiteX2" fmla="*/ 201037 w 201037"/>
                <a:gd name="connsiteY2" fmla="*/ 363505 h 552507"/>
                <a:gd name="connsiteX3" fmla="*/ 199242 w 201037"/>
                <a:gd name="connsiteY3" fmla="*/ 552507 h 552507"/>
                <a:gd name="connsiteX0" fmla="*/ 0 w 201037"/>
                <a:gd name="connsiteY0" fmla="*/ 0 h 552507"/>
                <a:gd name="connsiteX1" fmla="*/ 81919 w 201037"/>
                <a:gd name="connsiteY1" fmla="*/ 0 h 552507"/>
                <a:gd name="connsiteX2" fmla="*/ 201037 w 201037"/>
                <a:gd name="connsiteY2" fmla="*/ 400912 h 552507"/>
                <a:gd name="connsiteX3" fmla="*/ 199242 w 201037"/>
                <a:gd name="connsiteY3" fmla="*/ 552507 h 552507"/>
                <a:gd name="connsiteX0" fmla="*/ 0 w 201037"/>
                <a:gd name="connsiteY0" fmla="*/ 0 h 552507"/>
                <a:gd name="connsiteX1" fmla="*/ 81919 w 201037"/>
                <a:gd name="connsiteY1" fmla="*/ 0 h 552507"/>
                <a:gd name="connsiteX2" fmla="*/ 201037 w 201037"/>
                <a:gd name="connsiteY2" fmla="*/ 400912 h 552507"/>
                <a:gd name="connsiteX3" fmla="*/ 199242 w 201037"/>
                <a:gd name="connsiteY3" fmla="*/ 552507 h 552507"/>
                <a:gd name="connsiteX0" fmla="*/ 0 w 201129"/>
                <a:gd name="connsiteY0" fmla="*/ 0 h 529249"/>
                <a:gd name="connsiteX1" fmla="*/ 81919 w 201129"/>
                <a:gd name="connsiteY1" fmla="*/ 0 h 529249"/>
                <a:gd name="connsiteX2" fmla="*/ 201037 w 201129"/>
                <a:gd name="connsiteY2" fmla="*/ 400912 h 529249"/>
                <a:gd name="connsiteX3" fmla="*/ 201128 w 201129"/>
                <a:gd name="connsiteY3" fmla="*/ 529249 h 529249"/>
                <a:gd name="connsiteX0" fmla="*/ 0 w 201129"/>
                <a:gd name="connsiteY0" fmla="*/ 0 h 529249"/>
                <a:gd name="connsiteX1" fmla="*/ 65488 w 201129"/>
                <a:gd name="connsiteY1" fmla="*/ 0 h 529249"/>
                <a:gd name="connsiteX2" fmla="*/ 201037 w 201129"/>
                <a:gd name="connsiteY2" fmla="*/ 400912 h 529249"/>
                <a:gd name="connsiteX3" fmla="*/ 201128 w 201129"/>
                <a:gd name="connsiteY3" fmla="*/ 529249 h 529249"/>
                <a:gd name="connsiteX0" fmla="*/ 0 w 201129"/>
                <a:gd name="connsiteY0" fmla="*/ 0 h 529249"/>
                <a:gd name="connsiteX1" fmla="*/ 81918 w 201129"/>
                <a:gd name="connsiteY1" fmla="*/ 0 h 529249"/>
                <a:gd name="connsiteX2" fmla="*/ 201037 w 201129"/>
                <a:gd name="connsiteY2" fmla="*/ 400912 h 529249"/>
                <a:gd name="connsiteX3" fmla="*/ 201128 w 201129"/>
                <a:gd name="connsiteY3" fmla="*/ 529249 h 529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129" h="529249">
                  <a:moveTo>
                    <a:pt x="0" y="0"/>
                  </a:moveTo>
                  <a:lnTo>
                    <a:pt x="81918" y="0"/>
                  </a:lnTo>
                  <a:lnTo>
                    <a:pt x="201037" y="400912"/>
                  </a:lnTo>
                  <a:cubicBezTo>
                    <a:pt x="201036" y="525707"/>
                    <a:pt x="201129" y="404454"/>
                    <a:pt x="201128" y="529249"/>
                  </a:cubicBezTo>
                </a:path>
              </a:pathLst>
            </a:custGeom>
            <a:ln w="19050">
              <a:solidFill>
                <a:srgbClr val="000000">
                  <a:alpha val="1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0" name="Elbow Connector 501"/>
            <p:cNvCxnSpPr>
              <a:endCxn id="177" idx="4"/>
            </p:cNvCxnSpPr>
            <p:nvPr/>
          </p:nvCxnSpPr>
          <p:spPr bwMode="gray">
            <a:xfrm rot="10800000">
              <a:off x="5756770" y="2072254"/>
              <a:ext cx="84794" cy="236619"/>
            </a:xfrm>
            <a:prstGeom prst="bentConnector2">
              <a:avLst/>
            </a:prstGeom>
            <a:ln w="19050">
              <a:solidFill>
                <a:srgbClr val="000000">
                  <a:alpha val="1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Elbow Connector 501"/>
            <p:cNvCxnSpPr>
              <a:endCxn id="212" idx="3"/>
            </p:cNvCxnSpPr>
            <p:nvPr/>
          </p:nvCxnSpPr>
          <p:spPr bwMode="gray">
            <a:xfrm rot="10800000">
              <a:off x="5514276" y="2359730"/>
              <a:ext cx="327289" cy="157849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000000">
                  <a:alpha val="1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Freeform 111"/>
            <p:cNvSpPr/>
            <p:nvPr/>
          </p:nvSpPr>
          <p:spPr bwMode="gray">
            <a:xfrm rot="5400000" flipV="1">
              <a:off x="7349908" y="-643642"/>
              <a:ext cx="614220" cy="1780976"/>
            </a:xfrm>
            <a:custGeom>
              <a:avLst/>
              <a:gdLst>
                <a:gd name="connsiteX0" fmla="*/ 17929 w 2848535"/>
                <a:gd name="connsiteY0" fmla="*/ 181536 h 199465"/>
                <a:gd name="connsiteX1" fmla="*/ 320488 w 2848535"/>
                <a:gd name="connsiteY1" fmla="*/ 181536 h 199465"/>
                <a:gd name="connsiteX2" fmla="*/ 421341 w 2848535"/>
                <a:gd name="connsiteY2" fmla="*/ 73959 h 199465"/>
                <a:gd name="connsiteX3" fmla="*/ 2848535 w 2848535"/>
                <a:gd name="connsiteY3" fmla="*/ 0 h 199465"/>
                <a:gd name="connsiteX4" fmla="*/ 2848535 w 2848535"/>
                <a:gd name="connsiteY4" fmla="*/ 0 h 199465"/>
                <a:gd name="connsiteX0" fmla="*/ 0 w 2830606"/>
                <a:gd name="connsiteY0" fmla="*/ 181536 h 199465"/>
                <a:gd name="connsiteX1" fmla="*/ 302559 w 2830606"/>
                <a:gd name="connsiteY1" fmla="*/ 181536 h 199465"/>
                <a:gd name="connsiteX2" fmla="*/ 403412 w 2830606"/>
                <a:gd name="connsiteY2" fmla="*/ 73959 h 199465"/>
                <a:gd name="connsiteX3" fmla="*/ 2830606 w 2830606"/>
                <a:gd name="connsiteY3" fmla="*/ 0 h 199465"/>
                <a:gd name="connsiteX4" fmla="*/ 2830606 w 2830606"/>
                <a:gd name="connsiteY4" fmla="*/ 0 h 199465"/>
                <a:gd name="connsiteX0" fmla="*/ 0 w 2830606"/>
                <a:gd name="connsiteY0" fmla="*/ 181536 h 181536"/>
                <a:gd name="connsiteX1" fmla="*/ 302559 w 2830606"/>
                <a:gd name="connsiteY1" fmla="*/ 181536 h 181536"/>
                <a:gd name="connsiteX2" fmla="*/ 403412 w 2830606"/>
                <a:gd name="connsiteY2" fmla="*/ 73959 h 181536"/>
                <a:gd name="connsiteX3" fmla="*/ 2830606 w 2830606"/>
                <a:gd name="connsiteY3" fmla="*/ 0 h 181536"/>
                <a:gd name="connsiteX4" fmla="*/ 2830606 w 2830606"/>
                <a:gd name="connsiteY4" fmla="*/ 0 h 181536"/>
                <a:gd name="connsiteX0" fmla="*/ 0 w 2830606"/>
                <a:gd name="connsiteY0" fmla="*/ 181536 h 181536"/>
                <a:gd name="connsiteX1" fmla="*/ 302559 w 2830606"/>
                <a:gd name="connsiteY1" fmla="*/ 181536 h 181536"/>
                <a:gd name="connsiteX2" fmla="*/ 403412 w 2830606"/>
                <a:gd name="connsiteY2" fmla="*/ 73959 h 181536"/>
                <a:gd name="connsiteX3" fmla="*/ 2830606 w 2830606"/>
                <a:gd name="connsiteY3" fmla="*/ 0 h 181536"/>
                <a:gd name="connsiteX4" fmla="*/ 2830606 w 2830606"/>
                <a:gd name="connsiteY4" fmla="*/ 0 h 181536"/>
                <a:gd name="connsiteX0" fmla="*/ 0 w 2830606"/>
                <a:gd name="connsiteY0" fmla="*/ 181536 h 181536"/>
                <a:gd name="connsiteX1" fmla="*/ 302559 w 2830606"/>
                <a:gd name="connsiteY1" fmla="*/ 181536 h 181536"/>
                <a:gd name="connsiteX2" fmla="*/ 477371 w 2830606"/>
                <a:gd name="connsiteY2" fmla="*/ 15688 h 181536"/>
                <a:gd name="connsiteX3" fmla="*/ 2830606 w 2830606"/>
                <a:gd name="connsiteY3" fmla="*/ 0 h 181536"/>
                <a:gd name="connsiteX4" fmla="*/ 2830606 w 2830606"/>
                <a:gd name="connsiteY4" fmla="*/ 0 h 181536"/>
                <a:gd name="connsiteX0" fmla="*/ 0 w 2830606"/>
                <a:gd name="connsiteY0" fmla="*/ 181536 h 181536"/>
                <a:gd name="connsiteX1" fmla="*/ 302559 w 2830606"/>
                <a:gd name="connsiteY1" fmla="*/ 181536 h 181536"/>
                <a:gd name="connsiteX2" fmla="*/ 477371 w 2830606"/>
                <a:gd name="connsiteY2" fmla="*/ 15688 h 181536"/>
                <a:gd name="connsiteX3" fmla="*/ 2830606 w 2830606"/>
                <a:gd name="connsiteY3" fmla="*/ 0 h 181536"/>
                <a:gd name="connsiteX4" fmla="*/ 2810436 w 2830606"/>
                <a:gd name="connsiteY4" fmla="*/ 13447 h 181536"/>
                <a:gd name="connsiteX0" fmla="*/ 0 w 2830606"/>
                <a:gd name="connsiteY0" fmla="*/ 186018 h 186018"/>
                <a:gd name="connsiteX1" fmla="*/ 302559 w 2830606"/>
                <a:gd name="connsiteY1" fmla="*/ 186018 h 186018"/>
                <a:gd name="connsiteX2" fmla="*/ 477371 w 2830606"/>
                <a:gd name="connsiteY2" fmla="*/ 0 h 186018"/>
                <a:gd name="connsiteX3" fmla="*/ 2830606 w 2830606"/>
                <a:gd name="connsiteY3" fmla="*/ 4482 h 186018"/>
                <a:gd name="connsiteX4" fmla="*/ 2810436 w 2830606"/>
                <a:gd name="connsiteY4" fmla="*/ 17929 h 186018"/>
                <a:gd name="connsiteX0" fmla="*/ 0 w 2830606"/>
                <a:gd name="connsiteY0" fmla="*/ 186018 h 186018"/>
                <a:gd name="connsiteX1" fmla="*/ 302559 w 2830606"/>
                <a:gd name="connsiteY1" fmla="*/ 186018 h 186018"/>
                <a:gd name="connsiteX2" fmla="*/ 477371 w 2830606"/>
                <a:gd name="connsiteY2" fmla="*/ 0 h 186018"/>
                <a:gd name="connsiteX3" fmla="*/ 2830606 w 2830606"/>
                <a:gd name="connsiteY3" fmla="*/ 4482 h 186018"/>
                <a:gd name="connsiteX0" fmla="*/ 0 w 3211606"/>
                <a:gd name="connsiteY0" fmla="*/ 0 h 567018"/>
                <a:gd name="connsiteX1" fmla="*/ 683559 w 3211606"/>
                <a:gd name="connsiteY1" fmla="*/ 567018 h 567018"/>
                <a:gd name="connsiteX2" fmla="*/ 858371 w 3211606"/>
                <a:gd name="connsiteY2" fmla="*/ 381000 h 567018"/>
                <a:gd name="connsiteX3" fmla="*/ 3211606 w 3211606"/>
                <a:gd name="connsiteY3" fmla="*/ 385482 h 567018"/>
                <a:gd name="connsiteX0" fmla="*/ 0 w 3211606"/>
                <a:gd name="connsiteY0" fmla="*/ 0 h 385482"/>
                <a:gd name="connsiteX1" fmla="*/ 0 w 3211606"/>
                <a:gd name="connsiteY1" fmla="*/ 228600 h 385482"/>
                <a:gd name="connsiteX2" fmla="*/ 858371 w 3211606"/>
                <a:gd name="connsiteY2" fmla="*/ 381000 h 385482"/>
                <a:gd name="connsiteX3" fmla="*/ 3211606 w 3211606"/>
                <a:gd name="connsiteY3" fmla="*/ 385482 h 385482"/>
                <a:gd name="connsiteX0" fmla="*/ 0 w 3211606"/>
                <a:gd name="connsiteY0" fmla="*/ 0 h 385482"/>
                <a:gd name="connsiteX1" fmla="*/ 0 w 3211606"/>
                <a:gd name="connsiteY1" fmla="*/ 228600 h 385482"/>
                <a:gd name="connsiteX2" fmla="*/ 914400 w 3211606"/>
                <a:gd name="connsiteY2" fmla="*/ 228600 h 385482"/>
                <a:gd name="connsiteX3" fmla="*/ 3211606 w 3211606"/>
                <a:gd name="connsiteY3" fmla="*/ 385482 h 385482"/>
                <a:gd name="connsiteX0" fmla="*/ 0 w 914400"/>
                <a:gd name="connsiteY0" fmla="*/ 0 h 381000"/>
                <a:gd name="connsiteX1" fmla="*/ 0 w 914400"/>
                <a:gd name="connsiteY1" fmla="*/ 228600 h 381000"/>
                <a:gd name="connsiteX2" fmla="*/ 914400 w 914400"/>
                <a:gd name="connsiteY2" fmla="*/ 228600 h 381000"/>
                <a:gd name="connsiteX3" fmla="*/ 914400 w 914400"/>
                <a:gd name="connsiteY3" fmla="*/ 381000 h 381000"/>
                <a:gd name="connsiteX0" fmla="*/ 0 w 914400"/>
                <a:gd name="connsiteY0" fmla="*/ 0 h 471678"/>
                <a:gd name="connsiteX1" fmla="*/ 0 w 914400"/>
                <a:gd name="connsiteY1" fmla="*/ 228600 h 471678"/>
                <a:gd name="connsiteX2" fmla="*/ 914400 w 914400"/>
                <a:gd name="connsiteY2" fmla="*/ 228600 h 471678"/>
                <a:gd name="connsiteX3" fmla="*/ 891540 w 914400"/>
                <a:gd name="connsiteY3" fmla="*/ 471678 h 471678"/>
                <a:gd name="connsiteX0" fmla="*/ 0 w 891540"/>
                <a:gd name="connsiteY0" fmla="*/ 0 h 471678"/>
                <a:gd name="connsiteX1" fmla="*/ 0 w 891540"/>
                <a:gd name="connsiteY1" fmla="*/ 228600 h 471678"/>
                <a:gd name="connsiteX2" fmla="*/ 643890 w 891540"/>
                <a:gd name="connsiteY2" fmla="*/ 267462 h 471678"/>
                <a:gd name="connsiteX3" fmla="*/ 891540 w 891540"/>
                <a:gd name="connsiteY3" fmla="*/ 471678 h 471678"/>
                <a:gd name="connsiteX0" fmla="*/ 0 w 891540"/>
                <a:gd name="connsiteY0" fmla="*/ 0 h 471678"/>
                <a:gd name="connsiteX1" fmla="*/ 26670 w 891540"/>
                <a:gd name="connsiteY1" fmla="*/ 257746 h 471678"/>
                <a:gd name="connsiteX2" fmla="*/ 643890 w 891540"/>
                <a:gd name="connsiteY2" fmla="*/ 267462 h 471678"/>
                <a:gd name="connsiteX3" fmla="*/ 891540 w 891540"/>
                <a:gd name="connsiteY3" fmla="*/ 471678 h 471678"/>
                <a:gd name="connsiteX0" fmla="*/ 0 w 891540"/>
                <a:gd name="connsiteY0" fmla="*/ 0 h 471678"/>
                <a:gd name="connsiteX1" fmla="*/ 7620 w 891540"/>
                <a:gd name="connsiteY1" fmla="*/ 267461 h 471678"/>
                <a:gd name="connsiteX2" fmla="*/ 643890 w 891540"/>
                <a:gd name="connsiteY2" fmla="*/ 267462 h 471678"/>
                <a:gd name="connsiteX3" fmla="*/ 891540 w 891540"/>
                <a:gd name="connsiteY3" fmla="*/ 471678 h 471678"/>
                <a:gd name="connsiteX0" fmla="*/ 0 w 883920"/>
                <a:gd name="connsiteY0" fmla="*/ 0 h 204217"/>
                <a:gd name="connsiteX1" fmla="*/ 636270 w 883920"/>
                <a:gd name="connsiteY1" fmla="*/ 1 h 204217"/>
                <a:gd name="connsiteX2" fmla="*/ 883920 w 883920"/>
                <a:gd name="connsiteY2" fmla="*/ 204217 h 204217"/>
                <a:gd name="connsiteX0" fmla="*/ 0 w 883920"/>
                <a:gd name="connsiteY0" fmla="*/ 0 h 204217"/>
                <a:gd name="connsiteX1" fmla="*/ 557948 w 883920"/>
                <a:gd name="connsiteY1" fmla="*/ 1 h 204217"/>
                <a:gd name="connsiteX2" fmla="*/ 883920 w 883920"/>
                <a:gd name="connsiteY2" fmla="*/ 204217 h 204217"/>
                <a:gd name="connsiteX0" fmla="*/ 0 w 788308"/>
                <a:gd name="connsiteY0" fmla="*/ 0 h 309556"/>
                <a:gd name="connsiteX1" fmla="*/ 557948 w 788308"/>
                <a:gd name="connsiteY1" fmla="*/ 1 h 309556"/>
                <a:gd name="connsiteX2" fmla="*/ 788308 w 788308"/>
                <a:gd name="connsiteY2" fmla="*/ 309556 h 309556"/>
                <a:gd name="connsiteX0" fmla="*/ 0 w 788308"/>
                <a:gd name="connsiteY0" fmla="*/ 0 h 309556"/>
                <a:gd name="connsiteX1" fmla="*/ 451372 w 788308"/>
                <a:gd name="connsiteY1" fmla="*/ 0 h 309556"/>
                <a:gd name="connsiteX2" fmla="*/ 788308 w 788308"/>
                <a:gd name="connsiteY2" fmla="*/ 309556 h 309556"/>
                <a:gd name="connsiteX0" fmla="*/ 0 w 788308"/>
                <a:gd name="connsiteY0" fmla="*/ 0 h 309556"/>
                <a:gd name="connsiteX1" fmla="*/ 451372 w 788308"/>
                <a:gd name="connsiteY1" fmla="*/ 0 h 309556"/>
                <a:gd name="connsiteX2" fmla="*/ 788308 w 788308"/>
                <a:gd name="connsiteY2" fmla="*/ 135461 h 309556"/>
                <a:gd name="connsiteX3" fmla="*/ 788308 w 788308"/>
                <a:gd name="connsiteY3" fmla="*/ 309556 h 309556"/>
                <a:gd name="connsiteX0" fmla="*/ 0 w 788308"/>
                <a:gd name="connsiteY0" fmla="*/ 0 h 822004"/>
                <a:gd name="connsiteX1" fmla="*/ 451372 w 788308"/>
                <a:gd name="connsiteY1" fmla="*/ 0 h 822004"/>
                <a:gd name="connsiteX2" fmla="*/ 788308 w 788308"/>
                <a:gd name="connsiteY2" fmla="*/ 135461 h 822004"/>
                <a:gd name="connsiteX3" fmla="*/ 788308 w 788308"/>
                <a:gd name="connsiteY3" fmla="*/ 822004 h 822004"/>
                <a:gd name="connsiteX0" fmla="*/ 0 w 788308"/>
                <a:gd name="connsiteY0" fmla="*/ 2 h 822006"/>
                <a:gd name="connsiteX1" fmla="*/ 230883 w 788308"/>
                <a:gd name="connsiteY1" fmla="*/ 0 h 822006"/>
                <a:gd name="connsiteX2" fmla="*/ 451372 w 788308"/>
                <a:gd name="connsiteY2" fmla="*/ 2 h 822006"/>
                <a:gd name="connsiteX3" fmla="*/ 788308 w 788308"/>
                <a:gd name="connsiteY3" fmla="*/ 135463 h 822006"/>
                <a:gd name="connsiteX4" fmla="*/ 788308 w 788308"/>
                <a:gd name="connsiteY4" fmla="*/ 822006 h 822006"/>
                <a:gd name="connsiteX0" fmla="*/ 1 w 557426"/>
                <a:gd name="connsiteY0" fmla="*/ 0 h 822006"/>
                <a:gd name="connsiteX1" fmla="*/ 220490 w 557426"/>
                <a:gd name="connsiteY1" fmla="*/ 2 h 822006"/>
                <a:gd name="connsiteX2" fmla="*/ 557426 w 557426"/>
                <a:gd name="connsiteY2" fmla="*/ 135463 h 822006"/>
                <a:gd name="connsiteX3" fmla="*/ 557426 w 557426"/>
                <a:gd name="connsiteY3" fmla="*/ 822006 h 822006"/>
                <a:gd name="connsiteX0" fmla="*/ -1 w 336935"/>
                <a:gd name="connsiteY0" fmla="*/ 0 h 822004"/>
                <a:gd name="connsiteX1" fmla="*/ 336935 w 336935"/>
                <a:gd name="connsiteY1" fmla="*/ 135461 h 822004"/>
                <a:gd name="connsiteX2" fmla="*/ 336935 w 336935"/>
                <a:gd name="connsiteY2" fmla="*/ 822004 h 822004"/>
                <a:gd name="connsiteX0" fmla="*/ 1 w 343857"/>
                <a:gd name="connsiteY0" fmla="*/ 0 h 822004"/>
                <a:gd name="connsiteX1" fmla="*/ 336937 w 343857"/>
                <a:gd name="connsiteY1" fmla="*/ 135461 h 822004"/>
                <a:gd name="connsiteX2" fmla="*/ 343857 w 343857"/>
                <a:gd name="connsiteY2" fmla="*/ 750610 h 822004"/>
                <a:gd name="connsiteX3" fmla="*/ 336937 w 343857"/>
                <a:gd name="connsiteY3" fmla="*/ 822004 h 822004"/>
                <a:gd name="connsiteX0" fmla="*/ -1 w 343855"/>
                <a:gd name="connsiteY0" fmla="*/ 0 h 750610"/>
                <a:gd name="connsiteX1" fmla="*/ 336935 w 343855"/>
                <a:gd name="connsiteY1" fmla="*/ 135461 h 750610"/>
                <a:gd name="connsiteX2" fmla="*/ 343855 w 343855"/>
                <a:gd name="connsiteY2" fmla="*/ 750610 h 750610"/>
                <a:gd name="connsiteX3" fmla="*/ 13842 w 343855"/>
                <a:gd name="connsiteY3" fmla="*/ 749418 h 750610"/>
                <a:gd name="connsiteX0" fmla="*/ 1 w 339243"/>
                <a:gd name="connsiteY0" fmla="*/ 0 h 750610"/>
                <a:gd name="connsiteX1" fmla="*/ 336937 w 339243"/>
                <a:gd name="connsiteY1" fmla="*/ 135461 h 750610"/>
                <a:gd name="connsiteX2" fmla="*/ 330023 w 339243"/>
                <a:gd name="connsiteY2" fmla="*/ 750610 h 750610"/>
                <a:gd name="connsiteX3" fmla="*/ 13844 w 339243"/>
                <a:gd name="connsiteY3" fmla="*/ 749418 h 750610"/>
                <a:gd name="connsiteX0" fmla="*/ 0 w 339243"/>
                <a:gd name="connsiteY0" fmla="*/ 0 h 750610"/>
                <a:gd name="connsiteX1" fmla="*/ 336936 w 339243"/>
                <a:gd name="connsiteY1" fmla="*/ 135461 h 750610"/>
                <a:gd name="connsiteX2" fmla="*/ 330022 w 339243"/>
                <a:gd name="connsiteY2" fmla="*/ 750610 h 750610"/>
                <a:gd name="connsiteX0" fmla="*/ 0 w 339243"/>
                <a:gd name="connsiteY0" fmla="*/ 0 h 604715"/>
                <a:gd name="connsiteX1" fmla="*/ 336936 w 339243"/>
                <a:gd name="connsiteY1" fmla="*/ 135461 h 604715"/>
                <a:gd name="connsiteX2" fmla="*/ 337770 w 339243"/>
                <a:gd name="connsiteY2" fmla="*/ 604715 h 604715"/>
                <a:gd name="connsiteX0" fmla="*/ 0 w 339243"/>
                <a:gd name="connsiteY0" fmla="*/ 0 h 627717"/>
                <a:gd name="connsiteX1" fmla="*/ 336936 w 339243"/>
                <a:gd name="connsiteY1" fmla="*/ 135461 h 627717"/>
                <a:gd name="connsiteX2" fmla="*/ 258169 w 339243"/>
                <a:gd name="connsiteY2" fmla="*/ 627717 h 627717"/>
                <a:gd name="connsiteX0" fmla="*/ 0 w 336936"/>
                <a:gd name="connsiteY0" fmla="*/ 0 h 627717"/>
                <a:gd name="connsiteX1" fmla="*/ 336936 w 336936"/>
                <a:gd name="connsiteY1" fmla="*/ 135461 h 627717"/>
                <a:gd name="connsiteX2" fmla="*/ 258169 w 336936"/>
                <a:gd name="connsiteY2" fmla="*/ 627717 h 627717"/>
                <a:gd name="connsiteX0" fmla="*/ 0 w 336936"/>
                <a:gd name="connsiteY0" fmla="*/ 0 h 627717"/>
                <a:gd name="connsiteX1" fmla="*/ 336936 w 336936"/>
                <a:gd name="connsiteY1" fmla="*/ 135461 h 627717"/>
                <a:gd name="connsiteX2" fmla="*/ 141489 w 336936"/>
                <a:gd name="connsiteY2" fmla="*/ 560671 h 627717"/>
                <a:gd name="connsiteX3" fmla="*/ 258169 w 336936"/>
                <a:gd name="connsiteY3" fmla="*/ 627717 h 627717"/>
                <a:gd name="connsiteX0" fmla="*/ 0 w 258169"/>
                <a:gd name="connsiteY0" fmla="*/ 0 h 627717"/>
                <a:gd name="connsiteX1" fmla="*/ 141489 w 258169"/>
                <a:gd name="connsiteY1" fmla="*/ 63723 h 627717"/>
                <a:gd name="connsiteX2" fmla="*/ 141489 w 258169"/>
                <a:gd name="connsiteY2" fmla="*/ 560671 h 627717"/>
                <a:gd name="connsiteX3" fmla="*/ 258169 w 258169"/>
                <a:gd name="connsiteY3" fmla="*/ 627717 h 627717"/>
                <a:gd name="connsiteX0" fmla="*/ 0 w 258169"/>
                <a:gd name="connsiteY0" fmla="*/ 0 h 627717"/>
                <a:gd name="connsiteX1" fmla="*/ 141489 w 258169"/>
                <a:gd name="connsiteY1" fmla="*/ 63723 h 627717"/>
                <a:gd name="connsiteX2" fmla="*/ 251366 w 258169"/>
                <a:gd name="connsiteY2" fmla="*/ 328917 h 627717"/>
                <a:gd name="connsiteX3" fmla="*/ 258169 w 258169"/>
                <a:gd name="connsiteY3" fmla="*/ 627717 h 627717"/>
                <a:gd name="connsiteX0" fmla="*/ 0 w 339850"/>
                <a:gd name="connsiteY0" fmla="*/ 0 h 627717"/>
                <a:gd name="connsiteX1" fmla="*/ 339850 w 339850"/>
                <a:gd name="connsiteY1" fmla="*/ 79847 h 627717"/>
                <a:gd name="connsiteX2" fmla="*/ 251366 w 339850"/>
                <a:gd name="connsiteY2" fmla="*/ 328917 h 627717"/>
                <a:gd name="connsiteX3" fmla="*/ 258169 w 339850"/>
                <a:gd name="connsiteY3" fmla="*/ 627717 h 627717"/>
                <a:gd name="connsiteX0" fmla="*/ 0 w 175896"/>
                <a:gd name="connsiteY0" fmla="*/ 0 h 603744"/>
                <a:gd name="connsiteX1" fmla="*/ 175896 w 175896"/>
                <a:gd name="connsiteY1" fmla="*/ 55874 h 603744"/>
                <a:gd name="connsiteX2" fmla="*/ 87412 w 175896"/>
                <a:gd name="connsiteY2" fmla="*/ 304944 h 603744"/>
                <a:gd name="connsiteX3" fmla="*/ 94215 w 175896"/>
                <a:gd name="connsiteY3" fmla="*/ 603744 h 603744"/>
                <a:gd name="connsiteX0" fmla="*/ 88484 w 88484"/>
                <a:gd name="connsiteY0" fmla="*/ 0 h 547870"/>
                <a:gd name="connsiteX1" fmla="*/ 0 w 88484"/>
                <a:gd name="connsiteY1" fmla="*/ 249070 h 547870"/>
                <a:gd name="connsiteX2" fmla="*/ 6803 w 88484"/>
                <a:gd name="connsiteY2" fmla="*/ 547870 h 547870"/>
                <a:gd name="connsiteX0" fmla="*/ 88485 w 88485"/>
                <a:gd name="connsiteY0" fmla="*/ 0 h 547870"/>
                <a:gd name="connsiteX1" fmla="*/ 0 w 88485"/>
                <a:gd name="connsiteY1" fmla="*/ 68995 h 547870"/>
                <a:gd name="connsiteX2" fmla="*/ 6804 w 88485"/>
                <a:gd name="connsiteY2" fmla="*/ 547870 h 547870"/>
                <a:gd name="connsiteX0" fmla="*/ 94824 w 94824"/>
                <a:gd name="connsiteY0" fmla="*/ 0 h 547870"/>
                <a:gd name="connsiteX1" fmla="*/ 6339 w 94824"/>
                <a:gd name="connsiteY1" fmla="*/ 68995 h 547870"/>
                <a:gd name="connsiteX2" fmla="*/ 0 w 94824"/>
                <a:gd name="connsiteY2" fmla="*/ 547870 h 547870"/>
                <a:gd name="connsiteX0" fmla="*/ 94825 w 94825"/>
                <a:gd name="connsiteY0" fmla="*/ 0 h 547870"/>
                <a:gd name="connsiteX1" fmla="*/ 0 w 94825"/>
                <a:gd name="connsiteY1" fmla="*/ 68995 h 547870"/>
                <a:gd name="connsiteX2" fmla="*/ 1 w 94825"/>
                <a:gd name="connsiteY2" fmla="*/ 547870 h 547870"/>
                <a:gd name="connsiteX0" fmla="*/ 170566 w 170566"/>
                <a:gd name="connsiteY0" fmla="*/ 0 h 547871"/>
                <a:gd name="connsiteX1" fmla="*/ 0 w 170566"/>
                <a:gd name="connsiteY1" fmla="*/ 68996 h 547871"/>
                <a:gd name="connsiteX2" fmla="*/ 1 w 170566"/>
                <a:gd name="connsiteY2" fmla="*/ 547871 h 547871"/>
                <a:gd name="connsiteX0" fmla="*/ 170565 w 170565"/>
                <a:gd name="connsiteY0" fmla="*/ 0 h 547871"/>
                <a:gd name="connsiteX1" fmla="*/ 1 w 170565"/>
                <a:gd name="connsiteY1" fmla="*/ 21548 h 547871"/>
                <a:gd name="connsiteX2" fmla="*/ 0 w 170565"/>
                <a:gd name="connsiteY2" fmla="*/ 547871 h 547871"/>
                <a:gd name="connsiteX0" fmla="*/ 170565 w 170565"/>
                <a:gd name="connsiteY0" fmla="*/ 0 h 547871"/>
                <a:gd name="connsiteX1" fmla="*/ 0 w 170565"/>
                <a:gd name="connsiteY1" fmla="*/ 36231 h 547871"/>
                <a:gd name="connsiteX2" fmla="*/ 0 w 170565"/>
                <a:gd name="connsiteY2" fmla="*/ 547871 h 547871"/>
                <a:gd name="connsiteX0" fmla="*/ 240495 w 240495"/>
                <a:gd name="connsiteY0" fmla="*/ 0 h 526322"/>
                <a:gd name="connsiteX1" fmla="*/ 0 w 240495"/>
                <a:gd name="connsiteY1" fmla="*/ 14682 h 526322"/>
                <a:gd name="connsiteX2" fmla="*/ 0 w 240495"/>
                <a:gd name="connsiteY2" fmla="*/ 526322 h 526322"/>
                <a:gd name="connsiteX0" fmla="*/ 240495 w 240495"/>
                <a:gd name="connsiteY0" fmla="*/ 0 h 526322"/>
                <a:gd name="connsiteX1" fmla="*/ 2 w 240495"/>
                <a:gd name="connsiteY1" fmla="*/ 151937 h 526322"/>
                <a:gd name="connsiteX2" fmla="*/ 0 w 240495"/>
                <a:gd name="connsiteY2" fmla="*/ 526322 h 526322"/>
                <a:gd name="connsiteX0" fmla="*/ 240495 w 240495"/>
                <a:gd name="connsiteY0" fmla="*/ 0 h 526322"/>
                <a:gd name="connsiteX1" fmla="*/ 239423 w 240495"/>
                <a:gd name="connsiteY1" fmla="*/ 35636 h 526322"/>
                <a:gd name="connsiteX2" fmla="*/ 2 w 240495"/>
                <a:gd name="connsiteY2" fmla="*/ 151937 h 526322"/>
                <a:gd name="connsiteX3" fmla="*/ 0 w 240495"/>
                <a:gd name="connsiteY3" fmla="*/ 526322 h 526322"/>
                <a:gd name="connsiteX0" fmla="*/ 239423 w 239423"/>
                <a:gd name="connsiteY0" fmla="*/ 0 h 490686"/>
                <a:gd name="connsiteX1" fmla="*/ 2 w 239423"/>
                <a:gd name="connsiteY1" fmla="*/ 116301 h 490686"/>
                <a:gd name="connsiteX2" fmla="*/ 0 w 239423"/>
                <a:gd name="connsiteY2" fmla="*/ 490686 h 490686"/>
                <a:gd name="connsiteX0" fmla="*/ 0 w 199244"/>
                <a:gd name="connsiteY0" fmla="*/ 0 h 552507"/>
                <a:gd name="connsiteX1" fmla="*/ 199244 w 199244"/>
                <a:gd name="connsiteY1" fmla="*/ 178122 h 552507"/>
                <a:gd name="connsiteX2" fmla="*/ 199242 w 199244"/>
                <a:gd name="connsiteY2" fmla="*/ 552507 h 552507"/>
                <a:gd name="connsiteX0" fmla="*/ 0 w 199245"/>
                <a:gd name="connsiteY0" fmla="*/ 0 h 552507"/>
                <a:gd name="connsiteX1" fmla="*/ 199245 w 199245"/>
                <a:gd name="connsiteY1" fmla="*/ 192696 h 552507"/>
                <a:gd name="connsiteX2" fmla="*/ 199242 w 199245"/>
                <a:gd name="connsiteY2" fmla="*/ 552507 h 552507"/>
                <a:gd name="connsiteX0" fmla="*/ 0 w 199245"/>
                <a:gd name="connsiteY0" fmla="*/ 0 h 552507"/>
                <a:gd name="connsiteX1" fmla="*/ 199245 w 199245"/>
                <a:gd name="connsiteY1" fmla="*/ 311112 h 552507"/>
                <a:gd name="connsiteX2" fmla="*/ 199242 w 199245"/>
                <a:gd name="connsiteY2" fmla="*/ 552507 h 552507"/>
                <a:gd name="connsiteX0" fmla="*/ 0 w 199244"/>
                <a:gd name="connsiteY0" fmla="*/ 0 h 552507"/>
                <a:gd name="connsiteX1" fmla="*/ 199244 w 199244"/>
                <a:gd name="connsiteY1" fmla="*/ 127408 h 552507"/>
                <a:gd name="connsiteX2" fmla="*/ 199242 w 199244"/>
                <a:gd name="connsiteY2" fmla="*/ 552507 h 552507"/>
                <a:gd name="connsiteX0" fmla="*/ 0 w 199244"/>
                <a:gd name="connsiteY0" fmla="*/ 0 h 552507"/>
                <a:gd name="connsiteX1" fmla="*/ 81919 w 199244"/>
                <a:gd name="connsiteY1" fmla="*/ 0 h 552507"/>
                <a:gd name="connsiteX2" fmla="*/ 199244 w 199244"/>
                <a:gd name="connsiteY2" fmla="*/ 127408 h 552507"/>
                <a:gd name="connsiteX3" fmla="*/ 199242 w 199244"/>
                <a:gd name="connsiteY3" fmla="*/ 552507 h 552507"/>
                <a:gd name="connsiteX0" fmla="*/ 0 w 201037"/>
                <a:gd name="connsiteY0" fmla="*/ 0 h 552507"/>
                <a:gd name="connsiteX1" fmla="*/ 81919 w 201037"/>
                <a:gd name="connsiteY1" fmla="*/ 0 h 552507"/>
                <a:gd name="connsiteX2" fmla="*/ 201037 w 201037"/>
                <a:gd name="connsiteY2" fmla="*/ 363505 h 552507"/>
                <a:gd name="connsiteX3" fmla="*/ 199242 w 201037"/>
                <a:gd name="connsiteY3" fmla="*/ 552507 h 552507"/>
                <a:gd name="connsiteX0" fmla="*/ 0 w 201037"/>
                <a:gd name="connsiteY0" fmla="*/ 0 h 552507"/>
                <a:gd name="connsiteX1" fmla="*/ 81919 w 201037"/>
                <a:gd name="connsiteY1" fmla="*/ 0 h 552507"/>
                <a:gd name="connsiteX2" fmla="*/ 201037 w 201037"/>
                <a:gd name="connsiteY2" fmla="*/ 400912 h 552507"/>
                <a:gd name="connsiteX3" fmla="*/ 199242 w 201037"/>
                <a:gd name="connsiteY3" fmla="*/ 552507 h 552507"/>
                <a:gd name="connsiteX0" fmla="*/ 0 w 201037"/>
                <a:gd name="connsiteY0" fmla="*/ 0 h 552507"/>
                <a:gd name="connsiteX1" fmla="*/ 81919 w 201037"/>
                <a:gd name="connsiteY1" fmla="*/ 0 h 552507"/>
                <a:gd name="connsiteX2" fmla="*/ 201037 w 201037"/>
                <a:gd name="connsiteY2" fmla="*/ 400912 h 552507"/>
                <a:gd name="connsiteX3" fmla="*/ 199242 w 201037"/>
                <a:gd name="connsiteY3" fmla="*/ 552507 h 552507"/>
                <a:gd name="connsiteX0" fmla="*/ 0 w 201129"/>
                <a:gd name="connsiteY0" fmla="*/ 0 h 529249"/>
                <a:gd name="connsiteX1" fmla="*/ 81919 w 201129"/>
                <a:gd name="connsiteY1" fmla="*/ 0 h 529249"/>
                <a:gd name="connsiteX2" fmla="*/ 201037 w 201129"/>
                <a:gd name="connsiteY2" fmla="*/ 400912 h 529249"/>
                <a:gd name="connsiteX3" fmla="*/ 201128 w 201129"/>
                <a:gd name="connsiteY3" fmla="*/ 529249 h 529249"/>
                <a:gd name="connsiteX0" fmla="*/ 0 w 201129"/>
                <a:gd name="connsiteY0" fmla="*/ 0 h 529249"/>
                <a:gd name="connsiteX1" fmla="*/ 65488 w 201129"/>
                <a:gd name="connsiteY1" fmla="*/ 0 h 529249"/>
                <a:gd name="connsiteX2" fmla="*/ 201037 w 201129"/>
                <a:gd name="connsiteY2" fmla="*/ 400912 h 529249"/>
                <a:gd name="connsiteX3" fmla="*/ 201128 w 201129"/>
                <a:gd name="connsiteY3" fmla="*/ 529249 h 529249"/>
                <a:gd name="connsiteX0" fmla="*/ 0 w 201129"/>
                <a:gd name="connsiteY0" fmla="*/ 0 h 529249"/>
                <a:gd name="connsiteX1" fmla="*/ 81918 w 201129"/>
                <a:gd name="connsiteY1" fmla="*/ 0 h 529249"/>
                <a:gd name="connsiteX2" fmla="*/ 201037 w 201129"/>
                <a:gd name="connsiteY2" fmla="*/ 400912 h 529249"/>
                <a:gd name="connsiteX3" fmla="*/ 201128 w 201129"/>
                <a:gd name="connsiteY3" fmla="*/ 529249 h 529249"/>
                <a:gd name="connsiteX0" fmla="*/ 0 w 201037"/>
                <a:gd name="connsiteY0" fmla="*/ 0 h 400912"/>
                <a:gd name="connsiteX1" fmla="*/ 81918 w 201037"/>
                <a:gd name="connsiteY1" fmla="*/ 0 h 400912"/>
                <a:gd name="connsiteX2" fmla="*/ 201037 w 201037"/>
                <a:gd name="connsiteY2" fmla="*/ 400912 h 400912"/>
                <a:gd name="connsiteX0" fmla="*/ 0 w 207255"/>
                <a:gd name="connsiteY0" fmla="*/ 0 h 52480"/>
                <a:gd name="connsiteX1" fmla="*/ 81918 w 207255"/>
                <a:gd name="connsiteY1" fmla="*/ 0 h 52480"/>
                <a:gd name="connsiteX2" fmla="*/ 207255 w 207255"/>
                <a:gd name="connsiteY2" fmla="*/ 52479 h 52480"/>
                <a:gd name="connsiteX0" fmla="*/ 0 w 207255"/>
                <a:gd name="connsiteY0" fmla="*/ 0 h 52478"/>
                <a:gd name="connsiteX1" fmla="*/ 177463 w 207255"/>
                <a:gd name="connsiteY1" fmla="*/ 3 h 52478"/>
                <a:gd name="connsiteX2" fmla="*/ 207255 w 207255"/>
                <a:gd name="connsiteY2" fmla="*/ 52479 h 52478"/>
                <a:gd name="connsiteX0" fmla="*/ 0 w 207255"/>
                <a:gd name="connsiteY0" fmla="*/ 72752 h 125231"/>
                <a:gd name="connsiteX1" fmla="*/ 1665 w 207255"/>
                <a:gd name="connsiteY1" fmla="*/ 51 h 125231"/>
                <a:gd name="connsiteX2" fmla="*/ 177463 w 207255"/>
                <a:gd name="connsiteY2" fmla="*/ 72755 h 125231"/>
                <a:gd name="connsiteX3" fmla="*/ 207255 w 207255"/>
                <a:gd name="connsiteY3" fmla="*/ 125231 h 125231"/>
                <a:gd name="connsiteX0" fmla="*/ 0 w 207255"/>
                <a:gd name="connsiteY0" fmla="*/ 72750 h 125229"/>
                <a:gd name="connsiteX1" fmla="*/ 1665 w 207255"/>
                <a:gd name="connsiteY1" fmla="*/ 49 h 125229"/>
                <a:gd name="connsiteX2" fmla="*/ 177462 w 207255"/>
                <a:gd name="connsiteY2" fmla="*/ 49 h 125229"/>
                <a:gd name="connsiteX3" fmla="*/ 207255 w 207255"/>
                <a:gd name="connsiteY3" fmla="*/ 125229 h 125229"/>
                <a:gd name="connsiteX0" fmla="*/ 0 w 205590"/>
                <a:gd name="connsiteY0" fmla="*/ 0 h 125180"/>
                <a:gd name="connsiteX1" fmla="*/ 175797 w 205590"/>
                <a:gd name="connsiteY1" fmla="*/ 0 h 125180"/>
                <a:gd name="connsiteX2" fmla="*/ 205590 w 205590"/>
                <a:gd name="connsiteY2" fmla="*/ 125180 h 125180"/>
                <a:gd name="connsiteX0" fmla="*/ 0 w 208895"/>
                <a:gd name="connsiteY0" fmla="*/ 0 h 125179"/>
                <a:gd name="connsiteX1" fmla="*/ 175797 w 208895"/>
                <a:gd name="connsiteY1" fmla="*/ 0 h 125179"/>
                <a:gd name="connsiteX2" fmla="*/ 208895 w 208895"/>
                <a:gd name="connsiteY2" fmla="*/ 125179 h 125179"/>
                <a:gd name="connsiteX0" fmla="*/ 0 w 256645"/>
                <a:gd name="connsiteY0" fmla="*/ 0 h 125179"/>
                <a:gd name="connsiteX1" fmla="*/ 223547 w 256645"/>
                <a:gd name="connsiteY1" fmla="*/ 0 h 125179"/>
                <a:gd name="connsiteX2" fmla="*/ 256645 w 256645"/>
                <a:gd name="connsiteY2" fmla="*/ 125179 h 125179"/>
                <a:gd name="connsiteX0" fmla="*/ 0 w 256645"/>
                <a:gd name="connsiteY0" fmla="*/ 0 h 125179"/>
                <a:gd name="connsiteX1" fmla="*/ 231565 w 256645"/>
                <a:gd name="connsiteY1" fmla="*/ 6281 h 125179"/>
                <a:gd name="connsiteX2" fmla="*/ 256645 w 256645"/>
                <a:gd name="connsiteY2" fmla="*/ 125179 h 125179"/>
                <a:gd name="connsiteX0" fmla="*/ 0 w 256645"/>
                <a:gd name="connsiteY0" fmla="*/ 0 h 125179"/>
                <a:gd name="connsiteX1" fmla="*/ 34407 w 256645"/>
                <a:gd name="connsiteY1" fmla="*/ 1559 h 125179"/>
                <a:gd name="connsiteX2" fmla="*/ 231565 w 256645"/>
                <a:gd name="connsiteY2" fmla="*/ 6281 h 125179"/>
                <a:gd name="connsiteX3" fmla="*/ 256645 w 256645"/>
                <a:gd name="connsiteY3" fmla="*/ 125179 h 125179"/>
                <a:gd name="connsiteX0" fmla="*/ 0 w 233561"/>
                <a:gd name="connsiteY0" fmla="*/ 2699074 h 2699074"/>
                <a:gd name="connsiteX1" fmla="*/ 11323 w 233561"/>
                <a:gd name="connsiteY1" fmla="*/ 0 h 2699074"/>
                <a:gd name="connsiteX2" fmla="*/ 208481 w 233561"/>
                <a:gd name="connsiteY2" fmla="*/ 4722 h 2699074"/>
                <a:gd name="connsiteX3" fmla="*/ 233561 w 233561"/>
                <a:gd name="connsiteY3" fmla="*/ 123620 h 2699074"/>
                <a:gd name="connsiteX0" fmla="*/ 0 w 233561"/>
                <a:gd name="connsiteY0" fmla="*/ 2694352 h 2694352"/>
                <a:gd name="connsiteX1" fmla="*/ 6861 w 233561"/>
                <a:gd name="connsiteY1" fmla="*/ 447 h 2694352"/>
                <a:gd name="connsiteX2" fmla="*/ 208481 w 233561"/>
                <a:gd name="connsiteY2" fmla="*/ 0 h 2694352"/>
                <a:gd name="connsiteX3" fmla="*/ 233561 w 233561"/>
                <a:gd name="connsiteY3" fmla="*/ 118898 h 2694352"/>
                <a:gd name="connsiteX0" fmla="*/ 2125 w 235686"/>
                <a:gd name="connsiteY0" fmla="*/ 2694352 h 2694352"/>
                <a:gd name="connsiteX1" fmla="*/ 3774 w 235686"/>
                <a:gd name="connsiteY1" fmla="*/ 447 h 2694352"/>
                <a:gd name="connsiteX2" fmla="*/ 210606 w 235686"/>
                <a:gd name="connsiteY2" fmla="*/ 0 h 2694352"/>
                <a:gd name="connsiteX3" fmla="*/ 235686 w 235686"/>
                <a:gd name="connsiteY3" fmla="*/ 118898 h 2694352"/>
                <a:gd name="connsiteX0" fmla="*/ 0 w 237470"/>
                <a:gd name="connsiteY0" fmla="*/ 2684009 h 2684009"/>
                <a:gd name="connsiteX1" fmla="*/ 5558 w 237470"/>
                <a:gd name="connsiteY1" fmla="*/ 447 h 2684009"/>
                <a:gd name="connsiteX2" fmla="*/ 212390 w 237470"/>
                <a:gd name="connsiteY2" fmla="*/ 0 h 2684009"/>
                <a:gd name="connsiteX3" fmla="*/ 237470 w 237470"/>
                <a:gd name="connsiteY3" fmla="*/ 118898 h 2684009"/>
                <a:gd name="connsiteX0" fmla="*/ 0 w 237470"/>
                <a:gd name="connsiteY0" fmla="*/ 2684009 h 2684009"/>
                <a:gd name="connsiteX1" fmla="*/ 5558 w 237470"/>
                <a:gd name="connsiteY1" fmla="*/ 447 h 2684009"/>
                <a:gd name="connsiteX2" fmla="*/ 212390 w 237470"/>
                <a:gd name="connsiteY2" fmla="*/ 0 h 2684009"/>
                <a:gd name="connsiteX3" fmla="*/ 237470 w 237470"/>
                <a:gd name="connsiteY3" fmla="*/ 118898 h 2684009"/>
                <a:gd name="connsiteX0" fmla="*/ 2125 w 235686"/>
                <a:gd name="connsiteY0" fmla="*/ 2678838 h 2678838"/>
                <a:gd name="connsiteX1" fmla="*/ 3774 w 235686"/>
                <a:gd name="connsiteY1" fmla="*/ 447 h 2678838"/>
                <a:gd name="connsiteX2" fmla="*/ 210606 w 235686"/>
                <a:gd name="connsiteY2" fmla="*/ 0 h 2678838"/>
                <a:gd name="connsiteX3" fmla="*/ 235686 w 235686"/>
                <a:gd name="connsiteY3" fmla="*/ 118898 h 2678838"/>
                <a:gd name="connsiteX0" fmla="*/ 0 w 233561"/>
                <a:gd name="connsiteY0" fmla="*/ 2678838 h 2678838"/>
                <a:gd name="connsiteX1" fmla="*/ 4672 w 233561"/>
                <a:gd name="connsiteY1" fmla="*/ 2005 h 2678838"/>
                <a:gd name="connsiteX2" fmla="*/ 208481 w 233561"/>
                <a:gd name="connsiteY2" fmla="*/ 0 h 2678838"/>
                <a:gd name="connsiteX3" fmla="*/ 233561 w 233561"/>
                <a:gd name="connsiteY3" fmla="*/ 118898 h 2678838"/>
                <a:gd name="connsiteX0" fmla="*/ 0 w 233561"/>
                <a:gd name="connsiteY0" fmla="*/ 2682006 h 2682006"/>
                <a:gd name="connsiteX1" fmla="*/ 4672 w 233561"/>
                <a:gd name="connsiteY1" fmla="*/ 1 h 2682006"/>
                <a:gd name="connsiteX2" fmla="*/ 208481 w 233561"/>
                <a:gd name="connsiteY2" fmla="*/ 3168 h 2682006"/>
                <a:gd name="connsiteX3" fmla="*/ 233561 w 233561"/>
                <a:gd name="connsiteY3" fmla="*/ 122066 h 2682006"/>
                <a:gd name="connsiteX0" fmla="*/ 405 w 233966"/>
                <a:gd name="connsiteY0" fmla="*/ 2682005 h 2682005"/>
                <a:gd name="connsiteX1" fmla="*/ 3774 w 233966"/>
                <a:gd name="connsiteY1" fmla="*/ 0 h 2682005"/>
                <a:gd name="connsiteX2" fmla="*/ 208886 w 233966"/>
                <a:gd name="connsiteY2" fmla="*/ 3167 h 2682005"/>
                <a:gd name="connsiteX3" fmla="*/ 233966 w 233966"/>
                <a:gd name="connsiteY3" fmla="*/ 122065 h 2682005"/>
                <a:gd name="connsiteX0" fmla="*/ 1456 w 233966"/>
                <a:gd name="connsiteY0" fmla="*/ 2682004 h 2682004"/>
                <a:gd name="connsiteX1" fmla="*/ 3774 w 233966"/>
                <a:gd name="connsiteY1" fmla="*/ 0 h 2682004"/>
                <a:gd name="connsiteX2" fmla="*/ 208886 w 233966"/>
                <a:gd name="connsiteY2" fmla="*/ 3167 h 2682004"/>
                <a:gd name="connsiteX3" fmla="*/ 233966 w 233966"/>
                <a:gd name="connsiteY3" fmla="*/ 122065 h 2682004"/>
                <a:gd name="connsiteX0" fmla="*/ 40350 w 233966"/>
                <a:gd name="connsiteY0" fmla="*/ 2648633 h 2648633"/>
                <a:gd name="connsiteX1" fmla="*/ 3774 w 233966"/>
                <a:gd name="connsiteY1" fmla="*/ 0 h 2648633"/>
                <a:gd name="connsiteX2" fmla="*/ 208886 w 233966"/>
                <a:gd name="connsiteY2" fmla="*/ 3167 h 2648633"/>
                <a:gd name="connsiteX3" fmla="*/ 233966 w 233966"/>
                <a:gd name="connsiteY3" fmla="*/ 122065 h 2648633"/>
                <a:gd name="connsiteX0" fmla="*/ 36576 w 230192"/>
                <a:gd name="connsiteY0" fmla="*/ 2648633 h 2648633"/>
                <a:gd name="connsiteX1" fmla="*/ 0 w 230192"/>
                <a:gd name="connsiteY1" fmla="*/ 0 h 2648633"/>
                <a:gd name="connsiteX2" fmla="*/ 205112 w 230192"/>
                <a:gd name="connsiteY2" fmla="*/ 3167 h 2648633"/>
                <a:gd name="connsiteX3" fmla="*/ 230192 w 230192"/>
                <a:gd name="connsiteY3" fmla="*/ 122065 h 2648633"/>
                <a:gd name="connsiteX0" fmla="*/ 0 w 230192"/>
                <a:gd name="connsiteY0" fmla="*/ 2648634 h 2648634"/>
                <a:gd name="connsiteX1" fmla="*/ 0 w 230192"/>
                <a:gd name="connsiteY1" fmla="*/ 0 h 2648634"/>
                <a:gd name="connsiteX2" fmla="*/ 205112 w 230192"/>
                <a:gd name="connsiteY2" fmla="*/ 3167 h 2648634"/>
                <a:gd name="connsiteX3" fmla="*/ 230192 w 230192"/>
                <a:gd name="connsiteY3" fmla="*/ 122065 h 2648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192" h="2648634">
                  <a:moveTo>
                    <a:pt x="0" y="2648634"/>
                  </a:moveTo>
                  <a:lnTo>
                    <a:pt x="0" y="0"/>
                  </a:lnTo>
                  <a:lnTo>
                    <a:pt x="205112" y="3167"/>
                  </a:lnTo>
                  <a:lnTo>
                    <a:pt x="230192" y="122065"/>
                  </a:lnTo>
                </a:path>
              </a:pathLst>
            </a:custGeom>
            <a:ln w="19050">
              <a:solidFill>
                <a:srgbClr val="000000">
                  <a:alpha val="1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Freeform 112"/>
            <p:cNvSpPr/>
            <p:nvPr/>
          </p:nvSpPr>
          <p:spPr bwMode="gray">
            <a:xfrm rot="5400000" flipH="1">
              <a:off x="6460306" y="944588"/>
              <a:ext cx="753854" cy="163016"/>
            </a:xfrm>
            <a:custGeom>
              <a:avLst/>
              <a:gdLst>
                <a:gd name="connsiteX0" fmla="*/ 17929 w 2848535"/>
                <a:gd name="connsiteY0" fmla="*/ 181536 h 199465"/>
                <a:gd name="connsiteX1" fmla="*/ 320488 w 2848535"/>
                <a:gd name="connsiteY1" fmla="*/ 181536 h 199465"/>
                <a:gd name="connsiteX2" fmla="*/ 421341 w 2848535"/>
                <a:gd name="connsiteY2" fmla="*/ 73959 h 199465"/>
                <a:gd name="connsiteX3" fmla="*/ 2848535 w 2848535"/>
                <a:gd name="connsiteY3" fmla="*/ 0 h 199465"/>
                <a:gd name="connsiteX4" fmla="*/ 2848535 w 2848535"/>
                <a:gd name="connsiteY4" fmla="*/ 0 h 199465"/>
                <a:gd name="connsiteX0" fmla="*/ 0 w 2830606"/>
                <a:gd name="connsiteY0" fmla="*/ 181536 h 199465"/>
                <a:gd name="connsiteX1" fmla="*/ 302559 w 2830606"/>
                <a:gd name="connsiteY1" fmla="*/ 181536 h 199465"/>
                <a:gd name="connsiteX2" fmla="*/ 403412 w 2830606"/>
                <a:gd name="connsiteY2" fmla="*/ 73959 h 199465"/>
                <a:gd name="connsiteX3" fmla="*/ 2830606 w 2830606"/>
                <a:gd name="connsiteY3" fmla="*/ 0 h 199465"/>
                <a:gd name="connsiteX4" fmla="*/ 2830606 w 2830606"/>
                <a:gd name="connsiteY4" fmla="*/ 0 h 199465"/>
                <a:gd name="connsiteX0" fmla="*/ 0 w 2830606"/>
                <a:gd name="connsiteY0" fmla="*/ 181536 h 181536"/>
                <a:gd name="connsiteX1" fmla="*/ 302559 w 2830606"/>
                <a:gd name="connsiteY1" fmla="*/ 181536 h 181536"/>
                <a:gd name="connsiteX2" fmla="*/ 403412 w 2830606"/>
                <a:gd name="connsiteY2" fmla="*/ 73959 h 181536"/>
                <a:gd name="connsiteX3" fmla="*/ 2830606 w 2830606"/>
                <a:gd name="connsiteY3" fmla="*/ 0 h 181536"/>
                <a:gd name="connsiteX4" fmla="*/ 2830606 w 2830606"/>
                <a:gd name="connsiteY4" fmla="*/ 0 h 181536"/>
                <a:gd name="connsiteX0" fmla="*/ 0 w 2830606"/>
                <a:gd name="connsiteY0" fmla="*/ 181536 h 181536"/>
                <a:gd name="connsiteX1" fmla="*/ 302559 w 2830606"/>
                <a:gd name="connsiteY1" fmla="*/ 181536 h 181536"/>
                <a:gd name="connsiteX2" fmla="*/ 403412 w 2830606"/>
                <a:gd name="connsiteY2" fmla="*/ 73959 h 181536"/>
                <a:gd name="connsiteX3" fmla="*/ 2830606 w 2830606"/>
                <a:gd name="connsiteY3" fmla="*/ 0 h 181536"/>
                <a:gd name="connsiteX4" fmla="*/ 2830606 w 2830606"/>
                <a:gd name="connsiteY4" fmla="*/ 0 h 181536"/>
                <a:gd name="connsiteX0" fmla="*/ 0 w 2830606"/>
                <a:gd name="connsiteY0" fmla="*/ 181536 h 181536"/>
                <a:gd name="connsiteX1" fmla="*/ 302559 w 2830606"/>
                <a:gd name="connsiteY1" fmla="*/ 181536 h 181536"/>
                <a:gd name="connsiteX2" fmla="*/ 477371 w 2830606"/>
                <a:gd name="connsiteY2" fmla="*/ 15688 h 181536"/>
                <a:gd name="connsiteX3" fmla="*/ 2830606 w 2830606"/>
                <a:gd name="connsiteY3" fmla="*/ 0 h 181536"/>
                <a:gd name="connsiteX4" fmla="*/ 2830606 w 2830606"/>
                <a:gd name="connsiteY4" fmla="*/ 0 h 181536"/>
                <a:gd name="connsiteX0" fmla="*/ 0 w 2830606"/>
                <a:gd name="connsiteY0" fmla="*/ 181536 h 181536"/>
                <a:gd name="connsiteX1" fmla="*/ 302559 w 2830606"/>
                <a:gd name="connsiteY1" fmla="*/ 181536 h 181536"/>
                <a:gd name="connsiteX2" fmla="*/ 477371 w 2830606"/>
                <a:gd name="connsiteY2" fmla="*/ 15688 h 181536"/>
                <a:gd name="connsiteX3" fmla="*/ 2830606 w 2830606"/>
                <a:gd name="connsiteY3" fmla="*/ 0 h 181536"/>
                <a:gd name="connsiteX4" fmla="*/ 2810436 w 2830606"/>
                <a:gd name="connsiteY4" fmla="*/ 13447 h 181536"/>
                <a:gd name="connsiteX0" fmla="*/ 0 w 2830606"/>
                <a:gd name="connsiteY0" fmla="*/ 186018 h 186018"/>
                <a:gd name="connsiteX1" fmla="*/ 302559 w 2830606"/>
                <a:gd name="connsiteY1" fmla="*/ 186018 h 186018"/>
                <a:gd name="connsiteX2" fmla="*/ 477371 w 2830606"/>
                <a:gd name="connsiteY2" fmla="*/ 0 h 186018"/>
                <a:gd name="connsiteX3" fmla="*/ 2830606 w 2830606"/>
                <a:gd name="connsiteY3" fmla="*/ 4482 h 186018"/>
                <a:gd name="connsiteX4" fmla="*/ 2810436 w 2830606"/>
                <a:gd name="connsiteY4" fmla="*/ 17929 h 186018"/>
                <a:gd name="connsiteX0" fmla="*/ 0 w 2830606"/>
                <a:gd name="connsiteY0" fmla="*/ 186018 h 186018"/>
                <a:gd name="connsiteX1" fmla="*/ 302559 w 2830606"/>
                <a:gd name="connsiteY1" fmla="*/ 186018 h 186018"/>
                <a:gd name="connsiteX2" fmla="*/ 477371 w 2830606"/>
                <a:gd name="connsiteY2" fmla="*/ 0 h 186018"/>
                <a:gd name="connsiteX3" fmla="*/ 2830606 w 2830606"/>
                <a:gd name="connsiteY3" fmla="*/ 4482 h 186018"/>
                <a:gd name="connsiteX0" fmla="*/ 0 w 3211606"/>
                <a:gd name="connsiteY0" fmla="*/ 0 h 567018"/>
                <a:gd name="connsiteX1" fmla="*/ 683559 w 3211606"/>
                <a:gd name="connsiteY1" fmla="*/ 567018 h 567018"/>
                <a:gd name="connsiteX2" fmla="*/ 858371 w 3211606"/>
                <a:gd name="connsiteY2" fmla="*/ 381000 h 567018"/>
                <a:gd name="connsiteX3" fmla="*/ 3211606 w 3211606"/>
                <a:gd name="connsiteY3" fmla="*/ 385482 h 567018"/>
                <a:gd name="connsiteX0" fmla="*/ 0 w 3211606"/>
                <a:gd name="connsiteY0" fmla="*/ 0 h 385482"/>
                <a:gd name="connsiteX1" fmla="*/ 0 w 3211606"/>
                <a:gd name="connsiteY1" fmla="*/ 228600 h 385482"/>
                <a:gd name="connsiteX2" fmla="*/ 858371 w 3211606"/>
                <a:gd name="connsiteY2" fmla="*/ 381000 h 385482"/>
                <a:gd name="connsiteX3" fmla="*/ 3211606 w 3211606"/>
                <a:gd name="connsiteY3" fmla="*/ 385482 h 385482"/>
                <a:gd name="connsiteX0" fmla="*/ 0 w 3211606"/>
                <a:gd name="connsiteY0" fmla="*/ 0 h 385482"/>
                <a:gd name="connsiteX1" fmla="*/ 0 w 3211606"/>
                <a:gd name="connsiteY1" fmla="*/ 228600 h 385482"/>
                <a:gd name="connsiteX2" fmla="*/ 914400 w 3211606"/>
                <a:gd name="connsiteY2" fmla="*/ 228600 h 385482"/>
                <a:gd name="connsiteX3" fmla="*/ 3211606 w 3211606"/>
                <a:gd name="connsiteY3" fmla="*/ 385482 h 385482"/>
                <a:gd name="connsiteX0" fmla="*/ 0 w 914400"/>
                <a:gd name="connsiteY0" fmla="*/ 0 h 381000"/>
                <a:gd name="connsiteX1" fmla="*/ 0 w 914400"/>
                <a:gd name="connsiteY1" fmla="*/ 228600 h 381000"/>
                <a:gd name="connsiteX2" fmla="*/ 914400 w 914400"/>
                <a:gd name="connsiteY2" fmla="*/ 228600 h 381000"/>
                <a:gd name="connsiteX3" fmla="*/ 914400 w 914400"/>
                <a:gd name="connsiteY3" fmla="*/ 381000 h 381000"/>
                <a:gd name="connsiteX0" fmla="*/ 0 w 914400"/>
                <a:gd name="connsiteY0" fmla="*/ 0 h 471678"/>
                <a:gd name="connsiteX1" fmla="*/ 0 w 914400"/>
                <a:gd name="connsiteY1" fmla="*/ 228600 h 471678"/>
                <a:gd name="connsiteX2" fmla="*/ 914400 w 914400"/>
                <a:gd name="connsiteY2" fmla="*/ 228600 h 471678"/>
                <a:gd name="connsiteX3" fmla="*/ 891540 w 914400"/>
                <a:gd name="connsiteY3" fmla="*/ 471678 h 471678"/>
                <a:gd name="connsiteX0" fmla="*/ 0 w 891540"/>
                <a:gd name="connsiteY0" fmla="*/ 0 h 471678"/>
                <a:gd name="connsiteX1" fmla="*/ 0 w 891540"/>
                <a:gd name="connsiteY1" fmla="*/ 228600 h 471678"/>
                <a:gd name="connsiteX2" fmla="*/ 643890 w 891540"/>
                <a:gd name="connsiteY2" fmla="*/ 267462 h 471678"/>
                <a:gd name="connsiteX3" fmla="*/ 891540 w 891540"/>
                <a:gd name="connsiteY3" fmla="*/ 471678 h 471678"/>
                <a:gd name="connsiteX0" fmla="*/ 0 w 891540"/>
                <a:gd name="connsiteY0" fmla="*/ 0 h 471678"/>
                <a:gd name="connsiteX1" fmla="*/ 26670 w 891540"/>
                <a:gd name="connsiteY1" fmla="*/ 257746 h 471678"/>
                <a:gd name="connsiteX2" fmla="*/ 643890 w 891540"/>
                <a:gd name="connsiteY2" fmla="*/ 267462 h 471678"/>
                <a:gd name="connsiteX3" fmla="*/ 891540 w 891540"/>
                <a:gd name="connsiteY3" fmla="*/ 471678 h 471678"/>
                <a:gd name="connsiteX0" fmla="*/ 0 w 891540"/>
                <a:gd name="connsiteY0" fmla="*/ 0 h 471678"/>
                <a:gd name="connsiteX1" fmla="*/ 7620 w 891540"/>
                <a:gd name="connsiteY1" fmla="*/ 267461 h 471678"/>
                <a:gd name="connsiteX2" fmla="*/ 643890 w 891540"/>
                <a:gd name="connsiteY2" fmla="*/ 267462 h 471678"/>
                <a:gd name="connsiteX3" fmla="*/ 891540 w 891540"/>
                <a:gd name="connsiteY3" fmla="*/ 471678 h 471678"/>
                <a:gd name="connsiteX0" fmla="*/ 0 w 883920"/>
                <a:gd name="connsiteY0" fmla="*/ 0 h 204217"/>
                <a:gd name="connsiteX1" fmla="*/ 636270 w 883920"/>
                <a:gd name="connsiteY1" fmla="*/ 1 h 204217"/>
                <a:gd name="connsiteX2" fmla="*/ 883920 w 883920"/>
                <a:gd name="connsiteY2" fmla="*/ 204217 h 204217"/>
                <a:gd name="connsiteX0" fmla="*/ 0 w 883920"/>
                <a:gd name="connsiteY0" fmla="*/ 0 h 204217"/>
                <a:gd name="connsiteX1" fmla="*/ 557948 w 883920"/>
                <a:gd name="connsiteY1" fmla="*/ 1 h 204217"/>
                <a:gd name="connsiteX2" fmla="*/ 883920 w 883920"/>
                <a:gd name="connsiteY2" fmla="*/ 204217 h 204217"/>
                <a:gd name="connsiteX0" fmla="*/ 0 w 788308"/>
                <a:gd name="connsiteY0" fmla="*/ 0 h 309556"/>
                <a:gd name="connsiteX1" fmla="*/ 557948 w 788308"/>
                <a:gd name="connsiteY1" fmla="*/ 1 h 309556"/>
                <a:gd name="connsiteX2" fmla="*/ 788308 w 788308"/>
                <a:gd name="connsiteY2" fmla="*/ 309556 h 309556"/>
                <a:gd name="connsiteX0" fmla="*/ 0 w 788308"/>
                <a:gd name="connsiteY0" fmla="*/ 0 h 309556"/>
                <a:gd name="connsiteX1" fmla="*/ 451372 w 788308"/>
                <a:gd name="connsiteY1" fmla="*/ 0 h 309556"/>
                <a:gd name="connsiteX2" fmla="*/ 788308 w 788308"/>
                <a:gd name="connsiteY2" fmla="*/ 309556 h 309556"/>
                <a:gd name="connsiteX0" fmla="*/ 0 w 788308"/>
                <a:gd name="connsiteY0" fmla="*/ 0 h 309556"/>
                <a:gd name="connsiteX1" fmla="*/ 451372 w 788308"/>
                <a:gd name="connsiteY1" fmla="*/ 0 h 309556"/>
                <a:gd name="connsiteX2" fmla="*/ 788308 w 788308"/>
                <a:gd name="connsiteY2" fmla="*/ 135461 h 309556"/>
                <a:gd name="connsiteX3" fmla="*/ 788308 w 788308"/>
                <a:gd name="connsiteY3" fmla="*/ 309556 h 309556"/>
                <a:gd name="connsiteX0" fmla="*/ 0 w 788308"/>
                <a:gd name="connsiteY0" fmla="*/ 0 h 822004"/>
                <a:gd name="connsiteX1" fmla="*/ 451372 w 788308"/>
                <a:gd name="connsiteY1" fmla="*/ 0 h 822004"/>
                <a:gd name="connsiteX2" fmla="*/ 788308 w 788308"/>
                <a:gd name="connsiteY2" fmla="*/ 135461 h 822004"/>
                <a:gd name="connsiteX3" fmla="*/ 788308 w 788308"/>
                <a:gd name="connsiteY3" fmla="*/ 822004 h 822004"/>
                <a:gd name="connsiteX0" fmla="*/ 0 w 788308"/>
                <a:gd name="connsiteY0" fmla="*/ 2 h 822006"/>
                <a:gd name="connsiteX1" fmla="*/ 230883 w 788308"/>
                <a:gd name="connsiteY1" fmla="*/ 0 h 822006"/>
                <a:gd name="connsiteX2" fmla="*/ 451372 w 788308"/>
                <a:gd name="connsiteY2" fmla="*/ 2 h 822006"/>
                <a:gd name="connsiteX3" fmla="*/ 788308 w 788308"/>
                <a:gd name="connsiteY3" fmla="*/ 135463 h 822006"/>
                <a:gd name="connsiteX4" fmla="*/ 788308 w 788308"/>
                <a:gd name="connsiteY4" fmla="*/ 822006 h 822006"/>
                <a:gd name="connsiteX0" fmla="*/ 1 w 557426"/>
                <a:gd name="connsiteY0" fmla="*/ 0 h 822006"/>
                <a:gd name="connsiteX1" fmla="*/ 220490 w 557426"/>
                <a:gd name="connsiteY1" fmla="*/ 2 h 822006"/>
                <a:gd name="connsiteX2" fmla="*/ 557426 w 557426"/>
                <a:gd name="connsiteY2" fmla="*/ 135463 h 822006"/>
                <a:gd name="connsiteX3" fmla="*/ 557426 w 557426"/>
                <a:gd name="connsiteY3" fmla="*/ 822006 h 822006"/>
                <a:gd name="connsiteX0" fmla="*/ -1 w 336935"/>
                <a:gd name="connsiteY0" fmla="*/ 0 h 822004"/>
                <a:gd name="connsiteX1" fmla="*/ 336935 w 336935"/>
                <a:gd name="connsiteY1" fmla="*/ 135461 h 822004"/>
                <a:gd name="connsiteX2" fmla="*/ 336935 w 336935"/>
                <a:gd name="connsiteY2" fmla="*/ 822004 h 822004"/>
                <a:gd name="connsiteX0" fmla="*/ 1 w 343857"/>
                <a:gd name="connsiteY0" fmla="*/ 0 h 822004"/>
                <a:gd name="connsiteX1" fmla="*/ 336937 w 343857"/>
                <a:gd name="connsiteY1" fmla="*/ 135461 h 822004"/>
                <a:gd name="connsiteX2" fmla="*/ 343857 w 343857"/>
                <a:gd name="connsiteY2" fmla="*/ 750610 h 822004"/>
                <a:gd name="connsiteX3" fmla="*/ 336937 w 343857"/>
                <a:gd name="connsiteY3" fmla="*/ 822004 h 822004"/>
                <a:gd name="connsiteX0" fmla="*/ -1 w 343855"/>
                <a:gd name="connsiteY0" fmla="*/ 0 h 750610"/>
                <a:gd name="connsiteX1" fmla="*/ 336935 w 343855"/>
                <a:gd name="connsiteY1" fmla="*/ 135461 h 750610"/>
                <a:gd name="connsiteX2" fmla="*/ 343855 w 343855"/>
                <a:gd name="connsiteY2" fmla="*/ 750610 h 750610"/>
                <a:gd name="connsiteX3" fmla="*/ 13842 w 343855"/>
                <a:gd name="connsiteY3" fmla="*/ 749418 h 750610"/>
                <a:gd name="connsiteX0" fmla="*/ 1 w 339243"/>
                <a:gd name="connsiteY0" fmla="*/ 0 h 750610"/>
                <a:gd name="connsiteX1" fmla="*/ 336937 w 339243"/>
                <a:gd name="connsiteY1" fmla="*/ 135461 h 750610"/>
                <a:gd name="connsiteX2" fmla="*/ 330023 w 339243"/>
                <a:gd name="connsiteY2" fmla="*/ 750610 h 750610"/>
                <a:gd name="connsiteX3" fmla="*/ 13844 w 339243"/>
                <a:gd name="connsiteY3" fmla="*/ 749418 h 750610"/>
                <a:gd name="connsiteX0" fmla="*/ 0 w 339243"/>
                <a:gd name="connsiteY0" fmla="*/ 0 h 750610"/>
                <a:gd name="connsiteX1" fmla="*/ 336936 w 339243"/>
                <a:gd name="connsiteY1" fmla="*/ 135461 h 750610"/>
                <a:gd name="connsiteX2" fmla="*/ 330022 w 339243"/>
                <a:gd name="connsiteY2" fmla="*/ 750610 h 750610"/>
                <a:gd name="connsiteX0" fmla="*/ 0 w 339243"/>
                <a:gd name="connsiteY0" fmla="*/ 0 h 604715"/>
                <a:gd name="connsiteX1" fmla="*/ 336936 w 339243"/>
                <a:gd name="connsiteY1" fmla="*/ 135461 h 604715"/>
                <a:gd name="connsiteX2" fmla="*/ 337770 w 339243"/>
                <a:gd name="connsiteY2" fmla="*/ 604715 h 604715"/>
                <a:gd name="connsiteX0" fmla="*/ 0 w 339243"/>
                <a:gd name="connsiteY0" fmla="*/ 0 h 627717"/>
                <a:gd name="connsiteX1" fmla="*/ 336936 w 339243"/>
                <a:gd name="connsiteY1" fmla="*/ 135461 h 627717"/>
                <a:gd name="connsiteX2" fmla="*/ 258169 w 339243"/>
                <a:gd name="connsiteY2" fmla="*/ 627717 h 627717"/>
                <a:gd name="connsiteX0" fmla="*/ 0 w 336936"/>
                <a:gd name="connsiteY0" fmla="*/ 0 h 627717"/>
                <a:gd name="connsiteX1" fmla="*/ 336936 w 336936"/>
                <a:gd name="connsiteY1" fmla="*/ 135461 h 627717"/>
                <a:gd name="connsiteX2" fmla="*/ 258169 w 336936"/>
                <a:gd name="connsiteY2" fmla="*/ 627717 h 627717"/>
                <a:gd name="connsiteX0" fmla="*/ 0 w 336936"/>
                <a:gd name="connsiteY0" fmla="*/ 0 h 627717"/>
                <a:gd name="connsiteX1" fmla="*/ 336936 w 336936"/>
                <a:gd name="connsiteY1" fmla="*/ 135461 h 627717"/>
                <a:gd name="connsiteX2" fmla="*/ 141489 w 336936"/>
                <a:gd name="connsiteY2" fmla="*/ 560671 h 627717"/>
                <a:gd name="connsiteX3" fmla="*/ 258169 w 336936"/>
                <a:gd name="connsiteY3" fmla="*/ 627717 h 627717"/>
                <a:gd name="connsiteX0" fmla="*/ 0 w 258169"/>
                <a:gd name="connsiteY0" fmla="*/ 0 h 627717"/>
                <a:gd name="connsiteX1" fmla="*/ 141489 w 258169"/>
                <a:gd name="connsiteY1" fmla="*/ 63723 h 627717"/>
                <a:gd name="connsiteX2" fmla="*/ 141489 w 258169"/>
                <a:gd name="connsiteY2" fmla="*/ 560671 h 627717"/>
                <a:gd name="connsiteX3" fmla="*/ 258169 w 258169"/>
                <a:gd name="connsiteY3" fmla="*/ 627717 h 627717"/>
                <a:gd name="connsiteX0" fmla="*/ 0 w 258169"/>
                <a:gd name="connsiteY0" fmla="*/ 0 h 627717"/>
                <a:gd name="connsiteX1" fmla="*/ 141489 w 258169"/>
                <a:gd name="connsiteY1" fmla="*/ 63723 h 627717"/>
                <a:gd name="connsiteX2" fmla="*/ 251366 w 258169"/>
                <a:gd name="connsiteY2" fmla="*/ 328917 h 627717"/>
                <a:gd name="connsiteX3" fmla="*/ 258169 w 258169"/>
                <a:gd name="connsiteY3" fmla="*/ 627717 h 627717"/>
                <a:gd name="connsiteX0" fmla="*/ 0 w 339850"/>
                <a:gd name="connsiteY0" fmla="*/ 0 h 627717"/>
                <a:gd name="connsiteX1" fmla="*/ 339850 w 339850"/>
                <a:gd name="connsiteY1" fmla="*/ 79847 h 627717"/>
                <a:gd name="connsiteX2" fmla="*/ 251366 w 339850"/>
                <a:gd name="connsiteY2" fmla="*/ 328917 h 627717"/>
                <a:gd name="connsiteX3" fmla="*/ 258169 w 339850"/>
                <a:gd name="connsiteY3" fmla="*/ 627717 h 627717"/>
                <a:gd name="connsiteX0" fmla="*/ 0 w 175896"/>
                <a:gd name="connsiteY0" fmla="*/ 0 h 603744"/>
                <a:gd name="connsiteX1" fmla="*/ 175896 w 175896"/>
                <a:gd name="connsiteY1" fmla="*/ 55874 h 603744"/>
                <a:gd name="connsiteX2" fmla="*/ 87412 w 175896"/>
                <a:gd name="connsiteY2" fmla="*/ 304944 h 603744"/>
                <a:gd name="connsiteX3" fmla="*/ 94215 w 175896"/>
                <a:gd name="connsiteY3" fmla="*/ 603744 h 603744"/>
                <a:gd name="connsiteX0" fmla="*/ 88484 w 88484"/>
                <a:gd name="connsiteY0" fmla="*/ 0 h 547870"/>
                <a:gd name="connsiteX1" fmla="*/ 0 w 88484"/>
                <a:gd name="connsiteY1" fmla="*/ 249070 h 547870"/>
                <a:gd name="connsiteX2" fmla="*/ 6803 w 88484"/>
                <a:gd name="connsiteY2" fmla="*/ 547870 h 547870"/>
                <a:gd name="connsiteX0" fmla="*/ 88485 w 88485"/>
                <a:gd name="connsiteY0" fmla="*/ 0 h 547870"/>
                <a:gd name="connsiteX1" fmla="*/ 0 w 88485"/>
                <a:gd name="connsiteY1" fmla="*/ 68995 h 547870"/>
                <a:gd name="connsiteX2" fmla="*/ 6804 w 88485"/>
                <a:gd name="connsiteY2" fmla="*/ 547870 h 547870"/>
                <a:gd name="connsiteX0" fmla="*/ 94824 w 94824"/>
                <a:gd name="connsiteY0" fmla="*/ 0 h 547870"/>
                <a:gd name="connsiteX1" fmla="*/ 6339 w 94824"/>
                <a:gd name="connsiteY1" fmla="*/ 68995 h 547870"/>
                <a:gd name="connsiteX2" fmla="*/ 0 w 94824"/>
                <a:gd name="connsiteY2" fmla="*/ 547870 h 547870"/>
                <a:gd name="connsiteX0" fmla="*/ 94825 w 94825"/>
                <a:gd name="connsiteY0" fmla="*/ 0 h 547870"/>
                <a:gd name="connsiteX1" fmla="*/ 0 w 94825"/>
                <a:gd name="connsiteY1" fmla="*/ 68995 h 547870"/>
                <a:gd name="connsiteX2" fmla="*/ 1 w 94825"/>
                <a:gd name="connsiteY2" fmla="*/ 547870 h 547870"/>
                <a:gd name="connsiteX0" fmla="*/ 170566 w 170566"/>
                <a:gd name="connsiteY0" fmla="*/ 0 h 547871"/>
                <a:gd name="connsiteX1" fmla="*/ 0 w 170566"/>
                <a:gd name="connsiteY1" fmla="*/ 68996 h 547871"/>
                <a:gd name="connsiteX2" fmla="*/ 1 w 170566"/>
                <a:gd name="connsiteY2" fmla="*/ 547871 h 547871"/>
                <a:gd name="connsiteX0" fmla="*/ 170565 w 170565"/>
                <a:gd name="connsiteY0" fmla="*/ 0 h 547871"/>
                <a:gd name="connsiteX1" fmla="*/ 1 w 170565"/>
                <a:gd name="connsiteY1" fmla="*/ 21548 h 547871"/>
                <a:gd name="connsiteX2" fmla="*/ 0 w 170565"/>
                <a:gd name="connsiteY2" fmla="*/ 547871 h 547871"/>
                <a:gd name="connsiteX0" fmla="*/ 170565 w 170565"/>
                <a:gd name="connsiteY0" fmla="*/ 0 h 547871"/>
                <a:gd name="connsiteX1" fmla="*/ 0 w 170565"/>
                <a:gd name="connsiteY1" fmla="*/ 36231 h 547871"/>
                <a:gd name="connsiteX2" fmla="*/ 0 w 170565"/>
                <a:gd name="connsiteY2" fmla="*/ 547871 h 547871"/>
                <a:gd name="connsiteX0" fmla="*/ 240495 w 240495"/>
                <a:gd name="connsiteY0" fmla="*/ 0 h 526322"/>
                <a:gd name="connsiteX1" fmla="*/ 0 w 240495"/>
                <a:gd name="connsiteY1" fmla="*/ 14682 h 526322"/>
                <a:gd name="connsiteX2" fmla="*/ 0 w 240495"/>
                <a:gd name="connsiteY2" fmla="*/ 526322 h 526322"/>
                <a:gd name="connsiteX0" fmla="*/ 240495 w 240495"/>
                <a:gd name="connsiteY0" fmla="*/ 0 h 526322"/>
                <a:gd name="connsiteX1" fmla="*/ 2 w 240495"/>
                <a:gd name="connsiteY1" fmla="*/ 151937 h 526322"/>
                <a:gd name="connsiteX2" fmla="*/ 0 w 240495"/>
                <a:gd name="connsiteY2" fmla="*/ 526322 h 526322"/>
                <a:gd name="connsiteX0" fmla="*/ 240495 w 240495"/>
                <a:gd name="connsiteY0" fmla="*/ 0 h 526322"/>
                <a:gd name="connsiteX1" fmla="*/ 239423 w 240495"/>
                <a:gd name="connsiteY1" fmla="*/ 35636 h 526322"/>
                <a:gd name="connsiteX2" fmla="*/ 2 w 240495"/>
                <a:gd name="connsiteY2" fmla="*/ 151937 h 526322"/>
                <a:gd name="connsiteX3" fmla="*/ 0 w 240495"/>
                <a:gd name="connsiteY3" fmla="*/ 526322 h 526322"/>
                <a:gd name="connsiteX0" fmla="*/ 239423 w 239423"/>
                <a:gd name="connsiteY0" fmla="*/ 0 h 490686"/>
                <a:gd name="connsiteX1" fmla="*/ 2 w 239423"/>
                <a:gd name="connsiteY1" fmla="*/ 116301 h 490686"/>
                <a:gd name="connsiteX2" fmla="*/ 0 w 239423"/>
                <a:gd name="connsiteY2" fmla="*/ 490686 h 490686"/>
                <a:gd name="connsiteX0" fmla="*/ 0 w 199244"/>
                <a:gd name="connsiteY0" fmla="*/ 0 h 552507"/>
                <a:gd name="connsiteX1" fmla="*/ 199244 w 199244"/>
                <a:gd name="connsiteY1" fmla="*/ 178122 h 552507"/>
                <a:gd name="connsiteX2" fmla="*/ 199242 w 199244"/>
                <a:gd name="connsiteY2" fmla="*/ 552507 h 552507"/>
                <a:gd name="connsiteX0" fmla="*/ 0 w 199245"/>
                <a:gd name="connsiteY0" fmla="*/ 0 h 552507"/>
                <a:gd name="connsiteX1" fmla="*/ 199245 w 199245"/>
                <a:gd name="connsiteY1" fmla="*/ 192696 h 552507"/>
                <a:gd name="connsiteX2" fmla="*/ 199242 w 199245"/>
                <a:gd name="connsiteY2" fmla="*/ 552507 h 552507"/>
                <a:gd name="connsiteX0" fmla="*/ 0 w 199245"/>
                <a:gd name="connsiteY0" fmla="*/ 0 h 552507"/>
                <a:gd name="connsiteX1" fmla="*/ 199245 w 199245"/>
                <a:gd name="connsiteY1" fmla="*/ 311112 h 552507"/>
                <a:gd name="connsiteX2" fmla="*/ 199242 w 199245"/>
                <a:gd name="connsiteY2" fmla="*/ 552507 h 552507"/>
                <a:gd name="connsiteX0" fmla="*/ 0 w 199244"/>
                <a:gd name="connsiteY0" fmla="*/ 0 h 552507"/>
                <a:gd name="connsiteX1" fmla="*/ 199244 w 199244"/>
                <a:gd name="connsiteY1" fmla="*/ 127408 h 552507"/>
                <a:gd name="connsiteX2" fmla="*/ 199242 w 199244"/>
                <a:gd name="connsiteY2" fmla="*/ 552507 h 552507"/>
                <a:gd name="connsiteX0" fmla="*/ 0 w 199244"/>
                <a:gd name="connsiteY0" fmla="*/ 0 h 552507"/>
                <a:gd name="connsiteX1" fmla="*/ 81919 w 199244"/>
                <a:gd name="connsiteY1" fmla="*/ 0 h 552507"/>
                <a:gd name="connsiteX2" fmla="*/ 199244 w 199244"/>
                <a:gd name="connsiteY2" fmla="*/ 127408 h 552507"/>
                <a:gd name="connsiteX3" fmla="*/ 199242 w 199244"/>
                <a:gd name="connsiteY3" fmla="*/ 552507 h 552507"/>
                <a:gd name="connsiteX0" fmla="*/ 0 w 201037"/>
                <a:gd name="connsiteY0" fmla="*/ 0 h 552507"/>
                <a:gd name="connsiteX1" fmla="*/ 81919 w 201037"/>
                <a:gd name="connsiteY1" fmla="*/ 0 h 552507"/>
                <a:gd name="connsiteX2" fmla="*/ 201037 w 201037"/>
                <a:gd name="connsiteY2" fmla="*/ 363505 h 552507"/>
                <a:gd name="connsiteX3" fmla="*/ 199242 w 201037"/>
                <a:gd name="connsiteY3" fmla="*/ 552507 h 552507"/>
                <a:gd name="connsiteX0" fmla="*/ 0 w 201037"/>
                <a:gd name="connsiteY0" fmla="*/ 0 h 552507"/>
                <a:gd name="connsiteX1" fmla="*/ 81919 w 201037"/>
                <a:gd name="connsiteY1" fmla="*/ 0 h 552507"/>
                <a:gd name="connsiteX2" fmla="*/ 201037 w 201037"/>
                <a:gd name="connsiteY2" fmla="*/ 400912 h 552507"/>
                <a:gd name="connsiteX3" fmla="*/ 199242 w 201037"/>
                <a:gd name="connsiteY3" fmla="*/ 552507 h 552507"/>
                <a:gd name="connsiteX0" fmla="*/ 0 w 201037"/>
                <a:gd name="connsiteY0" fmla="*/ 0 h 552507"/>
                <a:gd name="connsiteX1" fmla="*/ 81919 w 201037"/>
                <a:gd name="connsiteY1" fmla="*/ 0 h 552507"/>
                <a:gd name="connsiteX2" fmla="*/ 201037 w 201037"/>
                <a:gd name="connsiteY2" fmla="*/ 400912 h 552507"/>
                <a:gd name="connsiteX3" fmla="*/ 199242 w 201037"/>
                <a:gd name="connsiteY3" fmla="*/ 552507 h 552507"/>
                <a:gd name="connsiteX0" fmla="*/ 0 w 201129"/>
                <a:gd name="connsiteY0" fmla="*/ 0 h 529249"/>
                <a:gd name="connsiteX1" fmla="*/ 81919 w 201129"/>
                <a:gd name="connsiteY1" fmla="*/ 0 h 529249"/>
                <a:gd name="connsiteX2" fmla="*/ 201037 w 201129"/>
                <a:gd name="connsiteY2" fmla="*/ 400912 h 529249"/>
                <a:gd name="connsiteX3" fmla="*/ 201128 w 201129"/>
                <a:gd name="connsiteY3" fmla="*/ 529249 h 529249"/>
                <a:gd name="connsiteX0" fmla="*/ 0 w 201129"/>
                <a:gd name="connsiteY0" fmla="*/ 0 h 529249"/>
                <a:gd name="connsiteX1" fmla="*/ 65488 w 201129"/>
                <a:gd name="connsiteY1" fmla="*/ 0 h 529249"/>
                <a:gd name="connsiteX2" fmla="*/ 201037 w 201129"/>
                <a:gd name="connsiteY2" fmla="*/ 400912 h 529249"/>
                <a:gd name="connsiteX3" fmla="*/ 201128 w 201129"/>
                <a:gd name="connsiteY3" fmla="*/ 529249 h 529249"/>
                <a:gd name="connsiteX0" fmla="*/ 0 w 201129"/>
                <a:gd name="connsiteY0" fmla="*/ 0 h 529249"/>
                <a:gd name="connsiteX1" fmla="*/ 81918 w 201129"/>
                <a:gd name="connsiteY1" fmla="*/ 0 h 529249"/>
                <a:gd name="connsiteX2" fmla="*/ 201037 w 201129"/>
                <a:gd name="connsiteY2" fmla="*/ 400912 h 529249"/>
                <a:gd name="connsiteX3" fmla="*/ 201128 w 201129"/>
                <a:gd name="connsiteY3" fmla="*/ 529249 h 529249"/>
                <a:gd name="connsiteX0" fmla="*/ 0 w 201037"/>
                <a:gd name="connsiteY0" fmla="*/ 0 h 400912"/>
                <a:gd name="connsiteX1" fmla="*/ 81918 w 201037"/>
                <a:gd name="connsiteY1" fmla="*/ 0 h 400912"/>
                <a:gd name="connsiteX2" fmla="*/ 201037 w 201037"/>
                <a:gd name="connsiteY2" fmla="*/ 400912 h 400912"/>
                <a:gd name="connsiteX0" fmla="*/ 0 w 207255"/>
                <a:gd name="connsiteY0" fmla="*/ 0 h 52480"/>
                <a:gd name="connsiteX1" fmla="*/ 81918 w 207255"/>
                <a:gd name="connsiteY1" fmla="*/ 0 h 52480"/>
                <a:gd name="connsiteX2" fmla="*/ 207255 w 207255"/>
                <a:gd name="connsiteY2" fmla="*/ 52479 h 52480"/>
                <a:gd name="connsiteX0" fmla="*/ 0 w 207255"/>
                <a:gd name="connsiteY0" fmla="*/ 0 h 52478"/>
                <a:gd name="connsiteX1" fmla="*/ 177463 w 207255"/>
                <a:gd name="connsiteY1" fmla="*/ 3 h 52478"/>
                <a:gd name="connsiteX2" fmla="*/ 207255 w 207255"/>
                <a:gd name="connsiteY2" fmla="*/ 52479 h 52478"/>
                <a:gd name="connsiteX0" fmla="*/ 0 w 207255"/>
                <a:gd name="connsiteY0" fmla="*/ 72752 h 125231"/>
                <a:gd name="connsiteX1" fmla="*/ 1665 w 207255"/>
                <a:gd name="connsiteY1" fmla="*/ 51 h 125231"/>
                <a:gd name="connsiteX2" fmla="*/ 177463 w 207255"/>
                <a:gd name="connsiteY2" fmla="*/ 72755 h 125231"/>
                <a:gd name="connsiteX3" fmla="*/ 207255 w 207255"/>
                <a:gd name="connsiteY3" fmla="*/ 125231 h 125231"/>
                <a:gd name="connsiteX0" fmla="*/ 0 w 207255"/>
                <a:gd name="connsiteY0" fmla="*/ 72750 h 125229"/>
                <a:gd name="connsiteX1" fmla="*/ 1665 w 207255"/>
                <a:gd name="connsiteY1" fmla="*/ 49 h 125229"/>
                <a:gd name="connsiteX2" fmla="*/ 177462 w 207255"/>
                <a:gd name="connsiteY2" fmla="*/ 49 h 125229"/>
                <a:gd name="connsiteX3" fmla="*/ 207255 w 207255"/>
                <a:gd name="connsiteY3" fmla="*/ 125229 h 125229"/>
                <a:gd name="connsiteX0" fmla="*/ 0 w 205590"/>
                <a:gd name="connsiteY0" fmla="*/ 0 h 125180"/>
                <a:gd name="connsiteX1" fmla="*/ 175797 w 205590"/>
                <a:gd name="connsiteY1" fmla="*/ 0 h 125180"/>
                <a:gd name="connsiteX2" fmla="*/ 205590 w 205590"/>
                <a:gd name="connsiteY2" fmla="*/ 125180 h 125180"/>
                <a:gd name="connsiteX0" fmla="*/ 0 w 205590"/>
                <a:gd name="connsiteY0" fmla="*/ 0 h 125182"/>
                <a:gd name="connsiteX1" fmla="*/ 138176 w 205590"/>
                <a:gd name="connsiteY1" fmla="*/ 125181 h 125182"/>
                <a:gd name="connsiteX2" fmla="*/ 205590 w 205590"/>
                <a:gd name="connsiteY2" fmla="*/ 125180 h 125182"/>
                <a:gd name="connsiteX0" fmla="*/ 0 w 254191"/>
                <a:gd name="connsiteY0" fmla="*/ 107394 h 107393"/>
                <a:gd name="connsiteX1" fmla="*/ 186777 w 254191"/>
                <a:gd name="connsiteY1" fmla="*/ 1 h 107393"/>
                <a:gd name="connsiteX2" fmla="*/ 254191 w 254191"/>
                <a:gd name="connsiteY2" fmla="*/ 0 h 107393"/>
                <a:gd name="connsiteX0" fmla="*/ 0 w 254191"/>
                <a:gd name="connsiteY0" fmla="*/ 107394 h 107395"/>
                <a:gd name="connsiteX1" fmla="*/ 38837 w 254191"/>
                <a:gd name="connsiteY1" fmla="*/ 12910 h 107395"/>
                <a:gd name="connsiteX2" fmla="*/ 254191 w 254191"/>
                <a:gd name="connsiteY2" fmla="*/ 0 h 107395"/>
                <a:gd name="connsiteX0" fmla="*/ 0 w 254191"/>
                <a:gd name="connsiteY0" fmla="*/ 128780 h 128779"/>
                <a:gd name="connsiteX1" fmla="*/ 38837 w 254191"/>
                <a:gd name="connsiteY1" fmla="*/ 1 h 128779"/>
                <a:gd name="connsiteX2" fmla="*/ 254191 w 254191"/>
                <a:gd name="connsiteY2" fmla="*/ 21386 h 128779"/>
                <a:gd name="connsiteX0" fmla="*/ 0 w 254191"/>
                <a:gd name="connsiteY0" fmla="*/ 117074 h 117075"/>
                <a:gd name="connsiteX1" fmla="*/ 38837 w 254191"/>
                <a:gd name="connsiteY1" fmla="*/ 0 h 117075"/>
                <a:gd name="connsiteX2" fmla="*/ 254191 w 254191"/>
                <a:gd name="connsiteY2" fmla="*/ 9680 h 117075"/>
                <a:gd name="connsiteX0" fmla="*/ 0 w 282523"/>
                <a:gd name="connsiteY0" fmla="*/ 194468 h 194468"/>
                <a:gd name="connsiteX1" fmla="*/ 67169 w 282523"/>
                <a:gd name="connsiteY1" fmla="*/ 0 h 194468"/>
                <a:gd name="connsiteX2" fmla="*/ 282523 w 282523"/>
                <a:gd name="connsiteY2" fmla="*/ 9680 h 194468"/>
                <a:gd name="connsiteX0" fmla="*/ 0 w 282523"/>
                <a:gd name="connsiteY0" fmla="*/ 194468 h 194468"/>
                <a:gd name="connsiteX1" fmla="*/ 0 w 282523"/>
                <a:gd name="connsiteY1" fmla="*/ 0 h 194468"/>
                <a:gd name="connsiteX2" fmla="*/ 282523 w 282523"/>
                <a:gd name="connsiteY2" fmla="*/ 9680 h 194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2523" h="194468">
                  <a:moveTo>
                    <a:pt x="0" y="194468"/>
                  </a:moveTo>
                  <a:lnTo>
                    <a:pt x="0" y="0"/>
                  </a:lnTo>
                  <a:lnTo>
                    <a:pt x="282523" y="9680"/>
                  </a:lnTo>
                </a:path>
              </a:pathLst>
            </a:custGeom>
            <a:ln w="19050">
              <a:solidFill>
                <a:srgbClr val="000000">
                  <a:alpha val="1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Freeform 113"/>
            <p:cNvSpPr/>
            <p:nvPr/>
          </p:nvSpPr>
          <p:spPr bwMode="gray">
            <a:xfrm rot="16200000" flipH="1" flipV="1">
              <a:off x="6839232" y="382740"/>
              <a:ext cx="303582" cy="88620"/>
            </a:xfrm>
            <a:custGeom>
              <a:avLst/>
              <a:gdLst>
                <a:gd name="connsiteX0" fmla="*/ 17929 w 2848535"/>
                <a:gd name="connsiteY0" fmla="*/ 181536 h 199465"/>
                <a:gd name="connsiteX1" fmla="*/ 320488 w 2848535"/>
                <a:gd name="connsiteY1" fmla="*/ 181536 h 199465"/>
                <a:gd name="connsiteX2" fmla="*/ 421341 w 2848535"/>
                <a:gd name="connsiteY2" fmla="*/ 73959 h 199465"/>
                <a:gd name="connsiteX3" fmla="*/ 2848535 w 2848535"/>
                <a:gd name="connsiteY3" fmla="*/ 0 h 199465"/>
                <a:gd name="connsiteX4" fmla="*/ 2848535 w 2848535"/>
                <a:gd name="connsiteY4" fmla="*/ 0 h 199465"/>
                <a:gd name="connsiteX0" fmla="*/ 0 w 2830606"/>
                <a:gd name="connsiteY0" fmla="*/ 181536 h 199465"/>
                <a:gd name="connsiteX1" fmla="*/ 302559 w 2830606"/>
                <a:gd name="connsiteY1" fmla="*/ 181536 h 199465"/>
                <a:gd name="connsiteX2" fmla="*/ 403412 w 2830606"/>
                <a:gd name="connsiteY2" fmla="*/ 73959 h 199465"/>
                <a:gd name="connsiteX3" fmla="*/ 2830606 w 2830606"/>
                <a:gd name="connsiteY3" fmla="*/ 0 h 199465"/>
                <a:gd name="connsiteX4" fmla="*/ 2830606 w 2830606"/>
                <a:gd name="connsiteY4" fmla="*/ 0 h 199465"/>
                <a:gd name="connsiteX0" fmla="*/ 0 w 2830606"/>
                <a:gd name="connsiteY0" fmla="*/ 181536 h 181536"/>
                <a:gd name="connsiteX1" fmla="*/ 302559 w 2830606"/>
                <a:gd name="connsiteY1" fmla="*/ 181536 h 181536"/>
                <a:gd name="connsiteX2" fmla="*/ 403412 w 2830606"/>
                <a:gd name="connsiteY2" fmla="*/ 73959 h 181536"/>
                <a:gd name="connsiteX3" fmla="*/ 2830606 w 2830606"/>
                <a:gd name="connsiteY3" fmla="*/ 0 h 181536"/>
                <a:gd name="connsiteX4" fmla="*/ 2830606 w 2830606"/>
                <a:gd name="connsiteY4" fmla="*/ 0 h 181536"/>
                <a:gd name="connsiteX0" fmla="*/ 0 w 2830606"/>
                <a:gd name="connsiteY0" fmla="*/ 181536 h 181536"/>
                <a:gd name="connsiteX1" fmla="*/ 302559 w 2830606"/>
                <a:gd name="connsiteY1" fmla="*/ 181536 h 181536"/>
                <a:gd name="connsiteX2" fmla="*/ 403412 w 2830606"/>
                <a:gd name="connsiteY2" fmla="*/ 73959 h 181536"/>
                <a:gd name="connsiteX3" fmla="*/ 2830606 w 2830606"/>
                <a:gd name="connsiteY3" fmla="*/ 0 h 181536"/>
                <a:gd name="connsiteX4" fmla="*/ 2830606 w 2830606"/>
                <a:gd name="connsiteY4" fmla="*/ 0 h 181536"/>
                <a:gd name="connsiteX0" fmla="*/ 0 w 2830606"/>
                <a:gd name="connsiteY0" fmla="*/ 181536 h 181536"/>
                <a:gd name="connsiteX1" fmla="*/ 302559 w 2830606"/>
                <a:gd name="connsiteY1" fmla="*/ 181536 h 181536"/>
                <a:gd name="connsiteX2" fmla="*/ 477371 w 2830606"/>
                <a:gd name="connsiteY2" fmla="*/ 15688 h 181536"/>
                <a:gd name="connsiteX3" fmla="*/ 2830606 w 2830606"/>
                <a:gd name="connsiteY3" fmla="*/ 0 h 181536"/>
                <a:gd name="connsiteX4" fmla="*/ 2830606 w 2830606"/>
                <a:gd name="connsiteY4" fmla="*/ 0 h 181536"/>
                <a:gd name="connsiteX0" fmla="*/ 0 w 2830606"/>
                <a:gd name="connsiteY0" fmla="*/ 181536 h 181536"/>
                <a:gd name="connsiteX1" fmla="*/ 302559 w 2830606"/>
                <a:gd name="connsiteY1" fmla="*/ 181536 h 181536"/>
                <a:gd name="connsiteX2" fmla="*/ 477371 w 2830606"/>
                <a:gd name="connsiteY2" fmla="*/ 15688 h 181536"/>
                <a:gd name="connsiteX3" fmla="*/ 2830606 w 2830606"/>
                <a:gd name="connsiteY3" fmla="*/ 0 h 181536"/>
                <a:gd name="connsiteX4" fmla="*/ 2810436 w 2830606"/>
                <a:gd name="connsiteY4" fmla="*/ 13447 h 181536"/>
                <a:gd name="connsiteX0" fmla="*/ 0 w 2830606"/>
                <a:gd name="connsiteY0" fmla="*/ 186018 h 186018"/>
                <a:gd name="connsiteX1" fmla="*/ 302559 w 2830606"/>
                <a:gd name="connsiteY1" fmla="*/ 186018 h 186018"/>
                <a:gd name="connsiteX2" fmla="*/ 477371 w 2830606"/>
                <a:gd name="connsiteY2" fmla="*/ 0 h 186018"/>
                <a:gd name="connsiteX3" fmla="*/ 2830606 w 2830606"/>
                <a:gd name="connsiteY3" fmla="*/ 4482 h 186018"/>
                <a:gd name="connsiteX4" fmla="*/ 2810436 w 2830606"/>
                <a:gd name="connsiteY4" fmla="*/ 17929 h 186018"/>
                <a:gd name="connsiteX0" fmla="*/ 0 w 2830606"/>
                <a:gd name="connsiteY0" fmla="*/ 186018 h 186018"/>
                <a:gd name="connsiteX1" fmla="*/ 302559 w 2830606"/>
                <a:gd name="connsiteY1" fmla="*/ 186018 h 186018"/>
                <a:gd name="connsiteX2" fmla="*/ 477371 w 2830606"/>
                <a:gd name="connsiteY2" fmla="*/ 0 h 186018"/>
                <a:gd name="connsiteX3" fmla="*/ 2830606 w 2830606"/>
                <a:gd name="connsiteY3" fmla="*/ 4482 h 186018"/>
                <a:gd name="connsiteX0" fmla="*/ 0 w 3211606"/>
                <a:gd name="connsiteY0" fmla="*/ 0 h 567018"/>
                <a:gd name="connsiteX1" fmla="*/ 683559 w 3211606"/>
                <a:gd name="connsiteY1" fmla="*/ 567018 h 567018"/>
                <a:gd name="connsiteX2" fmla="*/ 858371 w 3211606"/>
                <a:gd name="connsiteY2" fmla="*/ 381000 h 567018"/>
                <a:gd name="connsiteX3" fmla="*/ 3211606 w 3211606"/>
                <a:gd name="connsiteY3" fmla="*/ 385482 h 567018"/>
                <a:gd name="connsiteX0" fmla="*/ 0 w 3211606"/>
                <a:gd name="connsiteY0" fmla="*/ 0 h 385482"/>
                <a:gd name="connsiteX1" fmla="*/ 0 w 3211606"/>
                <a:gd name="connsiteY1" fmla="*/ 228600 h 385482"/>
                <a:gd name="connsiteX2" fmla="*/ 858371 w 3211606"/>
                <a:gd name="connsiteY2" fmla="*/ 381000 h 385482"/>
                <a:gd name="connsiteX3" fmla="*/ 3211606 w 3211606"/>
                <a:gd name="connsiteY3" fmla="*/ 385482 h 385482"/>
                <a:gd name="connsiteX0" fmla="*/ 0 w 3211606"/>
                <a:gd name="connsiteY0" fmla="*/ 0 h 385482"/>
                <a:gd name="connsiteX1" fmla="*/ 0 w 3211606"/>
                <a:gd name="connsiteY1" fmla="*/ 228600 h 385482"/>
                <a:gd name="connsiteX2" fmla="*/ 914400 w 3211606"/>
                <a:gd name="connsiteY2" fmla="*/ 228600 h 385482"/>
                <a:gd name="connsiteX3" fmla="*/ 3211606 w 3211606"/>
                <a:gd name="connsiteY3" fmla="*/ 385482 h 385482"/>
                <a:gd name="connsiteX0" fmla="*/ 0 w 914400"/>
                <a:gd name="connsiteY0" fmla="*/ 0 h 381000"/>
                <a:gd name="connsiteX1" fmla="*/ 0 w 914400"/>
                <a:gd name="connsiteY1" fmla="*/ 228600 h 381000"/>
                <a:gd name="connsiteX2" fmla="*/ 914400 w 914400"/>
                <a:gd name="connsiteY2" fmla="*/ 228600 h 381000"/>
                <a:gd name="connsiteX3" fmla="*/ 914400 w 914400"/>
                <a:gd name="connsiteY3" fmla="*/ 381000 h 381000"/>
                <a:gd name="connsiteX0" fmla="*/ 0 w 914400"/>
                <a:gd name="connsiteY0" fmla="*/ 0 h 471678"/>
                <a:gd name="connsiteX1" fmla="*/ 0 w 914400"/>
                <a:gd name="connsiteY1" fmla="*/ 228600 h 471678"/>
                <a:gd name="connsiteX2" fmla="*/ 914400 w 914400"/>
                <a:gd name="connsiteY2" fmla="*/ 228600 h 471678"/>
                <a:gd name="connsiteX3" fmla="*/ 891540 w 914400"/>
                <a:gd name="connsiteY3" fmla="*/ 471678 h 471678"/>
                <a:gd name="connsiteX0" fmla="*/ 0 w 891540"/>
                <a:gd name="connsiteY0" fmla="*/ 0 h 471678"/>
                <a:gd name="connsiteX1" fmla="*/ 0 w 891540"/>
                <a:gd name="connsiteY1" fmla="*/ 228600 h 471678"/>
                <a:gd name="connsiteX2" fmla="*/ 643890 w 891540"/>
                <a:gd name="connsiteY2" fmla="*/ 267462 h 471678"/>
                <a:gd name="connsiteX3" fmla="*/ 891540 w 891540"/>
                <a:gd name="connsiteY3" fmla="*/ 471678 h 471678"/>
                <a:gd name="connsiteX0" fmla="*/ 0 w 891540"/>
                <a:gd name="connsiteY0" fmla="*/ 0 h 471678"/>
                <a:gd name="connsiteX1" fmla="*/ 26670 w 891540"/>
                <a:gd name="connsiteY1" fmla="*/ 257746 h 471678"/>
                <a:gd name="connsiteX2" fmla="*/ 643890 w 891540"/>
                <a:gd name="connsiteY2" fmla="*/ 267462 h 471678"/>
                <a:gd name="connsiteX3" fmla="*/ 891540 w 891540"/>
                <a:gd name="connsiteY3" fmla="*/ 471678 h 471678"/>
                <a:gd name="connsiteX0" fmla="*/ 0 w 891540"/>
                <a:gd name="connsiteY0" fmla="*/ 0 h 471678"/>
                <a:gd name="connsiteX1" fmla="*/ 7620 w 891540"/>
                <a:gd name="connsiteY1" fmla="*/ 267461 h 471678"/>
                <a:gd name="connsiteX2" fmla="*/ 643890 w 891540"/>
                <a:gd name="connsiteY2" fmla="*/ 267462 h 471678"/>
                <a:gd name="connsiteX3" fmla="*/ 891540 w 891540"/>
                <a:gd name="connsiteY3" fmla="*/ 471678 h 471678"/>
                <a:gd name="connsiteX0" fmla="*/ 0 w 883920"/>
                <a:gd name="connsiteY0" fmla="*/ 0 h 204217"/>
                <a:gd name="connsiteX1" fmla="*/ 636270 w 883920"/>
                <a:gd name="connsiteY1" fmla="*/ 1 h 204217"/>
                <a:gd name="connsiteX2" fmla="*/ 883920 w 883920"/>
                <a:gd name="connsiteY2" fmla="*/ 204217 h 204217"/>
                <a:gd name="connsiteX0" fmla="*/ 0 w 883920"/>
                <a:gd name="connsiteY0" fmla="*/ 0 h 204217"/>
                <a:gd name="connsiteX1" fmla="*/ 557948 w 883920"/>
                <a:gd name="connsiteY1" fmla="*/ 1 h 204217"/>
                <a:gd name="connsiteX2" fmla="*/ 883920 w 883920"/>
                <a:gd name="connsiteY2" fmla="*/ 204217 h 204217"/>
                <a:gd name="connsiteX0" fmla="*/ 0 w 788308"/>
                <a:gd name="connsiteY0" fmla="*/ 0 h 309556"/>
                <a:gd name="connsiteX1" fmla="*/ 557948 w 788308"/>
                <a:gd name="connsiteY1" fmla="*/ 1 h 309556"/>
                <a:gd name="connsiteX2" fmla="*/ 788308 w 788308"/>
                <a:gd name="connsiteY2" fmla="*/ 309556 h 309556"/>
                <a:gd name="connsiteX0" fmla="*/ 0 w 788308"/>
                <a:gd name="connsiteY0" fmla="*/ 0 h 309556"/>
                <a:gd name="connsiteX1" fmla="*/ 451372 w 788308"/>
                <a:gd name="connsiteY1" fmla="*/ 0 h 309556"/>
                <a:gd name="connsiteX2" fmla="*/ 788308 w 788308"/>
                <a:gd name="connsiteY2" fmla="*/ 309556 h 309556"/>
                <a:gd name="connsiteX0" fmla="*/ 0 w 788308"/>
                <a:gd name="connsiteY0" fmla="*/ 0 h 309556"/>
                <a:gd name="connsiteX1" fmla="*/ 451372 w 788308"/>
                <a:gd name="connsiteY1" fmla="*/ 0 h 309556"/>
                <a:gd name="connsiteX2" fmla="*/ 788308 w 788308"/>
                <a:gd name="connsiteY2" fmla="*/ 135461 h 309556"/>
                <a:gd name="connsiteX3" fmla="*/ 788308 w 788308"/>
                <a:gd name="connsiteY3" fmla="*/ 309556 h 309556"/>
                <a:gd name="connsiteX0" fmla="*/ 0 w 788308"/>
                <a:gd name="connsiteY0" fmla="*/ 0 h 822004"/>
                <a:gd name="connsiteX1" fmla="*/ 451372 w 788308"/>
                <a:gd name="connsiteY1" fmla="*/ 0 h 822004"/>
                <a:gd name="connsiteX2" fmla="*/ 788308 w 788308"/>
                <a:gd name="connsiteY2" fmla="*/ 135461 h 822004"/>
                <a:gd name="connsiteX3" fmla="*/ 788308 w 788308"/>
                <a:gd name="connsiteY3" fmla="*/ 822004 h 822004"/>
                <a:gd name="connsiteX0" fmla="*/ 0 w 788308"/>
                <a:gd name="connsiteY0" fmla="*/ 2 h 822006"/>
                <a:gd name="connsiteX1" fmla="*/ 230883 w 788308"/>
                <a:gd name="connsiteY1" fmla="*/ 0 h 822006"/>
                <a:gd name="connsiteX2" fmla="*/ 451372 w 788308"/>
                <a:gd name="connsiteY2" fmla="*/ 2 h 822006"/>
                <a:gd name="connsiteX3" fmla="*/ 788308 w 788308"/>
                <a:gd name="connsiteY3" fmla="*/ 135463 h 822006"/>
                <a:gd name="connsiteX4" fmla="*/ 788308 w 788308"/>
                <a:gd name="connsiteY4" fmla="*/ 822006 h 822006"/>
                <a:gd name="connsiteX0" fmla="*/ 1 w 557426"/>
                <a:gd name="connsiteY0" fmla="*/ 0 h 822006"/>
                <a:gd name="connsiteX1" fmla="*/ 220490 w 557426"/>
                <a:gd name="connsiteY1" fmla="*/ 2 h 822006"/>
                <a:gd name="connsiteX2" fmla="*/ 557426 w 557426"/>
                <a:gd name="connsiteY2" fmla="*/ 135463 h 822006"/>
                <a:gd name="connsiteX3" fmla="*/ 557426 w 557426"/>
                <a:gd name="connsiteY3" fmla="*/ 822006 h 822006"/>
                <a:gd name="connsiteX0" fmla="*/ -1 w 336935"/>
                <a:gd name="connsiteY0" fmla="*/ 0 h 822004"/>
                <a:gd name="connsiteX1" fmla="*/ 336935 w 336935"/>
                <a:gd name="connsiteY1" fmla="*/ 135461 h 822004"/>
                <a:gd name="connsiteX2" fmla="*/ 336935 w 336935"/>
                <a:gd name="connsiteY2" fmla="*/ 822004 h 822004"/>
                <a:gd name="connsiteX0" fmla="*/ 1 w 343857"/>
                <a:gd name="connsiteY0" fmla="*/ 0 h 822004"/>
                <a:gd name="connsiteX1" fmla="*/ 336937 w 343857"/>
                <a:gd name="connsiteY1" fmla="*/ 135461 h 822004"/>
                <a:gd name="connsiteX2" fmla="*/ 343857 w 343857"/>
                <a:gd name="connsiteY2" fmla="*/ 750610 h 822004"/>
                <a:gd name="connsiteX3" fmla="*/ 336937 w 343857"/>
                <a:gd name="connsiteY3" fmla="*/ 822004 h 822004"/>
                <a:gd name="connsiteX0" fmla="*/ -1 w 343855"/>
                <a:gd name="connsiteY0" fmla="*/ 0 h 750610"/>
                <a:gd name="connsiteX1" fmla="*/ 336935 w 343855"/>
                <a:gd name="connsiteY1" fmla="*/ 135461 h 750610"/>
                <a:gd name="connsiteX2" fmla="*/ 343855 w 343855"/>
                <a:gd name="connsiteY2" fmla="*/ 750610 h 750610"/>
                <a:gd name="connsiteX3" fmla="*/ 13842 w 343855"/>
                <a:gd name="connsiteY3" fmla="*/ 749418 h 750610"/>
                <a:gd name="connsiteX0" fmla="*/ 1 w 339243"/>
                <a:gd name="connsiteY0" fmla="*/ 0 h 750610"/>
                <a:gd name="connsiteX1" fmla="*/ 336937 w 339243"/>
                <a:gd name="connsiteY1" fmla="*/ 135461 h 750610"/>
                <a:gd name="connsiteX2" fmla="*/ 330023 w 339243"/>
                <a:gd name="connsiteY2" fmla="*/ 750610 h 750610"/>
                <a:gd name="connsiteX3" fmla="*/ 13844 w 339243"/>
                <a:gd name="connsiteY3" fmla="*/ 749418 h 750610"/>
                <a:gd name="connsiteX0" fmla="*/ 0 w 339243"/>
                <a:gd name="connsiteY0" fmla="*/ 0 h 750610"/>
                <a:gd name="connsiteX1" fmla="*/ 336936 w 339243"/>
                <a:gd name="connsiteY1" fmla="*/ 135461 h 750610"/>
                <a:gd name="connsiteX2" fmla="*/ 330022 w 339243"/>
                <a:gd name="connsiteY2" fmla="*/ 750610 h 750610"/>
                <a:gd name="connsiteX0" fmla="*/ 0 w 339243"/>
                <a:gd name="connsiteY0" fmla="*/ 0 h 604715"/>
                <a:gd name="connsiteX1" fmla="*/ 336936 w 339243"/>
                <a:gd name="connsiteY1" fmla="*/ 135461 h 604715"/>
                <a:gd name="connsiteX2" fmla="*/ 337770 w 339243"/>
                <a:gd name="connsiteY2" fmla="*/ 604715 h 604715"/>
                <a:gd name="connsiteX0" fmla="*/ 0 w 339243"/>
                <a:gd name="connsiteY0" fmla="*/ 0 h 627717"/>
                <a:gd name="connsiteX1" fmla="*/ 336936 w 339243"/>
                <a:gd name="connsiteY1" fmla="*/ 135461 h 627717"/>
                <a:gd name="connsiteX2" fmla="*/ 258169 w 339243"/>
                <a:gd name="connsiteY2" fmla="*/ 627717 h 627717"/>
                <a:gd name="connsiteX0" fmla="*/ 0 w 336936"/>
                <a:gd name="connsiteY0" fmla="*/ 0 h 627717"/>
                <a:gd name="connsiteX1" fmla="*/ 336936 w 336936"/>
                <a:gd name="connsiteY1" fmla="*/ 135461 h 627717"/>
                <a:gd name="connsiteX2" fmla="*/ 258169 w 336936"/>
                <a:gd name="connsiteY2" fmla="*/ 627717 h 627717"/>
                <a:gd name="connsiteX0" fmla="*/ 0 w 336936"/>
                <a:gd name="connsiteY0" fmla="*/ 0 h 627717"/>
                <a:gd name="connsiteX1" fmla="*/ 336936 w 336936"/>
                <a:gd name="connsiteY1" fmla="*/ 135461 h 627717"/>
                <a:gd name="connsiteX2" fmla="*/ 141489 w 336936"/>
                <a:gd name="connsiteY2" fmla="*/ 560671 h 627717"/>
                <a:gd name="connsiteX3" fmla="*/ 258169 w 336936"/>
                <a:gd name="connsiteY3" fmla="*/ 627717 h 627717"/>
                <a:gd name="connsiteX0" fmla="*/ 0 w 258169"/>
                <a:gd name="connsiteY0" fmla="*/ 0 h 627717"/>
                <a:gd name="connsiteX1" fmla="*/ 141489 w 258169"/>
                <a:gd name="connsiteY1" fmla="*/ 63723 h 627717"/>
                <a:gd name="connsiteX2" fmla="*/ 141489 w 258169"/>
                <a:gd name="connsiteY2" fmla="*/ 560671 h 627717"/>
                <a:gd name="connsiteX3" fmla="*/ 258169 w 258169"/>
                <a:gd name="connsiteY3" fmla="*/ 627717 h 627717"/>
                <a:gd name="connsiteX0" fmla="*/ 0 w 258169"/>
                <a:gd name="connsiteY0" fmla="*/ 0 h 627717"/>
                <a:gd name="connsiteX1" fmla="*/ 141489 w 258169"/>
                <a:gd name="connsiteY1" fmla="*/ 63723 h 627717"/>
                <a:gd name="connsiteX2" fmla="*/ 251366 w 258169"/>
                <a:gd name="connsiteY2" fmla="*/ 328917 h 627717"/>
                <a:gd name="connsiteX3" fmla="*/ 258169 w 258169"/>
                <a:gd name="connsiteY3" fmla="*/ 627717 h 627717"/>
                <a:gd name="connsiteX0" fmla="*/ 0 w 339850"/>
                <a:gd name="connsiteY0" fmla="*/ 0 h 627717"/>
                <a:gd name="connsiteX1" fmla="*/ 339850 w 339850"/>
                <a:gd name="connsiteY1" fmla="*/ 79847 h 627717"/>
                <a:gd name="connsiteX2" fmla="*/ 251366 w 339850"/>
                <a:gd name="connsiteY2" fmla="*/ 328917 h 627717"/>
                <a:gd name="connsiteX3" fmla="*/ 258169 w 339850"/>
                <a:gd name="connsiteY3" fmla="*/ 627717 h 627717"/>
                <a:gd name="connsiteX0" fmla="*/ 0 w 175896"/>
                <a:gd name="connsiteY0" fmla="*/ 0 h 603744"/>
                <a:gd name="connsiteX1" fmla="*/ 175896 w 175896"/>
                <a:gd name="connsiteY1" fmla="*/ 55874 h 603744"/>
                <a:gd name="connsiteX2" fmla="*/ 87412 w 175896"/>
                <a:gd name="connsiteY2" fmla="*/ 304944 h 603744"/>
                <a:gd name="connsiteX3" fmla="*/ 94215 w 175896"/>
                <a:gd name="connsiteY3" fmla="*/ 603744 h 603744"/>
                <a:gd name="connsiteX0" fmla="*/ 88484 w 88484"/>
                <a:gd name="connsiteY0" fmla="*/ 0 h 547870"/>
                <a:gd name="connsiteX1" fmla="*/ 0 w 88484"/>
                <a:gd name="connsiteY1" fmla="*/ 249070 h 547870"/>
                <a:gd name="connsiteX2" fmla="*/ 6803 w 88484"/>
                <a:gd name="connsiteY2" fmla="*/ 547870 h 547870"/>
                <a:gd name="connsiteX0" fmla="*/ 88485 w 88485"/>
                <a:gd name="connsiteY0" fmla="*/ 0 h 547870"/>
                <a:gd name="connsiteX1" fmla="*/ 0 w 88485"/>
                <a:gd name="connsiteY1" fmla="*/ 68995 h 547870"/>
                <a:gd name="connsiteX2" fmla="*/ 6804 w 88485"/>
                <a:gd name="connsiteY2" fmla="*/ 547870 h 547870"/>
                <a:gd name="connsiteX0" fmla="*/ 94824 w 94824"/>
                <a:gd name="connsiteY0" fmla="*/ 0 h 547870"/>
                <a:gd name="connsiteX1" fmla="*/ 6339 w 94824"/>
                <a:gd name="connsiteY1" fmla="*/ 68995 h 547870"/>
                <a:gd name="connsiteX2" fmla="*/ 0 w 94824"/>
                <a:gd name="connsiteY2" fmla="*/ 547870 h 547870"/>
                <a:gd name="connsiteX0" fmla="*/ 94825 w 94825"/>
                <a:gd name="connsiteY0" fmla="*/ 0 h 547870"/>
                <a:gd name="connsiteX1" fmla="*/ 0 w 94825"/>
                <a:gd name="connsiteY1" fmla="*/ 68995 h 547870"/>
                <a:gd name="connsiteX2" fmla="*/ 1 w 94825"/>
                <a:gd name="connsiteY2" fmla="*/ 547870 h 547870"/>
                <a:gd name="connsiteX0" fmla="*/ 170566 w 170566"/>
                <a:gd name="connsiteY0" fmla="*/ 0 h 547871"/>
                <a:gd name="connsiteX1" fmla="*/ 0 w 170566"/>
                <a:gd name="connsiteY1" fmla="*/ 68996 h 547871"/>
                <a:gd name="connsiteX2" fmla="*/ 1 w 170566"/>
                <a:gd name="connsiteY2" fmla="*/ 547871 h 547871"/>
                <a:gd name="connsiteX0" fmla="*/ 170565 w 170565"/>
                <a:gd name="connsiteY0" fmla="*/ 0 h 547871"/>
                <a:gd name="connsiteX1" fmla="*/ 1 w 170565"/>
                <a:gd name="connsiteY1" fmla="*/ 21548 h 547871"/>
                <a:gd name="connsiteX2" fmla="*/ 0 w 170565"/>
                <a:gd name="connsiteY2" fmla="*/ 547871 h 547871"/>
                <a:gd name="connsiteX0" fmla="*/ 170565 w 170565"/>
                <a:gd name="connsiteY0" fmla="*/ 0 h 547871"/>
                <a:gd name="connsiteX1" fmla="*/ 0 w 170565"/>
                <a:gd name="connsiteY1" fmla="*/ 36231 h 547871"/>
                <a:gd name="connsiteX2" fmla="*/ 0 w 170565"/>
                <a:gd name="connsiteY2" fmla="*/ 547871 h 547871"/>
                <a:gd name="connsiteX0" fmla="*/ 240495 w 240495"/>
                <a:gd name="connsiteY0" fmla="*/ 0 h 526322"/>
                <a:gd name="connsiteX1" fmla="*/ 0 w 240495"/>
                <a:gd name="connsiteY1" fmla="*/ 14682 h 526322"/>
                <a:gd name="connsiteX2" fmla="*/ 0 w 240495"/>
                <a:gd name="connsiteY2" fmla="*/ 526322 h 526322"/>
                <a:gd name="connsiteX0" fmla="*/ 240495 w 240495"/>
                <a:gd name="connsiteY0" fmla="*/ 0 h 526322"/>
                <a:gd name="connsiteX1" fmla="*/ 2 w 240495"/>
                <a:gd name="connsiteY1" fmla="*/ 151937 h 526322"/>
                <a:gd name="connsiteX2" fmla="*/ 0 w 240495"/>
                <a:gd name="connsiteY2" fmla="*/ 526322 h 526322"/>
                <a:gd name="connsiteX0" fmla="*/ 240495 w 240495"/>
                <a:gd name="connsiteY0" fmla="*/ 0 h 526322"/>
                <a:gd name="connsiteX1" fmla="*/ 239423 w 240495"/>
                <a:gd name="connsiteY1" fmla="*/ 35636 h 526322"/>
                <a:gd name="connsiteX2" fmla="*/ 2 w 240495"/>
                <a:gd name="connsiteY2" fmla="*/ 151937 h 526322"/>
                <a:gd name="connsiteX3" fmla="*/ 0 w 240495"/>
                <a:gd name="connsiteY3" fmla="*/ 526322 h 526322"/>
                <a:gd name="connsiteX0" fmla="*/ 239423 w 239423"/>
                <a:gd name="connsiteY0" fmla="*/ 0 h 490686"/>
                <a:gd name="connsiteX1" fmla="*/ 2 w 239423"/>
                <a:gd name="connsiteY1" fmla="*/ 116301 h 490686"/>
                <a:gd name="connsiteX2" fmla="*/ 0 w 239423"/>
                <a:gd name="connsiteY2" fmla="*/ 490686 h 490686"/>
                <a:gd name="connsiteX0" fmla="*/ 0 w 199244"/>
                <a:gd name="connsiteY0" fmla="*/ 0 h 552507"/>
                <a:gd name="connsiteX1" fmla="*/ 199244 w 199244"/>
                <a:gd name="connsiteY1" fmla="*/ 178122 h 552507"/>
                <a:gd name="connsiteX2" fmla="*/ 199242 w 199244"/>
                <a:gd name="connsiteY2" fmla="*/ 552507 h 552507"/>
                <a:gd name="connsiteX0" fmla="*/ 0 w 199245"/>
                <a:gd name="connsiteY0" fmla="*/ 0 h 552507"/>
                <a:gd name="connsiteX1" fmla="*/ 199245 w 199245"/>
                <a:gd name="connsiteY1" fmla="*/ 192696 h 552507"/>
                <a:gd name="connsiteX2" fmla="*/ 199242 w 199245"/>
                <a:gd name="connsiteY2" fmla="*/ 552507 h 552507"/>
                <a:gd name="connsiteX0" fmla="*/ 0 w 199245"/>
                <a:gd name="connsiteY0" fmla="*/ 0 h 552507"/>
                <a:gd name="connsiteX1" fmla="*/ 199245 w 199245"/>
                <a:gd name="connsiteY1" fmla="*/ 311112 h 552507"/>
                <a:gd name="connsiteX2" fmla="*/ 199242 w 199245"/>
                <a:gd name="connsiteY2" fmla="*/ 552507 h 552507"/>
                <a:gd name="connsiteX0" fmla="*/ 0 w 199244"/>
                <a:gd name="connsiteY0" fmla="*/ 0 h 552507"/>
                <a:gd name="connsiteX1" fmla="*/ 199244 w 199244"/>
                <a:gd name="connsiteY1" fmla="*/ 127408 h 552507"/>
                <a:gd name="connsiteX2" fmla="*/ 199242 w 199244"/>
                <a:gd name="connsiteY2" fmla="*/ 552507 h 552507"/>
                <a:gd name="connsiteX0" fmla="*/ 0 w 199244"/>
                <a:gd name="connsiteY0" fmla="*/ 0 h 552507"/>
                <a:gd name="connsiteX1" fmla="*/ 81919 w 199244"/>
                <a:gd name="connsiteY1" fmla="*/ 0 h 552507"/>
                <a:gd name="connsiteX2" fmla="*/ 199244 w 199244"/>
                <a:gd name="connsiteY2" fmla="*/ 127408 h 552507"/>
                <a:gd name="connsiteX3" fmla="*/ 199242 w 199244"/>
                <a:gd name="connsiteY3" fmla="*/ 552507 h 552507"/>
                <a:gd name="connsiteX0" fmla="*/ 0 w 201037"/>
                <a:gd name="connsiteY0" fmla="*/ 0 h 552507"/>
                <a:gd name="connsiteX1" fmla="*/ 81919 w 201037"/>
                <a:gd name="connsiteY1" fmla="*/ 0 h 552507"/>
                <a:gd name="connsiteX2" fmla="*/ 201037 w 201037"/>
                <a:gd name="connsiteY2" fmla="*/ 363505 h 552507"/>
                <a:gd name="connsiteX3" fmla="*/ 199242 w 201037"/>
                <a:gd name="connsiteY3" fmla="*/ 552507 h 552507"/>
                <a:gd name="connsiteX0" fmla="*/ 0 w 201037"/>
                <a:gd name="connsiteY0" fmla="*/ 0 h 552507"/>
                <a:gd name="connsiteX1" fmla="*/ 81919 w 201037"/>
                <a:gd name="connsiteY1" fmla="*/ 0 h 552507"/>
                <a:gd name="connsiteX2" fmla="*/ 201037 w 201037"/>
                <a:gd name="connsiteY2" fmla="*/ 400912 h 552507"/>
                <a:gd name="connsiteX3" fmla="*/ 199242 w 201037"/>
                <a:gd name="connsiteY3" fmla="*/ 552507 h 552507"/>
                <a:gd name="connsiteX0" fmla="*/ 0 w 201037"/>
                <a:gd name="connsiteY0" fmla="*/ 0 h 552507"/>
                <a:gd name="connsiteX1" fmla="*/ 81919 w 201037"/>
                <a:gd name="connsiteY1" fmla="*/ 0 h 552507"/>
                <a:gd name="connsiteX2" fmla="*/ 201037 w 201037"/>
                <a:gd name="connsiteY2" fmla="*/ 400912 h 552507"/>
                <a:gd name="connsiteX3" fmla="*/ 199242 w 201037"/>
                <a:gd name="connsiteY3" fmla="*/ 552507 h 552507"/>
                <a:gd name="connsiteX0" fmla="*/ 0 w 201129"/>
                <a:gd name="connsiteY0" fmla="*/ 0 h 529249"/>
                <a:gd name="connsiteX1" fmla="*/ 81919 w 201129"/>
                <a:gd name="connsiteY1" fmla="*/ 0 h 529249"/>
                <a:gd name="connsiteX2" fmla="*/ 201037 w 201129"/>
                <a:gd name="connsiteY2" fmla="*/ 400912 h 529249"/>
                <a:gd name="connsiteX3" fmla="*/ 201128 w 201129"/>
                <a:gd name="connsiteY3" fmla="*/ 529249 h 529249"/>
                <a:gd name="connsiteX0" fmla="*/ 0 w 201129"/>
                <a:gd name="connsiteY0" fmla="*/ 0 h 529249"/>
                <a:gd name="connsiteX1" fmla="*/ 65488 w 201129"/>
                <a:gd name="connsiteY1" fmla="*/ 0 h 529249"/>
                <a:gd name="connsiteX2" fmla="*/ 201037 w 201129"/>
                <a:gd name="connsiteY2" fmla="*/ 400912 h 529249"/>
                <a:gd name="connsiteX3" fmla="*/ 201128 w 201129"/>
                <a:gd name="connsiteY3" fmla="*/ 529249 h 529249"/>
                <a:gd name="connsiteX0" fmla="*/ 0 w 201129"/>
                <a:gd name="connsiteY0" fmla="*/ 0 h 529249"/>
                <a:gd name="connsiteX1" fmla="*/ 81918 w 201129"/>
                <a:gd name="connsiteY1" fmla="*/ 0 h 529249"/>
                <a:gd name="connsiteX2" fmla="*/ 201037 w 201129"/>
                <a:gd name="connsiteY2" fmla="*/ 400912 h 529249"/>
                <a:gd name="connsiteX3" fmla="*/ 201128 w 201129"/>
                <a:gd name="connsiteY3" fmla="*/ 529249 h 529249"/>
                <a:gd name="connsiteX0" fmla="*/ 0 w 201037"/>
                <a:gd name="connsiteY0" fmla="*/ 0 h 400912"/>
                <a:gd name="connsiteX1" fmla="*/ 81918 w 201037"/>
                <a:gd name="connsiteY1" fmla="*/ 0 h 400912"/>
                <a:gd name="connsiteX2" fmla="*/ 201037 w 201037"/>
                <a:gd name="connsiteY2" fmla="*/ 400912 h 400912"/>
                <a:gd name="connsiteX0" fmla="*/ 0 w 207255"/>
                <a:gd name="connsiteY0" fmla="*/ 0 h 52480"/>
                <a:gd name="connsiteX1" fmla="*/ 81918 w 207255"/>
                <a:gd name="connsiteY1" fmla="*/ 0 h 52480"/>
                <a:gd name="connsiteX2" fmla="*/ 207255 w 207255"/>
                <a:gd name="connsiteY2" fmla="*/ 52479 h 52480"/>
                <a:gd name="connsiteX0" fmla="*/ 0 w 207255"/>
                <a:gd name="connsiteY0" fmla="*/ 0 h 52478"/>
                <a:gd name="connsiteX1" fmla="*/ 177463 w 207255"/>
                <a:gd name="connsiteY1" fmla="*/ 3 h 52478"/>
                <a:gd name="connsiteX2" fmla="*/ 207255 w 207255"/>
                <a:gd name="connsiteY2" fmla="*/ 52479 h 52478"/>
                <a:gd name="connsiteX0" fmla="*/ 0 w 207255"/>
                <a:gd name="connsiteY0" fmla="*/ 72752 h 125231"/>
                <a:gd name="connsiteX1" fmla="*/ 1665 w 207255"/>
                <a:gd name="connsiteY1" fmla="*/ 51 h 125231"/>
                <a:gd name="connsiteX2" fmla="*/ 177463 w 207255"/>
                <a:gd name="connsiteY2" fmla="*/ 72755 h 125231"/>
                <a:gd name="connsiteX3" fmla="*/ 207255 w 207255"/>
                <a:gd name="connsiteY3" fmla="*/ 125231 h 125231"/>
                <a:gd name="connsiteX0" fmla="*/ 0 w 207255"/>
                <a:gd name="connsiteY0" fmla="*/ 72750 h 125229"/>
                <a:gd name="connsiteX1" fmla="*/ 1665 w 207255"/>
                <a:gd name="connsiteY1" fmla="*/ 49 h 125229"/>
                <a:gd name="connsiteX2" fmla="*/ 177462 w 207255"/>
                <a:gd name="connsiteY2" fmla="*/ 49 h 125229"/>
                <a:gd name="connsiteX3" fmla="*/ 207255 w 207255"/>
                <a:gd name="connsiteY3" fmla="*/ 125229 h 125229"/>
                <a:gd name="connsiteX0" fmla="*/ 0 w 205590"/>
                <a:gd name="connsiteY0" fmla="*/ 0 h 125180"/>
                <a:gd name="connsiteX1" fmla="*/ 175797 w 205590"/>
                <a:gd name="connsiteY1" fmla="*/ 0 h 125180"/>
                <a:gd name="connsiteX2" fmla="*/ 205590 w 205590"/>
                <a:gd name="connsiteY2" fmla="*/ 125180 h 125180"/>
                <a:gd name="connsiteX0" fmla="*/ 0 w 208895"/>
                <a:gd name="connsiteY0" fmla="*/ 0 h 125179"/>
                <a:gd name="connsiteX1" fmla="*/ 175797 w 208895"/>
                <a:gd name="connsiteY1" fmla="*/ 0 h 125179"/>
                <a:gd name="connsiteX2" fmla="*/ 208895 w 208895"/>
                <a:gd name="connsiteY2" fmla="*/ 125179 h 125179"/>
                <a:gd name="connsiteX0" fmla="*/ 0 w 113774"/>
                <a:gd name="connsiteY0" fmla="*/ 0 h 125180"/>
                <a:gd name="connsiteX1" fmla="*/ 80676 w 113774"/>
                <a:gd name="connsiteY1" fmla="*/ 1 h 125180"/>
                <a:gd name="connsiteX2" fmla="*/ 113774 w 113774"/>
                <a:gd name="connsiteY2" fmla="*/ 125180 h 125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3774" h="125180">
                  <a:moveTo>
                    <a:pt x="0" y="0"/>
                  </a:moveTo>
                  <a:lnTo>
                    <a:pt x="80676" y="1"/>
                  </a:lnTo>
                  <a:lnTo>
                    <a:pt x="113774" y="125180"/>
                  </a:lnTo>
                </a:path>
              </a:pathLst>
            </a:custGeom>
            <a:ln w="19050">
              <a:solidFill>
                <a:srgbClr val="000000">
                  <a:alpha val="1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Freeform 114"/>
            <p:cNvSpPr/>
            <p:nvPr/>
          </p:nvSpPr>
          <p:spPr bwMode="gray">
            <a:xfrm rot="5400000">
              <a:off x="6018754" y="-28887"/>
              <a:ext cx="218767" cy="555544"/>
            </a:xfrm>
            <a:custGeom>
              <a:avLst/>
              <a:gdLst>
                <a:gd name="connsiteX0" fmla="*/ 17929 w 2848535"/>
                <a:gd name="connsiteY0" fmla="*/ 181536 h 199465"/>
                <a:gd name="connsiteX1" fmla="*/ 320488 w 2848535"/>
                <a:gd name="connsiteY1" fmla="*/ 181536 h 199465"/>
                <a:gd name="connsiteX2" fmla="*/ 421341 w 2848535"/>
                <a:gd name="connsiteY2" fmla="*/ 73959 h 199465"/>
                <a:gd name="connsiteX3" fmla="*/ 2848535 w 2848535"/>
                <a:gd name="connsiteY3" fmla="*/ 0 h 199465"/>
                <a:gd name="connsiteX4" fmla="*/ 2848535 w 2848535"/>
                <a:gd name="connsiteY4" fmla="*/ 0 h 199465"/>
                <a:gd name="connsiteX0" fmla="*/ 0 w 2830606"/>
                <a:gd name="connsiteY0" fmla="*/ 181536 h 199465"/>
                <a:gd name="connsiteX1" fmla="*/ 302559 w 2830606"/>
                <a:gd name="connsiteY1" fmla="*/ 181536 h 199465"/>
                <a:gd name="connsiteX2" fmla="*/ 403412 w 2830606"/>
                <a:gd name="connsiteY2" fmla="*/ 73959 h 199465"/>
                <a:gd name="connsiteX3" fmla="*/ 2830606 w 2830606"/>
                <a:gd name="connsiteY3" fmla="*/ 0 h 199465"/>
                <a:gd name="connsiteX4" fmla="*/ 2830606 w 2830606"/>
                <a:gd name="connsiteY4" fmla="*/ 0 h 199465"/>
                <a:gd name="connsiteX0" fmla="*/ 0 w 2830606"/>
                <a:gd name="connsiteY0" fmla="*/ 181536 h 181536"/>
                <a:gd name="connsiteX1" fmla="*/ 302559 w 2830606"/>
                <a:gd name="connsiteY1" fmla="*/ 181536 h 181536"/>
                <a:gd name="connsiteX2" fmla="*/ 403412 w 2830606"/>
                <a:gd name="connsiteY2" fmla="*/ 73959 h 181536"/>
                <a:gd name="connsiteX3" fmla="*/ 2830606 w 2830606"/>
                <a:gd name="connsiteY3" fmla="*/ 0 h 181536"/>
                <a:gd name="connsiteX4" fmla="*/ 2830606 w 2830606"/>
                <a:gd name="connsiteY4" fmla="*/ 0 h 181536"/>
                <a:gd name="connsiteX0" fmla="*/ 0 w 2830606"/>
                <a:gd name="connsiteY0" fmla="*/ 181536 h 181536"/>
                <a:gd name="connsiteX1" fmla="*/ 302559 w 2830606"/>
                <a:gd name="connsiteY1" fmla="*/ 181536 h 181536"/>
                <a:gd name="connsiteX2" fmla="*/ 403412 w 2830606"/>
                <a:gd name="connsiteY2" fmla="*/ 73959 h 181536"/>
                <a:gd name="connsiteX3" fmla="*/ 2830606 w 2830606"/>
                <a:gd name="connsiteY3" fmla="*/ 0 h 181536"/>
                <a:gd name="connsiteX4" fmla="*/ 2830606 w 2830606"/>
                <a:gd name="connsiteY4" fmla="*/ 0 h 181536"/>
                <a:gd name="connsiteX0" fmla="*/ 0 w 2830606"/>
                <a:gd name="connsiteY0" fmla="*/ 181536 h 181536"/>
                <a:gd name="connsiteX1" fmla="*/ 302559 w 2830606"/>
                <a:gd name="connsiteY1" fmla="*/ 181536 h 181536"/>
                <a:gd name="connsiteX2" fmla="*/ 477371 w 2830606"/>
                <a:gd name="connsiteY2" fmla="*/ 15688 h 181536"/>
                <a:gd name="connsiteX3" fmla="*/ 2830606 w 2830606"/>
                <a:gd name="connsiteY3" fmla="*/ 0 h 181536"/>
                <a:gd name="connsiteX4" fmla="*/ 2830606 w 2830606"/>
                <a:gd name="connsiteY4" fmla="*/ 0 h 181536"/>
                <a:gd name="connsiteX0" fmla="*/ 0 w 2830606"/>
                <a:gd name="connsiteY0" fmla="*/ 181536 h 181536"/>
                <a:gd name="connsiteX1" fmla="*/ 302559 w 2830606"/>
                <a:gd name="connsiteY1" fmla="*/ 181536 h 181536"/>
                <a:gd name="connsiteX2" fmla="*/ 477371 w 2830606"/>
                <a:gd name="connsiteY2" fmla="*/ 15688 h 181536"/>
                <a:gd name="connsiteX3" fmla="*/ 2830606 w 2830606"/>
                <a:gd name="connsiteY3" fmla="*/ 0 h 181536"/>
                <a:gd name="connsiteX4" fmla="*/ 2810436 w 2830606"/>
                <a:gd name="connsiteY4" fmla="*/ 13447 h 181536"/>
                <a:gd name="connsiteX0" fmla="*/ 0 w 2830606"/>
                <a:gd name="connsiteY0" fmla="*/ 186018 h 186018"/>
                <a:gd name="connsiteX1" fmla="*/ 302559 w 2830606"/>
                <a:gd name="connsiteY1" fmla="*/ 186018 h 186018"/>
                <a:gd name="connsiteX2" fmla="*/ 477371 w 2830606"/>
                <a:gd name="connsiteY2" fmla="*/ 0 h 186018"/>
                <a:gd name="connsiteX3" fmla="*/ 2830606 w 2830606"/>
                <a:gd name="connsiteY3" fmla="*/ 4482 h 186018"/>
                <a:gd name="connsiteX4" fmla="*/ 2810436 w 2830606"/>
                <a:gd name="connsiteY4" fmla="*/ 17929 h 186018"/>
                <a:gd name="connsiteX0" fmla="*/ 0 w 2830606"/>
                <a:gd name="connsiteY0" fmla="*/ 186018 h 186018"/>
                <a:gd name="connsiteX1" fmla="*/ 302559 w 2830606"/>
                <a:gd name="connsiteY1" fmla="*/ 186018 h 186018"/>
                <a:gd name="connsiteX2" fmla="*/ 477371 w 2830606"/>
                <a:gd name="connsiteY2" fmla="*/ 0 h 186018"/>
                <a:gd name="connsiteX3" fmla="*/ 2830606 w 2830606"/>
                <a:gd name="connsiteY3" fmla="*/ 4482 h 186018"/>
                <a:gd name="connsiteX0" fmla="*/ 0 w 3211606"/>
                <a:gd name="connsiteY0" fmla="*/ 0 h 567018"/>
                <a:gd name="connsiteX1" fmla="*/ 683559 w 3211606"/>
                <a:gd name="connsiteY1" fmla="*/ 567018 h 567018"/>
                <a:gd name="connsiteX2" fmla="*/ 858371 w 3211606"/>
                <a:gd name="connsiteY2" fmla="*/ 381000 h 567018"/>
                <a:gd name="connsiteX3" fmla="*/ 3211606 w 3211606"/>
                <a:gd name="connsiteY3" fmla="*/ 385482 h 567018"/>
                <a:gd name="connsiteX0" fmla="*/ 0 w 3211606"/>
                <a:gd name="connsiteY0" fmla="*/ 0 h 385482"/>
                <a:gd name="connsiteX1" fmla="*/ 0 w 3211606"/>
                <a:gd name="connsiteY1" fmla="*/ 228600 h 385482"/>
                <a:gd name="connsiteX2" fmla="*/ 858371 w 3211606"/>
                <a:gd name="connsiteY2" fmla="*/ 381000 h 385482"/>
                <a:gd name="connsiteX3" fmla="*/ 3211606 w 3211606"/>
                <a:gd name="connsiteY3" fmla="*/ 385482 h 385482"/>
                <a:gd name="connsiteX0" fmla="*/ 0 w 3211606"/>
                <a:gd name="connsiteY0" fmla="*/ 0 h 385482"/>
                <a:gd name="connsiteX1" fmla="*/ 0 w 3211606"/>
                <a:gd name="connsiteY1" fmla="*/ 228600 h 385482"/>
                <a:gd name="connsiteX2" fmla="*/ 914400 w 3211606"/>
                <a:gd name="connsiteY2" fmla="*/ 228600 h 385482"/>
                <a:gd name="connsiteX3" fmla="*/ 3211606 w 3211606"/>
                <a:gd name="connsiteY3" fmla="*/ 385482 h 385482"/>
                <a:gd name="connsiteX0" fmla="*/ 0 w 914400"/>
                <a:gd name="connsiteY0" fmla="*/ 0 h 381000"/>
                <a:gd name="connsiteX1" fmla="*/ 0 w 914400"/>
                <a:gd name="connsiteY1" fmla="*/ 228600 h 381000"/>
                <a:gd name="connsiteX2" fmla="*/ 914400 w 914400"/>
                <a:gd name="connsiteY2" fmla="*/ 228600 h 381000"/>
                <a:gd name="connsiteX3" fmla="*/ 914400 w 914400"/>
                <a:gd name="connsiteY3" fmla="*/ 381000 h 381000"/>
                <a:gd name="connsiteX0" fmla="*/ 0 w 914400"/>
                <a:gd name="connsiteY0" fmla="*/ 0 h 471678"/>
                <a:gd name="connsiteX1" fmla="*/ 0 w 914400"/>
                <a:gd name="connsiteY1" fmla="*/ 228600 h 471678"/>
                <a:gd name="connsiteX2" fmla="*/ 914400 w 914400"/>
                <a:gd name="connsiteY2" fmla="*/ 228600 h 471678"/>
                <a:gd name="connsiteX3" fmla="*/ 891540 w 914400"/>
                <a:gd name="connsiteY3" fmla="*/ 471678 h 471678"/>
                <a:gd name="connsiteX0" fmla="*/ 0 w 891540"/>
                <a:gd name="connsiteY0" fmla="*/ 0 h 471678"/>
                <a:gd name="connsiteX1" fmla="*/ 0 w 891540"/>
                <a:gd name="connsiteY1" fmla="*/ 228600 h 471678"/>
                <a:gd name="connsiteX2" fmla="*/ 643890 w 891540"/>
                <a:gd name="connsiteY2" fmla="*/ 267462 h 471678"/>
                <a:gd name="connsiteX3" fmla="*/ 891540 w 891540"/>
                <a:gd name="connsiteY3" fmla="*/ 471678 h 471678"/>
                <a:gd name="connsiteX0" fmla="*/ 0 w 891540"/>
                <a:gd name="connsiteY0" fmla="*/ 0 h 471678"/>
                <a:gd name="connsiteX1" fmla="*/ 26670 w 891540"/>
                <a:gd name="connsiteY1" fmla="*/ 257746 h 471678"/>
                <a:gd name="connsiteX2" fmla="*/ 643890 w 891540"/>
                <a:gd name="connsiteY2" fmla="*/ 267462 h 471678"/>
                <a:gd name="connsiteX3" fmla="*/ 891540 w 891540"/>
                <a:gd name="connsiteY3" fmla="*/ 471678 h 471678"/>
                <a:gd name="connsiteX0" fmla="*/ 0 w 891540"/>
                <a:gd name="connsiteY0" fmla="*/ 0 h 471678"/>
                <a:gd name="connsiteX1" fmla="*/ 7620 w 891540"/>
                <a:gd name="connsiteY1" fmla="*/ 267461 h 471678"/>
                <a:gd name="connsiteX2" fmla="*/ 643890 w 891540"/>
                <a:gd name="connsiteY2" fmla="*/ 267462 h 471678"/>
                <a:gd name="connsiteX3" fmla="*/ 891540 w 891540"/>
                <a:gd name="connsiteY3" fmla="*/ 471678 h 471678"/>
                <a:gd name="connsiteX0" fmla="*/ 0 w 883920"/>
                <a:gd name="connsiteY0" fmla="*/ 0 h 204217"/>
                <a:gd name="connsiteX1" fmla="*/ 636270 w 883920"/>
                <a:gd name="connsiteY1" fmla="*/ 1 h 204217"/>
                <a:gd name="connsiteX2" fmla="*/ 883920 w 883920"/>
                <a:gd name="connsiteY2" fmla="*/ 204217 h 204217"/>
                <a:gd name="connsiteX0" fmla="*/ 0 w 883920"/>
                <a:gd name="connsiteY0" fmla="*/ 0 h 204217"/>
                <a:gd name="connsiteX1" fmla="*/ 557948 w 883920"/>
                <a:gd name="connsiteY1" fmla="*/ 1 h 204217"/>
                <a:gd name="connsiteX2" fmla="*/ 883920 w 883920"/>
                <a:gd name="connsiteY2" fmla="*/ 204217 h 204217"/>
                <a:gd name="connsiteX0" fmla="*/ 0 w 788308"/>
                <a:gd name="connsiteY0" fmla="*/ 0 h 309556"/>
                <a:gd name="connsiteX1" fmla="*/ 557948 w 788308"/>
                <a:gd name="connsiteY1" fmla="*/ 1 h 309556"/>
                <a:gd name="connsiteX2" fmla="*/ 788308 w 788308"/>
                <a:gd name="connsiteY2" fmla="*/ 309556 h 309556"/>
                <a:gd name="connsiteX0" fmla="*/ 0 w 788308"/>
                <a:gd name="connsiteY0" fmla="*/ 0 h 309556"/>
                <a:gd name="connsiteX1" fmla="*/ 451372 w 788308"/>
                <a:gd name="connsiteY1" fmla="*/ 0 h 309556"/>
                <a:gd name="connsiteX2" fmla="*/ 788308 w 788308"/>
                <a:gd name="connsiteY2" fmla="*/ 309556 h 309556"/>
                <a:gd name="connsiteX0" fmla="*/ 0 w 788308"/>
                <a:gd name="connsiteY0" fmla="*/ 0 h 309556"/>
                <a:gd name="connsiteX1" fmla="*/ 451372 w 788308"/>
                <a:gd name="connsiteY1" fmla="*/ 0 h 309556"/>
                <a:gd name="connsiteX2" fmla="*/ 788308 w 788308"/>
                <a:gd name="connsiteY2" fmla="*/ 135461 h 309556"/>
                <a:gd name="connsiteX3" fmla="*/ 788308 w 788308"/>
                <a:gd name="connsiteY3" fmla="*/ 309556 h 309556"/>
                <a:gd name="connsiteX0" fmla="*/ 0 w 788308"/>
                <a:gd name="connsiteY0" fmla="*/ 0 h 822004"/>
                <a:gd name="connsiteX1" fmla="*/ 451372 w 788308"/>
                <a:gd name="connsiteY1" fmla="*/ 0 h 822004"/>
                <a:gd name="connsiteX2" fmla="*/ 788308 w 788308"/>
                <a:gd name="connsiteY2" fmla="*/ 135461 h 822004"/>
                <a:gd name="connsiteX3" fmla="*/ 788308 w 788308"/>
                <a:gd name="connsiteY3" fmla="*/ 822004 h 822004"/>
                <a:gd name="connsiteX0" fmla="*/ 0 w 788308"/>
                <a:gd name="connsiteY0" fmla="*/ 2 h 822006"/>
                <a:gd name="connsiteX1" fmla="*/ 230883 w 788308"/>
                <a:gd name="connsiteY1" fmla="*/ 0 h 822006"/>
                <a:gd name="connsiteX2" fmla="*/ 451372 w 788308"/>
                <a:gd name="connsiteY2" fmla="*/ 2 h 822006"/>
                <a:gd name="connsiteX3" fmla="*/ 788308 w 788308"/>
                <a:gd name="connsiteY3" fmla="*/ 135463 h 822006"/>
                <a:gd name="connsiteX4" fmla="*/ 788308 w 788308"/>
                <a:gd name="connsiteY4" fmla="*/ 822006 h 822006"/>
                <a:gd name="connsiteX0" fmla="*/ 1 w 557426"/>
                <a:gd name="connsiteY0" fmla="*/ 0 h 822006"/>
                <a:gd name="connsiteX1" fmla="*/ 220490 w 557426"/>
                <a:gd name="connsiteY1" fmla="*/ 2 h 822006"/>
                <a:gd name="connsiteX2" fmla="*/ 557426 w 557426"/>
                <a:gd name="connsiteY2" fmla="*/ 135463 h 822006"/>
                <a:gd name="connsiteX3" fmla="*/ 557426 w 557426"/>
                <a:gd name="connsiteY3" fmla="*/ 822006 h 822006"/>
                <a:gd name="connsiteX0" fmla="*/ -1 w 336935"/>
                <a:gd name="connsiteY0" fmla="*/ 0 h 822004"/>
                <a:gd name="connsiteX1" fmla="*/ 336935 w 336935"/>
                <a:gd name="connsiteY1" fmla="*/ 135461 h 822004"/>
                <a:gd name="connsiteX2" fmla="*/ 336935 w 336935"/>
                <a:gd name="connsiteY2" fmla="*/ 822004 h 822004"/>
                <a:gd name="connsiteX0" fmla="*/ 1 w 343857"/>
                <a:gd name="connsiteY0" fmla="*/ 0 h 822004"/>
                <a:gd name="connsiteX1" fmla="*/ 336937 w 343857"/>
                <a:gd name="connsiteY1" fmla="*/ 135461 h 822004"/>
                <a:gd name="connsiteX2" fmla="*/ 343857 w 343857"/>
                <a:gd name="connsiteY2" fmla="*/ 750610 h 822004"/>
                <a:gd name="connsiteX3" fmla="*/ 336937 w 343857"/>
                <a:gd name="connsiteY3" fmla="*/ 822004 h 822004"/>
                <a:gd name="connsiteX0" fmla="*/ -1 w 343855"/>
                <a:gd name="connsiteY0" fmla="*/ 0 h 750610"/>
                <a:gd name="connsiteX1" fmla="*/ 336935 w 343855"/>
                <a:gd name="connsiteY1" fmla="*/ 135461 h 750610"/>
                <a:gd name="connsiteX2" fmla="*/ 343855 w 343855"/>
                <a:gd name="connsiteY2" fmla="*/ 750610 h 750610"/>
                <a:gd name="connsiteX3" fmla="*/ 13842 w 343855"/>
                <a:gd name="connsiteY3" fmla="*/ 749418 h 750610"/>
                <a:gd name="connsiteX0" fmla="*/ 1 w 339243"/>
                <a:gd name="connsiteY0" fmla="*/ 0 h 750610"/>
                <a:gd name="connsiteX1" fmla="*/ 336937 w 339243"/>
                <a:gd name="connsiteY1" fmla="*/ 135461 h 750610"/>
                <a:gd name="connsiteX2" fmla="*/ 330023 w 339243"/>
                <a:gd name="connsiteY2" fmla="*/ 750610 h 750610"/>
                <a:gd name="connsiteX3" fmla="*/ 13844 w 339243"/>
                <a:gd name="connsiteY3" fmla="*/ 749418 h 750610"/>
                <a:gd name="connsiteX0" fmla="*/ 0 w 339243"/>
                <a:gd name="connsiteY0" fmla="*/ 0 h 750610"/>
                <a:gd name="connsiteX1" fmla="*/ 336936 w 339243"/>
                <a:gd name="connsiteY1" fmla="*/ 135461 h 750610"/>
                <a:gd name="connsiteX2" fmla="*/ 330022 w 339243"/>
                <a:gd name="connsiteY2" fmla="*/ 750610 h 750610"/>
                <a:gd name="connsiteX0" fmla="*/ 0 w 339243"/>
                <a:gd name="connsiteY0" fmla="*/ 0 h 604715"/>
                <a:gd name="connsiteX1" fmla="*/ 336936 w 339243"/>
                <a:gd name="connsiteY1" fmla="*/ 135461 h 604715"/>
                <a:gd name="connsiteX2" fmla="*/ 337770 w 339243"/>
                <a:gd name="connsiteY2" fmla="*/ 604715 h 604715"/>
                <a:gd name="connsiteX0" fmla="*/ 0 w 339243"/>
                <a:gd name="connsiteY0" fmla="*/ 0 h 627717"/>
                <a:gd name="connsiteX1" fmla="*/ 336936 w 339243"/>
                <a:gd name="connsiteY1" fmla="*/ 135461 h 627717"/>
                <a:gd name="connsiteX2" fmla="*/ 258169 w 339243"/>
                <a:gd name="connsiteY2" fmla="*/ 627717 h 627717"/>
                <a:gd name="connsiteX0" fmla="*/ 0 w 336936"/>
                <a:gd name="connsiteY0" fmla="*/ 0 h 627717"/>
                <a:gd name="connsiteX1" fmla="*/ 336936 w 336936"/>
                <a:gd name="connsiteY1" fmla="*/ 135461 h 627717"/>
                <a:gd name="connsiteX2" fmla="*/ 258169 w 336936"/>
                <a:gd name="connsiteY2" fmla="*/ 627717 h 627717"/>
                <a:gd name="connsiteX0" fmla="*/ 0 w 336936"/>
                <a:gd name="connsiteY0" fmla="*/ 0 h 627717"/>
                <a:gd name="connsiteX1" fmla="*/ 336936 w 336936"/>
                <a:gd name="connsiteY1" fmla="*/ 135461 h 627717"/>
                <a:gd name="connsiteX2" fmla="*/ 141489 w 336936"/>
                <a:gd name="connsiteY2" fmla="*/ 560671 h 627717"/>
                <a:gd name="connsiteX3" fmla="*/ 258169 w 336936"/>
                <a:gd name="connsiteY3" fmla="*/ 627717 h 627717"/>
                <a:gd name="connsiteX0" fmla="*/ 0 w 258169"/>
                <a:gd name="connsiteY0" fmla="*/ 0 h 627717"/>
                <a:gd name="connsiteX1" fmla="*/ 141489 w 258169"/>
                <a:gd name="connsiteY1" fmla="*/ 63723 h 627717"/>
                <a:gd name="connsiteX2" fmla="*/ 141489 w 258169"/>
                <a:gd name="connsiteY2" fmla="*/ 560671 h 627717"/>
                <a:gd name="connsiteX3" fmla="*/ 258169 w 258169"/>
                <a:gd name="connsiteY3" fmla="*/ 627717 h 627717"/>
                <a:gd name="connsiteX0" fmla="*/ 0 w 258169"/>
                <a:gd name="connsiteY0" fmla="*/ 0 h 627717"/>
                <a:gd name="connsiteX1" fmla="*/ 141489 w 258169"/>
                <a:gd name="connsiteY1" fmla="*/ 63723 h 627717"/>
                <a:gd name="connsiteX2" fmla="*/ 251366 w 258169"/>
                <a:gd name="connsiteY2" fmla="*/ 328917 h 627717"/>
                <a:gd name="connsiteX3" fmla="*/ 258169 w 258169"/>
                <a:gd name="connsiteY3" fmla="*/ 627717 h 627717"/>
                <a:gd name="connsiteX0" fmla="*/ 0 w 339850"/>
                <a:gd name="connsiteY0" fmla="*/ 0 h 627717"/>
                <a:gd name="connsiteX1" fmla="*/ 339850 w 339850"/>
                <a:gd name="connsiteY1" fmla="*/ 79847 h 627717"/>
                <a:gd name="connsiteX2" fmla="*/ 251366 w 339850"/>
                <a:gd name="connsiteY2" fmla="*/ 328917 h 627717"/>
                <a:gd name="connsiteX3" fmla="*/ 258169 w 339850"/>
                <a:gd name="connsiteY3" fmla="*/ 627717 h 627717"/>
                <a:gd name="connsiteX0" fmla="*/ 0 w 175896"/>
                <a:gd name="connsiteY0" fmla="*/ 0 h 603744"/>
                <a:gd name="connsiteX1" fmla="*/ 175896 w 175896"/>
                <a:gd name="connsiteY1" fmla="*/ 55874 h 603744"/>
                <a:gd name="connsiteX2" fmla="*/ 87412 w 175896"/>
                <a:gd name="connsiteY2" fmla="*/ 304944 h 603744"/>
                <a:gd name="connsiteX3" fmla="*/ 94215 w 175896"/>
                <a:gd name="connsiteY3" fmla="*/ 603744 h 603744"/>
                <a:gd name="connsiteX0" fmla="*/ 88484 w 88484"/>
                <a:gd name="connsiteY0" fmla="*/ 0 h 547870"/>
                <a:gd name="connsiteX1" fmla="*/ 0 w 88484"/>
                <a:gd name="connsiteY1" fmla="*/ 249070 h 547870"/>
                <a:gd name="connsiteX2" fmla="*/ 6803 w 88484"/>
                <a:gd name="connsiteY2" fmla="*/ 547870 h 547870"/>
                <a:gd name="connsiteX0" fmla="*/ 88485 w 88485"/>
                <a:gd name="connsiteY0" fmla="*/ 0 h 547870"/>
                <a:gd name="connsiteX1" fmla="*/ 0 w 88485"/>
                <a:gd name="connsiteY1" fmla="*/ 68995 h 547870"/>
                <a:gd name="connsiteX2" fmla="*/ 6804 w 88485"/>
                <a:gd name="connsiteY2" fmla="*/ 547870 h 547870"/>
                <a:gd name="connsiteX0" fmla="*/ 94824 w 94824"/>
                <a:gd name="connsiteY0" fmla="*/ 0 h 547870"/>
                <a:gd name="connsiteX1" fmla="*/ 6339 w 94824"/>
                <a:gd name="connsiteY1" fmla="*/ 68995 h 547870"/>
                <a:gd name="connsiteX2" fmla="*/ 0 w 94824"/>
                <a:gd name="connsiteY2" fmla="*/ 547870 h 547870"/>
                <a:gd name="connsiteX0" fmla="*/ 94825 w 94825"/>
                <a:gd name="connsiteY0" fmla="*/ 0 h 547870"/>
                <a:gd name="connsiteX1" fmla="*/ 0 w 94825"/>
                <a:gd name="connsiteY1" fmla="*/ 68995 h 547870"/>
                <a:gd name="connsiteX2" fmla="*/ 1 w 94825"/>
                <a:gd name="connsiteY2" fmla="*/ 547870 h 547870"/>
                <a:gd name="connsiteX0" fmla="*/ 170566 w 170566"/>
                <a:gd name="connsiteY0" fmla="*/ 0 h 547871"/>
                <a:gd name="connsiteX1" fmla="*/ 0 w 170566"/>
                <a:gd name="connsiteY1" fmla="*/ 68996 h 547871"/>
                <a:gd name="connsiteX2" fmla="*/ 1 w 170566"/>
                <a:gd name="connsiteY2" fmla="*/ 547871 h 547871"/>
                <a:gd name="connsiteX0" fmla="*/ 170565 w 170565"/>
                <a:gd name="connsiteY0" fmla="*/ 0 h 547871"/>
                <a:gd name="connsiteX1" fmla="*/ 1 w 170565"/>
                <a:gd name="connsiteY1" fmla="*/ 21548 h 547871"/>
                <a:gd name="connsiteX2" fmla="*/ 0 w 170565"/>
                <a:gd name="connsiteY2" fmla="*/ 547871 h 547871"/>
                <a:gd name="connsiteX0" fmla="*/ 170565 w 170565"/>
                <a:gd name="connsiteY0" fmla="*/ 0 h 547871"/>
                <a:gd name="connsiteX1" fmla="*/ 0 w 170565"/>
                <a:gd name="connsiteY1" fmla="*/ 36231 h 547871"/>
                <a:gd name="connsiteX2" fmla="*/ 0 w 170565"/>
                <a:gd name="connsiteY2" fmla="*/ 547871 h 547871"/>
                <a:gd name="connsiteX0" fmla="*/ 240495 w 240495"/>
                <a:gd name="connsiteY0" fmla="*/ 0 h 526322"/>
                <a:gd name="connsiteX1" fmla="*/ 0 w 240495"/>
                <a:gd name="connsiteY1" fmla="*/ 14682 h 526322"/>
                <a:gd name="connsiteX2" fmla="*/ 0 w 240495"/>
                <a:gd name="connsiteY2" fmla="*/ 526322 h 526322"/>
                <a:gd name="connsiteX0" fmla="*/ 240495 w 240495"/>
                <a:gd name="connsiteY0" fmla="*/ 0 h 526322"/>
                <a:gd name="connsiteX1" fmla="*/ 2 w 240495"/>
                <a:gd name="connsiteY1" fmla="*/ 151937 h 526322"/>
                <a:gd name="connsiteX2" fmla="*/ 0 w 240495"/>
                <a:gd name="connsiteY2" fmla="*/ 526322 h 526322"/>
                <a:gd name="connsiteX0" fmla="*/ 240495 w 240495"/>
                <a:gd name="connsiteY0" fmla="*/ 0 h 526322"/>
                <a:gd name="connsiteX1" fmla="*/ 239423 w 240495"/>
                <a:gd name="connsiteY1" fmla="*/ 35636 h 526322"/>
                <a:gd name="connsiteX2" fmla="*/ 2 w 240495"/>
                <a:gd name="connsiteY2" fmla="*/ 151937 h 526322"/>
                <a:gd name="connsiteX3" fmla="*/ 0 w 240495"/>
                <a:gd name="connsiteY3" fmla="*/ 526322 h 526322"/>
                <a:gd name="connsiteX0" fmla="*/ 239423 w 239423"/>
                <a:gd name="connsiteY0" fmla="*/ 0 h 490686"/>
                <a:gd name="connsiteX1" fmla="*/ 2 w 239423"/>
                <a:gd name="connsiteY1" fmla="*/ 116301 h 490686"/>
                <a:gd name="connsiteX2" fmla="*/ 0 w 239423"/>
                <a:gd name="connsiteY2" fmla="*/ 490686 h 490686"/>
                <a:gd name="connsiteX0" fmla="*/ 0 w 199244"/>
                <a:gd name="connsiteY0" fmla="*/ 0 h 552507"/>
                <a:gd name="connsiteX1" fmla="*/ 199244 w 199244"/>
                <a:gd name="connsiteY1" fmla="*/ 178122 h 552507"/>
                <a:gd name="connsiteX2" fmla="*/ 199242 w 199244"/>
                <a:gd name="connsiteY2" fmla="*/ 552507 h 552507"/>
                <a:gd name="connsiteX0" fmla="*/ 0 w 199245"/>
                <a:gd name="connsiteY0" fmla="*/ 0 h 552507"/>
                <a:gd name="connsiteX1" fmla="*/ 199245 w 199245"/>
                <a:gd name="connsiteY1" fmla="*/ 192696 h 552507"/>
                <a:gd name="connsiteX2" fmla="*/ 199242 w 199245"/>
                <a:gd name="connsiteY2" fmla="*/ 552507 h 552507"/>
                <a:gd name="connsiteX0" fmla="*/ 0 w 199245"/>
                <a:gd name="connsiteY0" fmla="*/ 0 h 552507"/>
                <a:gd name="connsiteX1" fmla="*/ 199245 w 199245"/>
                <a:gd name="connsiteY1" fmla="*/ 311112 h 552507"/>
                <a:gd name="connsiteX2" fmla="*/ 199242 w 199245"/>
                <a:gd name="connsiteY2" fmla="*/ 552507 h 552507"/>
                <a:gd name="connsiteX0" fmla="*/ 0 w 199244"/>
                <a:gd name="connsiteY0" fmla="*/ 0 h 552507"/>
                <a:gd name="connsiteX1" fmla="*/ 199244 w 199244"/>
                <a:gd name="connsiteY1" fmla="*/ 127408 h 552507"/>
                <a:gd name="connsiteX2" fmla="*/ 199242 w 199244"/>
                <a:gd name="connsiteY2" fmla="*/ 552507 h 552507"/>
                <a:gd name="connsiteX0" fmla="*/ 165047 w 364291"/>
                <a:gd name="connsiteY0" fmla="*/ 0 h 417334"/>
                <a:gd name="connsiteX1" fmla="*/ 364291 w 364291"/>
                <a:gd name="connsiteY1" fmla="*/ 127408 h 417334"/>
                <a:gd name="connsiteX2" fmla="*/ 1 w 364291"/>
                <a:gd name="connsiteY2" fmla="*/ 417334 h 417334"/>
                <a:gd name="connsiteX0" fmla="*/ 165046 w 364290"/>
                <a:gd name="connsiteY0" fmla="*/ 0 h 417334"/>
                <a:gd name="connsiteX1" fmla="*/ 364290 w 364290"/>
                <a:gd name="connsiteY1" fmla="*/ 127408 h 417334"/>
                <a:gd name="connsiteX2" fmla="*/ 0 w 364290"/>
                <a:gd name="connsiteY2" fmla="*/ 417334 h 417334"/>
                <a:gd name="connsiteX0" fmla="*/ 165046 w 364290"/>
                <a:gd name="connsiteY0" fmla="*/ 0 h 417334"/>
                <a:gd name="connsiteX1" fmla="*/ 364290 w 364290"/>
                <a:gd name="connsiteY1" fmla="*/ 127408 h 417334"/>
                <a:gd name="connsiteX2" fmla="*/ 213885 w 364290"/>
                <a:gd name="connsiteY2" fmla="*/ 366990 h 417334"/>
                <a:gd name="connsiteX3" fmla="*/ 0 w 364290"/>
                <a:gd name="connsiteY3" fmla="*/ 417334 h 417334"/>
                <a:gd name="connsiteX0" fmla="*/ 165046 w 364290"/>
                <a:gd name="connsiteY0" fmla="*/ 0 h 417334"/>
                <a:gd name="connsiteX1" fmla="*/ 364290 w 364290"/>
                <a:gd name="connsiteY1" fmla="*/ 127408 h 417334"/>
                <a:gd name="connsiteX2" fmla="*/ 1071 w 364290"/>
                <a:gd name="connsiteY2" fmla="*/ 348464 h 417334"/>
                <a:gd name="connsiteX3" fmla="*/ 0 w 364290"/>
                <a:gd name="connsiteY3" fmla="*/ 417334 h 417334"/>
                <a:gd name="connsiteX0" fmla="*/ 165046 w 364290"/>
                <a:gd name="connsiteY0" fmla="*/ 0 h 417334"/>
                <a:gd name="connsiteX1" fmla="*/ 364290 w 364290"/>
                <a:gd name="connsiteY1" fmla="*/ 127408 h 417334"/>
                <a:gd name="connsiteX2" fmla="*/ 364290 w 364290"/>
                <a:gd name="connsiteY2" fmla="*/ 348464 h 417334"/>
                <a:gd name="connsiteX3" fmla="*/ 1071 w 364290"/>
                <a:gd name="connsiteY3" fmla="*/ 348464 h 417334"/>
                <a:gd name="connsiteX4" fmla="*/ 0 w 364290"/>
                <a:gd name="connsiteY4" fmla="*/ 417334 h 417334"/>
                <a:gd name="connsiteX0" fmla="*/ 165046 w 364290"/>
                <a:gd name="connsiteY0" fmla="*/ 0 h 417334"/>
                <a:gd name="connsiteX1" fmla="*/ 286905 w 364290"/>
                <a:gd name="connsiteY1" fmla="*/ 53262 h 417334"/>
                <a:gd name="connsiteX2" fmla="*/ 364290 w 364290"/>
                <a:gd name="connsiteY2" fmla="*/ 348464 h 417334"/>
                <a:gd name="connsiteX3" fmla="*/ 1071 w 364290"/>
                <a:gd name="connsiteY3" fmla="*/ 348464 h 417334"/>
                <a:gd name="connsiteX4" fmla="*/ 0 w 364290"/>
                <a:gd name="connsiteY4" fmla="*/ 417334 h 417334"/>
                <a:gd name="connsiteX0" fmla="*/ 165046 w 286905"/>
                <a:gd name="connsiteY0" fmla="*/ 0 h 417334"/>
                <a:gd name="connsiteX1" fmla="*/ 286905 w 286905"/>
                <a:gd name="connsiteY1" fmla="*/ 53262 h 417334"/>
                <a:gd name="connsiteX2" fmla="*/ 286905 w 286905"/>
                <a:gd name="connsiteY2" fmla="*/ 348464 h 417334"/>
                <a:gd name="connsiteX3" fmla="*/ 1071 w 286905"/>
                <a:gd name="connsiteY3" fmla="*/ 348464 h 417334"/>
                <a:gd name="connsiteX4" fmla="*/ 0 w 286905"/>
                <a:gd name="connsiteY4" fmla="*/ 417334 h 417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6905" h="417334">
                  <a:moveTo>
                    <a:pt x="165046" y="0"/>
                  </a:moveTo>
                  <a:lnTo>
                    <a:pt x="286905" y="53262"/>
                  </a:lnTo>
                  <a:lnTo>
                    <a:pt x="286905" y="348464"/>
                  </a:lnTo>
                  <a:lnTo>
                    <a:pt x="1071" y="348464"/>
                  </a:lnTo>
                  <a:lnTo>
                    <a:pt x="0" y="417334"/>
                  </a:lnTo>
                </a:path>
              </a:pathLst>
            </a:custGeom>
            <a:ln w="19050">
              <a:solidFill>
                <a:srgbClr val="000000">
                  <a:alpha val="1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6" name="Straight Connector 115"/>
            <p:cNvCxnSpPr>
              <a:stCxn id="192" idx="0"/>
            </p:cNvCxnSpPr>
            <p:nvPr/>
          </p:nvCxnSpPr>
          <p:spPr bwMode="gray">
            <a:xfrm flipV="1">
              <a:off x="6666862" y="-139869"/>
              <a:ext cx="8225" cy="714191"/>
            </a:xfrm>
            <a:prstGeom prst="line">
              <a:avLst/>
            </a:prstGeom>
            <a:ln w="19050">
              <a:solidFill>
                <a:srgbClr val="000000">
                  <a:alpha val="1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Freeform 116"/>
            <p:cNvSpPr/>
            <p:nvPr/>
          </p:nvSpPr>
          <p:spPr bwMode="gray">
            <a:xfrm rot="16200000" flipH="1" flipV="1">
              <a:off x="6260140" y="417471"/>
              <a:ext cx="103629" cy="673818"/>
            </a:xfrm>
            <a:custGeom>
              <a:avLst/>
              <a:gdLst>
                <a:gd name="connsiteX0" fmla="*/ 17929 w 2848535"/>
                <a:gd name="connsiteY0" fmla="*/ 181536 h 199465"/>
                <a:gd name="connsiteX1" fmla="*/ 320488 w 2848535"/>
                <a:gd name="connsiteY1" fmla="*/ 181536 h 199465"/>
                <a:gd name="connsiteX2" fmla="*/ 421341 w 2848535"/>
                <a:gd name="connsiteY2" fmla="*/ 73959 h 199465"/>
                <a:gd name="connsiteX3" fmla="*/ 2848535 w 2848535"/>
                <a:gd name="connsiteY3" fmla="*/ 0 h 199465"/>
                <a:gd name="connsiteX4" fmla="*/ 2848535 w 2848535"/>
                <a:gd name="connsiteY4" fmla="*/ 0 h 199465"/>
                <a:gd name="connsiteX0" fmla="*/ 0 w 2830606"/>
                <a:gd name="connsiteY0" fmla="*/ 181536 h 199465"/>
                <a:gd name="connsiteX1" fmla="*/ 302559 w 2830606"/>
                <a:gd name="connsiteY1" fmla="*/ 181536 h 199465"/>
                <a:gd name="connsiteX2" fmla="*/ 403412 w 2830606"/>
                <a:gd name="connsiteY2" fmla="*/ 73959 h 199465"/>
                <a:gd name="connsiteX3" fmla="*/ 2830606 w 2830606"/>
                <a:gd name="connsiteY3" fmla="*/ 0 h 199465"/>
                <a:gd name="connsiteX4" fmla="*/ 2830606 w 2830606"/>
                <a:gd name="connsiteY4" fmla="*/ 0 h 199465"/>
                <a:gd name="connsiteX0" fmla="*/ 0 w 2830606"/>
                <a:gd name="connsiteY0" fmla="*/ 181536 h 181536"/>
                <a:gd name="connsiteX1" fmla="*/ 302559 w 2830606"/>
                <a:gd name="connsiteY1" fmla="*/ 181536 h 181536"/>
                <a:gd name="connsiteX2" fmla="*/ 403412 w 2830606"/>
                <a:gd name="connsiteY2" fmla="*/ 73959 h 181536"/>
                <a:gd name="connsiteX3" fmla="*/ 2830606 w 2830606"/>
                <a:gd name="connsiteY3" fmla="*/ 0 h 181536"/>
                <a:gd name="connsiteX4" fmla="*/ 2830606 w 2830606"/>
                <a:gd name="connsiteY4" fmla="*/ 0 h 181536"/>
                <a:gd name="connsiteX0" fmla="*/ 0 w 2830606"/>
                <a:gd name="connsiteY0" fmla="*/ 181536 h 181536"/>
                <a:gd name="connsiteX1" fmla="*/ 302559 w 2830606"/>
                <a:gd name="connsiteY1" fmla="*/ 181536 h 181536"/>
                <a:gd name="connsiteX2" fmla="*/ 403412 w 2830606"/>
                <a:gd name="connsiteY2" fmla="*/ 73959 h 181536"/>
                <a:gd name="connsiteX3" fmla="*/ 2830606 w 2830606"/>
                <a:gd name="connsiteY3" fmla="*/ 0 h 181536"/>
                <a:gd name="connsiteX4" fmla="*/ 2830606 w 2830606"/>
                <a:gd name="connsiteY4" fmla="*/ 0 h 181536"/>
                <a:gd name="connsiteX0" fmla="*/ 0 w 2830606"/>
                <a:gd name="connsiteY0" fmla="*/ 181536 h 181536"/>
                <a:gd name="connsiteX1" fmla="*/ 302559 w 2830606"/>
                <a:gd name="connsiteY1" fmla="*/ 181536 h 181536"/>
                <a:gd name="connsiteX2" fmla="*/ 477371 w 2830606"/>
                <a:gd name="connsiteY2" fmla="*/ 15688 h 181536"/>
                <a:gd name="connsiteX3" fmla="*/ 2830606 w 2830606"/>
                <a:gd name="connsiteY3" fmla="*/ 0 h 181536"/>
                <a:gd name="connsiteX4" fmla="*/ 2830606 w 2830606"/>
                <a:gd name="connsiteY4" fmla="*/ 0 h 181536"/>
                <a:gd name="connsiteX0" fmla="*/ 0 w 2830606"/>
                <a:gd name="connsiteY0" fmla="*/ 181536 h 181536"/>
                <a:gd name="connsiteX1" fmla="*/ 302559 w 2830606"/>
                <a:gd name="connsiteY1" fmla="*/ 181536 h 181536"/>
                <a:gd name="connsiteX2" fmla="*/ 477371 w 2830606"/>
                <a:gd name="connsiteY2" fmla="*/ 15688 h 181536"/>
                <a:gd name="connsiteX3" fmla="*/ 2830606 w 2830606"/>
                <a:gd name="connsiteY3" fmla="*/ 0 h 181536"/>
                <a:gd name="connsiteX4" fmla="*/ 2810436 w 2830606"/>
                <a:gd name="connsiteY4" fmla="*/ 13447 h 181536"/>
                <a:gd name="connsiteX0" fmla="*/ 0 w 2830606"/>
                <a:gd name="connsiteY0" fmla="*/ 186018 h 186018"/>
                <a:gd name="connsiteX1" fmla="*/ 302559 w 2830606"/>
                <a:gd name="connsiteY1" fmla="*/ 186018 h 186018"/>
                <a:gd name="connsiteX2" fmla="*/ 477371 w 2830606"/>
                <a:gd name="connsiteY2" fmla="*/ 0 h 186018"/>
                <a:gd name="connsiteX3" fmla="*/ 2830606 w 2830606"/>
                <a:gd name="connsiteY3" fmla="*/ 4482 h 186018"/>
                <a:gd name="connsiteX4" fmla="*/ 2810436 w 2830606"/>
                <a:gd name="connsiteY4" fmla="*/ 17929 h 186018"/>
                <a:gd name="connsiteX0" fmla="*/ 0 w 2830606"/>
                <a:gd name="connsiteY0" fmla="*/ 186018 h 186018"/>
                <a:gd name="connsiteX1" fmla="*/ 302559 w 2830606"/>
                <a:gd name="connsiteY1" fmla="*/ 186018 h 186018"/>
                <a:gd name="connsiteX2" fmla="*/ 477371 w 2830606"/>
                <a:gd name="connsiteY2" fmla="*/ 0 h 186018"/>
                <a:gd name="connsiteX3" fmla="*/ 2830606 w 2830606"/>
                <a:gd name="connsiteY3" fmla="*/ 4482 h 186018"/>
                <a:gd name="connsiteX0" fmla="*/ 0 w 3211606"/>
                <a:gd name="connsiteY0" fmla="*/ 0 h 567018"/>
                <a:gd name="connsiteX1" fmla="*/ 683559 w 3211606"/>
                <a:gd name="connsiteY1" fmla="*/ 567018 h 567018"/>
                <a:gd name="connsiteX2" fmla="*/ 858371 w 3211606"/>
                <a:gd name="connsiteY2" fmla="*/ 381000 h 567018"/>
                <a:gd name="connsiteX3" fmla="*/ 3211606 w 3211606"/>
                <a:gd name="connsiteY3" fmla="*/ 385482 h 567018"/>
                <a:gd name="connsiteX0" fmla="*/ 0 w 3211606"/>
                <a:gd name="connsiteY0" fmla="*/ 0 h 385482"/>
                <a:gd name="connsiteX1" fmla="*/ 0 w 3211606"/>
                <a:gd name="connsiteY1" fmla="*/ 228600 h 385482"/>
                <a:gd name="connsiteX2" fmla="*/ 858371 w 3211606"/>
                <a:gd name="connsiteY2" fmla="*/ 381000 h 385482"/>
                <a:gd name="connsiteX3" fmla="*/ 3211606 w 3211606"/>
                <a:gd name="connsiteY3" fmla="*/ 385482 h 385482"/>
                <a:gd name="connsiteX0" fmla="*/ 0 w 3211606"/>
                <a:gd name="connsiteY0" fmla="*/ 0 h 385482"/>
                <a:gd name="connsiteX1" fmla="*/ 0 w 3211606"/>
                <a:gd name="connsiteY1" fmla="*/ 228600 h 385482"/>
                <a:gd name="connsiteX2" fmla="*/ 914400 w 3211606"/>
                <a:gd name="connsiteY2" fmla="*/ 228600 h 385482"/>
                <a:gd name="connsiteX3" fmla="*/ 3211606 w 3211606"/>
                <a:gd name="connsiteY3" fmla="*/ 385482 h 385482"/>
                <a:gd name="connsiteX0" fmla="*/ 0 w 914400"/>
                <a:gd name="connsiteY0" fmla="*/ 0 h 381000"/>
                <a:gd name="connsiteX1" fmla="*/ 0 w 914400"/>
                <a:gd name="connsiteY1" fmla="*/ 228600 h 381000"/>
                <a:gd name="connsiteX2" fmla="*/ 914400 w 914400"/>
                <a:gd name="connsiteY2" fmla="*/ 228600 h 381000"/>
                <a:gd name="connsiteX3" fmla="*/ 914400 w 914400"/>
                <a:gd name="connsiteY3" fmla="*/ 381000 h 381000"/>
                <a:gd name="connsiteX0" fmla="*/ 0 w 914400"/>
                <a:gd name="connsiteY0" fmla="*/ 0 h 471678"/>
                <a:gd name="connsiteX1" fmla="*/ 0 w 914400"/>
                <a:gd name="connsiteY1" fmla="*/ 228600 h 471678"/>
                <a:gd name="connsiteX2" fmla="*/ 914400 w 914400"/>
                <a:gd name="connsiteY2" fmla="*/ 228600 h 471678"/>
                <a:gd name="connsiteX3" fmla="*/ 891540 w 914400"/>
                <a:gd name="connsiteY3" fmla="*/ 471678 h 471678"/>
                <a:gd name="connsiteX0" fmla="*/ 0 w 891540"/>
                <a:gd name="connsiteY0" fmla="*/ 0 h 471678"/>
                <a:gd name="connsiteX1" fmla="*/ 0 w 891540"/>
                <a:gd name="connsiteY1" fmla="*/ 228600 h 471678"/>
                <a:gd name="connsiteX2" fmla="*/ 643890 w 891540"/>
                <a:gd name="connsiteY2" fmla="*/ 267462 h 471678"/>
                <a:gd name="connsiteX3" fmla="*/ 891540 w 891540"/>
                <a:gd name="connsiteY3" fmla="*/ 471678 h 471678"/>
                <a:gd name="connsiteX0" fmla="*/ 0 w 891540"/>
                <a:gd name="connsiteY0" fmla="*/ 0 h 471678"/>
                <a:gd name="connsiteX1" fmla="*/ 26670 w 891540"/>
                <a:gd name="connsiteY1" fmla="*/ 257746 h 471678"/>
                <a:gd name="connsiteX2" fmla="*/ 643890 w 891540"/>
                <a:gd name="connsiteY2" fmla="*/ 267462 h 471678"/>
                <a:gd name="connsiteX3" fmla="*/ 891540 w 891540"/>
                <a:gd name="connsiteY3" fmla="*/ 471678 h 471678"/>
                <a:gd name="connsiteX0" fmla="*/ 0 w 891540"/>
                <a:gd name="connsiteY0" fmla="*/ 0 h 471678"/>
                <a:gd name="connsiteX1" fmla="*/ 7620 w 891540"/>
                <a:gd name="connsiteY1" fmla="*/ 267461 h 471678"/>
                <a:gd name="connsiteX2" fmla="*/ 643890 w 891540"/>
                <a:gd name="connsiteY2" fmla="*/ 267462 h 471678"/>
                <a:gd name="connsiteX3" fmla="*/ 891540 w 891540"/>
                <a:gd name="connsiteY3" fmla="*/ 471678 h 471678"/>
                <a:gd name="connsiteX0" fmla="*/ 0 w 883920"/>
                <a:gd name="connsiteY0" fmla="*/ 0 h 204217"/>
                <a:gd name="connsiteX1" fmla="*/ 636270 w 883920"/>
                <a:gd name="connsiteY1" fmla="*/ 1 h 204217"/>
                <a:gd name="connsiteX2" fmla="*/ 883920 w 883920"/>
                <a:gd name="connsiteY2" fmla="*/ 204217 h 204217"/>
                <a:gd name="connsiteX0" fmla="*/ 0 w 883920"/>
                <a:gd name="connsiteY0" fmla="*/ 0 h 204217"/>
                <a:gd name="connsiteX1" fmla="*/ 557948 w 883920"/>
                <a:gd name="connsiteY1" fmla="*/ 1 h 204217"/>
                <a:gd name="connsiteX2" fmla="*/ 883920 w 883920"/>
                <a:gd name="connsiteY2" fmla="*/ 204217 h 204217"/>
                <a:gd name="connsiteX0" fmla="*/ 0 w 788308"/>
                <a:gd name="connsiteY0" fmla="*/ 0 h 309556"/>
                <a:gd name="connsiteX1" fmla="*/ 557948 w 788308"/>
                <a:gd name="connsiteY1" fmla="*/ 1 h 309556"/>
                <a:gd name="connsiteX2" fmla="*/ 788308 w 788308"/>
                <a:gd name="connsiteY2" fmla="*/ 309556 h 309556"/>
                <a:gd name="connsiteX0" fmla="*/ 0 w 788308"/>
                <a:gd name="connsiteY0" fmla="*/ 0 h 309556"/>
                <a:gd name="connsiteX1" fmla="*/ 451372 w 788308"/>
                <a:gd name="connsiteY1" fmla="*/ 0 h 309556"/>
                <a:gd name="connsiteX2" fmla="*/ 788308 w 788308"/>
                <a:gd name="connsiteY2" fmla="*/ 309556 h 309556"/>
                <a:gd name="connsiteX0" fmla="*/ 0 w 788308"/>
                <a:gd name="connsiteY0" fmla="*/ 0 h 309556"/>
                <a:gd name="connsiteX1" fmla="*/ 451372 w 788308"/>
                <a:gd name="connsiteY1" fmla="*/ 0 h 309556"/>
                <a:gd name="connsiteX2" fmla="*/ 788308 w 788308"/>
                <a:gd name="connsiteY2" fmla="*/ 135461 h 309556"/>
                <a:gd name="connsiteX3" fmla="*/ 788308 w 788308"/>
                <a:gd name="connsiteY3" fmla="*/ 309556 h 309556"/>
                <a:gd name="connsiteX0" fmla="*/ 0 w 788308"/>
                <a:gd name="connsiteY0" fmla="*/ 0 h 822004"/>
                <a:gd name="connsiteX1" fmla="*/ 451372 w 788308"/>
                <a:gd name="connsiteY1" fmla="*/ 0 h 822004"/>
                <a:gd name="connsiteX2" fmla="*/ 788308 w 788308"/>
                <a:gd name="connsiteY2" fmla="*/ 135461 h 822004"/>
                <a:gd name="connsiteX3" fmla="*/ 788308 w 788308"/>
                <a:gd name="connsiteY3" fmla="*/ 822004 h 822004"/>
                <a:gd name="connsiteX0" fmla="*/ 0 w 788308"/>
                <a:gd name="connsiteY0" fmla="*/ 2 h 822006"/>
                <a:gd name="connsiteX1" fmla="*/ 230883 w 788308"/>
                <a:gd name="connsiteY1" fmla="*/ 0 h 822006"/>
                <a:gd name="connsiteX2" fmla="*/ 451372 w 788308"/>
                <a:gd name="connsiteY2" fmla="*/ 2 h 822006"/>
                <a:gd name="connsiteX3" fmla="*/ 788308 w 788308"/>
                <a:gd name="connsiteY3" fmla="*/ 135463 h 822006"/>
                <a:gd name="connsiteX4" fmla="*/ 788308 w 788308"/>
                <a:gd name="connsiteY4" fmla="*/ 822006 h 822006"/>
                <a:gd name="connsiteX0" fmla="*/ 1 w 557426"/>
                <a:gd name="connsiteY0" fmla="*/ 0 h 822006"/>
                <a:gd name="connsiteX1" fmla="*/ 220490 w 557426"/>
                <a:gd name="connsiteY1" fmla="*/ 2 h 822006"/>
                <a:gd name="connsiteX2" fmla="*/ 557426 w 557426"/>
                <a:gd name="connsiteY2" fmla="*/ 135463 h 822006"/>
                <a:gd name="connsiteX3" fmla="*/ 557426 w 557426"/>
                <a:gd name="connsiteY3" fmla="*/ 822006 h 822006"/>
                <a:gd name="connsiteX0" fmla="*/ -1 w 336935"/>
                <a:gd name="connsiteY0" fmla="*/ 0 h 822004"/>
                <a:gd name="connsiteX1" fmla="*/ 336935 w 336935"/>
                <a:gd name="connsiteY1" fmla="*/ 135461 h 822004"/>
                <a:gd name="connsiteX2" fmla="*/ 336935 w 336935"/>
                <a:gd name="connsiteY2" fmla="*/ 822004 h 822004"/>
                <a:gd name="connsiteX0" fmla="*/ 1 w 343857"/>
                <a:gd name="connsiteY0" fmla="*/ 0 h 822004"/>
                <a:gd name="connsiteX1" fmla="*/ 336937 w 343857"/>
                <a:gd name="connsiteY1" fmla="*/ 135461 h 822004"/>
                <a:gd name="connsiteX2" fmla="*/ 343857 w 343857"/>
                <a:gd name="connsiteY2" fmla="*/ 750610 h 822004"/>
                <a:gd name="connsiteX3" fmla="*/ 336937 w 343857"/>
                <a:gd name="connsiteY3" fmla="*/ 822004 h 822004"/>
                <a:gd name="connsiteX0" fmla="*/ -1 w 343855"/>
                <a:gd name="connsiteY0" fmla="*/ 0 h 750610"/>
                <a:gd name="connsiteX1" fmla="*/ 336935 w 343855"/>
                <a:gd name="connsiteY1" fmla="*/ 135461 h 750610"/>
                <a:gd name="connsiteX2" fmla="*/ 343855 w 343855"/>
                <a:gd name="connsiteY2" fmla="*/ 750610 h 750610"/>
                <a:gd name="connsiteX3" fmla="*/ 13842 w 343855"/>
                <a:gd name="connsiteY3" fmla="*/ 749418 h 750610"/>
                <a:gd name="connsiteX0" fmla="*/ 1 w 339243"/>
                <a:gd name="connsiteY0" fmla="*/ 0 h 750610"/>
                <a:gd name="connsiteX1" fmla="*/ 336937 w 339243"/>
                <a:gd name="connsiteY1" fmla="*/ 135461 h 750610"/>
                <a:gd name="connsiteX2" fmla="*/ 330023 w 339243"/>
                <a:gd name="connsiteY2" fmla="*/ 750610 h 750610"/>
                <a:gd name="connsiteX3" fmla="*/ 13844 w 339243"/>
                <a:gd name="connsiteY3" fmla="*/ 749418 h 750610"/>
                <a:gd name="connsiteX0" fmla="*/ 0 w 339243"/>
                <a:gd name="connsiteY0" fmla="*/ 0 h 750610"/>
                <a:gd name="connsiteX1" fmla="*/ 336936 w 339243"/>
                <a:gd name="connsiteY1" fmla="*/ 135461 h 750610"/>
                <a:gd name="connsiteX2" fmla="*/ 330022 w 339243"/>
                <a:gd name="connsiteY2" fmla="*/ 750610 h 750610"/>
                <a:gd name="connsiteX0" fmla="*/ 0 w 339243"/>
                <a:gd name="connsiteY0" fmla="*/ 0 h 604715"/>
                <a:gd name="connsiteX1" fmla="*/ 336936 w 339243"/>
                <a:gd name="connsiteY1" fmla="*/ 135461 h 604715"/>
                <a:gd name="connsiteX2" fmla="*/ 337770 w 339243"/>
                <a:gd name="connsiteY2" fmla="*/ 604715 h 604715"/>
                <a:gd name="connsiteX0" fmla="*/ 0 w 339243"/>
                <a:gd name="connsiteY0" fmla="*/ 0 h 627717"/>
                <a:gd name="connsiteX1" fmla="*/ 336936 w 339243"/>
                <a:gd name="connsiteY1" fmla="*/ 135461 h 627717"/>
                <a:gd name="connsiteX2" fmla="*/ 258169 w 339243"/>
                <a:gd name="connsiteY2" fmla="*/ 627717 h 627717"/>
                <a:gd name="connsiteX0" fmla="*/ 0 w 336936"/>
                <a:gd name="connsiteY0" fmla="*/ 0 h 627717"/>
                <a:gd name="connsiteX1" fmla="*/ 336936 w 336936"/>
                <a:gd name="connsiteY1" fmla="*/ 135461 h 627717"/>
                <a:gd name="connsiteX2" fmla="*/ 258169 w 336936"/>
                <a:gd name="connsiteY2" fmla="*/ 627717 h 627717"/>
                <a:gd name="connsiteX0" fmla="*/ 0 w 336936"/>
                <a:gd name="connsiteY0" fmla="*/ 0 h 627717"/>
                <a:gd name="connsiteX1" fmla="*/ 336936 w 336936"/>
                <a:gd name="connsiteY1" fmla="*/ 135461 h 627717"/>
                <a:gd name="connsiteX2" fmla="*/ 141489 w 336936"/>
                <a:gd name="connsiteY2" fmla="*/ 560671 h 627717"/>
                <a:gd name="connsiteX3" fmla="*/ 258169 w 336936"/>
                <a:gd name="connsiteY3" fmla="*/ 627717 h 627717"/>
                <a:gd name="connsiteX0" fmla="*/ 0 w 258169"/>
                <a:gd name="connsiteY0" fmla="*/ 0 h 627717"/>
                <a:gd name="connsiteX1" fmla="*/ 141489 w 258169"/>
                <a:gd name="connsiteY1" fmla="*/ 63723 h 627717"/>
                <a:gd name="connsiteX2" fmla="*/ 141489 w 258169"/>
                <a:gd name="connsiteY2" fmla="*/ 560671 h 627717"/>
                <a:gd name="connsiteX3" fmla="*/ 258169 w 258169"/>
                <a:gd name="connsiteY3" fmla="*/ 627717 h 627717"/>
                <a:gd name="connsiteX0" fmla="*/ 0 w 258169"/>
                <a:gd name="connsiteY0" fmla="*/ 0 h 627717"/>
                <a:gd name="connsiteX1" fmla="*/ 141489 w 258169"/>
                <a:gd name="connsiteY1" fmla="*/ 63723 h 627717"/>
                <a:gd name="connsiteX2" fmla="*/ 251366 w 258169"/>
                <a:gd name="connsiteY2" fmla="*/ 328917 h 627717"/>
                <a:gd name="connsiteX3" fmla="*/ 258169 w 258169"/>
                <a:gd name="connsiteY3" fmla="*/ 627717 h 627717"/>
                <a:gd name="connsiteX0" fmla="*/ 0 w 339850"/>
                <a:gd name="connsiteY0" fmla="*/ 0 h 627717"/>
                <a:gd name="connsiteX1" fmla="*/ 339850 w 339850"/>
                <a:gd name="connsiteY1" fmla="*/ 79847 h 627717"/>
                <a:gd name="connsiteX2" fmla="*/ 251366 w 339850"/>
                <a:gd name="connsiteY2" fmla="*/ 328917 h 627717"/>
                <a:gd name="connsiteX3" fmla="*/ 258169 w 339850"/>
                <a:gd name="connsiteY3" fmla="*/ 627717 h 627717"/>
                <a:gd name="connsiteX0" fmla="*/ 0 w 175896"/>
                <a:gd name="connsiteY0" fmla="*/ 0 h 603744"/>
                <a:gd name="connsiteX1" fmla="*/ 175896 w 175896"/>
                <a:gd name="connsiteY1" fmla="*/ 55874 h 603744"/>
                <a:gd name="connsiteX2" fmla="*/ 87412 w 175896"/>
                <a:gd name="connsiteY2" fmla="*/ 304944 h 603744"/>
                <a:gd name="connsiteX3" fmla="*/ 94215 w 175896"/>
                <a:gd name="connsiteY3" fmla="*/ 603744 h 603744"/>
                <a:gd name="connsiteX0" fmla="*/ 88484 w 88484"/>
                <a:gd name="connsiteY0" fmla="*/ 0 h 547870"/>
                <a:gd name="connsiteX1" fmla="*/ 0 w 88484"/>
                <a:gd name="connsiteY1" fmla="*/ 249070 h 547870"/>
                <a:gd name="connsiteX2" fmla="*/ 6803 w 88484"/>
                <a:gd name="connsiteY2" fmla="*/ 547870 h 547870"/>
                <a:gd name="connsiteX0" fmla="*/ 88485 w 88485"/>
                <a:gd name="connsiteY0" fmla="*/ 0 h 547870"/>
                <a:gd name="connsiteX1" fmla="*/ 0 w 88485"/>
                <a:gd name="connsiteY1" fmla="*/ 68995 h 547870"/>
                <a:gd name="connsiteX2" fmla="*/ 6804 w 88485"/>
                <a:gd name="connsiteY2" fmla="*/ 547870 h 547870"/>
                <a:gd name="connsiteX0" fmla="*/ 94824 w 94824"/>
                <a:gd name="connsiteY0" fmla="*/ 0 h 547870"/>
                <a:gd name="connsiteX1" fmla="*/ 6339 w 94824"/>
                <a:gd name="connsiteY1" fmla="*/ 68995 h 547870"/>
                <a:gd name="connsiteX2" fmla="*/ 0 w 94824"/>
                <a:gd name="connsiteY2" fmla="*/ 547870 h 547870"/>
                <a:gd name="connsiteX0" fmla="*/ 94825 w 94825"/>
                <a:gd name="connsiteY0" fmla="*/ 0 h 547870"/>
                <a:gd name="connsiteX1" fmla="*/ 0 w 94825"/>
                <a:gd name="connsiteY1" fmla="*/ 68995 h 547870"/>
                <a:gd name="connsiteX2" fmla="*/ 1 w 94825"/>
                <a:gd name="connsiteY2" fmla="*/ 547870 h 547870"/>
                <a:gd name="connsiteX0" fmla="*/ 170566 w 170566"/>
                <a:gd name="connsiteY0" fmla="*/ 0 h 547871"/>
                <a:gd name="connsiteX1" fmla="*/ 0 w 170566"/>
                <a:gd name="connsiteY1" fmla="*/ 68996 h 547871"/>
                <a:gd name="connsiteX2" fmla="*/ 1 w 170566"/>
                <a:gd name="connsiteY2" fmla="*/ 547871 h 547871"/>
                <a:gd name="connsiteX0" fmla="*/ 170565 w 170565"/>
                <a:gd name="connsiteY0" fmla="*/ 0 h 547871"/>
                <a:gd name="connsiteX1" fmla="*/ 1 w 170565"/>
                <a:gd name="connsiteY1" fmla="*/ 21548 h 547871"/>
                <a:gd name="connsiteX2" fmla="*/ 0 w 170565"/>
                <a:gd name="connsiteY2" fmla="*/ 547871 h 547871"/>
                <a:gd name="connsiteX0" fmla="*/ 170565 w 170565"/>
                <a:gd name="connsiteY0" fmla="*/ 0 h 547871"/>
                <a:gd name="connsiteX1" fmla="*/ 0 w 170565"/>
                <a:gd name="connsiteY1" fmla="*/ 36231 h 547871"/>
                <a:gd name="connsiteX2" fmla="*/ 0 w 170565"/>
                <a:gd name="connsiteY2" fmla="*/ 547871 h 547871"/>
                <a:gd name="connsiteX0" fmla="*/ 240495 w 240495"/>
                <a:gd name="connsiteY0" fmla="*/ 0 h 526322"/>
                <a:gd name="connsiteX1" fmla="*/ 0 w 240495"/>
                <a:gd name="connsiteY1" fmla="*/ 14682 h 526322"/>
                <a:gd name="connsiteX2" fmla="*/ 0 w 240495"/>
                <a:gd name="connsiteY2" fmla="*/ 526322 h 526322"/>
                <a:gd name="connsiteX0" fmla="*/ 240495 w 240495"/>
                <a:gd name="connsiteY0" fmla="*/ 0 h 526322"/>
                <a:gd name="connsiteX1" fmla="*/ 2 w 240495"/>
                <a:gd name="connsiteY1" fmla="*/ 151937 h 526322"/>
                <a:gd name="connsiteX2" fmla="*/ 0 w 240495"/>
                <a:gd name="connsiteY2" fmla="*/ 526322 h 526322"/>
                <a:gd name="connsiteX0" fmla="*/ 240495 w 240495"/>
                <a:gd name="connsiteY0" fmla="*/ 0 h 526322"/>
                <a:gd name="connsiteX1" fmla="*/ 239423 w 240495"/>
                <a:gd name="connsiteY1" fmla="*/ 35636 h 526322"/>
                <a:gd name="connsiteX2" fmla="*/ 2 w 240495"/>
                <a:gd name="connsiteY2" fmla="*/ 151937 h 526322"/>
                <a:gd name="connsiteX3" fmla="*/ 0 w 240495"/>
                <a:gd name="connsiteY3" fmla="*/ 526322 h 526322"/>
                <a:gd name="connsiteX0" fmla="*/ 239423 w 239423"/>
                <a:gd name="connsiteY0" fmla="*/ 0 h 490686"/>
                <a:gd name="connsiteX1" fmla="*/ 2 w 239423"/>
                <a:gd name="connsiteY1" fmla="*/ 116301 h 490686"/>
                <a:gd name="connsiteX2" fmla="*/ 0 w 239423"/>
                <a:gd name="connsiteY2" fmla="*/ 490686 h 490686"/>
                <a:gd name="connsiteX0" fmla="*/ 0 w 199244"/>
                <a:gd name="connsiteY0" fmla="*/ 0 h 552507"/>
                <a:gd name="connsiteX1" fmla="*/ 199244 w 199244"/>
                <a:gd name="connsiteY1" fmla="*/ 178122 h 552507"/>
                <a:gd name="connsiteX2" fmla="*/ 199242 w 199244"/>
                <a:gd name="connsiteY2" fmla="*/ 552507 h 552507"/>
                <a:gd name="connsiteX0" fmla="*/ 0 w 199245"/>
                <a:gd name="connsiteY0" fmla="*/ 0 h 552507"/>
                <a:gd name="connsiteX1" fmla="*/ 199245 w 199245"/>
                <a:gd name="connsiteY1" fmla="*/ 192696 h 552507"/>
                <a:gd name="connsiteX2" fmla="*/ 199242 w 199245"/>
                <a:gd name="connsiteY2" fmla="*/ 552507 h 552507"/>
                <a:gd name="connsiteX0" fmla="*/ 0 w 199245"/>
                <a:gd name="connsiteY0" fmla="*/ 0 h 552507"/>
                <a:gd name="connsiteX1" fmla="*/ 199245 w 199245"/>
                <a:gd name="connsiteY1" fmla="*/ 311112 h 552507"/>
                <a:gd name="connsiteX2" fmla="*/ 199242 w 199245"/>
                <a:gd name="connsiteY2" fmla="*/ 552507 h 552507"/>
                <a:gd name="connsiteX0" fmla="*/ 0 w 199244"/>
                <a:gd name="connsiteY0" fmla="*/ 0 h 552507"/>
                <a:gd name="connsiteX1" fmla="*/ 199244 w 199244"/>
                <a:gd name="connsiteY1" fmla="*/ 127408 h 552507"/>
                <a:gd name="connsiteX2" fmla="*/ 199242 w 199244"/>
                <a:gd name="connsiteY2" fmla="*/ 552507 h 552507"/>
                <a:gd name="connsiteX0" fmla="*/ 0 w 235597"/>
                <a:gd name="connsiteY0" fmla="*/ 0 h 472574"/>
                <a:gd name="connsiteX1" fmla="*/ 199244 w 235597"/>
                <a:gd name="connsiteY1" fmla="*/ 127408 h 472574"/>
                <a:gd name="connsiteX2" fmla="*/ 235597 w 235597"/>
                <a:gd name="connsiteY2" fmla="*/ 472574 h 472574"/>
                <a:gd name="connsiteX0" fmla="*/ 0 w 273037"/>
                <a:gd name="connsiteY0" fmla="*/ 0 h 472574"/>
                <a:gd name="connsiteX1" fmla="*/ 273038 w 273037"/>
                <a:gd name="connsiteY1" fmla="*/ 75098 h 472574"/>
                <a:gd name="connsiteX2" fmla="*/ 235597 w 273037"/>
                <a:gd name="connsiteY2" fmla="*/ 472574 h 472574"/>
                <a:gd name="connsiteX0" fmla="*/ 0 w 235597"/>
                <a:gd name="connsiteY0" fmla="*/ 0 h 472574"/>
                <a:gd name="connsiteX1" fmla="*/ 223534 w 235597"/>
                <a:gd name="connsiteY1" fmla="*/ 75098 h 472574"/>
                <a:gd name="connsiteX2" fmla="*/ 235597 w 235597"/>
                <a:gd name="connsiteY2" fmla="*/ 472574 h 472574"/>
                <a:gd name="connsiteX0" fmla="*/ 0 w 235597"/>
                <a:gd name="connsiteY0" fmla="*/ 0 h 472574"/>
                <a:gd name="connsiteX1" fmla="*/ 223540 w 235597"/>
                <a:gd name="connsiteY1" fmla="*/ 55870 h 472574"/>
                <a:gd name="connsiteX2" fmla="*/ 235597 w 235597"/>
                <a:gd name="connsiteY2" fmla="*/ 472574 h 472574"/>
                <a:gd name="connsiteX0" fmla="*/ 0 w 235597"/>
                <a:gd name="connsiteY0" fmla="*/ 0 h 472574"/>
                <a:gd name="connsiteX1" fmla="*/ 223540 w 235597"/>
                <a:gd name="connsiteY1" fmla="*/ 55870 h 472574"/>
                <a:gd name="connsiteX2" fmla="*/ 235597 w 235597"/>
                <a:gd name="connsiteY2" fmla="*/ 472574 h 472574"/>
                <a:gd name="connsiteX0" fmla="*/ 0 w 235597"/>
                <a:gd name="connsiteY0" fmla="*/ 0 h 472574"/>
                <a:gd name="connsiteX1" fmla="*/ 229940 w 235597"/>
                <a:gd name="connsiteY1" fmla="*/ 55874 h 472574"/>
                <a:gd name="connsiteX2" fmla="*/ 235597 w 235597"/>
                <a:gd name="connsiteY2" fmla="*/ 472574 h 472574"/>
                <a:gd name="connsiteX0" fmla="*/ 1 w 297617"/>
                <a:gd name="connsiteY0" fmla="*/ 0 h 492460"/>
                <a:gd name="connsiteX1" fmla="*/ 291960 w 297617"/>
                <a:gd name="connsiteY1" fmla="*/ 75760 h 492460"/>
                <a:gd name="connsiteX2" fmla="*/ 297617 w 297617"/>
                <a:gd name="connsiteY2" fmla="*/ 492460 h 492460"/>
                <a:gd name="connsiteX0" fmla="*/ 1 w 315228"/>
                <a:gd name="connsiteY0" fmla="*/ 0 h 497219"/>
                <a:gd name="connsiteX1" fmla="*/ 309571 w 315228"/>
                <a:gd name="connsiteY1" fmla="*/ 80519 h 497219"/>
                <a:gd name="connsiteX2" fmla="*/ 315228 w 315228"/>
                <a:gd name="connsiteY2" fmla="*/ 497219 h 4972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5228" h="497219">
                  <a:moveTo>
                    <a:pt x="1" y="0"/>
                  </a:moveTo>
                  <a:lnTo>
                    <a:pt x="309571" y="80519"/>
                  </a:lnTo>
                  <a:cubicBezTo>
                    <a:pt x="309570" y="205314"/>
                    <a:pt x="315229" y="372424"/>
                    <a:pt x="315228" y="497219"/>
                  </a:cubicBezTo>
                </a:path>
              </a:pathLst>
            </a:custGeom>
            <a:ln w="19050">
              <a:solidFill>
                <a:srgbClr val="000000">
                  <a:alpha val="1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Freeform 117"/>
            <p:cNvSpPr/>
            <p:nvPr/>
          </p:nvSpPr>
          <p:spPr bwMode="gray">
            <a:xfrm>
              <a:off x="4241137" y="2669391"/>
              <a:ext cx="560981" cy="447104"/>
            </a:xfrm>
            <a:custGeom>
              <a:avLst/>
              <a:gdLst>
                <a:gd name="connsiteX0" fmla="*/ 17929 w 2848535"/>
                <a:gd name="connsiteY0" fmla="*/ 181536 h 199465"/>
                <a:gd name="connsiteX1" fmla="*/ 320488 w 2848535"/>
                <a:gd name="connsiteY1" fmla="*/ 181536 h 199465"/>
                <a:gd name="connsiteX2" fmla="*/ 421341 w 2848535"/>
                <a:gd name="connsiteY2" fmla="*/ 73959 h 199465"/>
                <a:gd name="connsiteX3" fmla="*/ 2848535 w 2848535"/>
                <a:gd name="connsiteY3" fmla="*/ 0 h 199465"/>
                <a:gd name="connsiteX4" fmla="*/ 2848535 w 2848535"/>
                <a:gd name="connsiteY4" fmla="*/ 0 h 199465"/>
                <a:gd name="connsiteX0" fmla="*/ 0 w 2830606"/>
                <a:gd name="connsiteY0" fmla="*/ 181536 h 199465"/>
                <a:gd name="connsiteX1" fmla="*/ 302559 w 2830606"/>
                <a:gd name="connsiteY1" fmla="*/ 181536 h 199465"/>
                <a:gd name="connsiteX2" fmla="*/ 403412 w 2830606"/>
                <a:gd name="connsiteY2" fmla="*/ 73959 h 199465"/>
                <a:gd name="connsiteX3" fmla="*/ 2830606 w 2830606"/>
                <a:gd name="connsiteY3" fmla="*/ 0 h 199465"/>
                <a:gd name="connsiteX4" fmla="*/ 2830606 w 2830606"/>
                <a:gd name="connsiteY4" fmla="*/ 0 h 199465"/>
                <a:gd name="connsiteX0" fmla="*/ 0 w 2830606"/>
                <a:gd name="connsiteY0" fmla="*/ 181536 h 181536"/>
                <a:gd name="connsiteX1" fmla="*/ 302559 w 2830606"/>
                <a:gd name="connsiteY1" fmla="*/ 181536 h 181536"/>
                <a:gd name="connsiteX2" fmla="*/ 403412 w 2830606"/>
                <a:gd name="connsiteY2" fmla="*/ 73959 h 181536"/>
                <a:gd name="connsiteX3" fmla="*/ 2830606 w 2830606"/>
                <a:gd name="connsiteY3" fmla="*/ 0 h 181536"/>
                <a:gd name="connsiteX4" fmla="*/ 2830606 w 2830606"/>
                <a:gd name="connsiteY4" fmla="*/ 0 h 181536"/>
                <a:gd name="connsiteX0" fmla="*/ 0 w 2830606"/>
                <a:gd name="connsiteY0" fmla="*/ 181536 h 181536"/>
                <a:gd name="connsiteX1" fmla="*/ 302559 w 2830606"/>
                <a:gd name="connsiteY1" fmla="*/ 181536 h 181536"/>
                <a:gd name="connsiteX2" fmla="*/ 403412 w 2830606"/>
                <a:gd name="connsiteY2" fmla="*/ 73959 h 181536"/>
                <a:gd name="connsiteX3" fmla="*/ 2830606 w 2830606"/>
                <a:gd name="connsiteY3" fmla="*/ 0 h 181536"/>
                <a:gd name="connsiteX4" fmla="*/ 2830606 w 2830606"/>
                <a:gd name="connsiteY4" fmla="*/ 0 h 181536"/>
                <a:gd name="connsiteX0" fmla="*/ 0 w 2830606"/>
                <a:gd name="connsiteY0" fmla="*/ 181536 h 181536"/>
                <a:gd name="connsiteX1" fmla="*/ 302559 w 2830606"/>
                <a:gd name="connsiteY1" fmla="*/ 181536 h 181536"/>
                <a:gd name="connsiteX2" fmla="*/ 477371 w 2830606"/>
                <a:gd name="connsiteY2" fmla="*/ 15688 h 181536"/>
                <a:gd name="connsiteX3" fmla="*/ 2830606 w 2830606"/>
                <a:gd name="connsiteY3" fmla="*/ 0 h 181536"/>
                <a:gd name="connsiteX4" fmla="*/ 2830606 w 2830606"/>
                <a:gd name="connsiteY4" fmla="*/ 0 h 181536"/>
                <a:gd name="connsiteX0" fmla="*/ 0 w 2830606"/>
                <a:gd name="connsiteY0" fmla="*/ 181536 h 181536"/>
                <a:gd name="connsiteX1" fmla="*/ 302559 w 2830606"/>
                <a:gd name="connsiteY1" fmla="*/ 181536 h 181536"/>
                <a:gd name="connsiteX2" fmla="*/ 477371 w 2830606"/>
                <a:gd name="connsiteY2" fmla="*/ 15688 h 181536"/>
                <a:gd name="connsiteX3" fmla="*/ 2830606 w 2830606"/>
                <a:gd name="connsiteY3" fmla="*/ 0 h 181536"/>
                <a:gd name="connsiteX4" fmla="*/ 2810436 w 2830606"/>
                <a:gd name="connsiteY4" fmla="*/ 13447 h 181536"/>
                <a:gd name="connsiteX0" fmla="*/ 0 w 2830606"/>
                <a:gd name="connsiteY0" fmla="*/ 186018 h 186018"/>
                <a:gd name="connsiteX1" fmla="*/ 302559 w 2830606"/>
                <a:gd name="connsiteY1" fmla="*/ 186018 h 186018"/>
                <a:gd name="connsiteX2" fmla="*/ 477371 w 2830606"/>
                <a:gd name="connsiteY2" fmla="*/ 0 h 186018"/>
                <a:gd name="connsiteX3" fmla="*/ 2830606 w 2830606"/>
                <a:gd name="connsiteY3" fmla="*/ 4482 h 186018"/>
                <a:gd name="connsiteX4" fmla="*/ 2810436 w 2830606"/>
                <a:gd name="connsiteY4" fmla="*/ 17929 h 186018"/>
                <a:gd name="connsiteX0" fmla="*/ 0 w 2830606"/>
                <a:gd name="connsiteY0" fmla="*/ 186018 h 186018"/>
                <a:gd name="connsiteX1" fmla="*/ 302559 w 2830606"/>
                <a:gd name="connsiteY1" fmla="*/ 186018 h 186018"/>
                <a:gd name="connsiteX2" fmla="*/ 477371 w 2830606"/>
                <a:gd name="connsiteY2" fmla="*/ 0 h 186018"/>
                <a:gd name="connsiteX3" fmla="*/ 2830606 w 2830606"/>
                <a:gd name="connsiteY3" fmla="*/ 4482 h 186018"/>
                <a:gd name="connsiteX0" fmla="*/ 0 w 3211606"/>
                <a:gd name="connsiteY0" fmla="*/ 0 h 567018"/>
                <a:gd name="connsiteX1" fmla="*/ 683559 w 3211606"/>
                <a:gd name="connsiteY1" fmla="*/ 567018 h 567018"/>
                <a:gd name="connsiteX2" fmla="*/ 858371 w 3211606"/>
                <a:gd name="connsiteY2" fmla="*/ 381000 h 567018"/>
                <a:gd name="connsiteX3" fmla="*/ 3211606 w 3211606"/>
                <a:gd name="connsiteY3" fmla="*/ 385482 h 567018"/>
                <a:gd name="connsiteX0" fmla="*/ 0 w 3211606"/>
                <a:gd name="connsiteY0" fmla="*/ 0 h 385482"/>
                <a:gd name="connsiteX1" fmla="*/ 0 w 3211606"/>
                <a:gd name="connsiteY1" fmla="*/ 228600 h 385482"/>
                <a:gd name="connsiteX2" fmla="*/ 858371 w 3211606"/>
                <a:gd name="connsiteY2" fmla="*/ 381000 h 385482"/>
                <a:gd name="connsiteX3" fmla="*/ 3211606 w 3211606"/>
                <a:gd name="connsiteY3" fmla="*/ 385482 h 385482"/>
                <a:gd name="connsiteX0" fmla="*/ 0 w 3211606"/>
                <a:gd name="connsiteY0" fmla="*/ 0 h 385482"/>
                <a:gd name="connsiteX1" fmla="*/ 0 w 3211606"/>
                <a:gd name="connsiteY1" fmla="*/ 228600 h 385482"/>
                <a:gd name="connsiteX2" fmla="*/ 914400 w 3211606"/>
                <a:gd name="connsiteY2" fmla="*/ 228600 h 385482"/>
                <a:gd name="connsiteX3" fmla="*/ 3211606 w 3211606"/>
                <a:gd name="connsiteY3" fmla="*/ 385482 h 385482"/>
                <a:gd name="connsiteX0" fmla="*/ 0 w 914400"/>
                <a:gd name="connsiteY0" fmla="*/ 0 h 381000"/>
                <a:gd name="connsiteX1" fmla="*/ 0 w 914400"/>
                <a:gd name="connsiteY1" fmla="*/ 228600 h 381000"/>
                <a:gd name="connsiteX2" fmla="*/ 914400 w 914400"/>
                <a:gd name="connsiteY2" fmla="*/ 228600 h 381000"/>
                <a:gd name="connsiteX3" fmla="*/ 914400 w 914400"/>
                <a:gd name="connsiteY3" fmla="*/ 381000 h 381000"/>
                <a:gd name="connsiteX0" fmla="*/ 0 w 914400"/>
                <a:gd name="connsiteY0" fmla="*/ 0 h 471678"/>
                <a:gd name="connsiteX1" fmla="*/ 0 w 914400"/>
                <a:gd name="connsiteY1" fmla="*/ 228600 h 471678"/>
                <a:gd name="connsiteX2" fmla="*/ 914400 w 914400"/>
                <a:gd name="connsiteY2" fmla="*/ 228600 h 471678"/>
                <a:gd name="connsiteX3" fmla="*/ 891540 w 914400"/>
                <a:gd name="connsiteY3" fmla="*/ 471678 h 471678"/>
                <a:gd name="connsiteX0" fmla="*/ 0 w 891540"/>
                <a:gd name="connsiteY0" fmla="*/ 0 h 471678"/>
                <a:gd name="connsiteX1" fmla="*/ 0 w 891540"/>
                <a:gd name="connsiteY1" fmla="*/ 228600 h 471678"/>
                <a:gd name="connsiteX2" fmla="*/ 643890 w 891540"/>
                <a:gd name="connsiteY2" fmla="*/ 267462 h 471678"/>
                <a:gd name="connsiteX3" fmla="*/ 891540 w 891540"/>
                <a:gd name="connsiteY3" fmla="*/ 471678 h 471678"/>
                <a:gd name="connsiteX0" fmla="*/ 0 w 891540"/>
                <a:gd name="connsiteY0" fmla="*/ 0 h 471678"/>
                <a:gd name="connsiteX1" fmla="*/ 26670 w 891540"/>
                <a:gd name="connsiteY1" fmla="*/ 257746 h 471678"/>
                <a:gd name="connsiteX2" fmla="*/ 643890 w 891540"/>
                <a:gd name="connsiteY2" fmla="*/ 267462 h 471678"/>
                <a:gd name="connsiteX3" fmla="*/ 891540 w 891540"/>
                <a:gd name="connsiteY3" fmla="*/ 471678 h 471678"/>
                <a:gd name="connsiteX0" fmla="*/ 0 w 891540"/>
                <a:gd name="connsiteY0" fmla="*/ 0 h 471678"/>
                <a:gd name="connsiteX1" fmla="*/ 7620 w 891540"/>
                <a:gd name="connsiteY1" fmla="*/ 267461 h 471678"/>
                <a:gd name="connsiteX2" fmla="*/ 643890 w 891540"/>
                <a:gd name="connsiteY2" fmla="*/ 267462 h 471678"/>
                <a:gd name="connsiteX3" fmla="*/ 891540 w 891540"/>
                <a:gd name="connsiteY3" fmla="*/ 471678 h 471678"/>
                <a:gd name="connsiteX0" fmla="*/ 0 w 883920"/>
                <a:gd name="connsiteY0" fmla="*/ 0 h 204217"/>
                <a:gd name="connsiteX1" fmla="*/ 636270 w 883920"/>
                <a:gd name="connsiteY1" fmla="*/ 1 h 204217"/>
                <a:gd name="connsiteX2" fmla="*/ 883920 w 883920"/>
                <a:gd name="connsiteY2" fmla="*/ 204217 h 204217"/>
                <a:gd name="connsiteX0" fmla="*/ 0 w 883920"/>
                <a:gd name="connsiteY0" fmla="*/ 0 h 204217"/>
                <a:gd name="connsiteX1" fmla="*/ 557948 w 883920"/>
                <a:gd name="connsiteY1" fmla="*/ 1 h 204217"/>
                <a:gd name="connsiteX2" fmla="*/ 883920 w 883920"/>
                <a:gd name="connsiteY2" fmla="*/ 204217 h 204217"/>
                <a:gd name="connsiteX0" fmla="*/ 0 w 788308"/>
                <a:gd name="connsiteY0" fmla="*/ 0 h 309556"/>
                <a:gd name="connsiteX1" fmla="*/ 557948 w 788308"/>
                <a:gd name="connsiteY1" fmla="*/ 1 h 309556"/>
                <a:gd name="connsiteX2" fmla="*/ 788308 w 788308"/>
                <a:gd name="connsiteY2" fmla="*/ 309556 h 309556"/>
                <a:gd name="connsiteX0" fmla="*/ 0 w 788308"/>
                <a:gd name="connsiteY0" fmla="*/ 0 h 309556"/>
                <a:gd name="connsiteX1" fmla="*/ 451372 w 788308"/>
                <a:gd name="connsiteY1" fmla="*/ 0 h 309556"/>
                <a:gd name="connsiteX2" fmla="*/ 788308 w 788308"/>
                <a:gd name="connsiteY2" fmla="*/ 309556 h 309556"/>
                <a:gd name="connsiteX0" fmla="*/ 0 w 788308"/>
                <a:gd name="connsiteY0" fmla="*/ 0 h 309556"/>
                <a:gd name="connsiteX1" fmla="*/ 451372 w 788308"/>
                <a:gd name="connsiteY1" fmla="*/ 0 h 309556"/>
                <a:gd name="connsiteX2" fmla="*/ 788308 w 788308"/>
                <a:gd name="connsiteY2" fmla="*/ 135461 h 309556"/>
                <a:gd name="connsiteX3" fmla="*/ 788308 w 788308"/>
                <a:gd name="connsiteY3" fmla="*/ 309556 h 309556"/>
                <a:gd name="connsiteX0" fmla="*/ 0 w 788308"/>
                <a:gd name="connsiteY0" fmla="*/ 0 h 822004"/>
                <a:gd name="connsiteX1" fmla="*/ 451372 w 788308"/>
                <a:gd name="connsiteY1" fmla="*/ 0 h 822004"/>
                <a:gd name="connsiteX2" fmla="*/ 788308 w 788308"/>
                <a:gd name="connsiteY2" fmla="*/ 135461 h 822004"/>
                <a:gd name="connsiteX3" fmla="*/ 788308 w 788308"/>
                <a:gd name="connsiteY3" fmla="*/ 822004 h 822004"/>
                <a:gd name="connsiteX0" fmla="*/ 0 w 788308"/>
                <a:gd name="connsiteY0" fmla="*/ 2 h 822006"/>
                <a:gd name="connsiteX1" fmla="*/ 230883 w 788308"/>
                <a:gd name="connsiteY1" fmla="*/ 0 h 822006"/>
                <a:gd name="connsiteX2" fmla="*/ 451372 w 788308"/>
                <a:gd name="connsiteY2" fmla="*/ 2 h 822006"/>
                <a:gd name="connsiteX3" fmla="*/ 788308 w 788308"/>
                <a:gd name="connsiteY3" fmla="*/ 135463 h 822006"/>
                <a:gd name="connsiteX4" fmla="*/ 788308 w 788308"/>
                <a:gd name="connsiteY4" fmla="*/ 822006 h 822006"/>
                <a:gd name="connsiteX0" fmla="*/ 1 w 557426"/>
                <a:gd name="connsiteY0" fmla="*/ 0 h 822006"/>
                <a:gd name="connsiteX1" fmla="*/ 220490 w 557426"/>
                <a:gd name="connsiteY1" fmla="*/ 2 h 822006"/>
                <a:gd name="connsiteX2" fmla="*/ 557426 w 557426"/>
                <a:gd name="connsiteY2" fmla="*/ 135463 h 822006"/>
                <a:gd name="connsiteX3" fmla="*/ 557426 w 557426"/>
                <a:gd name="connsiteY3" fmla="*/ 822006 h 822006"/>
                <a:gd name="connsiteX0" fmla="*/ -1 w 557430"/>
                <a:gd name="connsiteY0" fmla="*/ 0 h 280020"/>
                <a:gd name="connsiteX1" fmla="*/ 220488 w 557430"/>
                <a:gd name="connsiteY1" fmla="*/ 2 h 280020"/>
                <a:gd name="connsiteX2" fmla="*/ 557424 w 557430"/>
                <a:gd name="connsiteY2" fmla="*/ 135463 h 280020"/>
                <a:gd name="connsiteX3" fmla="*/ 557429 w 557430"/>
                <a:gd name="connsiteY3" fmla="*/ 280020 h 280020"/>
                <a:gd name="connsiteX0" fmla="*/ 1 w 557430"/>
                <a:gd name="connsiteY0" fmla="*/ 60468 h 340488"/>
                <a:gd name="connsiteX1" fmla="*/ 236944 w 557430"/>
                <a:gd name="connsiteY1" fmla="*/ 0 h 340488"/>
                <a:gd name="connsiteX2" fmla="*/ 220490 w 557430"/>
                <a:gd name="connsiteY2" fmla="*/ 60470 h 340488"/>
                <a:gd name="connsiteX3" fmla="*/ 557426 w 557430"/>
                <a:gd name="connsiteY3" fmla="*/ 195931 h 340488"/>
                <a:gd name="connsiteX4" fmla="*/ 557431 w 557430"/>
                <a:gd name="connsiteY4" fmla="*/ 340488 h 340488"/>
                <a:gd name="connsiteX0" fmla="*/ 16455 w 336943"/>
                <a:gd name="connsiteY0" fmla="*/ 0 h 340488"/>
                <a:gd name="connsiteX1" fmla="*/ 1 w 336943"/>
                <a:gd name="connsiteY1" fmla="*/ 60470 h 340488"/>
                <a:gd name="connsiteX2" fmla="*/ 336937 w 336943"/>
                <a:gd name="connsiteY2" fmla="*/ 195931 h 340488"/>
                <a:gd name="connsiteX3" fmla="*/ 336942 w 336943"/>
                <a:gd name="connsiteY3" fmla="*/ 340488 h 340488"/>
                <a:gd name="connsiteX0" fmla="*/ 1 w 345501"/>
                <a:gd name="connsiteY0" fmla="*/ 0 h 336851"/>
                <a:gd name="connsiteX1" fmla="*/ 8561 w 345501"/>
                <a:gd name="connsiteY1" fmla="*/ 56833 h 336851"/>
                <a:gd name="connsiteX2" fmla="*/ 345497 w 345501"/>
                <a:gd name="connsiteY2" fmla="*/ 192294 h 336851"/>
                <a:gd name="connsiteX3" fmla="*/ 345502 w 345501"/>
                <a:gd name="connsiteY3" fmla="*/ 336851 h 336851"/>
                <a:gd name="connsiteX0" fmla="*/ 0 w 530505"/>
                <a:gd name="connsiteY0" fmla="*/ 0 h 336851"/>
                <a:gd name="connsiteX1" fmla="*/ 193563 w 530505"/>
                <a:gd name="connsiteY1" fmla="*/ 56833 h 336851"/>
                <a:gd name="connsiteX2" fmla="*/ 530499 w 530505"/>
                <a:gd name="connsiteY2" fmla="*/ 192294 h 336851"/>
                <a:gd name="connsiteX3" fmla="*/ 530504 w 530505"/>
                <a:gd name="connsiteY3" fmla="*/ 336851 h 336851"/>
                <a:gd name="connsiteX0" fmla="*/ 0 w 530503"/>
                <a:gd name="connsiteY0" fmla="*/ 0 h 336851"/>
                <a:gd name="connsiteX1" fmla="*/ 3 w 530503"/>
                <a:gd name="connsiteY1" fmla="*/ 34870 h 336851"/>
                <a:gd name="connsiteX2" fmla="*/ 530499 w 530503"/>
                <a:gd name="connsiteY2" fmla="*/ 192294 h 336851"/>
                <a:gd name="connsiteX3" fmla="*/ 530504 w 530503"/>
                <a:gd name="connsiteY3" fmla="*/ 336851 h 336851"/>
                <a:gd name="connsiteX0" fmla="*/ 0 w 1133188"/>
                <a:gd name="connsiteY0" fmla="*/ 0 h 336851"/>
                <a:gd name="connsiteX1" fmla="*/ 3 w 1133188"/>
                <a:gd name="connsiteY1" fmla="*/ 34870 h 336851"/>
                <a:gd name="connsiteX2" fmla="*/ 530499 w 1133188"/>
                <a:gd name="connsiteY2" fmla="*/ 192294 h 336851"/>
                <a:gd name="connsiteX3" fmla="*/ 1133188 w 1133188"/>
                <a:gd name="connsiteY3" fmla="*/ 336851 h 336851"/>
                <a:gd name="connsiteX0" fmla="*/ 0 w 1133188"/>
                <a:gd name="connsiteY0" fmla="*/ 0 h 336851"/>
                <a:gd name="connsiteX1" fmla="*/ 3 w 1133188"/>
                <a:gd name="connsiteY1" fmla="*/ 34870 h 336851"/>
                <a:gd name="connsiteX2" fmla="*/ 530499 w 1133188"/>
                <a:gd name="connsiteY2" fmla="*/ 192294 h 336851"/>
                <a:gd name="connsiteX3" fmla="*/ 1133188 w 1133188"/>
                <a:gd name="connsiteY3" fmla="*/ 336851 h 336851"/>
                <a:gd name="connsiteX0" fmla="*/ 0 w 1133192"/>
                <a:gd name="connsiteY0" fmla="*/ 0 h 336851"/>
                <a:gd name="connsiteX1" fmla="*/ 3 w 1133192"/>
                <a:gd name="connsiteY1" fmla="*/ 34870 h 336851"/>
                <a:gd name="connsiteX2" fmla="*/ 1133191 w 1133192"/>
                <a:gd name="connsiteY2" fmla="*/ 103122 h 336851"/>
                <a:gd name="connsiteX3" fmla="*/ 1133188 w 1133192"/>
                <a:gd name="connsiteY3" fmla="*/ 336851 h 336851"/>
                <a:gd name="connsiteX0" fmla="*/ 634215 w 1133188"/>
                <a:gd name="connsiteY0" fmla="*/ 0 h 402981"/>
                <a:gd name="connsiteX1" fmla="*/ 1 w 1133188"/>
                <a:gd name="connsiteY1" fmla="*/ 101000 h 402981"/>
                <a:gd name="connsiteX2" fmla="*/ 1133189 w 1133188"/>
                <a:gd name="connsiteY2" fmla="*/ 169252 h 402981"/>
                <a:gd name="connsiteX3" fmla="*/ 1133186 w 1133188"/>
                <a:gd name="connsiteY3" fmla="*/ 402981 h 402981"/>
                <a:gd name="connsiteX0" fmla="*/ 1 w 498976"/>
                <a:gd name="connsiteY0" fmla="*/ 0 h 402981"/>
                <a:gd name="connsiteX1" fmla="*/ 123402 w 498976"/>
                <a:gd name="connsiteY1" fmla="*/ 70406 h 402981"/>
                <a:gd name="connsiteX2" fmla="*/ 498975 w 498976"/>
                <a:gd name="connsiteY2" fmla="*/ 169252 h 402981"/>
                <a:gd name="connsiteX3" fmla="*/ 498972 w 498976"/>
                <a:gd name="connsiteY3" fmla="*/ 402981 h 402981"/>
                <a:gd name="connsiteX0" fmla="*/ 1 w 380338"/>
                <a:gd name="connsiteY0" fmla="*/ 0 h 412010"/>
                <a:gd name="connsiteX1" fmla="*/ 4766 w 380338"/>
                <a:gd name="connsiteY1" fmla="*/ 79435 h 412010"/>
                <a:gd name="connsiteX2" fmla="*/ 380339 w 380338"/>
                <a:gd name="connsiteY2" fmla="*/ 178281 h 412010"/>
                <a:gd name="connsiteX3" fmla="*/ 380336 w 380338"/>
                <a:gd name="connsiteY3" fmla="*/ 412010 h 412010"/>
                <a:gd name="connsiteX0" fmla="*/ -1 w 380336"/>
                <a:gd name="connsiteY0" fmla="*/ 0 h 412010"/>
                <a:gd name="connsiteX1" fmla="*/ 4762 w 380336"/>
                <a:gd name="connsiteY1" fmla="*/ 79435 h 412010"/>
                <a:gd name="connsiteX2" fmla="*/ 380335 w 380336"/>
                <a:gd name="connsiteY2" fmla="*/ 178281 h 412010"/>
                <a:gd name="connsiteX3" fmla="*/ 380332 w 380336"/>
                <a:gd name="connsiteY3" fmla="*/ 412010 h 412010"/>
                <a:gd name="connsiteX0" fmla="*/ 0 w 1403666"/>
                <a:gd name="connsiteY0" fmla="*/ 38711 h 344198"/>
                <a:gd name="connsiteX1" fmla="*/ 1028094 w 1403666"/>
                <a:gd name="connsiteY1" fmla="*/ 11623 h 344198"/>
                <a:gd name="connsiteX2" fmla="*/ 1403667 w 1403666"/>
                <a:gd name="connsiteY2" fmla="*/ 110469 h 344198"/>
                <a:gd name="connsiteX3" fmla="*/ 1403664 w 1403666"/>
                <a:gd name="connsiteY3" fmla="*/ 344198 h 344198"/>
                <a:gd name="connsiteX0" fmla="*/ 0 w 1403668"/>
                <a:gd name="connsiteY0" fmla="*/ 27088 h 332575"/>
                <a:gd name="connsiteX1" fmla="*/ 1028094 w 1403668"/>
                <a:gd name="connsiteY1" fmla="*/ 0 h 332575"/>
                <a:gd name="connsiteX2" fmla="*/ 1403667 w 1403668"/>
                <a:gd name="connsiteY2" fmla="*/ 98846 h 332575"/>
                <a:gd name="connsiteX3" fmla="*/ 1403664 w 1403668"/>
                <a:gd name="connsiteY3" fmla="*/ 332575 h 332575"/>
                <a:gd name="connsiteX0" fmla="*/ -1 w 1390371"/>
                <a:gd name="connsiteY0" fmla="*/ 37207 h 332575"/>
                <a:gd name="connsiteX1" fmla="*/ 1014799 w 1390371"/>
                <a:gd name="connsiteY1" fmla="*/ 0 h 332575"/>
                <a:gd name="connsiteX2" fmla="*/ 1390372 w 1390371"/>
                <a:gd name="connsiteY2" fmla="*/ 98846 h 332575"/>
                <a:gd name="connsiteX3" fmla="*/ 1390369 w 1390371"/>
                <a:gd name="connsiteY3" fmla="*/ 332575 h 332575"/>
                <a:gd name="connsiteX0" fmla="*/ 1 w 1390375"/>
                <a:gd name="connsiteY0" fmla="*/ 13695 h 309063"/>
                <a:gd name="connsiteX1" fmla="*/ 1095312 w 1390375"/>
                <a:gd name="connsiteY1" fmla="*/ 0 h 309063"/>
                <a:gd name="connsiteX2" fmla="*/ 1390374 w 1390375"/>
                <a:gd name="connsiteY2" fmla="*/ 75334 h 309063"/>
                <a:gd name="connsiteX3" fmla="*/ 1390371 w 1390375"/>
                <a:gd name="connsiteY3" fmla="*/ 309063 h 309063"/>
                <a:gd name="connsiteX0" fmla="*/ -1 w 1390371"/>
                <a:gd name="connsiteY0" fmla="*/ 6612 h 301980"/>
                <a:gd name="connsiteX1" fmla="*/ 1137521 w 1390371"/>
                <a:gd name="connsiteY1" fmla="*/ 0 h 301980"/>
                <a:gd name="connsiteX2" fmla="*/ 1390372 w 1390371"/>
                <a:gd name="connsiteY2" fmla="*/ 68251 h 301980"/>
                <a:gd name="connsiteX3" fmla="*/ 1390369 w 1390371"/>
                <a:gd name="connsiteY3" fmla="*/ 301980 h 301980"/>
                <a:gd name="connsiteX0" fmla="*/ 1 w 1390375"/>
                <a:gd name="connsiteY0" fmla="*/ 1652 h 297020"/>
                <a:gd name="connsiteX1" fmla="*/ 1158314 w 1390375"/>
                <a:gd name="connsiteY1" fmla="*/ 0 h 297020"/>
                <a:gd name="connsiteX2" fmla="*/ 1390374 w 1390375"/>
                <a:gd name="connsiteY2" fmla="*/ 63291 h 297020"/>
                <a:gd name="connsiteX3" fmla="*/ 1390371 w 1390375"/>
                <a:gd name="connsiteY3" fmla="*/ 297020 h 297020"/>
                <a:gd name="connsiteX0" fmla="*/ -1 w 1886365"/>
                <a:gd name="connsiteY0" fmla="*/ 0 h 297020"/>
                <a:gd name="connsiteX1" fmla="*/ 1654306 w 1886365"/>
                <a:gd name="connsiteY1" fmla="*/ 0 h 297020"/>
                <a:gd name="connsiteX2" fmla="*/ 1886366 w 1886365"/>
                <a:gd name="connsiteY2" fmla="*/ 63291 h 297020"/>
                <a:gd name="connsiteX3" fmla="*/ 1886363 w 1886365"/>
                <a:gd name="connsiteY3" fmla="*/ 297020 h 297020"/>
                <a:gd name="connsiteX0" fmla="*/ -1 w 1886365"/>
                <a:gd name="connsiteY0" fmla="*/ 0 h 297020"/>
                <a:gd name="connsiteX1" fmla="*/ 493195 w 1886365"/>
                <a:gd name="connsiteY1" fmla="*/ 0 h 297020"/>
                <a:gd name="connsiteX2" fmla="*/ 1654306 w 1886365"/>
                <a:gd name="connsiteY2" fmla="*/ 0 h 297020"/>
                <a:gd name="connsiteX3" fmla="*/ 1886366 w 1886365"/>
                <a:gd name="connsiteY3" fmla="*/ 63291 h 297020"/>
                <a:gd name="connsiteX4" fmla="*/ 1886363 w 1886365"/>
                <a:gd name="connsiteY4" fmla="*/ 297020 h 297020"/>
                <a:gd name="connsiteX0" fmla="*/ -1 w 1886365"/>
                <a:gd name="connsiteY0" fmla="*/ 0 h 297020"/>
                <a:gd name="connsiteX1" fmla="*/ 493195 w 1886365"/>
                <a:gd name="connsiteY1" fmla="*/ 0 h 297020"/>
                <a:gd name="connsiteX2" fmla="*/ 1498124 w 1886365"/>
                <a:gd name="connsiteY2" fmla="*/ 0 h 297020"/>
                <a:gd name="connsiteX3" fmla="*/ 1886366 w 1886365"/>
                <a:gd name="connsiteY3" fmla="*/ 63291 h 297020"/>
                <a:gd name="connsiteX4" fmla="*/ 1886363 w 1886365"/>
                <a:gd name="connsiteY4" fmla="*/ 297020 h 297020"/>
                <a:gd name="connsiteX0" fmla="*/ -1 w 1903329"/>
                <a:gd name="connsiteY0" fmla="*/ 0 h 297020"/>
                <a:gd name="connsiteX1" fmla="*/ 493195 w 1903329"/>
                <a:gd name="connsiteY1" fmla="*/ 0 h 297020"/>
                <a:gd name="connsiteX2" fmla="*/ 1498124 w 1903329"/>
                <a:gd name="connsiteY2" fmla="*/ 0 h 297020"/>
                <a:gd name="connsiteX3" fmla="*/ 1903329 w 1903329"/>
                <a:gd name="connsiteY3" fmla="*/ 129984 h 297020"/>
                <a:gd name="connsiteX4" fmla="*/ 1886363 w 1903329"/>
                <a:gd name="connsiteY4" fmla="*/ 297020 h 297020"/>
                <a:gd name="connsiteX0" fmla="*/ -1 w 1903329"/>
                <a:gd name="connsiteY0" fmla="*/ 0 h 297020"/>
                <a:gd name="connsiteX1" fmla="*/ 493195 w 1903329"/>
                <a:gd name="connsiteY1" fmla="*/ 0 h 297020"/>
                <a:gd name="connsiteX2" fmla="*/ 1148690 w 1903329"/>
                <a:gd name="connsiteY2" fmla="*/ 0 h 297020"/>
                <a:gd name="connsiteX3" fmla="*/ 1903329 w 1903329"/>
                <a:gd name="connsiteY3" fmla="*/ 129984 h 297020"/>
                <a:gd name="connsiteX4" fmla="*/ 1886363 w 1903329"/>
                <a:gd name="connsiteY4" fmla="*/ 297020 h 297020"/>
                <a:gd name="connsiteX0" fmla="*/ -1 w 1903329"/>
                <a:gd name="connsiteY0" fmla="*/ 0 h 297020"/>
                <a:gd name="connsiteX1" fmla="*/ 493195 w 1903329"/>
                <a:gd name="connsiteY1" fmla="*/ 0 h 297020"/>
                <a:gd name="connsiteX2" fmla="*/ 1401756 w 1903329"/>
                <a:gd name="connsiteY2" fmla="*/ 0 h 297020"/>
                <a:gd name="connsiteX3" fmla="*/ 1903329 w 1903329"/>
                <a:gd name="connsiteY3" fmla="*/ 129984 h 297020"/>
                <a:gd name="connsiteX4" fmla="*/ 1886363 w 1903329"/>
                <a:gd name="connsiteY4" fmla="*/ 297020 h 297020"/>
                <a:gd name="connsiteX0" fmla="*/ -1 w 1904719"/>
                <a:gd name="connsiteY0" fmla="*/ 0 h 297020"/>
                <a:gd name="connsiteX1" fmla="*/ 493195 w 1904719"/>
                <a:gd name="connsiteY1" fmla="*/ 0 h 297020"/>
                <a:gd name="connsiteX2" fmla="*/ 1401756 w 1904719"/>
                <a:gd name="connsiteY2" fmla="*/ 0 h 297020"/>
                <a:gd name="connsiteX3" fmla="*/ 1903329 w 1904719"/>
                <a:gd name="connsiteY3" fmla="*/ 129984 h 297020"/>
                <a:gd name="connsiteX4" fmla="*/ 1904719 w 1904719"/>
                <a:gd name="connsiteY4" fmla="*/ 297020 h 297020"/>
                <a:gd name="connsiteX0" fmla="*/ 0 w 1411524"/>
                <a:gd name="connsiteY0" fmla="*/ 0 h 297020"/>
                <a:gd name="connsiteX1" fmla="*/ 908561 w 1411524"/>
                <a:gd name="connsiteY1" fmla="*/ 0 h 297020"/>
                <a:gd name="connsiteX2" fmla="*/ 1410134 w 1411524"/>
                <a:gd name="connsiteY2" fmla="*/ 129984 h 297020"/>
                <a:gd name="connsiteX3" fmla="*/ 1411524 w 1411524"/>
                <a:gd name="connsiteY3" fmla="*/ 297020 h 297020"/>
                <a:gd name="connsiteX0" fmla="*/ 0 w 1410133"/>
                <a:gd name="connsiteY0" fmla="*/ 0 h 129984"/>
                <a:gd name="connsiteX1" fmla="*/ 908561 w 1410133"/>
                <a:gd name="connsiteY1" fmla="*/ 0 h 129984"/>
                <a:gd name="connsiteX2" fmla="*/ 1410134 w 1410133"/>
                <a:gd name="connsiteY2" fmla="*/ 129984 h 129984"/>
                <a:gd name="connsiteX0" fmla="*/ 0 w 908561"/>
                <a:gd name="connsiteY0" fmla="*/ 0 h 395053"/>
                <a:gd name="connsiteX1" fmla="*/ 908561 w 908561"/>
                <a:gd name="connsiteY1" fmla="*/ 0 h 395053"/>
                <a:gd name="connsiteX2" fmla="*/ 550599 w 908561"/>
                <a:gd name="connsiteY2" fmla="*/ 395053 h 395053"/>
                <a:gd name="connsiteX0" fmla="*/ 0 w 550599"/>
                <a:gd name="connsiteY0" fmla="*/ 0 h 395053"/>
                <a:gd name="connsiteX1" fmla="*/ 547231 w 550599"/>
                <a:gd name="connsiteY1" fmla="*/ 0 h 395053"/>
                <a:gd name="connsiteX2" fmla="*/ 550599 w 550599"/>
                <a:gd name="connsiteY2" fmla="*/ 395053 h 395053"/>
                <a:gd name="connsiteX0" fmla="*/ 0 w 1553895"/>
                <a:gd name="connsiteY0" fmla="*/ 0 h 395053"/>
                <a:gd name="connsiteX1" fmla="*/ 1550527 w 1553895"/>
                <a:gd name="connsiteY1" fmla="*/ 0 h 395053"/>
                <a:gd name="connsiteX2" fmla="*/ 1553895 w 1553895"/>
                <a:gd name="connsiteY2" fmla="*/ 395053 h 395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53895" h="395053">
                  <a:moveTo>
                    <a:pt x="0" y="0"/>
                  </a:moveTo>
                  <a:lnTo>
                    <a:pt x="1550527" y="0"/>
                  </a:lnTo>
                  <a:cubicBezTo>
                    <a:pt x="1551650" y="131684"/>
                    <a:pt x="1552772" y="263369"/>
                    <a:pt x="1553895" y="395053"/>
                  </a:cubicBezTo>
                </a:path>
              </a:pathLst>
            </a:custGeom>
            <a:ln w="19050">
              <a:solidFill>
                <a:srgbClr val="000000">
                  <a:alpha val="1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Freeform 118"/>
            <p:cNvSpPr/>
            <p:nvPr/>
          </p:nvSpPr>
          <p:spPr bwMode="gray">
            <a:xfrm rot="10800000" flipH="1" flipV="1">
              <a:off x="7133384" y="132464"/>
              <a:ext cx="816205" cy="88621"/>
            </a:xfrm>
            <a:custGeom>
              <a:avLst/>
              <a:gdLst>
                <a:gd name="connsiteX0" fmla="*/ 17929 w 2848535"/>
                <a:gd name="connsiteY0" fmla="*/ 181536 h 199465"/>
                <a:gd name="connsiteX1" fmla="*/ 320488 w 2848535"/>
                <a:gd name="connsiteY1" fmla="*/ 181536 h 199465"/>
                <a:gd name="connsiteX2" fmla="*/ 421341 w 2848535"/>
                <a:gd name="connsiteY2" fmla="*/ 73959 h 199465"/>
                <a:gd name="connsiteX3" fmla="*/ 2848535 w 2848535"/>
                <a:gd name="connsiteY3" fmla="*/ 0 h 199465"/>
                <a:gd name="connsiteX4" fmla="*/ 2848535 w 2848535"/>
                <a:gd name="connsiteY4" fmla="*/ 0 h 199465"/>
                <a:gd name="connsiteX0" fmla="*/ 0 w 2830606"/>
                <a:gd name="connsiteY0" fmla="*/ 181536 h 199465"/>
                <a:gd name="connsiteX1" fmla="*/ 302559 w 2830606"/>
                <a:gd name="connsiteY1" fmla="*/ 181536 h 199465"/>
                <a:gd name="connsiteX2" fmla="*/ 403412 w 2830606"/>
                <a:gd name="connsiteY2" fmla="*/ 73959 h 199465"/>
                <a:gd name="connsiteX3" fmla="*/ 2830606 w 2830606"/>
                <a:gd name="connsiteY3" fmla="*/ 0 h 199465"/>
                <a:gd name="connsiteX4" fmla="*/ 2830606 w 2830606"/>
                <a:gd name="connsiteY4" fmla="*/ 0 h 199465"/>
                <a:gd name="connsiteX0" fmla="*/ 0 w 2830606"/>
                <a:gd name="connsiteY0" fmla="*/ 181536 h 181536"/>
                <a:gd name="connsiteX1" fmla="*/ 302559 w 2830606"/>
                <a:gd name="connsiteY1" fmla="*/ 181536 h 181536"/>
                <a:gd name="connsiteX2" fmla="*/ 403412 w 2830606"/>
                <a:gd name="connsiteY2" fmla="*/ 73959 h 181536"/>
                <a:gd name="connsiteX3" fmla="*/ 2830606 w 2830606"/>
                <a:gd name="connsiteY3" fmla="*/ 0 h 181536"/>
                <a:gd name="connsiteX4" fmla="*/ 2830606 w 2830606"/>
                <a:gd name="connsiteY4" fmla="*/ 0 h 181536"/>
                <a:gd name="connsiteX0" fmla="*/ 0 w 2830606"/>
                <a:gd name="connsiteY0" fmla="*/ 181536 h 181536"/>
                <a:gd name="connsiteX1" fmla="*/ 302559 w 2830606"/>
                <a:gd name="connsiteY1" fmla="*/ 181536 h 181536"/>
                <a:gd name="connsiteX2" fmla="*/ 403412 w 2830606"/>
                <a:gd name="connsiteY2" fmla="*/ 73959 h 181536"/>
                <a:gd name="connsiteX3" fmla="*/ 2830606 w 2830606"/>
                <a:gd name="connsiteY3" fmla="*/ 0 h 181536"/>
                <a:gd name="connsiteX4" fmla="*/ 2830606 w 2830606"/>
                <a:gd name="connsiteY4" fmla="*/ 0 h 181536"/>
                <a:gd name="connsiteX0" fmla="*/ 0 w 2830606"/>
                <a:gd name="connsiteY0" fmla="*/ 181536 h 181536"/>
                <a:gd name="connsiteX1" fmla="*/ 302559 w 2830606"/>
                <a:gd name="connsiteY1" fmla="*/ 181536 h 181536"/>
                <a:gd name="connsiteX2" fmla="*/ 477371 w 2830606"/>
                <a:gd name="connsiteY2" fmla="*/ 15688 h 181536"/>
                <a:gd name="connsiteX3" fmla="*/ 2830606 w 2830606"/>
                <a:gd name="connsiteY3" fmla="*/ 0 h 181536"/>
                <a:gd name="connsiteX4" fmla="*/ 2830606 w 2830606"/>
                <a:gd name="connsiteY4" fmla="*/ 0 h 181536"/>
                <a:gd name="connsiteX0" fmla="*/ 0 w 2830606"/>
                <a:gd name="connsiteY0" fmla="*/ 181536 h 181536"/>
                <a:gd name="connsiteX1" fmla="*/ 302559 w 2830606"/>
                <a:gd name="connsiteY1" fmla="*/ 181536 h 181536"/>
                <a:gd name="connsiteX2" fmla="*/ 477371 w 2830606"/>
                <a:gd name="connsiteY2" fmla="*/ 15688 h 181536"/>
                <a:gd name="connsiteX3" fmla="*/ 2830606 w 2830606"/>
                <a:gd name="connsiteY3" fmla="*/ 0 h 181536"/>
                <a:gd name="connsiteX4" fmla="*/ 2810436 w 2830606"/>
                <a:gd name="connsiteY4" fmla="*/ 13447 h 181536"/>
                <a:gd name="connsiteX0" fmla="*/ 0 w 2830606"/>
                <a:gd name="connsiteY0" fmla="*/ 186018 h 186018"/>
                <a:gd name="connsiteX1" fmla="*/ 302559 w 2830606"/>
                <a:gd name="connsiteY1" fmla="*/ 186018 h 186018"/>
                <a:gd name="connsiteX2" fmla="*/ 477371 w 2830606"/>
                <a:gd name="connsiteY2" fmla="*/ 0 h 186018"/>
                <a:gd name="connsiteX3" fmla="*/ 2830606 w 2830606"/>
                <a:gd name="connsiteY3" fmla="*/ 4482 h 186018"/>
                <a:gd name="connsiteX4" fmla="*/ 2810436 w 2830606"/>
                <a:gd name="connsiteY4" fmla="*/ 17929 h 186018"/>
                <a:gd name="connsiteX0" fmla="*/ 0 w 2830606"/>
                <a:gd name="connsiteY0" fmla="*/ 186018 h 186018"/>
                <a:gd name="connsiteX1" fmla="*/ 302559 w 2830606"/>
                <a:gd name="connsiteY1" fmla="*/ 186018 h 186018"/>
                <a:gd name="connsiteX2" fmla="*/ 477371 w 2830606"/>
                <a:gd name="connsiteY2" fmla="*/ 0 h 186018"/>
                <a:gd name="connsiteX3" fmla="*/ 2830606 w 2830606"/>
                <a:gd name="connsiteY3" fmla="*/ 4482 h 186018"/>
                <a:gd name="connsiteX0" fmla="*/ 0 w 3211606"/>
                <a:gd name="connsiteY0" fmla="*/ 0 h 567018"/>
                <a:gd name="connsiteX1" fmla="*/ 683559 w 3211606"/>
                <a:gd name="connsiteY1" fmla="*/ 567018 h 567018"/>
                <a:gd name="connsiteX2" fmla="*/ 858371 w 3211606"/>
                <a:gd name="connsiteY2" fmla="*/ 381000 h 567018"/>
                <a:gd name="connsiteX3" fmla="*/ 3211606 w 3211606"/>
                <a:gd name="connsiteY3" fmla="*/ 385482 h 567018"/>
                <a:gd name="connsiteX0" fmla="*/ 0 w 3211606"/>
                <a:gd name="connsiteY0" fmla="*/ 0 h 385482"/>
                <a:gd name="connsiteX1" fmla="*/ 0 w 3211606"/>
                <a:gd name="connsiteY1" fmla="*/ 228600 h 385482"/>
                <a:gd name="connsiteX2" fmla="*/ 858371 w 3211606"/>
                <a:gd name="connsiteY2" fmla="*/ 381000 h 385482"/>
                <a:gd name="connsiteX3" fmla="*/ 3211606 w 3211606"/>
                <a:gd name="connsiteY3" fmla="*/ 385482 h 385482"/>
                <a:gd name="connsiteX0" fmla="*/ 0 w 3211606"/>
                <a:gd name="connsiteY0" fmla="*/ 0 h 385482"/>
                <a:gd name="connsiteX1" fmla="*/ 0 w 3211606"/>
                <a:gd name="connsiteY1" fmla="*/ 228600 h 385482"/>
                <a:gd name="connsiteX2" fmla="*/ 914400 w 3211606"/>
                <a:gd name="connsiteY2" fmla="*/ 228600 h 385482"/>
                <a:gd name="connsiteX3" fmla="*/ 3211606 w 3211606"/>
                <a:gd name="connsiteY3" fmla="*/ 385482 h 385482"/>
                <a:gd name="connsiteX0" fmla="*/ 0 w 914400"/>
                <a:gd name="connsiteY0" fmla="*/ 0 h 381000"/>
                <a:gd name="connsiteX1" fmla="*/ 0 w 914400"/>
                <a:gd name="connsiteY1" fmla="*/ 228600 h 381000"/>
                <a:gd name="connsiteX2" fmla="*/ 914400 w 914400"/>
                <a:gd name="connsiteY2" fmla="*/ 228600 h 381000"/>
                <a:gd name="connsiteX3" fmla="*/ 914400 w 914400"/>
                <a:gd name="connsiteY3" fmla="*/ 381000 h 381000"/>
                <a:gd name="connsiteX0" fmla="*/ 0 w 914400"/>
                <a:gd name="connsiteY0" fmla="*/ 0 h 471678"/>
                <a:gd name="connsiteX1" fmla="*/ 0 w 914400"/>
                <a:gd name="connsiteY1" fmla="*/ 228600 h 471678"/>
                <a:gd name="connsiteX2" fmla="*/ 914400 w 914400"/>
                <a:gd name="connsiteY2" fmla="*/ 228600 h 471678"/>
                <a:gd name="connsiteX3" fmla="*/ 891540 w 914400"/>
                <a:gd name="connsiteY3" fmla="*/ 471678 h 471678"/>
                <a:gd name="connsiteX0" fmla="*/ 0 w 891540"/>
                <a:gd name="connsiteY0" fmla="*/ 0 h 471678"/>
                <a:gd name="connsiteX1" fmla="*/ 0 w 891540"/>
                <a:gd name="connsiteY1" fmla="*/ 228600 h 471678"/>
                <a:gd name="connsiteX2" fmla="*/ 643890 w 891540"/>
                <a:gd name="connsiteY2" fmla="*/ 267462 h 471678"/>
                <a:gd name="connsiteX3" fmla="*/ 891540 w 891540"/>
                <a:gd name="connsiteY3" fmla="*/ 471678 h 471678"/>
                <a:gd name="connsiteX0" fmla="*/ 0 w 891540"/>
                <a:gd name="connsiteY0" fmla="*/ 0 h 471678"/>
                <a:gd name="connsiteX1" fmla="*/ 26670 w 891540"/>
                <a:gd name="connsiteY1" fmla="*/ 257746 h 471678"/>
                <a:gd name="connsiteX2" fmla="*/ 643890 w 891540"/>
                <a:gd name="connsiteY2" fmla="*/ 267462 h 471678"/>
                <a:gd name="connsiteX3" fmla="*/ 891540 w 891540"/>
                <a:gd name="connsiteY3" fmla="*/ 471678 h 471678"/>
                <a:gd name="connsiteX0" fmla="*/ 0 w 891540"/>
                <a:gd name="connsiteY0" fmla="*/ 0 h 471678"/>
                <a:gd name="connsiteX1" fmla="*/ 7620 w 891540"/>
                <a:gd name="connsiteY1" fmla="*/ 267461 h 471678"/>
                <a:gd name="connsiteX2" fmla="*/ 643890 w 891540"/>
                <a:gd name="connsiteY2" fmla="*/ 267462 h 471678"/>
                <a:gd name="connsiteX3" fmla="*/ 891540 w 891540"/>
                <a:gd name="connsiteY3" fmla="*/ 471678 h 471678"/>
                <a:gd name="connsiteX0" fmla="*/ 0 w 883920"/>
                <a:gd name="connsiteY0" fmla="*/ 0 h 204217"/>
                <a:gd name="connsiteX1" fmla="*/ 636270 w 883920"/>
                <a:gd name="connsiteY1" fmla="*/ 1 h 204217"/>
                <a:gd name="connsiteX2" fmla="*/ 883920 w 883920"/>
                <a:gd name="connsiteY2" fmla="*/ 204217 h 204217"/>
                <a:gd name="connsiteX0" fmla="*/ 0 w 883920"/>
                <a:gd name="connsiteY0" fmla="*/ 0 h 204217"/>
                <a:gd name="connsiteX1" fmla="*/ 557948 w 883920"/>
                <a:gd name="connsiteY1" fmla="*/ 1 h 204217"/>
                <a:gd name="connsiteX2" fmla="*/ 883920 w 883920"/>
                <a:gd name="connsiteY2" fmla="*/ 204217 h 204217"/>
                <a:gd name="connsiteX0" fmla="*/ 0 w 788308"/>
                <a:gd name="connsiteY0" fmla="*/ 0 h 309556"/>
                <a:gd name="connsiteX1" fmla="*/ 557948 w 788308"/>
                <a:gd name="connsiteY1" fmla="*/ 1 h 309556"/>
                <a:gd name="connsiteX2" fmla="*/ 788308 w 788308"/>
                <a:gd name="connsiteY2" fmla="*/ 309556 h 309556"/>
                <a:gd name="connsiteX0" fmla="*/ 0 w 788308"/>
                <a:gd name="connsiteY0" fmla="*/ 0 h 309556"/>
                <a:gd name="connsiteX1" fmla="*/ 451372 w 788308"/>
                <a:gd name="connsiteY1" fmla="*/ 0 h 309556"/>
                <a:gd name="connsiteX2" fmla="*/ 788308 w 788308"/>
                <a:gd name="connsiteY2" fmla="*/ 309556 h 309556"/>
                <a:gd name="connsiteX0" fmla="*/ 0 w 788308"/>
                <a:gd name="connsiteY0" fmla="*/ 0 h 309556"/>
                <a:gd name="connsiteX1" fmla="*/ 451372 w 788308"/>
                <a:gd name="connsiteY1" fmla="*/ 0 h 309556"/>
                <a:gd name="connsiteX2" fmla="*/ 788308 w 788308"/>
                <a:gd name="connsiteY2" fmla="*/ 135461 h 309556"/>
                <a:gd name="connsiteX3" fmla="*/ 788308 w 788308"/>
                <a:gd name="connsiteY3" fmla="*/ 309556 h 309556"/>
                <a:gd name="connsiteX0" fmla="*/ 0 w 788308"/>
                <a:gd name="connsiteY0" fmla="*/ 0 h 822004"/>
                <a:gd name="connsiteX1" fmla="*/ 451372 w 788308"/>
                <a:gd name="connsiteY1" fmla="*/ 0 h 822004"/>
                <a:gd name="connsiteX2" fmla="*/ 788308 w 788308"/>
                <a:gd name="connsiteY2" fmla="*/ 135461 h 822004"/>
                <a:gd name="connsiteX3" fmla="*/ 788308 w 788308"/>
                <a:gd name="connsiteY3" fmla="*/ 822004 h 822004"/>
                <a:gd name="connsiteX0" fmla="*/ 0 w 788308"/>
                <a:gd name="connsiteY0" fmla="*/ 2 h 822006"/>
                <a:gd name="connsiteX1" fmla="*/ 230883 w 788308"/>
                <a:gd name="connsiteY1" fmla="*/ 0 h 822006"/>
                <a:gd name="connsiteX2" fmla="*/ 451372 w 788308"/>
                <a:gd name="connsiteY2" fmla="*/ 2 h 822006"/>
                <a:gd name="connsiteX3" fmla="*/ 788308 w 788308"/>
                <a:gd name="connsiteY3" fmla="*/ 135463 h 822006"/>
                <a:gd name="connsiteX4" fmla="*/ 788308 w 788308"/>
                <a:gd name="connsiteY4" fmla="*/ 822006 h 822006"/>
                <a:gd name="connsiteX0" fmla="*/ 1 w 557426"/>
                <a:gd name="connsiteY0" fmla="*/ 0 h 822006"/>
                <a:gd name="connsiteX1" fmla="*/ 220490 w 557426"/>
                <a:gd name="connsiteY1" fmla="*/ 2 h 822006"/>
                <a:gd name="connsiteX2" fmla="*/ 557426 w 557426"/>
                <a:gd name="connsiteY2" fmla="*/ 135463 h 822006"/>
                <a:gd name="connsiteX3" fmla="*/ 557426 w 557426"/>
                <a:gd name="connsiteY3" fmla="*/ 822006 h 822006"/>
                <a:gd name="connsiteX0" fmla="*/ -1 w 336935"/>
                <a:gd name="connsiteY0" fmla="*/ 0 h 822004"/>
                <a:gd name="connsiteX1" fmla="*/ 336935 w 336935"/>
                <a:gd name="connsiteY1" fmla="*/ 135461 h 822004"/>
                <a:gd name="connsiteX2" fmla="*/ 336935 w 336935"/>
                <a:gd name="connsiteY2" fmla="*/ 822004 h 822004"/>
                <a:gd name="connsiteX0" fmla="*/ 1 w 343857"/>
                <a:gd name="connsiteY0" fmla="*/ 0 h 822004"/>
                <a:gd name="connsiteX1" fmla="*/ 336937 w 343857"/>
                <a:gd name="connsiteY1" fmla="*/ 135461 h 822004"/>
                <a:gd name="connsiteX2" fmla="*/ 343857 w 343857"/>
                <a:gd name="connsiteY2" fmla="*/ 750610 h 822004"/>
                <a:gd name="connsiteX3" fmla="*/ 336937 w 343857"/>
                <a:gd name="connsiteY3" fmla="*/ 822004 h 822004"/>
                <a:gd name="connsiteX0" fmla="*/ -1 w 343855"/>
                <a:gd name="connsiteY0" fmla="*/ 0 h 750610"/>
                <a:gd name="connsiteX1" fmla="*/ 336935 w 343855"/>
                <a:gd name="connsiteY1" fmla="*/ 135461 h 750610"/>
                <a:gd name="connsiteX2" fmla="*/ 343855 w 343855"/>
                <a:gd name="connsiteY2" fmla="*/ 750610 h 750610"/>
                <a:gd name="connsiteX3" fmla="*/ 13842 w 343855"/>
                <a:gd name="connsiteY3" fmla="*/ 749418 h 750610"/>
                <a:gd name="connsiteX0" fmla="*/ 1 w 339243"/>
                <a:gd name="connsiteY0" fmla="*/ 0 h 750610"/>
                <a:gd name="connsiteX1" fmla="*/ 336937 w 339243"/>
                <a:gd name="connsiteY1" fmla="*/ 135461 h 750610"/>
                <a:gd name="connsiteX2" fmla="*/ 330023 w 339243"/>
                <a:gd name="connsiteY2" fmla="*/ 750610 h 750610"/>
                <a:gd name="connsiteX3" fmla="*/ 13844 w 339243"/>
                <a:gd name="connsiteY3" fmla="*/ 749418 h 750610"/>
                <a:gd name="connsiteX0" fmla="*/ 0 w 339243"/>
                <a:gd name="connsiteY0" fmla="*/ 0 h 750610"/>
                <a:gd name="connsiteX1" fmla="*/ 336936 w 339243"/>
                <a:gd name="connsiteY1" fmla="*/ 135461 h 750610"/>
                <a:gd name="connsiteX2" fmla="*/ 330022 w 339243"/>
                <a:gd name="connsiteY2" fmla="*/ 750610 h 750610"/>
                <a:gd name="connsiteX0" fmla="*/ 0 w 339243"/>
                <a:gd name="connsiteY0" fmla="*/ 0 h 604715"/>
                <a:gd name="connsiteX1" fmla="*/ 336936 w 339243"/>
                <a:gd name="connsiteY1" fmla="*/ 135461 h 604715"/>
                <a:gd name="connsiteX2" fmla="*/ 337770 w 339243"/>
                <a:gd name="connsiteY2" fmla="*/ 604715 h 604715"/>
                <a:gd name="connsiteX0" fmla="*/ 0 w 339243"/>
                <a:gd name="connsiteY0" fmla="*/ 0 h 627717"/>
                <a:gd name="connsiteX1" fmla="*/ 336936 w 339243"/>
                <a:gd name="connsiteY1" fmla="*/ 135461 h 627717"/>
                <a:gd name="connsiteX2" fmla="*/ 258169 w 339243"/>
                <a:gd name="connsiteY2" fmla="*/ 627717 h 627717"/>
                <a:gd name="connsiteX0" fmla="*/ 0 w 336936"/>
                <a:gd name="connsiteY0" fmla="*/ 0 h 627717"/>
                <a:gd name="connsiteX1" fmla="*/ 336936 w 336936"/>
                <a:gd name="connsiteY1" fmla="*/ 135461 h 627717"/>
                <a:gd name="connsiteX2" fmla="*/ 258169 w 336936"/>
                <a:gd name="connsiteY2" fmla="*/ 627717 h 627717"/>
                <a:gd name="connsiteX0" fmla="*/ 0 w 336936"/>
                <a:gd name="connsiteY0" fmla="*/ 0 h 627717"/>
                <a:gd name="connsiteX1" fmla="*/ 336936 w 336936"/>
                <a:gd name="connsiteY1" fmla="*/ 135461 h 627717"/>
                <a:gd name="connsiteX2" fmla="*/ 141489 w 336936"/>
                <a:gd name="connsiteY2" fmla="*/ 560671 h 627717"/>
                <a:gd name="connsiteX3" fmla="*/ 258169 w 336936"/>
                <a:gd name="connsiteY3" fmla="*/ 627717 h 627717"/>
                <a:gd name="connsiteX0" fmla="*/ 0 w 258169"/>
                <a:gd name="connsiteY0" fmla="*/ 0 h 627717"/>
                <a:gd name="connsiteX1" fmla="*/ 141489 w 258169"/>
                <a:gd name="connsiteY1" fmla="*/ 63723 h 627717"/>
                <a:gd name="connsiteX2" fmla="*/ 141489 w 258169"/>
                <a:gd name="connsiteY2" fmla="*/ 560671 h 627717"/>
                <a:gd name="connsiteX3" fmla="*/ 258169 w 258169"/>
                <a:gd name="connsiteY3" fmla="*/ 627717 h 627717"/>
                <a:gd name="connsiteX0" fmla="*/ 0 w 258169"/>
                <a:gd name="connsiteY0" fmla="*/ 0 h 627717"/>
                <a:gd name="connsiteX1" fmla="*/ 141489 w 258169"/>
                <a:gd name="connsiteY1" fmla="*/ 63723 h 627717"/>
                <a:gd name="connsiteX2" fmla="*/ 251366 w 258169"/>
                <a:gd name="connsiteY2" fmla="*/ 328917 h 627717"/>
                <a:gd name="connsiteX3" fmla="*/ 258169 w 258169"/>
                <a:gd name="connsiteY3" fmla="*/ 627717 h 627717"/>
                <a:gd name="connsiteX0" fmla="*/ 0 w 339850"/>
                <a:gd name="connsiteY0" fmla="*/ 0 h 627717"/>
                <a:gd name="connsiteX1" fmla="*/ 339850 w 339850"/>
                <a:gd name="connsiteY1" fmla="*/ 79847 h 627717"/>
                <a:gd name="connsiteX2" fmla="*/ 251366 w 339850"/>
                <a:gd name="connsiteY2" fmla="*/ 328917 h 627717"/>
                <a:gd name="connsiteX3" fmla="*/ 258169 w 339850"/>
                <a:gd name="connsiteY3" fmla="*/ 627717 h 627717"/>
                <a:gd name="connsiteX0" fmla="*/ 0 w 175896"/>
                <a:gd name="connsiteY0" fmla="*/ 0 h 603744"/>
                <a:gd name="connsiteX1" fmla="*/ 175896 w 175896"/>
                <a:gd name="connsiteY1" fmla="*/ 55874 h 603744"/>
                <a:gd name="connsiteX2" fmla="*/ 87412 w 175896"/>
                <a:gd name="connsiteY2" fmla="*/ 304944 h 603744"/>
                <a:gd name="connsiteX3" fmla="*/ 94215 w 175896"/>
                <a:gd name="connsiteY3" fmla="*/ 603744 h 603744"/>
                <a:gd name="connsiteX0" fmla="*/ 88484 w 88484"/>
                <a:gd name="connsiteY0" fmla="*/ 0 h 547870"/>
                <a:gd name="connsiteX1" fmla="*/ 0 w 88484"/>
                <a:gd name="connsiteY1" fmla="*/ 249070 h 547870"/>
                <a:gd name="connsiteX2" fmla="*/ 6803 w 88484"/>
                <a:gd name="connsiteY2" fmla="*/ 547870 h 547870"/>
                <a:gd name="connsiteX0" fmla="*/ 88485 w 88485"/>
                <a:gd name="connsiteY0" fmla="*/ 0 h 547870"/>
                <a:gd name="connsiteX1" fmla="*/ 0 w 88485"/>
                <a:gd name="connsiteY1" fmla="*/ 68995 h 547870"/>
                <a:gd name="connsiteX2" fmla="*/ 6804 w 88485"/>
                <a:gd name="connsiteY2" fmla="*/ 547870 h 547870"/>
                <a:gd name="connsiteX0" fmla="*/ 94824 w 94824"/>
                <a:gd name="connsiteY0" fmla="*/ 0 h 547870"/>
                <a:gd name="connsiteX1" fmla="*/ 6339 w 94824"/>
                <a:gd name="connsiteY1" fmla="*/ 68995 h 547870"/>
                <a:gd name="connsiteX2" fmla="*/ 0 w 94824"/>
                <a:gd name="connsiteY2" fmla="*/ 547870 h 547870"/>
                <a:gd name="connsiteX0" fmla="*/ 94825 w 94825"/>
                <a:gd name="connsiteY0" fmla="*/ 0 h 547870"/>
                <a:gd name="connsiteX1" fmla="*/ 0 w 94825"/>
                <a:gd name="connsiteY1" fmla="*/ 68995 h 547870"/>
                <a:gd name="connsiteX2" fmla="*/ 1 w 94825"/>
                <a:gd name="connsiteY2" fmla="*/ 547870 h 547870"/>
                <a:gd name="connsiteX0" fmla="*/ 170566 w 170566"/>
                <a:gd name="connsiteY0" fmla="*/ 0 h 547871"/>
                <a:gd name="connsiteX1" fmla="*/ 0 w 170566"/>
                <a:gd name="connsiteY1" fmla="*/ 68996 h 547871"/>
                <a:gd name="connsiteX2" fmla="*/ 1 w 170566"/>
                <a:gd name="connsiteY2" fmla="*/ 547871 h 547871"/>
                <a:gd name="connsiteX0" fmla="*/ 170565 w 170565"/>
                <a:gd name="connsiteY0" fmla="*/ 0 h 547871"/>
                <a:gd name="connsiteX1" fmla="*/ 1 w 170565"/>
                <a:gd name="connsiteY1" fmla="*/ 21548 h 547871"/>
                <a:gd name="connsiteX2" fmla="*/ 0 w 170565"/>
                <a:gd name="connsiteY2" fmla="*/ 547871 h 547871"/>
                <a:gd name="connsiteX0" fmla="*/ 170565 w 170565"/>
                <a:gd name="connsiteY0" fmla="*/ 0 h 547871"/>
                <a:gd name="connsiteX1" fmla="*/ 0 w 170565"/>
                <a:gd name="connsiteY1" fmla="*/ 36231 h 547871"/>
                <a:gd name="connsiteX2" fmla="*/ 0 w 170565"/>
                <a:gd name="connsiteY2" fmla="*/ 547871 h 547871"/>
                <a:gd name="connsiteX0" fmla="*/ 240495 w 240495"/>
                <a:gd name="connsiteY0" fmla="*/ 0 h 526322"/>
                <a:gd name="connsiteX1" fmla="*/ 0 w 240495"/>
                <a:gd name="connsiteY1" fmla="*/ 14682 h 526322"/>
                <a:gd name="connsiteX2" fmla="*/ 0 w 240495"/>
                <a:gd name="connsiteY2" fmla="*/ 526322 h 526322"/>
                <a:gd name="connsiteX0" fmla="*/ 240495 w 240495"/>
                <a:gd name="connsiteY0" fmla="*/ 0 h 526322"/>
                <a:gd name="connsiteX1" fmla="*/ 2 w 240495"/>
                <a:gd name="connsiteY1" fmla="*/ 151937 h 526322"/>
                <a:gd name="connsiteX2" fmla="*/ 0 w 240495"/>
                <a:gd name="connsiteY2" fmla="*/ 526322 h 526322"/>
                <a:gd name="connsiteX0" fmla="*/ 240495 w 240495"/>
                <a:gd name="connsiteY0" fmla="*/ 0 h 526322"/>
                <a:gd name="connsiteX1" fmla="*/ 239423 w 240495"/>
                <a:gd name="connsiteY1" fmla="*/ 35636 h 526322"/>
                <a:gd name="connsiteX2" fmla="*/ 2 w 240495"/>
                <a:gd name="connsiteY2" fmla="*/ 151937 h 526322"/>
                <a:gd name="connsiteX3" fmla="*/ 0 w 240495"/>
                <a:gd name="connsiteY3" fmla="*/ 526322 h 526322"/>
                <a:gd name="connsiteX0" fmla="*/ 239423 w 239423"/>
                <a:gd name="connsiteY0" fmla="*/ 0 h 490686"/>
                <a:gd name="connsiteX1" fmla="*/ 2 w 239423"/>
                <a:gd name="connsiteY1" fmla="*/ 116301 h 490686"/>
                <a:gd name="connsiteX2" fmla="*/ 0 w 239423"/>
                <a:gd name="connsiteY2" fmla="*/ 490686 h 490686"/>
                <a:gd name="connsiteX0" fmla="*/ 0 w 199244"/>
                <a:gd name="connsiteY0" fmla="*/ 0 h 552507"/>
                <a:gd name="connsiteX1" fmla="*/ 199244 w 199244"/>
                <a:gd name="connsiteY1" fmla="*/ 178122 h 552507"/>
                <a:gd name="connsiteX2" fmla="*/ 199242 w 199244"/>
                <a:gd name="connsiteY2" fmla="*/ 552507 h 552507"/>
                <a:gd name="connsiteX0" fmla="*/ 0 w 199245"/>
                <a:gd name="connsiteY0" fmla="*/ 0 h 552507"/>
                <a:gd name="connsiteX1" fmla="*/ 199245 w 199245"/>
                <a:gd name="connsiteY1" fmla="*/ 192696 h 552507"/>
                <a:gd name="connsiteX2" fmla="*/ 199242 w 199245"/>
                <a:gd name="connsiteY2" fmla="*/ 552507 h 552507"/>
                <a:gd name="connsiteX0" fmla="*/ 0 w 199245"/>
                <a:gd name="connsiteY0" fmla="*/ 0 h 552507"/>
                <a:gd name="connsiteX1" fmla="*/ 199245 w 199245"/>
                <a:gd name="connsiteY1" fmla="*/ 311112 h 552507"/>
                <a:gd name="connsiteX2" fmla="*/ 199242 w 199245"/>
                <a:gd name="connsiteY2" fmla="*/ 552507 h 552507"/>
                <a:gd name="connsiteX0" fmla="*/ 0 w 199244"/>
                <a:gd name="connsiteY0" fmla="*/ 0 h 552507"/>
                <a:gd name="connsiteX1" fmla="*/ 199244 w 199244"/>
                <a:gd name="connsiteY1" fmla="*/ 127408 h 552507"/>
                <a:gd name="connsiteX2" fmla="*/ 199242 w 199244"/>
                <a:gd name="connsiteY2" fmla="*/ 552507 h 552507"/>
                <a:gd name="connsiteX0" fmla="*/ 0 w 199244"/>
                <a:gd name="connsiteY0" fmla="*/ 0 h 552507"/>
                <a:gd name="connsiteX1" fmla="*/ 81919 w 199244"/>
                <a:gd name="connsiteY1" fmla="*/ 0 h 552507"/>
                <a:gd name="connsiteX2" fmla="*/ 199244 w 199244"/>
                <a:gd name="connsiteY2" fmla="*/ 127408 h 552507"/>
                <a:gd name="connsiteX3" fmla="*/ 199242 w 199244"/>
                <a:gd name="connsiteY3" fmla="*/ 552507 h 552507"/>
                <a:gd name="connsiteX0" fmla="*/ 0 w 201037"/>
                <a:gd name="connsiteY0" fmla="*/ 0 h 552507"/>
                <a:gd name="connsiteX1" fmla="*/ 81919 w 201037"/>
                <a:gd name="connsiteY1" fmla="*/ 0 h 552507"/>
                <a:gd name="connsiteX2" fmla="*/ 201037 w 201037"/>
                <a:gd name="connsiteY2" fmla="*/ 363505 h 552507"/>
                <a:gd name="connsiteX3" fmla="*/ 199242 w 201037"/>
                <a:gd name="connsiteY3" fmla="*/ 552507 h 552507"/>
                <a:gd name="connsiteX0" fmla="*/ 0 w 201037"/>
                <a:gd name="connsiteY0" fmla="*/ 0 h 552507"/>
                <a:gd name="connsiteX1" fmla="*/ 81919 w 201037"/>
                <a:gd name="connsiteY1" fmla="*/ 0 h 552507"/>
                <a:gd name="connsiteX2" fmla="*/ 201037 w 201037"/>
                <a:gd name="connsiteY2" fmla="*/ 400912 h 552507"/>
                <a:gd name="connsiteX3" fmla="*/ 199242 w 201037"/>
                <a:gd name="connsiteY3" fmla="*/ 552507 h 552507"/>
                <a:gd name="connsiteX0" fmla="*/ 0 w 201037"/>
                <a:gd name="connsiteY0" fmla="*/ 0 h 552507"/>
                <a:gd name="connsiteX1" fmla="*/ 81919 w 201037"/>
                <a:gd name="connsiteY1" fmla="*/ 0 h 552507"/>
                <a:gd name="connsiteX2" fmla="*/ 201037 w 201037"/>
                <a:gd name="connsiteY2" fmla="*/ 400912 h 552507"/>
                <a:gd name="connsiteX3" fmla="*/ 199242 w 201037"/>
                <a:gd name="connsiteY3" fmla="*/ 552507 h 552507"/>
                <a:gd name="connsiteX0" fmla="*/ 0 w 201129"/>
                <a:gd name="connsiteY0" fmla="*/ 0 h 529249"/>
                <a:gd name="connsiteX1" fmla="*/ 81919 w 201129"/>
                <a:gd name="connsiteY1" fmla="*/ 0 h 529249"/>
                <a:gd name="connsiteX2" fmla="*/ 201037 w 201129"/>
                <a:gd name="connsiteY2" fmla="*/ 400912 h 529249"/>
                <a:gd name="connsiteX3" fmla="*/ 201128 w 201129"/>
                <a:gd name="connsiteY3" fmla="*/ 529249 h 529249"/>
                <a:gd name="connsiteX0" fmla="*/ 0 w 201129"/>
                <a:gd name="connsiteY0" fmla="*/ 0 h 529249"/>
                <a:gd name="connsiteX1" fmla="*/ 65488 w 201129"/>
                <a:gd name="connsiteY1" fmla="*/ 0 h 529249"/>
                <a:gd name="connsiteX2" fmla="*/ 201037 w 201129"/>
                <a:gd name="connsiteY2" fmla="*/ 400912 h 529249"/>
                <a:gd name="connsiteX3" fmla="*/ 201128 w 201129"/>
                <a:gd name="connsiteY3" fmla="*/ 529249 h 529249"/>
                <a:gd name="connsiteX0" fmla="*/ 0 w 201129"/>
                <a:gd name="connsiteY0" fmla="*/ 0 h 529249"/>
                <a:gd name="connsiteX1" fmla="*/ 81918 w 201129"/>
                <a:gd name="connsiteY1" fmla="*/ 0 h 529249"/>
                <a:gd name="connsiteX2" fmla="*/ 201037 w 201129"/>
                <a:gd name="connsiteY2" fmla="*/ 400912 h 529249"/>
                <a:gd name="connsiteX3" fmla="*/ 201128 w 201129"/>
                <a:gd name="connsiteY3" fmla="*/ 529249 h 529249"/>
                <a:gd name="connsiteX0" fmla="*/ 0 w 201037"/>
                <a:gd name="connsiteY0" fmla="*/ 0 h 400912"/>
                <a:gd name="connsiteX1" fmla="*/ 81918 w 201037"/>
                <a:gd name="connsiteY1" fmla="*/ 0 h 400912"/>
                <a:gd name="connsiteX2" fmla="*/ 201037 w 201037"/>
                <a:gd name="connsiteY2" fmla="*/ 400912 h 400912"/>
                <a:gd name="connsiteX0" fmla="*/ 0 w 207255"/>
                <a:gd name="connsiteY0" fmla="*/ 0 h 52480"/>
                <a:gd name="connsiteX1" fmla="*/ 81918 w 207255"/>
                <a:gd name="connsiteY1" fmla="*/ 0 h 52480"/>
                <a:gd name="connsiteX2" fmla="*/ 207255 w 207255"/>
                <a:gd name="connsiteY2" fmla="*/ 52479 h 52480"/>
                <a:gd name="connsiteX0" fmla="*/ 0 w 207255"/>
                <a:gd name="connsiteY0" fmla="*/ 0 h 52478"/>
                <a:gd name="connsiteX1" fmla="*/ 177463 w 207255"/>
                <a:gd name="connsiteY1" fmla="*/ 3 h 52478"/>
                <a:gd name="connsiteX2" fmla="*/ 207255 w 207255"/>
                <a:gd name="connsiteY2" fmla="*/ 52479 h 52478"/>
                <a:gd name="connsiteX0" fmla="*/ 0 w 207255"/>
                <a:gd name="connsiteY0" fmla="*/ 72752 h 125231"/>
                <a:gd name="connsiteX1" fmla="*/ 1665 w 207255"/>
                <a:gd name="connsiteY1" fmla="*/ 51 h 125231"/>
                <a:gd name="connsiteX2" fmla="*/ 177463 w 207255"/>
                <a:gd name="connsiteY2" fmla="*/ 72755 h 125231"/>
                <a:gd name="connsiteX3" fmla="*/ 207255 w 207255"/>
                <a:gd name="connsiteY3" fmla="*/ 125231 h 125231"/>
                <a:gd name="connsiteX0" fmla="*/ 0 w 207255"/>
                <a:gd name="connsiteY0" fmla="*/ 72750 h 125229"/>
                <a:gd name="connsiteX1" fmla="*/ 1665 w 207255"/>
                <a:gd name="connsiteY1" fmla="*/ 49 h 125229"/>
                <a:gd name="connsiteX2" fmla="*/ 177462 w 207255"/>
                <a:gd name="connsiteY2" fmla="*/ 49 h 125229"/>
                <a:gd name="connsiteX3" fmla="*/ 207255 w 207255"/>
                <a:gd name="connsiteY3" fmla="*/ 125229 h 125229"/>
                <a:gd name="connsiteX0" fmla="*/ 0 w 205590"/>
                <a:gd name="connsiteY0" fmla="*/ 0 h 125180"/>
                <a:gd name="connsiteX1" fmla="*/ 175797 w 205590"/>
                <a:gd name="connsiteY1" fmla="*/ 0 h 125180"/>
                <a:gd name="connsiteX2" fmla="*/ 205590 w 205590"/>
                <a:gd name="connsiteY2" fmla="*/ 125180 h 125180"/>
                <a:gd name="connsiteX0" fmla="*/ 0 w 208895"/>
                <a:gd name="connsiteY0" fmla="*/ 0 h 125179"/>
                <a:gd name="connsiteX1" fmla="*/ 175797 w 208895"/>
                <a:gd name="connsiteY1" fmla="*/ 0 h 125179"/>
                <a:gd name="connsiteX2" fmla="*/ 208895 w 208895"/>
                <a:gd name="connsiteY2" fmla="*/ 125179 h 125179"/>
                <a:gd name="connsiteX0" fmla="*/ 0 w 113774"/>
                <a:gd name="connsiteY0" fmla="*/ 0 h 125180"/>
                <a:gd name="connsiteX1" fmla="*/ 80676 w 113774"/>
                <a:gd name="connsiteY1" fmla="*/ 1 h 125180"/>
                <a:gd name="connsiteX2" fmla="*/ 113774 w 113774"/>
                <a:gd name="connsiteY2" fmla="*/ 125180 h 125180"/>
                <a:gd name="connsiteX0" fmla="*/ 0 w 113774"/>
                <a:gd name="connsiteY0" fmla="*/ 1 h 125181"/>
                <a:gd name="connsiteX1" fmla="*/ 99657 w 113774"/>
                <a:gd name="connsiteY1" fmla="*/ 0 h 125181"/>
                <a:gd name="connsiteX2" fmla="*/ 113774 w 113774"/>
                <a:gd name="connsiteY2" fmla="*/ 125181 h 125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3774" h="125181">
                  <a:moveTo>
                    <a:pt x="0" y="1"/>
                  </a:moveTo>
                  <a:lnTo>
                    <a:pt x="99657" y="0"/>
                  </a:lnTo>
                  <a:lnTo>
                    <a:pt x="113774" y="125181"/>
                  </a:lnTo>
                </a:path>
              </a:pathLst>
            </a:custGeom>
            <a:ln w="19050">
              <a:solidFill>
                <a:srgbClr val="000000">
                  <a:alpha val="1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0" name="Straight Connector 119"/>
            <p:cNvCxnSpPr>
              <a:stCxn id="179" idx="6"/>
            </p:cNvCxnSpPr>
            <p:nvPr/>
          </p:nvCxnSpPr>
          <p:spPr bwMode="gray">
            <a:xfrm flipV="1">
              <a:off x="873471" y="5194288"/>
              <a:ext cx="500441" cy="5422"/>
            </a:xfrm>
            <a:prstGeom prst="line">
              <a:avLst/>
            </a:prstGeom>
            <a:ln w="19050">
              <a:solidFill>
                <a:srgbClr val="000000">
                  <a:alpha val="1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Elbow Connector 493"/>
            <p:cNvCxnSpPr>
              <a:stCxn id="203" idx="3"/>
              <a:endCxn id="179" idx="2"/>
            </p:cNvCxnSpPr>
            <p:nvPr/>
          </p:nvCxnSpPr>
          <p:spPr bwMode="gray">
            <a:xfrm rot="10800000" flipH="1" flipV="1">
              <a:off x="258376" y="5092544"/>
              <a:ext cx="480155" cy="106367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000000">
                  <a:alpha val="1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Freeform 121"/>
            <p:cNvSpPr/>
            <p:nvPr/>
          </p:nvSpPr>
          <p:spPr bwMode="gray">
            <a:xfrm rot="10800000" flipH="1" flipV="1">
              <a:off x="8084528" y="232923"/>
              <a:ext cx="415325" cy="161896"/>
            </a:xfrm>
            <a:custGeom>
              <a:avLst/>
              <a:gdLst>
                <a:gd name="connsiteX0" fmla="*/ 17929 w 2848535"/>
                <a:gd name="connsiteY0" fmla="*/ 181536 h 199465"/>
                <a:gd name="connsiteX1" fmla="*/ 320488 w 2848535"/>
                <a:gd name="connsiteY1" fmla="*/ 181536 h 199465"/>
                <a:gd name="connsiteX2" fmla="*/ 421341 w 2848535"/>
                <a:gd name="connsiteY2" fmla="*/ 73959 h 199465"/>
                <a:gd name="connsiteX3" fmla="*/ 2848535 w 2848535"/>
                <a:gd name="connsiteY3" fmla="*/ 0 h 199465"/>
                <a:gd name="connsiteX4" fmla="*/ 2848535 w 2848535"/>
                <a:gd name="connsiteY4" fmla="*/ 0 h 199465"/>
                <a:gd name="connsiteX0" fmla="*/ 0 w 2830606"/>
                <a:gd name="connsiteY0" fmla="*/ 181536 h 199465"/>
                <a:gd name="connsiteX1" fmla="*/ 302559 w 2830606"/>
                <a:gd name="connsiteY1" fmla="*/ 181536 h 199465"/>
                <a:gd name="connsiteX2" fmla="*/ 403412 w 2830606"/>
                <a:gd name="connsiteY2" fmla="*/ 73959 h 199465"/>
                <a:gd name="connsiteX3" fmla="*/ 2830606 w 2830606"/>
                <a:gd name="connsiteY3" fmla="*/ 0 h 199465"/>
                <a:gd name="connsiteX4" fmla="*/ 2830606 w 2830606"/>
                <a:gd name="connsiteY4" fmla="*/ 0 h 199465"/>
                <a:gd name="connsiteX0" fmla="*/ 0 w 2830606"/>
                <a:gd name="connsiteY0" fmla="*/ 181536 h 181536"/>
                <a:gd name="connsiteX1" fmla="*/ 302559 w 2830606"/>
                <a:gd name="connsiteY1" fmla="*/ 181536 h 181536"/>
                <a:gd name="connsiteX2" fmla="*/ 403412 w 2830606"/>
                <a:gd name="connsiteY2" fmla="*/ 73959 h 181536"/>
                <a:gd name="connsiteX3" fmla="*/ 2830606 w 2830606"/>
                <a:gd name="connsiteY3" fmla="*/ 0 h 181536"/>
                <a:gd name="connsiteX4" fmla="*/ 2830606 w 2830606"/>
                <a:gd name="connsiteY4" fmla="*/ 0 h 181536"/>
                <a:gd name="connsiteX0" fmla="*/ 0 w 2830606"/>
                <a:gd name="connsiteY0" fmla="*/ 181536 h 181536"/>
                <a:gd name="connsiteX1" fmla="*/ 302559 w 2830606"/>
                <a:gd name="connsiteY1" fmla="*/ 181536 h 181536"/>
                <a:gd name="connsiteX2" fmla="*/ 403412 w 2830606"/>
                <a:gd name="connsiteY2" fmla="*/ 73959 h 181536"/>
                <a:gd name="connsiteX3" fmla="*/ 2830606 w 2830606"/>
                <a:gd name="connsiteY3" fmla="*/ 0 h 181536"/>
                <a:gd name="connsiteX4" fmla="*/ 2830606 w 2830606"/>
                <a:gd name="connsiteY4" fmla="*/ 0 h 181536"/>
                <a:gd name="connsiteX0" fmla="*/ 0 w 2830606"/>
                <a:gd name="connsiteY0" fmla="*/ 181536 h 181536"/>
                <a:gd name="connsiteX1" fmla="*/ 302559 w 2830606"/>
                <a:gd name="connsiteY1" fmla="*/ 181536 h 181536"/>
                <a:gd name="connsiteX2" fmla="*/ 477371 w 2830606"/>
                <a:gd name="connsiteY2" fmla="*/ 15688 h 181536"/>
                <a:gd name="connsiteX3" fmla="*/ 2830606 w 2830606"/>
                <a:gd name="connsiteY3" fmla="*/ 0 h 181536"/>
                <a:gd name="connsiteX4" fmla="*/ 2830606 w 2830606"/>
                <a:gd name="connsiteY4" fmla="*/ 0 h 181536"/>
                <a:gd name="connsiteX0" fmla="*/ 0 w 2830606"/>
                <a:gd name="connsiteY0" fmla="*/ 181536 h 181536"/>
                <a:gd name="connsiteX1" fmla="*/ 302559 w 2830606"/>
                <a:gd name="connsiteY1" fmla="*/ 181536 h 181536"/>
                <a:gd name="connsiteX2" fmla="*/ 477371 w 2830606"/>
                <a:gd name="connsiteY2" fmla="*/ 15688 h 181536"/>
                <a:gd name="connsiteX3" fmla="*/ 2830606 w 2830606"/>
                <a:gd name="connsiteY3" fmla="*/ 0 h 181536"/>
                <a:gd name="connsiteX4" fmla="*/ 2810436 w 2830606"/>
                <a:gd name="connsiteY4" fmla="*/ 13447 h 181536"/>
                <a:gd name="connsiteX0" fmla="*/ 0 w 2830606"/>
                <a:gd name="connsiteY0" fmla="*/ 186018 h 186018"/>
                <a:gd name="connsiteX1" fmla="*/ 302559 w 2830606"/>
                <a:gd name="connsiteY1" fmla="*/ 186018 h 186018"/>
                <a:gd name="connsiteX2" fmla="*/ 477371 w 2830606"/>
                <a:gd name="connsiteY2" fmla="*/ 0 h 186018"/>
                <a:gd name="connsiteX3" fmla="*/ 2830606 w 2830606"/>
                <a:gd name="connsiteY3" fmla="*/ 4482 h 186018"/>
                <a:gd name="connsiteX4" fmla="*/ 2810436 w 2830606"/>
                <a:gd name="connsiteY4" fmla="*/ 17929 h 186018"/>
                <a:gd name="connsiteX0" fmla="*/ 0 w 2830606"/>
                <a:gd name="connsiteY0" fmla="*/ 186018 h 186018"/>
                <a:gd name="connsiteX1" fmla="*/ 302559 w 2830606"/>
                <a:gd name="connsiteY1" fmla="*/ 186018 h 186018"/>
                <a:gd name="connsiteX2" fmla="*/ 477371 w 2830606"/>
                <a:gd name="connsiteY2" fmla="*/ 0 h 186018"/>
                <a:gd name="connsiteX3" fmla="*/ 2830606 w 2830606"/>
                <a:gd name="connsiteY3" fmla="*/ 4482 h 186018"/>
                <a:gd name="connsiteX0" fmla="*/ 0 w 3211606"/>
                <a:gd name="connsiteY0" fmla="*/ 0 h 567018"/>
                <a:gd name="connsiteX1" fmla="*/ 683559 w 3211606"/>
                <a:gd name="connsiteY1" fmla="*/ 567018 h 567018"/>
                <a:gd name="connsiteX2" fmla="*/ 858371 w 3211606"/>
                <a:gd name="connsiteY2" fmla="*/ 381000 h 567018"/>
                <a:gd name="connsiteX3" fmla="*/ 3211606 w 3211606"/>
                <a:gd name="connsiteY3" fmla="*/ 385482 h 567018"/>
                <a:gd name="connsiteX0" fmla="*/ 0 w 3211606"/>
                <a:gd name="connsiteY0" fmla="*/ 0 h 385482"/>
                <a:gd name="connsiteX1" fmla="*/ 0 w 3211606"/>
                <a:gd name="connsiteY1" fmla="*/ 228600 h 385482"/>
                <a:gd name="connsiteX2" fmla="*/ 858371 w 3211606"/>
                <a:gd name="connsiteY2" fmla="*/ 381000 h 385482"/>
                <a:gd name="connsiteX3" fmla="*/ 3211606 w 3211606"/>
                <a:gd name="connsiteY3" fmla="*/ 385482 h 385482"/>
                <a:gd name="connsiteX0" fmla="*/ 0 w 3211606"/>
                <a:gd name="connsiteY0" fmla="*/ 0 h 385482"/>
                <a:gd name="connsiteX1" fmla="*/ 0 w 3211606"/>
                <a:gd name="connsiteY1" fmla="*/ 228600 h 385482"/>
                <a:gd name="connsiteX2" fmla="*/ 914400 w 3211606"/>
                <a:gd name="connsiteY2" fmla="*/ 228600 h 385482"/>
                <a:gd name="connsiteX3" fmla="*/ 3211606 w 3211606"/>
                <a:gd name="connsiteY3" fmla="*/ 385482 h 385482"/>
                <a:gd name="connsiteX0" fmla="*/ 0 w 914400"/>
                <a:gd name="connsiteY0" fmla="*/ 0 h 381000"/>
                <a:gd name="connsiteX1" fmla="*/ 0 w 914400"/>
                <a:gd name="connsiteY1" fmla="*/ 228600 h 381000"/>
                <a:gd name="connsiteX2" fmla="*/ 914400 w 914400"/>
                <a:gd name="connsiteY2" fmla="*/ 228600 h 381000"/>
                <a:gd name="connsiteX3" fmla="*/ 914400 w 914400"/>
                <a:gd name="connsiteY3" fmla="*/ 381000 h 381000"/>
                <a:gd name="connsiteX0" fmla="*/ 0 w 914400"/>
                <a:gd name="connsiteY0" fmla="*/ 0 h 471678"/>
                <a:gd name="connsiteX1" fmla="*/ 0 w 914400"/>
                <a:gd name="connsiteY1" fmla="*/ 228600 h 471678"/>
                <a:gd name="connsiteX2" fmla="*/ 914400 w 914400"/>
                <a:gd name="connsiteY2" fmla="*/ 228600 h 471678"/>
                <a:gd name="connsiteX3" fmla="*/ 891540 w 914400"/>
                <a:gd name="connsiteY3" fmla="*/ 471678 h 471678"/>
                <a:gd name="connsiteX0" fmla="*/ 0 w 891540"/>
                <a:gd name="connsiteY0" fmla="*/ 0 h 471678"/>
                <a:gd name="connsiteX1" fmla="*/ 0 w 891540"/>
                <a:gd name="connsiteY1" fmla="*/ 228600 h 471678"/>
                <a:gd name="connsiteX2" fmla="*/ 643890 w 891540"/>
                <a:gd name="connsiteY2" fmla="*/ 267462 h 471678"/>
                <a:gd name="connsiteX3" fmla="*/ 891540 w 891540"/>
                <a:gd name="connsiteY3" fmla="*/ 471678 h 471678"/>
                <a:gd name="connsiteX0" fmla="*/ 0 w 891540"/>
                <a:gd name="connsiteY0" fmla="*/ 0 h 471678"/>
                <a:gd name="connsiteX1" fmla="*/ 26670 w 891540"/>
                <a:gd name="connsiteY1" fmla="*/ 257746 h 471678"/>
                <a:gd name="connsiteX2" fmla="*/ 643890 w 891540"/>
                <a:gd name="connsiteY2" fmla="*/ 267462 h 471678"/>
                <a:gd name="connsiteX3" fmla="*/ 891540 w 891540"/>
                <a:gd name="connsiteY3" fmla="*/ 471678 h 471678"/>
                <a:gd name="connsiteX0" fmla="*/ 0 w 891540"/>
                <a:gd name="connsiteY0" fmla="*/ 0 h 471678"/>
                <a:gd name="connsiteX1" fmla="*/ 7620 w 891540"/>
                <a:gd name="connsiteY1" fmla="*/ 267461 h 471678"/>
                <a:gd name="connsiteX2" fmla="*/ 643890 w 891540"/>
                <a:gd name="connsiteY2" fmla="*/ 267462 h 471678"/>
                <a:gd name="connsiteX3" fmla="*/ 891540 w 891540"/>
                <a:gd name="connsiteY3" fmla="*/ 471678 h 471678"/>
                <a:gd name="connsiteX0" fmla="*/ 0 w 883920"/>
                <a:gd name="connsiteY0" fmla="*/ 0 h 204217"/>
                <a:gd name="connsiteX1" fmla="*/ 636270 w 883920"/>
                <a:gd name="connsiteY1" fmla="*/ 1 h 204217"/>
                <a:gd name="connsiteX2" fmla="*/ 883920 w 883920"/>
                <a:gd name="connsiteY2" fmla="*/ 204217 h 204217"/>
                <a:gd name="connsiteX0" fmla="*/ 0 w 883920"/>
                <a:gd name="connsiteY0" fmla="*/ 0 h 204217"/>
                <a:gd name="connsiteX1" fmla="*/ 557948 w 883920"/>
                <a:gd name="connsiteY1" fmla="*/ 1 h 204217"/>
                <a:gd name="connsiteX2" fmla="*/ 883920 w 883920"/>
                <a:gd name="connsiteY2" fmla="*/ 204217 h 204217"/>
                <a:gd name="connsiteX0" fmla="*/ 0 w 788308"/>
                <a:gd name="connsiteY0" fmla="*/ 0 h 309556"/>
                <a:gd name="connsiteX1" fmla="*/ 557948 w 788308"/>
                <a:gd name="connsiteY1" fmla="*/ 1 h 309556"/>
                <a:gd name="connsiteX2" fmla="*/ 788308 w 788308"/>
                <a:gd name="connsiteY2" fmla="*/ 309556 h 309556"/>
                <a:gd name="connsiteX0" fmla="*/ 0 w 788308"/>
                <a:gd name="connsiteY0" fmla="*/ 0 h 309556"/>
                <a:gd name="connsiteX1" fmla="*/ 451372 w 788308"/>
                <a:gd name="connsiteY1" fmla="*/ 0 h 309556"/>
                <a:gd name="connsiteX2" fmla="*/ 788308 w 788308"/>
                <a:gd name="connsiteY2" fmla="*/ 309556 h 309556"/>
                <a:gd name="connsiteX0" fmla="*/ 0 w 788308"/>
                <a:gd name="connsiteY0" fmla="*/ 0 h 309556"/>
                <a:gd name="connsiteX1" fmla="*/ 451372 w 788308"/>
                <a:gd name="connsiteY1" fmla="*/ 0 h 309556"/>
                <a:gd name="connsiteX2" fmla="*/ 788308 w 788308"/>
                <a:gd name="connsiteY2" fmla="*/ 135461 h 309556"/>
                <a:gd name="connsiteX3" fmla="*/ 788308 w 788308"/>
                <a:gd name="connsiteY3" fmla="*/ 309556 h 309556"/>
                <a:gd name="connsiteX0" fmla="*/ 0 w 788308"/>
                <a:gd name="connsiteY0" fmla="*/ 0 h 822004"/>
                <a:gd name="connsiteX1" fmla="*/ 451372 w 788308"/>
                <a:gd name="connsiteY1" fmla="*/ 0 h 822004"/>
                <a:gd name="connsiteX2" fmla="*/ 788308 w 788308"/>
                <a:gd name="connsiteY2" fmla="*/ 135461 h 822004"/>
                <a:gd name="connsiteX3" fmla="*/ 788308 w 788308"/>
                <a:gd name="connsiteY3" fmla="*/ 822004 h 822004"/>
                <a:gd name="connsiteX0" fmla="*/ 0 w 788308"/>
                <a:gd name="connsiteY0" fmla="*/ 2 h 822006"/>
                <a:gd name="connsiteX1" fmla="*/ 230883 w 788308"/>
                <a:gd name="connsiteY1" fmla="*/ 0 h 822006"/>
                <a:gd name="connsiteX2" fmla="*/ 451372 w 788308"/>
                <a:gd name="connsiteY2" fmla="*/ 2 h 822006"/>
                <a:gd name="connsiteX3" fmla="*/ 788308 w 788308"/>
                <a:gd name="connsiteY3" fmla="*/ 135463 h 822006"/>
                <a:gd name="connsiteX4" fmla="*/ 788308 w 788308"/>
                <a:gd name="connsiteY4" fmla="*/ 822006 h 822006"/>
                <a:gd name="connsiteX0" fmla="*/ 1 w 557426"/>
                <a:gd name="connsiteY0" fmla="*/ 0 h 822006"/>
                <a:gd name="connsiteX1" fmla="*/ 220490 w 557426"/>
                <a:gd name="connsiteY1" fmla="*/ 2 h 822006"/>
                <a:gd name="connsiteX2" fmla="*/ 557426 w 557426"/>
                <a:gd name="connsiteY2" fmla="*/ 135463 h 822006"/>
                <a:gd name="connsiteX3" fmla="*/ 557426 w 557426"/>
                <a:gd name="connsiteY3" fmla="*/ 822006 h 822006"/>
                <a:gd name="connsiteX0" fmla="*/ -1 w 336935"/>
                <a:gd name="connsiteY0" fmla="*/ 0 h 822004"/>
                <a:gd name="connsiteX1" fmla="*/ 336935 w 336935"/>
                <a:gd name="connsiteY1" fmla="*/ 135461 h 822004"/>
                <a:gd name="connsiteX2" fmla="*/ 336935 w 336935"/>
                <a:gd name="connsiteY2" fmla="*/ 822004 h 822004"/>
                <a:gd name="connsiteX0" fmla="*/ 1 w 343857"/>
                <a:gd name="connsiteY0" fmla="*/ 0 h 822004"/>
                <a:gd name="connsiteX1" fmla="*/ 336937 w 343857"/>
                <a:gd name="connsiteY1" fmla="*/ 135461 h 822004"/>
                <a:gd name="connsiteX2" fmla="*/ 343857 w 343857"/>
                <a:gd name="connsiteY2" fmla="*/ 750610 h 822004"/>
                <a:gd name="connsiteX3" fmla="*/ 336937 w 343857"/>
                <a:gd name="connsiteY3" fmla="*/ 822004 h 822004"/>
                <a:gd name="connsiteX0" fmla="*/ -1 w 343855"/>
                <a:gd name="connsiteY0" fmla="*/ 0 h 750610"/>
                <a:gd name="connsiteX1" fmla="*/ 336935 w 343855"/>
                <a:gd name="connsiteY1" fmla="*/ 135461 h 750610"/>
                <a:gd name="connsiteX2" fmla="*/ 343855 w 343855"/>
                <a:gd name="connsiteY2" fmla="*/ 750610 h 750610"/>
                <a:gd name="connsiteX3" fmla="*/ 13842 w 343855"/>
                <a:gd name="connsiteY3" fmla="*/ 749418 h 750610"/>
                <a:gd name="connsiteX0" fmla="*/ 1 w 339243"/>
                <a:gd name="connsiteY0" fmla="*/ 0 h 750610"/>
                <a:gd name="connsiteX1" fmla="*/ 336937 w 339243"/>
                <a:gd name="connsiteY1" fmla="*/ 135461 h 750610"/>
                <a:gd name="connsiteX2" fmla="*/ 330023 w 339243"/>
                <a:gd name="connsiteY2" fmla="*/ 750610 h 750610"/>
                <a:gd name="connsiteX3" fmla="*/ 13844 w 339243"/>
                <a:gd name="connsiteY3" fmla="*/ 749418 h 750610"/>
                <a:gd name="connsiteX0" fmla="*/ 0 w 339243"/>
                <a:gd name="connsiteY0" fmla="*/ 0 h 750610"/>
                <a:gd name="connsiteX1" fmla="*/ 336936 w 339243"/>
                <a:gd name="connsiteY1" fmla="*/ 135461 h 750610"/>
                <a:gd name="connsiteX2" fmla="*/ 330022 w 339243"/>
                <a:gd name="connsiteY2" fmla="*/ 750610 h 750610"/>
                <a:gd name="connsiteX0" fmla="*/ 0 w 339243"/>
                <a:gd name="connsiteY0" fmla="*/ 0 h 604715"/>
                <a:gd name="connsiteX1" fmla="*/ 336936 w 339243"/>
                <a:gd name="connsiteY1" fmla="*/ 135461 h 604715"/>
                <a:gd name="connsiteX2" fmla="*/ 337770 w 339243"/>
                <a:gd name="connsiteY2" fmla="*/ 604715 h 604715"/>
                <a:gd name="connsiteX0" fmla="*/ 0 w 339243"/>
                <a:gd name="connsiteY0" fmla="*/ 0 h 627717"/>
                <a:gd name="connsiteX1" fmla="*/ 336936 w 339243"/>
                <a:gd name="connsiteY1" fmla="*/ 135461 h 627717"/>
                <a:gd name="connsiteX2" fmla="*/ 258169 w 339243"/>
                <a:gd name="connsiteY2" fmla="*/ 627717 h 627717"/>
                <a:gd name="connsiteX0" fmla="*/ 0 w 336936"/>
                <a:gd name="connsiteY0" fmla="*/ 0 h 627717"/>
                <a:gd name="connsiteX1" fmla="*/ 336936 w 336936"/>
                <a:gd name="connsiteY1" fmla="*/ 135461 h 627717"/>
                <a:gd name="connsiteX2" fmla="*/ 258169 w 336936"/>
                <a:gd name="connsiteY2" fmla="*/ 627717 h 627717"/>
                <a:gd name="connsiteX0" fmla="*/ 0 w 336936"/>
                <a:gd name="connsiteY0" fmla="*/ 0 h 627717"/>
                <a:gd name="connsiteX1" fmla="*/ 336936 w 336936"/>
                <a:gd name="connsiteY1" fmla="*/ 135461 h 627717"/>
                <a:gd name="connsiteX2" fmla="*/ 141489 w 336936"/>
                <a:gd name="connsiteY2" fmla="*/ 560671 h 627717"/>
                <a:gd name="connsiteX3" fmla="*/ 258169 w 336936"/>
                <a:gd name="connsiteY3" fmla="*/ 627717 h 627717"/>
                <a:gd name="connsiteX0" fmla="*/ 0 w 258169"/>
                <a:gd name="connsiteY0" fmla="*/ 0 h 627717"/>
                <a:gd name="connsiteX1" fmla="*/ 141489 w 258169"/>
                <a:gd name="connsiteY1" fmla="*/ 63723 h 627717"/>
                <a:gd name="connsiteX2" fmla="*/ 141489 w 258169"/>
                <a:gd name="connsiteY2" fmla="*/ 560671 h 627717"/>
                <a:gd name="connsiteX3" fmla="*/ 258169 w 258169"/>
                <a:gd name="connsiteY3" fmla="*/ 627717 h 627717"/>
                <a:gd name="connsiteX0" fmla="*/ 0 w 258169"/>
                <a:gd name="connsiteY0" fmla="*/ 0 h 627717"/>
                <a:gd name="connsiteX1" fmla="*/ 141489 w 258169"/>
                <a:gd name="connsiteY1" fmla="*/ 63723 h 627717"/>
                <a:gd name="connsiteX2" fmla="*/ 251366 w 258169"/>
                <a:gd name="connsiteY2" fmla="*/ 328917 h 627717"/>
                <a:gd name="connsiteX3" fmla="*/ 258169 w 258169"/>
                <a:gd name="connsiteY3" fmla="*/ 627717 h 627717"/>
                <a:gd name="connsiteX0" fmla="*/ 0 w 339850"/>
                <a:gd name="connsiteY0" fmla="*/ 0 h 627717"/>
                <a:gd name="connsiteX1" fmla="*/ 339850 w 339850"/>
                <a:gd name="connsiteY1" fmla="*/ 79847 h 627717"/>
                <a:gd name="connsiteX2" fmla="*/ 251366 w 339850"/>
                <a:gd name="connsiteY2" fmla="*/ 328917 h 627717"/>
                <a:gd name="connsiteX3" fmla="*/ 258169 w 339850"/>
                <a:gd name="connsiteY3" fmla="*/ 627717 h 627717"/>
                <a:gd name="connsiteX0" fmla="*/ 0 w 175896"/>
                <a:gd name="connsiteY0" fmla="*/ 0 h 603744"/>
                <a:gd name="connsiteX1" fmla="*/ 175896 w 175896"/>
                <a:gd name="connsiteY1" fmla="*/ 55874 h 603744"/>
                <a:gd name="connsiteX2" fmla="*/ 87412 w 175896"/>
                <a:gd name="connsiteY2" fmla="*/ 304944 h 603744"/>
                <a:gd name="connsiteX3" fmla="*/ 94215 w 175896"/>
                <a:gd name="connsiteY3" fmla="*/ 603744 h 603744"/>
                <a:gd name="connsiteX0" fmla="*/ 88484 w 88484"/>
                <a:gd name="connsiteY0" fmla="*/ 0 h 547870"/>
                <a:gd name="connsiteX1" fmla="*/ 0 w 88484"/>
                <a:gd name="connsiteY1" fmla="*/ 249070 h 547870"/>
                <a:gd name="connsiteX2" fmla="*/ 6803 w 88484"/>
                <a:gd name="connsiteY2" fmla="*/ 547870 h 547870"/>
                <a:gd name="connsiteX0" fmla="*/ 88485 w 88485"/>
                <a:gd name="connsiteY0" fmla="*/ 0 h 547870"/>
                <a:gd name="connsiteX1" fmla="*/ 0 w 88485"/>
                <a:gd name="connsiteY1" fmla="*/ 68995 h 547870"/>
                <a:gd name="connsiteX2" fmla="*/ 6804 w 88485"/>
                <a:gd name="connsiteY2" fmla="*/ 547870 h 547870"/>
                <a:gd name="connsiteX0" fmla="*/ 94824 w 94824"/>
                <a:gd name="connsiteY0" fmla="*/ 0 h 547870"/>
                <a:gd name="connsiteX1" fmla="*/ 6339 w 94824"/>
                <a:gd name="connsiteY1" fmla="*/ 68995 h 547870"/>
                <a:gd name="connsiteX2" fmla="*/ 0 w 94824"/>
                <a:gd name="connsiteY2" fmla="*/ 547870 h 547870"/>
                <a:gd name="connsiteX0" fmla="*/ 94825 w 94825"/>
                <a:gd name="connsiteY0" fmla="*/ 0 h 547870"/>
                <a:gd name="connsiteX1" fmla="*/ 0 w 94825"/>
                <a:gd name="connsiteY1" fmla="*/ 68995 h 547870"/>
                <a:gd name="connsiteX2" fmla="*/ 1 w 94825"/>
                <a:gd name="connsiteY2" fmla="*/ 547870 h 547870"/>
                <a:gd name="connsiteX0" fmla="*/ 170566 w 170566"/>
                <a:gd name="connsiteY0" fmla="*/ 0 h 547871"/>
                <a:gd name="connsiteX1" fmla="*/ 0 w 170566"/>
                <a:gd name="connsiteY1" fmla="*/ 68996 h 547871"/>
                <a:gd name="connsiteX2" fmla="*/ 1 w 170566"/>
                <a:gd name="connsiteY2" fmla="*/ 547871 h 547871"/>
                <a:gd name="connsiteX0" fmla="*/ 170565 w 170565"/>
                <a:gd name="connsiteY0" fmla="*/ 0 h 547871"/>
                <a:gd name="connsiteX1" fmla="*/ 1 w 170565"/>
                <a:gd name="connsiteY1" fmla="*/ 21548 h 547871"/>
                <a:gd name="connsiteX2" fmla="*/ 0 w 170565"/>
                <a:gd name="connsiteY2" fmla="*/ 547871 h 547871"/>
                <a:gd name="connsiteX0" fmla="*/ 170565 w 170565"/>
                <a:gd name="connsiteY0" fmla="*/ 0 h 547871"/>
                <a:gd name="connsiteX1" fmla="*/ 0 w 170565"/>
                <a:gd name="connsiteY1" fmla="*/ 36231 h 547871"/>
                <a:gd name="connsiteX2" fmla="*/ 0 w 170565"/>
                <a:gd name="connsiteY2" fmla="*/ 547871 h 547871"/>
                <a:gd name="connsiteX0" fmla="*/ 240495 w 240495"/>
                <a:gd name="connsiteY0" fmla="*/ 0 h 526322"/>
                <a:gd name="connsiteX1" fmla="*/ 0 w 240495"/>
                <a:gd name="connsiteY1" fmla="*/ 14682 h 526322"/>
                <a:gd name="connsiteX2" fmla="*/ 0 w 240495"/>
                <a:gd name="connsiteY2" fmla="*/ 526322 h 526322"/>
                <a:gd name="connsiteX0" fmla="*/ 240495 w 240495"/>
                <a:gd name="connsiteY0" fmla="*/ 0 h 526322"/>
                <a:gd name="connsiteX1" fmla="*/ 2 w 240495"/>
                <a:gd name="connsiteY1" fmla="*/ 151937 h 526322"/>
                <a:gd name="connsiteX2" fmla="*/ 0 w 240495"/>
                <a:gd name="connsiteY2" fmla="*/ 526322 h 526322"/>
                <a:gd name="connsiteX0" fmla="*/ 240495 w 240495"/>
                <a:gd name="connsiteY0" fmla="*/ 0 h 526322"/>
                <a:gd name="connsiteX1" fmla="*/ 239423 w 240495"/>
                <a:gd name="connsiteY1" fmla="*/ 35636 h 526322"/>
                <a:gd name="connsiteX2" fmla="*/ 2 w 240495"/>
                <a:gd name="connsiteY2" fmla="*/ 151937 h 526322"/>
                <a:gd name="connsiteX3" fmla="*/ 0 w 240495"/>
                <a:gd name="connsiteY3" fmla="*/ 526322 h 526322"/>
                <a:gd name="connsiteX0" fmla="*/ 239423 w 239423"/>
                <a:gd name="connsiteY0" fmla="*/ 0 h 490686"/>
                <a:gd name="connsiteX1" fmla="*/ 2 w 239423"/>
                <a:gd name="connsiteY1" fmla="*/ 116301 h 490686"/>
                <a:gd name="connsiteX2" fmla="*/ 0 w 239423"/>
                <a:gd name="connsiteY2" fmla="*/ 490686 h 490686"/>
                <a:gd name="connsiteX0" fmla="*/ 0 w 199244"/>
                <a:gd name="connsiteY0" fmla="*/ 0 h 552507"/>
                <a:gd name="connsiteX1" fmla="*/ 199244 w 199244"/>
                <a:gd name="connsiteY1" fmla="*/ 178122 h 552507"/>
                <a:gd name="connsiteX2" fmla="*/ 199242 w 199244"/>
                <a:gd name="connsiteY2" fmla="*/ 552507 h 552507"/>
                <a:gd name="connsiteX0" fmla="*/ 0 w 199245"/>
                <a:gd name="connsiteY0" fmla="*/ 0 h 552507"/>
                <a:gd name="connsiteX1" fmla="*/ 199245 w 199245"/>
                <a:gd name="connsiteY1" fmla="*/ 192696 h 552507"/>
                <a:gd name="connsiteX2" fmla="*/ 199242 w 199245"/>
                <a:gd name="connsiteY2" fmla="*/ 552507 h 552507"/>
                <a:gd name="connsiteX0" fmla="*/ 0 w 199245"/>
                <a:gd name="connsiteY0" fmla="*/ 0 h 552507"/>
                <a:gd name="connsiteX1" fmla="*/ 199245 w 199245"/>
                <a:gd name="connsiteY1" fmla="*/ 311112 h 552507"/>
                <a:gd name="connsiteX2" fmla="*/ 199242 w 199245"/>
                <a:gd name="connsiteY2" fmla="*/ 552507 h 552507"/>
                <a:gd name="connsiteX0" fmla="*/ 0 w 199244"/>
                <a:gd name="connsiteY0" fmla="*/ 0 h 552507"/>
                <a:gd name="connsiteX1" fmla="*/ 199244 w 199244"/>
                <a:gd name="connsiteY1" fmla="*/ 127408 h 552507"/>
                <a:gd name="connsiteX2" fmla="*/ 199242 w 199244"/>
                <a:gd name="connsiteY2" fmla="*/ 552507 h 552507"/>
                <a:gd name="connsiteX0" fmla="*/ 0 w 199244"/>
                <a:gd name="connsiteY0" fmla="*/ 0 h 552507"/>
                <a:gd name="connsiteX1" fmla="*/ 81919 w 199244"/>
                <a:gd name="connsiteY1" fmla="*/ 0 h 552507"/>
                <a:gd name="connsiteX2" fmla="*/ 199244 w 199244"/>
                <a:gd name="connsiteY2" fmla="*/ 127408 h 552507"/>
                <a:gd name="connsiteX3" fmla="*/ 199242 w 199244"/>
                <a:gd name="connsiteY3" fmla="*/ 552507 h 552507"/>
                <a:gd name="connsiteX0" fmla="*/ 0 w 201037"/>
                <a:gd name="connsiteY0" fmla="*/ 0 h 552507"/>
                <a:gd name="connsiteX1" fmla="*/ 81919 w 201037"/>
                <a:gd name="connsiteY1" fmla="*/ 0 h 552507"/>
                <a:gd name="connsiteX2" fmla="*/ 201037 w 201037"/>
                <a:gd name="connsiteY2" fmla="*/ 363505 h 552507"/>
                <a:gd name="connsiteX3" fmla="*/ 199242 w 201037"/>
                <a:gd name="connsiteY3" fmla="*/ 552507 h 552507"/>
                <a:gd name="connsiteX0" fmla="*/ 0 w 201037"/>
                <a:gd name="connsiteY0" fmla="*/ 0 h 552507"/>
                <a:gd name="connsiteX1" fmla="*/ 81919 w 201037"/>
                <a:gd name="connsiteY1" fmla="*/ 0 h 552507"/>
                <a:gd name="connsiteX2" fmla="*/ 201037 w 201037"/>
                <a:gd name="connsiteY2" fmla="*/ 400912 h 552507"/>
                <a:gd name="connsiteX3" fmla="*/ 199242 w 201037"/>
                <a:gd name="connsiteY3" fmla="*/ 552507 h 552507"/>
                <a:gd name="connsiteX0" fmla="*/ 0 w 201037"/>
                <a:gd name="connsiteY0" fmla="*/ 0 h 552507"/>
                <a:gd name="connsiteX1" fmla="*/ 81919 w 201037"/>
                <a:gd name="connsiteY1" fmla="*/ 0 h 552507"/>
                <a:gd name="connsiteX2" fmla="*/ 201037 w 201037"/>
                <a:gd name="connsiteY2" fmla="*/ 400912 h 552507"/>
                <a:gd name="connsiteX3" fmla="*/ 199242 w 201037"/>
                <a:gd name="connsiteY3" fmla="*/ 552507 h 552507"/>
                <a:gd name="connsiteX0" fmla="*/ 0 w 201129"/>
                <a:gd name="connsiteY0" fmla="*/ 0 h 529249"/>
                <a:gd name="connsiteX1" fmla="*/ 81919 w 201129"/>
                <a:gd name="connsiteY1" fmla="*/ 0 h 529249"/>
                <a:gd name="connsiteX2" fmla="*/ 201037 w 201129"/>
                <a:gd name="connsiteY2" fmla="*/ 400912 h 529249"/>
                <a:gd name="connsiteX3" fmla="*/ 201128 w 201129"/>
                <a:gd name="connsiteY3" fmla="*/ 529249 h 529249"/>
                <a:gd name="connsiteX0" fmla="*/ 0 w 201129"/>
                <a:gd name="connsiteY0" fmla="*/ 0 h 529249"/>
                <a:gd name="connsiteX1" fmla="*/ 65488 w 201129"/>
                <a:gd name="connsiteY1" fmla="*/ 0 h 529249"/>
                <a:gd name="connsiteX2" fmla="*/ 201037 w 201129"/>
                <a:gd name="connsiteY2" fmla="*/ 400912 h 529249"/>
                <a:gd name="connsiteX3" fmla="*/ 201128 w 201129"/>
                <a:gd name="connsiteY3" fmla="*/ 529249 h 529249"/>
                <a:gd name="connsiteX0" fmla="*/ 0 w 201129"/>
                <a:gd name="connsiteY0" fmla="*/ 0 h 529249"/>
                <a:gd name="connsiteX1" fmla="*/ 81918 w 201129"/>
                <a:gd name="connsiteY1" fmla="*/ 0 h 529249"/>
                <a:gd name="connsiteX2" fmla="*/ 201037 w 201129"/>
                <a:gd name="connsiteY2" fmla="*/ 400912 h 529249"/>
                <a:gd name="connsiteX3" fmla="*/ 201128 w 201129"/>
                <a:gd name="connsiteY3" fmla="*/ 529249 h 529249"/>
                <a:gd name="connsiteX0" fmla="*/ 0 w 201037"/>
                <a:gd name="connsiteY0" fmla="*/ 0 h 400912"/>
                <a:gd name="connsiteX1" fmla="*/ 81918 w 201037"/>
                <a:gd name="connsiteY1" fmla="*/ 0 h 400912"/>
                <a:gd name="connsiteX2" fmla="*/ 201037 w 201037"/>
                <a:gd name="connsiteY2" fmla="*/ 400912 h 400912"/>
                <a:gd name="connsiteX0" fmla="*/ 0 w 207255"/>
                <a:gd name="connsiteY0" fmla="*/ 0 h 52480"/>
                <a:gd name="connsiteX1" fmla="*/ 81918 w 207255"/>
                <a:gd name="connsiteY1" fmla="*/ 0 h 52480"/>
                <a:gd name="connsiteX2" fmla="*/ 207255 w 207255"/>
                <a:gd name="connsiteY2" fmla="*/ 52479 h 52480"/>
                <a:gd name="connsiteX0" fmla="*/ 0 w 207255"/>
                <a:gd name="connsiteY0" fmla="*/ 0 h 52478"/>
                <a:gd name="connsiteX1" fmla="*/ 177463 w 207255"/>
                <a:gd name="connsiteY1" fmla="*/ 3 h 52478"/>
                <a:gd name="connsiteX2" fmla="*/ 207255 w 207255"/>
                <a:gd name="connsiteY2" fmla="*/ 52479 h 52478"/>
                <a:gd name="connsiteX0" fmla="*/ 0 w 207255"/>
                <a:gd name="connsiteY0" fmla="*/ 72752 h 125231"/>
                <a:gd name="connsiteX1" fmla="*/ 1665 w 207255"/>
                <a:gd name="connsiteY1" fmla="*/ 51 h 125231"/>
                <a:gd name="connsiteX2" fmla="*/ 177463 w 207255"/>
                <a:gd name="connsiteY2" fmla="*/ 72755 h 125231"/>
                <a:gd name="connsiteX3" fmla="*/ 207255 w 207255"/>
                <a:gd name="connsiteY3" fmla="*/ 125231 h 125231"/>
                <a:gd name="connsiteX0" fmla="*/ 0 w 207255"/>
                <a:gd name="connsiteY0" fmla="*/ 72750 h 125229"/>
                <a:gd name="connsiteX1" fmla="*/ 1665 w 207255"/>
                <a:gd name="connsiteY1" fmla="*/ 49 h 125229"/>
                <a:gd name="connsiteX2" fmla="*/ 177462 w 207255"/>
                <a:gd name="connsiteY2" fmla="*/ 49 h 125229"/>
                <a:gd name="connsiteX3" fmla="*/ 207255 w 207255"/>
                <a:gd name="connsiteY3" fmla="*/ 125229 h 125229"/>
                <a:gd name="connsiteX0" fmla="*/ 0 w 205590"/>
                <a:gd name="connsiteY0" fmla="*/ 0 h 125180"/>
                <a:gd name="connsiteX1" fmla="*/ 175797 w 205590"/>
                <a:gd name="connsiteY1" fmla="*/ 0 h 125180"/>
                <a:gd name="connsiteX2" fmla="*/ 205590 w 205590"/>
                <a:gd name="connsiteY2" fmla="*/ 125180 h 125180"/>
                <a:gd name="connsiteX0" fmla="*/ 0 w 208895"/>
                <a:gd name="connsiteY0" fmla="*/ 0 h 125179"/>
                <a:gd name="connsiteX1" fmla="*/ 175797 w 208895"/>
                <a:gd name="connsiteY1" fmla="*/ 0 h 125179"/>
                <a:gd name="connsiteX2" fmla="*/ 208895 w 208895"/>
                <a:gd name="connsiteY2" fmla="*/ 125179 h 125179"/>
                <a:gd name="connsiteX0" fmla="*/ 0 w 113774"/>
                <a:gd name="connsiteY0" fmla="*/ 0 h 125180"/>
                <a:gd name="connsiteX1" fmla="*/ 80676 w 113774"/>
                <a:gd name="connsiteY1" fmla="*/ 1 h 125180"/>
                <a:gd name="connsiteX2" fmla="*/ 113774 w 113774"/>
                <a:gd name="connsiteY2" fmla="*/ 125180 h 125180"/>
                <a:gd name="connsiteX0" fmla="*/ 0 w 113774"/>
                <a:gd name="connsiteY0" fmla="*/ 1 h 125181"/>
                <a:gd name="connsiteX1" fmla="*/ 99657 w 113774"/>
                <a:gd name="connsiteY1" fmla="*/ 0 h 125181"/>
                <a:gd name="connsiteX2" fmla="*/ 113774 w 113774"/>
                <a:gd name="connsiteY2" fmla="*/ 125181 h 125181"/>
                <a:gd name="connsiteX0" fmla="*/ 0 w 113774"/>
                <a:gd name="connsiteY0" fmla="*/ 493275 h 618455"/>
                <a:gd name="connsiteX1" fmla="*/ 99620 w 113774"/>
                <a:gd name="connsiteY1" fmla="*/ 0 h 618455"/>
                <a:gd name="connsiteX2" fmla="*/ 99657 w 113774"/>
                <a:gd name="connsiteY2" fmla="*/ 493274 h 618455"/>
                <a:gd name="connsiteX3" fmla="*/ 113774 w 113774"/>
                <a:gd name="connsiteY3" fmla="*/ 618455 h 618455"/>
                <a:gd name="connsiteX0" fmla="*/ 0 w 14154"/>
                <a:gd name="connsiteY0" fmla="*/ 0 h 618455"/>
                <a:gd name="connsiteX1" fmla="*/ 37 w 14154"/>
                <a:gd name="connsiteY1" fmla="*/ 493274 h 618455"/>
                <a:gd name="connsiteX2" fmla="*/ 14154 w 14154"/>
                <a:gd name="connsiteY2" fmla="*/ 618455 h 618455"/>
                <a:gd name="connsiteX0" fmla="*/ 12 w 14166"/>
                <a:gd name="connsiteY0" fmla="*/ 0 h 618455"/>
                <a:gd name="connsiteX1" fmla="*/ 12 w 14166"/>
                <a:gd name="connsiteY1" fmla="*/ 618455 h 618455"/>
                <a:gd name="connsiteX2" fmla="*/ 14166 w 14166"/>
                <a:gd name="connsiteY2" fmla="*/ 618455 h 618455"/>
                <a:gd name="connsiteX0" fmla="*/ 12 w 96968"/>
                <a:gd name="connsiteY0" fmla="*/ 0 h 618455"/>
                <a:gd name="connsiteX1" fmla="*/ 12 w 96968"/>
                <a:gd name="connsiteY1" fmla="*/ 618455 h 618455"/>
                <a:gd name="connsiteX2" fmla="*/ 96968 w 96968"/>
                <a:gd name="connsiteY2" fmla="*/ 612404 h 618455"/>
                <a:gd name="connsiteX0" fmla="*/ 12 w 96968"/>
                <a:gd name="connsiteY0" fmla="*/ 0 h 619023"/>
                <a:gd name="connsiteX1" fmla="*/ 12 w 96968"/>
                <a:gd name="connsiteY1" fmla="*/ 618455 h 619023"/>
                <a:gd name="connsiteX2" fmla="*/ 96968 w 96968"/>
                <a:gd name="connsiteY2" fmla="*/ 619023 h 619023"/>
                <a:gd name="connsiteX0" fmla="*/ 0 w 334528"/>
                <a:gd name="connsiteY0" fmla="*/ 0 h 295030"/>
                <a:gd name="connsiteX1" fmla="*/ 237572 w 334528"/>
                <a:gd name="connsiteY1" fmla="*/ 294462 h 295030"/>
                <a:gd name="connsiteX2" fmla="*/ 334528 w 334528"/>
                <a:gd name="connsiteY2" fmla="*/ 295030 h 295030"/>
                <a:gd name="connsiteX0" fmla="*/ 0 w 334528"/>
                <a:gd name="connsiteY0" fmla="*/ 0 h 295030"/>
                <a:gd name="connsiteX1" fmla="*/ 237572 w 334528"/>
                <a:gd name="connsiteY1" fmla="*/ 294462 h 295030"/>
                <a:gd name="connsiteX2" fmla="*/ 334528 w 334528"/>
                <a:gd name="connsiteY2" fmla="*/ 295030 h 295030"/>
                <a:gd name="connsiteX0" fmla="*/ 0 w 490614"/>
                <a:gd name="connsiteY0" fmla="*/ 0 h 295030"/>
                <a:gd name="connsiteX1" fmla="*/ 490614 w 490614"/>
                <a:gd name="connsiteY1" fmla="*/ 1307 h 295030"/>
                <a:gd name="connsiteX2" fmla="*/ 334528 w 490614"/>
                <a:gd name="connsiteY2" fmla="*/ 295030 h 295030"/>
                <a:gd name="connsiteX0" fmla="*/ 0 w 490614"/>
                <a:gd name="connsiteY0" fmla="*/ 0 h 228684"/>
                <a:gd name="connsiteX1" fmla="*/ 490614 w 490614"/>
                <a:gd name="connsiteY1" fmla="*/ 1307 h 228684"/>
                <a:gd name="connsiteX2" fmla="*/ 469894 w 490614"/>
                <a:gd name="connsiteY2" fmla="*/ 228684 h 228684"/>
                <a:gd name="connsiteX0" fmla="*/ 0 w 483373"/>
                <a:gd name="connsiteY0" fmla="*/ 0 h 228684"/>
                <a:gd name="connsiteX1" fmla="*/ 483373 w 483373"/>
                <a:gd name="connsiteY1" fmla="*/ 0 h 228684"/>
                <a:gd name="connsiteX2" fmla="*/ 469894 w 483373"/>
                <a:gd name="connsiteY2" fmla="*/ 228684 h 228684"/>
                <a:gd name="connsiteX0" fmla="*/ 0 w 483373"/>
                <a:gd name="connsiteY0" fmla="*/ 0 h 228684"/>
                <a:gd name="connsiteX1" fmla="*/ 483373 w 483373"/>
                <a:gd name="connsiteY1" fmla="*/ 0 h 228684"/>
                <a:gd name="connsiteX2" fmla="*/ 469894 w 483373"/>
                <a:gd name="connsiteY2" fmla="*/ 228684 h 228684"/>
                <a:gd name="connsiteX0" fmla="*/ 0 w 469894"/>
                <a:gd name="connsiteY0" fmla="*/ 0 h 228684"/>
                <a:gd name="connsiteX1" fmla="*/ 461159 w 469894"/>
                <a:gd name="connsiteY1" fmla="*/ 0 h 228684"/>
                <a:gd name="connsiteX2" fmla="*/ 469894 w 469894"/>
                <a:gd name="connsiteY2" fmla="*/ 228684 h 228684"/>
                <a:gd name="connsiteX0" fmla="*/ 0 w 469894"/>
                <a:gd name="connsiteY0" fmla="*/ 0 h 228684"/>
                <a:gd name="connsiteX1" fmla="*/ 467506 w 469894"/>
                <a:gd name="connsiteY1" fmla="*/ 0 h 228684"/>
                <a:gd name="connsiteX2" fmla="*/ 469894 w 469894"/>
                <a:gd name="connsiteY2" fmla="*/ 228684 h 228684"/>
                <a:gd name="connsiteX0" fmla="*/ 0 w 469894"/>
                <a:gd name="connsiteY0" fmla="*/ 0 h 228684"/>
                <a:gd name="connsiteX1" fmla="*/ 464332 w 469894"/>
                <a:gd name="connsiteY1" fmla="*/ 0 h 228684"/>
                <a:gd name="connsiteX2" fmla="*/ 469894 w 469894"/>
                <a:gd name="connsiteY2" fmla="*/ 228684 h 228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69894" h="228684">
                  <a:moveTo>
                    <a:pt x="0" y="0"/>
                  </a:moveTo>
                  <a:lnTo>
                    <a:pt x="464332" y="0"/>
                  </a:lnTo>
                  <a:lnTo>
                    <a:pt x="469894" y="228684"/>
                  </a:lnTo>
                </a:path>
              </a:pathLst>
            </a:custGeom>
            <a:ln w="19050">
              <a:solidFill>
                <a:srgbClr val="000000">
                  <a:alpha val="1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Freeform 122"/>
            <p:cNvSpPr/>
            <p:nvPr/>
          </p:nvSpPr>
          <p:spPr bwMode="gray">
            <a:xfrm rot="5400000" flipH="1">
              <a:off x="5454884" y="-541855"/>
              <a:ext cx="719823" cy="1538634"/>
            </a:xfrm>
            <a:custGeom>
              <a:avLst/>
              <a:gdLst>
                <a:gd name="connsiteX0" fmla="*/ 17929 w 2848535"/>
                <a:gd name="connsiteY0" fmla="*/ 181536 h 199465"/>
                <a:gd name="connsiteX1" fmla="*/ 320488 w 2848535"/>
                <a:gd name="connsiteY1" fmla="*/ 181536 h 199465"/>
                <a:gd name="connsiteX2" fmla="*/ 421341 w 2848535"/>
                <a:gd name="connsiteY2" fmla="*/ 73959 h 199465"/>
                <a:gd name="connsiteX3" fmla="*/ 2848535 w 2848535"/>
                <a:gd name="connsiteY3" fmla="*/ 0 h 199465"/>
                <a:gd name="connsiteX4" fmla="*/ 2848535 w 2848535"/>
                <a:gd name="connsiteY4" fmla="*/ 0 h 199465"/>
                <a:gd name="connsiteX0" fmla="*/ 0 w 2830606"/>
                <a:gd name="connsiteY0" fmla="*/ 181536 h 199465"/>
                <a:gd name="connsiteX1" fmla="*/ 302559 w 2830606"/>
                <a:gd name="connsiteY1" fmla="*/ 181536 h 199465"/>
                <a:gd name="connsiteX2" fmla="*/ 403412 w 2830606"/>
                <a:gd name="connsiteY2" fmla="*/ 73959 h 199465"/>
                <a:gd name="connsiteX3" fmla="*/ 2830606 w 2830606"/>
                <a:gd name="connsiteY3" fmla="*/ 0 h 199465"/>
                <a:gd name="connsiteX4" fmla="*/ 2830606 w 2830606"/>
                <a:gd name="connsiteY4" fmla="*/ 0 h 199465"/>
                <a:gd name="connsiteX0" fmla="*/ 0 w 2830606"/>
                <a:gd name="connsiteY0" fmla="*/ 181536 h 181536"/>
                <a:gd name="connsiteX1" fmla="*/ 302559 w 2830606"/>
                <a:gd name="connsiteY1" fmla="*/ 181536 h 181536"/>
                <a:gd name="connsiteX2" fmla="*/ 403412 w 2830606"/>
                <a:gd name="connsiteY2" fmla="*/ 73959 h 181536"/>
                <a:gd name="connsiteX3" fmla="*/ 2830606 w 2830606"/>
                <a:gd name="connsiteY3" fmla="*/ 0 h 181536"/>
                <a:gd name="connsiteX4" fmla="*/ 2830606 w 2830606"/>
                <a:gd name="connsiteY4" fmla="*/ 0 h 181536"/>
                <a:gd name="connsiteX0" fmla="*/ 0 w 2830606"/>
                <a:gd name="connsiteY0" fmla="*/ 181536 h 181536"/>
                <a:gd name="connsiteX1" fmla="*/ 302559 w 2830606"/>
                <a:gd name="connsiteY1" fmla="*/ 181536 h 181536"/>
                <a:gd name="connsiteX2" fmla="*/ 403412 w 2830606"/>
                <a:gd name="connsiteY2" fmla="*/ 73959 h 181536"/>
                <a:gd name="connsiteX3" fmla="*/ 2830606 w 2830606"/>
                <a:gd name="connsiteY3" fmla="*/ 0 h 181536"/>
                <a:gd name="connsiteX4" fmla="*/ 2830606 w 2830606"/>
                <a:gd name="connsiteY4" fmla="*/ 0 h 181536"/>
                <a:gd name="connsiteX0" fmla="*/ 0 w 2830606"/>
                <a:gd name="connsiteY0" fmla="*/ 181536 h 181536"/>
                <a:gd name="connsiteX1" fmla="*/ 302559 w 2830606"/>
                <a:gd name="connsiteY1" fmla="*/ 181536 h 181536"/>
                <a:gd name="connsiteX2" fmla="*/ 477371 w 2830606"/>
                <a:gd name="connsiteY2" fmla="*/ 15688 h 181536"/>
                <a:gd name="connsiteX3" fmla="*/ 2830606 w 2830606"/>
                <a:gd name="connsiteY3" fmla="*/ 0 h 181536"/>
                <a:gd name="connsiteX4" fmla="*/ 2830606 w 2830606"/>
                <a:gd name="connsiteY4" fmla="*/ 0 h 181536"/>
                <a:gd name="connsiteX0" fmla="*/ 0 w 2830606"/>
                <a:gd name="connsiteY0" fmla="*/ 181536 h 181536"/>
                <a:gd name="connsiteX1" fmla="*/ 302559 w 2830606"/>
                <a:gd name="connsiteY1" fmla="*/ 181536 h 181536"/>
                <a:gd name="connsiteX2" fmla="*/ 477371 w 2830606"/>
                <a:gd name="connsiteY2" fmla="*/ 15688 h 181536"/>
                <a:gd name="connsiteX3" fmla="*/ 2830606 w 2830606"/>
                <a:gd name="connsiteY3" fmla="*/ 0 h 181536"/>
                <a:gd name="connsiteX4" fmla="*/ 2810436 w 2830606"/>
                <a:gd name="connsiteY4" fmla="*/ 13447 h 181536"/>
                <a:gd name="connsiteX0" fmla="*/ 0 w 2830606"/>
                <a:gd name="connsiteY0" fmla="*/ 186018 h 186018"/>
                <a:gd name="connsiteX1" fmla="*/ 302559 w 2830606"/>
                <a:gd name="connsiteY1" fmla="*/ 186018 h 186018"/>
                <a:gd name="connsiteX2" fmla="*/ 477371 w 2830606"/>
                <a:gd name="connsiteY2" fmla="*/ 0 h 186018"/>
                <a:gd name="connsiteX3" fmla="*/ 2830606 w 2830606"/>
                <a:gd name="connsiteY3" fmla="*/ 4482 h 186018"/>
                <a:gd name="connsiteX4" fmla="*/ 2810436 w 2830606"/>
                <a:gd name="connsiteY4" fmla="*/ 17929 h 186018"/>
                <a:gd name="connsiteX0" fmla="*/ 0 w 2830606"/>
                <a:gd name="connsiteY0" fmla="*/ 186018 h 186018"/>
                <a:gd name="connsiteX1" fmla="*/ 302559 w 2830606"/>
                <a:gd name="connsiteY1" fmla="*/ 186018 h 186018"/>
                <a:gd name="connsiteX2" fmla="*/ 477371 w 2830606"/>
                <a:gd name="connsiteY2" fmla="*/ 0 h 186018"/>
                <a:gd name="connsiteX3" fmla="*/ 2830606 w 2830606"/>
                <a:gd name="connsiteY3" fmla="*/ 4482 h 186018"/>
                <a:gd name="connsiteX0" fmla="*/ 0 w 3211606"/>
                <a:gd name="connsiteY0" fmla="*/ 0 h 567018"/>
                <a:gd name="connsiteX1" fmla="*/ 683559 w 3211606"/>
                <a:gd name="connsiteY1" fmla="*/ 567018 h 567018"/>
                <a:gd name="connsiteX2" fmla="*/ 858371 w 3211606"/>
                <a:gd name="connsiteY2" fmla="*/ 381000 h 567018"/>
                <a:gd name="connsiteX3" fmla="*/ 3211606 w 3211606"/>
                <a:gd name="connsiteY3" fmla="*/ 385482 h 567018"/>
                <a:gd name="connsiteX0" fmla="*/ 0 w 3211606"/>
                <a:gd name="connsiteY0" fmla="*/ 0 h 385482"/>
                <a:gd name="connsiteX1" fmla="*/ 0 w 3211606"/>
                <a:gd name="connsiteY1" fmla="*/ 228600 h 385482"/>
                <a:gd name="connsiteX2" fmla="*/ 858371 w 3211606"/>
                <a:gd name="connsiteY2" fmla="*/ 381000 h 385482"/>
                <a:gd name="connsiteX3" fmla="*/ 3211606 w 3211606"/>
                <a:gd name="connsiteY3" fmla="*/ 385482 h 385482"/>
                <a:gd name="connsiteX0" fmla="*/ 0 w 3211606"/>
                <a:gd name="connsiteY0" fmla="*/ 0 h 385482"/>
                <a:gd name="connsiteX1" fmla="*/ 0 w 3211606"/>
                <a:gd name="connsiteY1" fmla="*/ 228600 h 385482"/>
                <a:gd name="connsiteX2" fmla="*/ 914400 w 3211606"/>
                <a:gd name="connsiteY2" fmla="*/ 228600 h 385482"/>
                <a:gd name="connsiteX3" fmla="*/ 3211606 w 3211606"/>
                <a:gd name="connsiteY3" fmla="*/ 385482 h 385482"/>
                <a:gd name="connsiteX0" fmla="*/ 0 w 914400"/>
                <a:gd name="connsiteY0" fmla="*/ 0 h 381000"/>
                <a:gd name="connsiteX1" fmla="*/ 0 w 914400"/>
                <a:gd name="connsiteY1" fmla="*/ 228600 h 381000"/>
                <a:gd name="connsiteX2" fmla="*/ 914400 w 914400"/>
                <a:gd name="connsiteY2" fmla="*/ 228600 h 381000"/>
                <a:gd name="connsiteX3" fmla="*/ 914400 w 914400"/>
                <a:gd name="connsiteY3" fmla="*/ 381000 h 381000"/>
                <a:gd name="connsiteX0" fmla="*/ 0 w 914400"/>
                <a:gd name="connsiteY0" fmla="*/ 0 h 471678"/>
                <a:gd name="connsiteX1" fmla="*/ 0 w 914400"/>
                <a:gd name="connsiteY1" fmla="*/ 228600 h 471678"/>
                <a:gd name="connsiteX2" fmla="*/ 914400 w 914400"/>
                <a:gd name="connsiteY2" fmla="*/ 228600 h 471678"/>
                <a:gd name="connsiteX3" fmla="*/ 891540 w 914400"/>
                <a:gd name="connsiteY3" fmla="*/ 471678 h 471678"/>
                <a:gd name="connsiteX0" fmla="*/ 0 w 891540"/>
                <a:gd name="connsiteY0" fmla="*/ 0 h 471678"/>
                <a:gd name="connsiteX1" fmla="*/ 0 w 891540"/>
                <a:gd name="connsiteY1" fmla="*/ 228600 h 471678"/>
                <a:gd name="connsiteX2" fmla="*/ 643890 w 891540"/>
                <a:gd name="connsiteY2" fmla="*/ 267462 h 471678"/>
                <a:gd name="connsiteX3" fmla="*/ 891540 w 891540"/>
                <a:gd name="connsiteY3" fmla="*/ 471678 h 471678"/>
                <a:gd name="connsiteX0" fmla="*/ 0 w 891540"/>
                <a:gd name="connsiteY0" fmla="*/ 0 h 471678"/>
                <a:gd name="connsiteX1" fmla="*/ 26670 w 891540"/>
                <a:gd name="connsiteY1" fmla="*/ 257746 h 471678"/>
                <a:gd name="connsiteX2" fmla="*/ 643890 w 891540"/>
                <a:gd name="connsiteY2" fmla="*/ 267462 h 471678"/>
                <a:gd name="connsiteX3" fmla="*/ 891540 w 891540"/>
                <a:gd name="connsiteY3" fmla="*/ 471678 h 471678"/>
                <a:gd name="connsiteX0" fmla="*/ 0 w 891540"/>
                <a:gd name="connsiteY0" fmla="*/ 0 h 471678"/>
                <a:gd name="connsiteX1" fmla="*/ 7620 w 891540"/>
                <a:gd name="connsiteY1" fmla="*/ 267461 h 471678"/>
                <a:gd name="connsiteX2" fmla="*/ 643890 w 891540"/>
                <a:gd name="connsiteY2" fmla="*/ 267462 h 471678"/>
                <a:gd name="connsiteX3" fmla="*/ 891540 w 891540"/>
                <a:gd name="connsiteY3" fmla="*/ 471678 h 471678"/>
                <a:gd name="connsiteX0" fmla="*/ 0 w 883920"/>
                <a:gd name="connsiteY0" fmla="*/ 0 h 204217"/>
                <a:gd name="connsiteX1" fmla="*/ 636270 w 883920"/>
                <a:gd name="connsiteY1" fmla="*/ 1 h 204217"/>
                <a:gd name="connsiteX2" fmla="*/ 883920 w 883920"/>
                <a:gd name="connsiteY2" fmla="*/ 204217 h 204217"/>
                <a:gd name="connsiteX0" fmla="*/ 0 w 883920"/>
                <a:gd name="connsiteY0" fmla="*/ 0 h 204217"/>
                <a:gd name="connsiteX1" fmla="*/ 557948 w 883920"/>
                <a:gd name="connsiteY1" fmla="*/ 1 h 204217"/>
                <a:gd name="connsiteX2" fmla="*/ 883920 w 883920"/>
                <a:gd name="connsiteY2" fmla="*/ 204217 h 204217"/>
                <a:gd name="connsiteX0" fmla="*/ 0 w 788308"/>
                <a:gd name="connsiteY0" fmla="*/ 0 h 309556"/>
                <a:gd name="connsiteX1" fmla="*/ 557948 w 788308"/>
                <a:gd name="connsiteY1" fmla="*/ 1 h 309556"/>
                <a:gd name="connsiteX2" fmla="*/ 788308 w 788308"/>
                <a:gd name="connsiteY2" fmla="*/ 309556 h 309556"/>
                <a:gd name="connsiteX0" fmla="*/ 0 w 788308"/>
                <a:gd name="connsiteY0" fmla="*/ 0 h 309556"/>
                <a:gd name="connsiteX1" fmla="*/ 451372 w 788308"/>
                <a:gd name="connsiteY1" fmla="*/ 0 h 309556"/>
                <a:gd name="connsiteX2" fmla="*/ 788308 w 788308"/>
                <a:gd name="connsiteY2" fmla="*/ 309556 h 309556"/>
                <a:gd name="connsiteX0" fmla="*/ 0 w 788308"/>
                <a:gd name="connsiteY0" fmla="*/ 0 h 309556"/>
                <a:gd name="connsiteX1" fmla="*/ 451372 w 788308"/>
                <a:gd name="connsiteY1" fmla="*/ 0 h 309556"/>
                <a:gd name="connsiteX2" fmla="*/ 788308 w 788308"/>
                <a:gd name="connsiteY2" fmla="*/ 135461 h 309556"/>
                <a:gd name="connsiteX3" fmla="*/ 788308 w 788308"/>
                <a:gd name="connsiteY3" fmla="*/ 309556 h 309556"/>
                <a:gd name="connsiteX0" fmla="*/ 0 w 788308"/>
                <a:gd name="connsiteY0" fmla="*/ 0 h 822004"/>
                <a:gd name="connsiteX1" fmla="*/ 451372 w 788308"/>
                <a:gd name="connsiteY1" fmla="*/ 0 h 822004"/>
                <a:gd name="connsiteX2" fmla="*/ 788308 w 788308"/>
                <a:gd name="connsiteY2" fmla="*/ 135461 h 822004"/>
                <a:gd name="connsiteX3" fmla="*/ 788308 w 788308"/>
                <a:gd name="connsiteY3" fmla="*/ 822004 h 822004"/>
                <a:gd name="connsiteX0" fmla="*/ 0 w 788308"/>
                <a:gd name="connsiteY0" fmla="*/ 2 h 822006"/>
                <a:gd name="connsiteX1" fmla="*/ 230883 w 788308"/>
                <a:gd name="connsiteY1" fmla="*/ 0 h 822006"/>
                <a:gd name="connsiteX2" fmla="*/ 451372 w 788308"/>
                <a:gd name="connsiteY2" fmla="*/ 2 h 822006"/>
                <a:gd name="connsiteX3" fmla="*/ 788308 w 788308"/>
                <a:gd name="connsiteY3" fmla="*/ 135463 h 822006"/>
                <a:gd name="connsiteX4" fmla="*/ 788308 w 788308"/>
                <a:gd name="connsiteY4" fmla="*/ 822006 h 822006"/>
                <a:gd name="connsiteX0" fmla="*/ 1 w 557426"/>
                <a:gd name="connsiteY0" fmla="*/ 0 h 822006"/>
                <a:gd name="connsiteX1" fmla="*/ 220490 w 557426"/>
                <a:gd name="connsiteY1" fmla="*/ 2 h 822006"/>
                <a:gd name="connsiteX2" fmla="*/ 557426 w 557426"/>
                <a:gd name="connsiteY2" fmla="*/ 135463 h 822006"/>
                <a:gd name="connsiteX3" fmla="*/ 557426 w 557426"/>
                <a:gd name="connsiteY3" fmla="*/ 822006 h 822006"/>
                <a:gd name="connsiteX0" fmla="*/ -1 w 336935"/>
                <a:gd name="connsiteY0" fmla="*/ 0 h 822004"/>
                <a:gd name="connsiteX1" fmla="*/ 336935 w 336935"/>
                <a:gd name="connsiteY1" fmla="*/ 135461 h 822004"/>
                <a:gd name="connsiteX2" fmla="*/ 336935 w 336935"/>
                <a:gd name="connsiteY2" fmla="*/ 822004 h 822004"/>
                <a:gd name="connsiteX0" fmla="*/ 1 w 343857"/>
                <a:gd name="connsiteY0" fmla="*/ 0 h 822004"/>
                <a:gd name="connsiteX1" fmla="*/ 336937 w 343857"/>
                <a:gd name="connsiteY1" fmla="*/ 135461 h 822004"/>
                <a:gd name="connsiteX2" fmla="*/ 343857 w 343857"/>
                <a:gd name="connsiteY2" fmla="*/ 750610 h 822004"/>
                <a:gd name="connsiteX3" fmla="*/ 336937 w 343857"/>
                <a:gd name="connsiteY3" fmla="*/ 822004 h 822004"/>
                <a:gd name="connsiteX0" fmla="*/ -1 w 343855"/>
                <a:gd name="connsiteY0" fmla="*/ 0 h 750610"/>
                <a:gd name="connsiteX1" fmla="*/ 336935 w 343855"/>
                <a:gd name="connsiteY1" fmla="*/ 135461 h 750610"/>
                <a:gd name="connsiteX2" fmla="*/ 343855 w 343855"/>
                <a:gd name="connsiteY2" fmla="*/ 750610 h 750610"/>
                <a:gd name="connsiteX3" fmla="*/ 13842 w 343855"/>
                <a:gd name="connsiteY3" fmla="*/ 749418 h 750610"/>
                <a:gd name="connsiteX0" fmla="*/ 1 w 339243"/>
                <a:gd name="connsiteY0" fmla="*/ 0 h 750610"/>
                <a:gd name="connsiteX1" fmla="*/ 336937 w 339243"/>
                <a:gd name="connsiteY1" fmla="*/ 135461 h 750610"/>
                <a:gd name="connsiteX2" fmla="*/ 330023 w 339243"/>
                <a:gd name="connsiteY2" fmla="*/ 750610 h 750610"/>
                <a:gd name="connsiteX3" fmla="*/ 13844 w 339243"/>
                <a:gd name="connsiteY3" fmla="*/ 749418 h 750610"/>
                <a:gd name="connsiteX0" fmla="*/ 0 w 339243"/>
                <a:gd name="connsiteY0" fmla="*/ 0 h 750610"/>
                <a:gd name="connsiteX1" fmla="*/ 336936 w 339243"/>
                <a:gd name="connsiteY1" fmla="*/ 135461 h 750610"/>
                <a:gd name="connsiteX2" fmla="*/ 330022 w 339243"/>
                <a:gd name="connsiteY2" fmla="*/ 750610 h 750610"/>
                <a:gd name="connsiteX0" fmla="*/ 0 w 339243"/>
                <a:gd name="connsiteY0" fmla="*/ 0 h 604715"/>
                <a:gd name="connsiteX1" fmla="*/ 336936 w 339243"/>
                <a:gd name="connsiteY1" fmla="*/ 135461 h 604715"/>
                <a:gd name="connsiteX2" fmla="*/ 337770 w 339243"/>
                <a:gd name="connsiteY2" fmla="*/ 604715 h 604715"/>
                <a:gd name="connsiteX0" fmla="*/ 0 w 339243"/>
                <a:gd name="connsiteY0" fmla="*/ 0 h 627717"/>
                <a:gd name="connsiteX1" fmla="*/ 336936 w 339243"/>
                <a:gd name="connsiteY1" fmla="*/ 135461 h 627717"/>
                <a:gd name="connsiteX2" fmla="*/ 258169 w 339243"/>
                <a:gd name="connsiteY2" fmla="*/ 627717 h 627717"/>
                <a:gd name="connsiteX0" fmla="*/ 0 w 336936"/>
                <a:gd name="connsiteY0" fmla="*/ 0 h 627717"/>
                <a:gd name="connsiteX1" fmla="*/ 336936 w 336936"/>
                <a:gd name="connsiteY1" fmla="*/ 135461 h 627717"/>
                <a:gd name="connsiteX2" fmla="*/ 258169 w 336936"/>
                <a:gd name="connsiteY2" fmla="*/ 627717 h 627717"/>
                <a:gd name="connsiteX0" fmla="*/ 0 w 336936"/>
                <a:gd name="connsiteY0" fmla="*/ 0 h 627717"/>
                <a:gd name="connsiteX1" fmla="*/ 336936 w 336936"/>
                <a:gd name="connsiteY1" fmla="*/ 135461 h 627717"/>
                <a:gd name="connsiteX2" fmla="*/ 141489 w 336936"/>
                <a:gd name="connsiteY2" fmla="*/ 560671 h 627717"/>
                <a:gd name="connsiteX3" fmla="*/ 258169 w 336936"/>
                <a:gd name="connsiteY3" fmla="*/ 627717 h 627717"/>
                <a:gd name="connsiteX0" fmla="*/ 0 w 258169"/>
                <a:gd name="connsiteY0" fmla="*/ 0 h 627717"/>
                <a:gd name="connsiteX1" fmla="*/ 141489 w 258169"/>
                <a:gd name="connsiteY1" fmla="*/ 63723 h 627717"/>
                <a:gd name="connsiteX2" fmla="*/ 141489 w 258169"/>
                <a:gd name="connsiteY2" fmla="*/ 560671 h 627717"/>
                <a:gd name="connsiteX3" fmla="*/ 258169 w 258169"/>
                <a:gd name="connsiteY3" fmla="*/ 627717 h 627717"/>
                <a:gd name="connsiteX0" fmla="*/ 0 w 258169"/>
                <a:gd name="connsiteY0" fmla="*/ 0 h 627717"/>
                <a:gd name="connsiteX1" fmla="*/ 141489 w 258169"/>
                <a:gd name="connsiteY1" fmla="*/ 63723 h 627717"/>
                <a:gd name="connsiteX2" fmla="*/ 251366 w 258169"/>
                <a:gd name="connsiteY2" fmla="*/ 328917 h 627717"/>
                <a:gd name="connsiteX3" fmla="*/ 258169 w 258169"/>
                <a:gd name="connsiteY3" fmla="*/ 627717 h 627717"/>
                <a:gd name="connsiteX0" fmla="*/ 0 w 339850"/>
                <a:gd name="connsiteY0" fmla="*/ 0 h 627717"/>
                <a:gd name="connsiteX1" fmla="*/ 339850 w 339850"/>
                <a:gd name="connsiteY1" fmla="*/ 79847 h 627717"/>
                <a:gd name="connsiteX2" fmla="*/ 251366 w 339850"/>
                <a:gd name="connsiteY2" fmla="*/ 328917 h 627717"/>
                <a:gd name="connsiteX3" fmla="*/ 258169 w 339850"/>
                <a:gd name="connsiteY3" fmla="*/ 627717 h 627717"/>
                <a:gd name="connsiteX0" fmla="*/ 0 w 175896"/>
                <a:gd name="connsiteY0" fmla="*/ 0 h 603744"/>
                <a:gd name="connsiteX1" fmla="*/ 175896 w 175896"/>
                <a:gd name="connsiteY1" fmla="*/ 55874 h 603744"/>
                <a:gd name="connsiteX2" fmla="*/ 87412 w 175896"/>
                <a:gd name="connsiteY2" fmla="*/ 304944 h 603744"/>
                <a:gd name="connsiteX3" fmla="*/ 94215 w 175896"/>
                <a:gd name="connsiteY3" fmla="*/ 603744 h 603744"/>
                <a:gd name="connsiteX0" fmla="*/ 88484 w 88484"/>
                <a:gd name="connsiteY0" fmla="*/ 0 h 547870"/>
                <a:gd name="connsiteX1" fmla="*/ 0 w 88484"/>
                <a:gd name="connsiteY1" fmla="*/ 249070 h 547870"/>
                <a:gd name="connsiteX2" fmla="*/ 6803 w 88484"/>
                <a:gd name="connsiteY2" fmla="*/ 547870 h 547870"/>
                <a:gd name="connsiteX0" fmla="*/ 88485 w 88485"/>
                <a:gd name="connsiteY0" fmla="*/ 0 h 547870"/>
                <a:gd name="connsiteX1" fmla="*/ 0 w 88485"/>
                <a:gd name="connsiteY1" fmla="*/ 68995 h 547870"/>
                <a:gd name="connsiteX2" fmla="*/ 6804 w 88485"/>
                <a:gd name="connsiteY2" fmla="*/ 547870 h 547870"/>
                <a:gd name="connsiteX0" fmla="*/ 94824 w 94824"/>
                <a:gd name="connsiteY0" fmla="*/ 0 h 547870"/>
                <a:gd name="connsiteX1" fmla="*/ 6339 w 94824"/>
                <a:gd name="connsiteY1" fmla="*/ 68995 h 547870"/>
                <a:gd name="connsiteX2" fmla="*/ 0 w 94824"/>
                <a:gd name="connsiteY2" fmla="*/ 547870 h 547870"/>
                <a:gd name="connsiteX0" fmla="*/ 94825 w 94825"/>
                <a:gd name="connsiteY0" fmla="*/ 0 h 547870"/>
                <a:gd name="connsiteX1" fmla="*/ 0 w 94825"/>
                <a:gd name="connsiteY1" fmla="*/ 68995 h 547870"/>
                <a:gd name="connsiteX2" fmla="*/ 1 w 94825"/>
                <a:gd name="connsiteY2" fmla="*/ 547870 h 547870"/>
                <a:gd name="connsiteX0" fmla="*/ 170566 w 170566"/>
                <a:gd name="connsiteY0" fmla="*/ 0 h 547871"/>
                <a:gd name="connsiteX1" fmla="*/ 0 w 170566"/>
                <a:gd name="connsiteY1" fmla="*/ 68996 h 547871"/>
                <a:gd name="connsiteX2" fmla="*/ 1 w 170566"/>
                <a:gd name="connsiteY2" fmla="*/ 547871 h 547871"/>
                <a:gd name="connsiteX0" fmla="*/ 170565 w 170565"/>
                <a:gd name="connsiteY0" fmla="*/ 0 h 547871"/>
                <a:gd name="connsiteX1" fmla="*/ 1 w 170565"/>
                <a:gd name="connsiteY1" fmla="*/ 21548 h 547871"/>
                <a:gd name="connsiteX2" fmla="*/ 0 w 170565"/>
                <a:gd name="connsiteY2" fmla="*/ 547871 h 547871"/>
                <a:gd name="connsiteX0" fmla="*/ 170565 w 170565"/>
                <a:gd name="connsiteY0" fmla="*/ 0 h 547871"/>
                <a:gd name="connsiteX1" fmla="*/ 0 w 170565"/>
                <a:gd name="connsiteY1" fmla="*/ 36231 h 547871"/>
                <a:gd name="connsiteX2" fmla="*/ 0 w 170565"/>
                <a:gd name="connsiteY2" fmla="*/ 547871 h 547871"/>
                <a:gd name="connsiteX0" fmla="*/ 240495 w 240495"/>
                <a:gd name="connsiteY0" fmla="*/ 0 h 526322"/>
                <a:gd name="connsiteX1" fmla="*/ 0 w 240495"/>
                <a:gd name="connsiteY1" fmla="*/ 14682 h 526322"/>
                <a:gd name="connsiteX2" fmla="*/ 0 w 240495"/>
                <a:gd name="connsiteY2" fmla="*/ 526322 h 526322"/>
                <a:gd name="connsiteX0" fmla="*/ 240495 w 240495"/>
                <a:gd name="connsiteY0" fmla="*/ 0 h 526322"/>
                <a:gd name="connsiteX1" fmla="*/ 2 w 240495"/>
                <a:gd name="connsiteY1" fmla="*/ 151937 h 526322"/>
                <a:gd name="connsiteX2" fmla="*/ 0 w 240495"/>
                <a:gd name="connsiteY2" fmla="*/ 526322 h 526322"/>
                <a:gd name="connsiteX0" fmla="*/ 240495 w 240495"/>
                <a:gd name="connsiteY0" fmla="*/ 0 h 526322"/>
                <a:gd name="connsiteX1" fmla="*/ 239423 w 240495"/>
                <a:gd name="connsiteY1" fmla="*/ 35636 h 526322"/>
                <a:gd name="connsiteX2" fmla="*/ 2 w 240495"/>
                <a:gd name="connsiteY2" fmla="*/ 151937 h 526322"/>
                <a:gd name="connsiteX3" fmla="*/ 0 w 240495"/>
                <a:gd name="connsiteY3" fmla="*/ 526322 h 526322"/>
                <a:gd name="connsiteX0" fmla="*/ 239423 w 239423"/>
                <a:gd name="connsiteY0" fmla="*/ 0 h 490686"/>
                <a:gd name="connsiteX1" fmla="*/ 2 w 239423"/>
                <a:gd name="connsiteY1" fmla="*/ 116301 h 490686"/>
                <a:gd name="connsiteX2" fmla="*/ 0 w 239423"/>
                <a:gd name="connsiteY2" fmla="*/ 490686 h 490686"/>
                <a:gd name="connsiteX0" fmla="*/ 0 w 199244"/>
                <a:gd name="connsiteY0" fmla="*/ 0 h 552507"/>
                <a:gd name="connsiteX1" fmla="*/ 199244 w 199244"/>
                <a:gd name="connsiteY1" fmla="*/ 178122 h 552507"/>
                <a:gd name="connsiteX2" fmla="*/ 199242 w 199244"/>
                <a:gd name="connsiteY2" fmla="*/ 552507 h 552507"/>
                <a:gd name="connsiteX0" fmla="*/ 0 w 199245"/>
                <a:gd name="connsiteY0" fmla="*/ 0 h 552507"/>
                <a:gd name="connsiteX1" fmla="*/ 199245 w 199245"/>
                <a:gd name="connsiteY1" fmla="*/ 192696 h 552507"/>
                <a:gd name="connsiteX2" fmla="*/ 199242 w 199245"/>
                <a:gd name="connsiteY2" fmla="*/ 552507 h 552507"/>
                <a:gd name="connsiteX0" fmla="*/ 0 w 199245"/>
                <a:gd name="connsiteY0" fmla="*/ 0 h 552507"/>
                <a:gd name="connsiteX1" fmla="*/ 199245 w 199245"/>
                <a:gd name="connsiteY1" fmla="*/ 311112 h 552507"/>
                <a:gd name="connsiteX2" fmla="*/ 199242 w 199245"/>
                <a:gd name="connsiteY2" fmla="*/ 552507 h 552507"/>
                <a:gd name="connsiteX0" fmla="*/ 0 w 199244"/>
                <a:gd name="connsiteY0" fmla="*/ 0 h 552507"/>
                <a:gd name="connsiteX1" fmla="*/ 199244 w 199244"/>
                <a:gd name="connsiteY1" fmla="*/ 127408 h 552507"/>
                <a:gd name="connsiteX2" fmla="*/ 199242 w 199244"/>
                <a:gd name="connsiteY2" fmla="*/ 552507 h 552507"/>
                <a:gd name="connsiteX0" fmla="*/ 165047 w 364291"/>
                <a:gd name="connsiteY0" fmla="*/ 0 h 417334"/>
                <a:gd name="connsiteX1" fmla="*/ 364291 w 364291"/>
                <a:gd name="connsiteY1" fmla="*/ 127408 h 417334"/>
                <a:gd name="connsiteX2" fmla="*/ 1 w 364291"/>
                <a:gd name="connsiteY2" fmla="*/ 417334 h 417334"/>
                <a:gd name="connsiteX0" fmla="*/ 165046 w 364290"/>
                <a:gd name="connsiteY0" fmla="*/ 0 h 417334"/>
                <a:gd name="connsiteX1" fmla="*/ 364290 w 364290"/>
                <a:gd name="connsiteY1" fmla="*/ 127408 h 417334"/>
                <a:gd name="connsiteX2" fmla="*/ 0 w 364290"/>
                <a:gd name="connsiteY2" fmla="*/ 417334 h 417334"/>
                <a:gd name="connsiteX0" fmla="*/ 165046 w 364290"/>
                <a:gd name="connsiteY0" fmla="*/ 0 h 417334"/>
                <a:gd name="connsiteX1" fmla="*/ 364290 w 364290"/>
                <a:gd name="connsiteY1" fmla="*/ 127408 h 417334"/>
                <a:gd name="connsiteX2" fmla="*/ 213885 w 364290"/>
                <a:gd name="connsiteY2" fmla="*/ 366990 h 417334"/>
                <a:gd name="connsiteX3" fmla="*/ 0 w 364290"/>
                <a:gd name="connsiteY3" fmla="*/ 417334 h 417334"/>
                <a:gd name="connsiteX0" fmla="*/ 165046 w 364290"/>
                <a:gd name="connsiteY0" fmla="*/ 0 h 417334"/>
                <a:gd name="connsiteX1" fmla="*/ 364290 w 364290"/>
                <a:gd name="connsiteY1" fmla="*/ 127408 h 417334"/>
                <a:gd name="connsiteX2" fmla="*/ 1071 w 364290"/>
                <a:gd name="connsiteY2" fmla="*/ 348464 h 417334"/>
                <a:gd name="connsiteX3" fmla="*/ 0 w 364290"/>
                <a:gd name="connsiteY3" fmla="*/ 417334 h 417334"/>
                <a:gd name="connsiteX0" fmla="*/ 165046 w 364290"/>
                <a:gd name="connsiteY0" fmla="*/ 0 h 417334"/>
                <a:gd name="connsiteX1" fmla="*/ 364290 w 364290"/>
                <a:gd name="connsiteY1" fmla="*/ 127408 h 417334"/>
                <a:gd name="connsiteX2" fmla="*/ 364290 w 364290"/>
                <a:gd name="connsiteY2" fmla="*/ 348464 h 417334"/>
                <a:gd name="connsiteX3" fmla="*/ 1071 w 364290"/>
                <a:gd name="connsiteY3" fmla="*/ 348464 h 417334"/>
                <a:gd name="connsiteX4" fmla="*/ 0 w 364290"/>
                <a:gd name="connsiteY4" fmla="*/ 417334 h 417334"/>
                <a:gd name="connsiteX0" fmla="*/ 165046 w 364290"/>
                <a:gd name="connsiteY0" fmla="*/ 0 h 417334"/>
                <a:gd name="connsiteX1" fmla="*/ 286905 w 364290"/>
                <a:gd name="connsiteY1" fmla="*/ 53262 h 417334"/>
                <a:gd name="connsiteX2" fmla="*/ 364290 w 364290"/>
                <a:gd name="connsiteY2" fmla="*/ 348464 h 417334"/>
                <a:gd name="connsiteX3" fmla="*/ 1071 w 364290"/>
                <a:gd name="connsiteY3" fmla="*/ 348464 h 417334"/>
                <a:gd name="connsiteX4" fmla="*/ 0 w 364290"/>
                <a:gd name="connsiteY4" fmla="*/ 417334 h 417334"/>
                <a:gd name="connsiteX0" fmla="*/ 165046 w 286905"/>
                <a:gd name="connsiteY0" fmla="*/ 0 h 417334"/>
                <a:gd name="connsiteX1" fmla="*/ 286905 w 286905"/>
                <a:gd name="connsiteY1" fmla="*/ 53262 h 417334"/>
                <a:gd name="connsiteX2" fmla="*/ 286905 w 286905"/>
                <a:gd name="connsiteY2" fmla="*/ 348464 h 417334"/>
                <a:gd name="connsiteX3" fmla="*/ 1071 w 286905"/>
                <a:gd name="connsiteY3" fmla="*/ 348464 h 417334"/>
                <a:gd name="connsiteX4" fmla="*/ 0 w 286905"/>
                <a:gd name="connsiteY4" fmla="*/ 417334 h 417334"/>
                <a:gd name="connsiteX0" fmla="*/ 281316 w 403175"/>
                <a:gd name="connsiteY0" fmla="*/ 0 h 393922"/>
                <a:gd name="connsiteX1" fmla="*/ 403175 w 403175"/>
                <a:gd name="connsiteY1" fmla="*/ 53262 h 393922"/>
                <a:gd name="connsiteX2" fmla="*/ 403175 w 403175"/>
                <a:gd name="connsiteY2" fmla="*/ 348464 h 393922"/>
                <a:gd name="connsiteX3" fmla="*/ 117341 w 403175"/>
                <a:gd name="connsiteY3" fmla="*/ 348464 h 393922"/>
                <a:gd name="connsiteX4" fmla="*/ 0 w 403175"/>
                <a:gd name="connsiteY4" fmla="*/ 393922 h 393922"/>
                <a:gd name="connsiteX0" fmla="*/ 281316 w 403175"/>
                <a:gd name="connsiteY0" fmla="*/ 0 h 393922"/>
                <a:gd name="connsiteX1" fmla="*/ 403175 w 403175"/>
                <a:gd name="connsiteY1" fmla="*/ 53262 h 393922"/>
                <a:gd name="connsiteX2" fmla="*/ 403175 w 403175"/>
                <a:gd name="connsiteY2" fmla="*/ 348464 h 393922"/>
                <a:gd name="connsiteX3" fmla="*/ 403175 w 403175"/>
                <a:gd name="connsiteY3" fmla="*/ 393922 h 393922"/>
                <a:gd name="connsiteX4" fmla="*/ 0 w 403175"/>
                <a:gd name="connsiteY4" fmla="*/ 393922 h 393922"/>
                <a:gd name="connsiteX0" fmla="*/ 2192009 w 2192009"/>
                <a:gd name="connsiteY0" fmla="*/ 0 h 402179"/>
                <a:gd name="connsiteX1" fmla="*/ 403175 w 2192009"/>
                <a:gd name="connsiteY1" fmla="*/ 61519 h 402179"/>
                <a:gd name="connsiteX2" fmla="*/ 403175 w 2192009"/>
                <a:gd name="connsiteY2" fmla="*/ 356721 h 402179"/>
                <a:gd name="connsiteX3" fmla="*/ 403175 w 2192009"/>
                <a:gd name="connsiteY3" fmla="*/ 402179 h 402179"/>
                <a:gd name="connsiteX4" fmla="*/ 0 w 2192009"/>
                <a:gd name="connsiteY4" fmla="*/ 402179 h 402179"/>
                <a:gd name="connsiteX0" fmla="*/ 2192009 w 2192009"/>
                <a:gd name="connsiteY0" fmla="*/ 1 h 402180"/>
                <a:gd name="connsiteX1" fmla="*/ 396502 w 2192009"/>
                <a:gd name="connsiteY1" fmla="*/ 0 h 402180"/>
                <a:gd name="connsiteX2" fmla="*/ 403175 w 2192009"/>
                <a:gd name="connsiteY2" fmla="*/ 356722 h 402180"/>
                <a:gd name="connsiteX3" fmla="*/ 403175 w 2192009"/>
                <a:gd name="connsiteY3" fmla="*/ 402180 h 402180"/>
                <a:gd name="connsiteX4" fmla="*/ 0 w 2192009"/>
                <a:gd name="connsiteY4" fmla="*/ 402180 h 402180"/>
                <a:gd name="connsiteX0" fmla="*/ 2192009 w 2192009"/>
                <a:gd name="connsiteY0" fmla="*/ 2 h 402181"/>
                <a:gd name="connsiteX1" fmla="*/ 871745 w 2192009"/>
                <a:gd name="connsiteY1" fmla="*/ 0 h 402181"/>
                <a:gd name="connsiteX2" fmla="*/ 403175 w 2192009"/>
                <a:gd name="connsiteY2" fmla="*/ 356723 h 402181"/>
                <a:gd name="connsiteX3" fmla="*/ 403175 w 2192009"/>
                <a:gd name="connsiteY3" fmla="*/ 402181 h 402181"/>
                <a:gd name="connsiteX4" fmla="*/ 0 w 2192009"/>
                <a:gd name="connsiteY4" fmla="*/ 402181 h 402181"/>
                <a:gd name="connsiteX0" fmla="*/ 2192009 w 2192009"/>
                <a:gd name="connsiteY0" fmla="*/ 2 h 402181"/>
                <a:gd name="connsiteX1" fmla="*/ 871745 w 2192009"/>
                <a:gd name="connsiteY1" fmla="*/ 0 h 402181"/>
                <a:gd name="connsiteX2" fmla="*/ 396502 w 2192009"/>
                <a:gd name="connsiteY2" fmla="*/ 23187 h 402181"/>
                <a:gd name="connsiteX3" fmla="*/ 403175 w 2192009"/>
                <a:gd name="connsiteY3" fmla="*/ 402181 h 402181"/>
                <a:gd name="connsiteX4" fmla="*/ 0 w 2192009"/>
                <a:gd name="connsiteY4" fmla="*/ 402181 h 402181"/>
                <a:gd name="connsiteX0" fmla="*/ 2192009 w 2192009"/>
                <a:gd name="connsiteY0" fmla="*/ 2 h 402181"/>
                <a:gd name="connsiteX1" fmla="*/ 871745 w 2192009"/>
                <a:gd name="connsiteY1" fmla="*/ 0 h 402181"/>
                <a:gd name="connsiteX2" fmla="*/ 396502 w 2192009"/>
                <a:gd name="connsiteY2" fmla="*/ 23187 h 402181"/>
                <a:gd name="connsiteX3" fmla="*/ 381787 w 2192009"/>
                <a:gd name="connsiteY3" fmla="*/ 402181 h 402181"/>
                <a:gd name="connsiteX4" fmla="*/ 0 w 2192009"/>
                <a:gd name="connsiteY4" fmla="*/ 402181 h 402181"/>
                <a:gd name="connsiteX0" fmla="*/ 2192009 w 2192009"/>
                <a:gd name="connsiteY0" fmla="*/ 2 h 402181"/>
                <a:gd name="connsiteX1" fmla="*/ 871745 w 2192009"/>
                <a:gd name="connsiteY1" fmla="*/ 0 h 402181"/>
                <a:gd name="connsiteX2" fmla="*/ 396502 w 2192009"/>
                <a:gd name="connsiteY2" fmla="*/ 23187 h 402181"/>
                <a:gd name="connsiteX3" fmla="*/ 381787 w 2192009"/>
                <a:gd name="connsiteY3" fmla="*/ 402181 h 402181"/>
                <a:gd name="connsiteX4" fmla="*/ 0 w 2192009"/>
                <a:gd name="connsiteY4" fmla="*/ 402181 h 402181"/>
                <a:gd name="connsiteX0" fmla="*/ 2637974 w 2637973"/>
                <a:gd name="connsiteY0" fmla="*/ 3 h 402181"/>
                <a:gd name="connsiteX1" fmla="*/ 871745 w 2637973"/>
                <a:gd name="connsiteY1" fmla="*/ 0 h 402181"/>
                <a:gd name="connsiteX2" fmla="*/ 396502 w 2637973"/>
                <a:gd name="connsiteY2" fmla="*/ 23187 h 402181"/>
                <a:gd name="connsiteX3" fmla="*/ 381787 w 2637973"/>
                <a:gd name="connsiteY3" fmla="*/ 402181 h 402181"/>
                <a:gd name="connsiteX4" fmla="*/ 0 w 2637973"/>
                <a:gd name="connsiteY4" fmla="*/ 402181 h 402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37973" h="402181">
                  <a:moveTo>
                    <a:pt x="2637974" y="3"/>
                  </a:moveTo>
                  <a:lnTo>
                    <a:pt x="871745" y="0"/>
                  </a:lnTo>
                  <a:lnTo>
                    <a:pt x="396502" y="23187"/>
                  </a:lnTo>
                  <a:lnTo>
                    <a:pt x="381787" y="402181"/>
                  </a:lnTo>
                  <a:lnTo>
                    <a:pt x="0" y="402181"/>
                  </a:lnTo>
                </a:path>
              </a:pathLst>
            </a:custGeom>
            <a:ln w="19050">
              <a:solidFill>
                <a:srgbClr val="000000">
                  <a:alpha val="1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Freeform 123"/>
            <p:cNvSpPr/>
            <p:nvPr/>
          </p:nvSpPr>
          <p:spPr bwMode="gray">
            <a:xfrm rot="16200000" flipV="1">
              <a:off x="5145288" y="-138455"/>
              <a:ext cx="448666" cy="2077675"/>
            </a:xfrm>
            <a:custGeom>
              <a:avLst/>
              <a:gdLst>
                <a:gd name="connsiteX0" fmla="*/ 17929 w 2848535"/>
                <a:gd name="connsiteY0" fmla="*/ 181536 h 199465"/>
                <a:gd name="connsiteX1" fmla="*/ 320488 w 2848535"/>
                <a:gd name="connsiteY1" fmla="*/ 181536 h 199465"/>
                <a:gd name="connsiteX2" fmla="*/ 421341 w 2848535"/>
                <a:gd name="connsiteY2" fmla="*/ 73959 h 199465"/>
                <a:gd name="connsiteX3" fmla="*/ 2848535 w 2848535"/>
                <a:gd name="connsiteY3" fmla="*/ 0 h 199465"/>
                <a:gd name="connsiteX4" fmla="*/ 2848535 w 2848535"/>
                <a:gd name="connsiteY4" fmla="*/ 0 h 199465"/>
                <a:gd name="connsiteX0" fmla="*/ 0 w 2830606"/>
                <a:gd name="connsiteY0" fmla="*/ 181536 h 199465"/>
                <a:gd name="connsiteX1" fmla="*/ 302559 w 2830606"/>
                <a:gd name="connsiteY1" fmla="*/ 181536 h 199465"/>
                <a:gd name="connsiteX2" fmla="*/ 403412 w 2830606"/>
                <a:gd name="connsiteY2" fmla="*/ 73959 h 199465"/>
                <a:gd name="connsiteX3" fmla="*/ 2830606 w 2830606"/>
                <a:gd name="connsiteY3" fmla="*/ 0 h 199465"/>
                <a:gd name="connsiteX4" fmla="*/ 2830606 w 2830606"/>
                <a:gd name="connsiteY4" fmla="*/ 0 h 199465"/>
                <a:gd name="connsiteX0" fmla="*/ 0 w 2830606"/>
                <a:gd name="connsiteY0" fmla="*/ 181536 h 181536"/>
                <a:gd name="connsiteX1" fmla="*/ 302559 w 2830606"/>
                <a:gd name="connsiteY1" fmla="*/ 181536 h 181536"/>
                <a:gd name="connsiteX2" fmla="*/ 403412 w 2830606"/>
                <a:gd name="connsiteY2" fmla="*/ 73959 h 181536"/>
                <a:gd name="connsiteX3" fmla="*/ 2830606 w 2830606"/>
                <a:gd name="connsiteY3" fmla="*/ 0 h 181536"/>
                <a:gd name="connsiteX4" fmla="*/ 2830606 w 2830606"/>
                <a:gd name="connsiteY4" fmla="*/ 0 h 181536"/>
                <a:gd name="connsiteX0" fmla="*/ 0 w 2830606"/>
                <a:gd name="connsiteY0" fmla="*/ 181536 h 181536"/>
                <a:gd name="connsiteX1" fmla="*/ 302559 w 2830606"/>
                <a:gd name="connsiteY1" fmla="*/ 181536 h 181536"/>
                <a:gd name="connsiteX2" fmla="*/ 403412 w 2830606"/>
                <a:gd name="connsiteY2" fmla="*/ 73959 h 181536"/>
                <a:gd name="connsiteX3" fmla="*/ 2830606 w 2830606"/>
                <a:gd name="connsiteY3" fmla="*/ 0 h 181536"/>
                <a:gd name="connsiteX4" fmla="*/ 2830606 w 2830606"/>
                <a:gd name="connsiteY4" fmla="*/ 0 h 181536"/>
                <a:gd name="connsiteX0" fmla="*/ 0 w 2830606"/>
                <a:gd name="connsiteY0" fmla="*/ 181536 h 181536"/>
                <a:gd name="connsiteX1" fmla="*/ 302559 w 2830606"/>
                <a:gd name="connsiteY1" fmla="*/ 181536 h 181536"/>
                <a:gd name="connsiteX2" fmla="*/ 477371 w 2830606"/>
                <a:gd name="connsiteY2" fmla="*/ 15688 h 181536"/>
                <a:gd name="connsiteX3" fmla="*/ 2830606 w 2830606"/>
                <a:gd name="connsiteY3" fmla="*/ 0 h 181536"/>
                <a:gd name="connsiteX4" fmla="*/ 2830606 w 2830606"/>
                <a:gd name="connsiteY4" fmla="*/ 0 h 181536"/>
                <a:gd name="connsiteX0" fmla="*/ 0 w 2830606"/>
                <a:gd name="connsiteY0" fmla="*/ 181536 h 181536"/>
                <a:gd name="connsiteX1" fmla="*/ 302559 w 2830606"/>
                <a:gd name="connsiteY1" fmla="*/ 181536 h 181536"/>
                <a:gd name="connsiteX2" fmla="*/ 477371 w 2830606"/>
                <a:gd name="connsiteY2" fmla="*/ 15688 h 181536"/>
                <a:gd name="connsiteX3" fmla="*/ 2830606 w 2830606"/>
                <a:gd name="connsiteY3" fmla="*/ 0 h 181536"/>
                <a:gd name="connsiteX4" fmla="*/ 2810436 w 2830606"/>
                <a:gd name="connsiteY4" fmla="*/ 13447 h 181536"/>
                <a:gd name="connsiteX0" fmla="*/ 0 w 2830606"/>
                <a:gd name="connsiteY0" fmla="*/ 186018 h 186018"/>
                <a:gd name="connsiteX1" fmla="*/ 302559 w 2830606"/>
                <a:gd name="connsiteY1" fmla="*/ 186018 h 186018"/>
                <a:gd name="connsiteX2" fmla="*/ 477371 w 2830606"/>
                <a:gd name="connsiteY2" fmla="*/ 0 h 186018"/>
                <a:gd name="connsiteX3" fmla="*/ 2830606 w 2830606"/>
                <a:gd name="connsiteY3" fmla="*/ 4482 h 186018"/>
                <a:gd name="connsiteX4" fmla="*/ 2810436 w 2830606"/>
                <a:gd name="connsiteY4" fmla="*/ 17929 h 186018"/>
                <a:gd name="connsiteX0" fmla="*/ 0 w 2830606"/>
                <a:gd name="connsiteY0" fmla="*/ 186018 h 186018"/>
                <a:gd name="connsiteX1" fmla="*/ 302559 w 2830606"/>
                <a:gd name="connsiteY1" fmla="*/ 186018 h 186018"/>
                <a:gd name="connsiteX2" fmla="*/ 477371 w 2830606"/>
                <a:gd name="connsiteY2" fmla="*/ 0 h 186018"/>
                <a:gd name="connsiteX3" fmla="*/ 2830606 w 2830606"/>
                <a:gd name="connsiteY3" fmla="*/ 4482 h 186018"/>
                <a:gd name="connsiteX0" fmla="*/ 0 w 3211606"/>
                <a:gd name="connsiteY0" fmla="*/ 0 h 567018"/>
                <a:gd name="connsiteX1" fmla="*/ 683559 w 3211606"/>
                <a:gd name="connsiteY1" fmla="*/ 567018 h 567018"/>
                <a:gd name="connsiteX2" fmla="*/ 858371 w 3211606"/>
                <a:gd name="connsiteY2" fmla="*/ 381000 h 567018"/>
                <a:gd name="connsiteX3" fmla="*/ 3211606 w 3211606"/>
                <a:gd name="connsiteY3" fmla="*/ 385482 h 567018"/>
                <a:gd name="connsiteX0" fmla="*/ 0 w 3211606"/>
                <a:gd name="connsiteY0" fmla="*/ 0 h 385482"/>
                <a:gd name="connsiteX1" fmla="*/ 0 w 3211606"/>
                <a:gd name="connsiteY1" fmla="*/ 228600 h 385482"/>
                <a:gd name="connsiteX2" fmla="*/ 858371 w 3211606"/>
                <a:gd name="connsiteY2" fmla="*/ 381000 h 385482"/>
                <a:gd name="connsiteX3" fmla="*/ 3211606 w 3211606"/>
                <a:gd name="connsiteY3" fmla="*/ 385482 h 385482"/>
                <a:gd name="connsiteX0" fmla="*/ 0 w 3211606"/>
                <a:gd name="connsiteY0" fmla="*/ 0 h 385482"/>
                <a:gd name="connsiteX1" fmla="*/ 0 w 3211606"/>
                <a:gd name="connsiteY1" fmla="*/ 228600 h 385482"/>
                <a:gd name="connsiteX2" fmla="*/ 914400 w 3211606"/>
                <a:gd name="connsiteY2" fmla="*/ 228600 h 385482"/>
                <a:gd name="connsiteX3" fmla="*/ 3211606 w 3211606"/>
                <a:gd name="connsiteY3" fmla="*/ 385482 h 385482"/>
                <a:gd name="connsiteX0" fmla="*/ 0 w 914400"/>
                <a:gd name="connsiteY0" fmla="*/ 0 h 381000"/>
                <a:gd name="connsiteX1" fmla="*/ 0 w 914400"/>
                <a:gd name="connsiteY1" fmla="*/ 228600 h 381000"/>
                <a:gd name="connsiteX2" fmla="*/ 914400 w 914400"/>
                <a:gd name="connsiteY2" fmla="*/ 228600 h 381000"/>
                <a:gd name="connsiteX3" fmla="*/ 914400 w 914400"/>
                <a:gd name="connsiteY3" fmla="*/ 381000 h 381000"/>
                <a:gd name="connsiteX0" fmla="*/ 0 w 914400"/>
                <a:gd name="connsiteY0" fmla="*/ 0 h 471678"/>
                <a:gd name="connsiteX1" fmla="*/ 0 w 914400"/>
                <a:gd name="connsiteY1" fmla="*/ 228600 h 471678"/>
                <a:gd name="connsiteX2" fmla="*/ 914400 w 914400"/>
                <a:gd name="connsiteY2" fmla="*/ 228600 h 471678"/>
                <a:gd name="connsiteX3" fmla="*/ 891540 w 914400"/>
                <a:gd name="connsiteY3" fmla="*/ 471678 h 471678"/>
                <a:gd name="connsiteX0" fmla="*/ 0 w 891540"/>
                <a:gd name="connsiteY0" fmla="*/ 0 h 471678"/>
                <a:gd name="connsiteX1" fmla="*/ 0 w 891540"/>
                <a:gd name="connsiteY1" fmla="*/ 228600 h 471678"/>
                <a:gd name="connsiteX2" fmla="*/ 643890 w 891540"/>
                <a:gd name="connsiteY2" fmla="*/ 267462 h 471678"/>
                <a:gd name="connsiteX3" fmla="*/ 891540 w 891540"/>
                <a:gd name="connsiteY3" fmla="*/ 471678 h 471678"/>
                <a:gd name="connsiteX0" fmla="*/ 0 w 891540"/>
                <a:gd name="connsiteY0" fmla="*/ 0 h 471678"/>
                <a:gd name="connsiteX1" fmla="*/ 26670 w 891540"/>
                <a:gd name="connsiteY1" fmla="*/ 257746 h 471678"/>
                <a:gd name="connsiteX2" fmla="*/ 643890 w 891540"/>
                <a:gd name="connsiteY2" fmla="*/ 267462 h 471678"/>
                <a:gd name="connsiteX3" fmla="*/ 891540 w 891540"/>
                <a:gd name="connsiteY3" fmla="*/ 471678 h 471678"/>
                <a:gd name="connsiteX0" fmla="*/ 0 w 891540"/>
                <a:gd name="connsiteY0" fmla="*/ 0 h 471678"/>
                <a:gd name="connsiteX1" fmla="*/ 7620 w 891540"/>
                <a:gd name="connsiteY1" fmla="*/ 267461 h 471678"/>
                <a:gd name="connsiteX2" fmla="*/ 643890 w 891540"/>
                <a:gd name="connsiteY2" fmla="*/ 267462 h 471678"/>
                <a:gd name="connsiteX3" fmla="*/ 891540 w 891540"/>
                <a:gd name="connsiteY3" fmla="*/ 471678 h 471678"/>
                <a:gd name="connsiteX0" fmla="*/ 0 w 883920"/>
                <a:gd name="connsiteY0" fmla="*/ 0 h 204217"/>
                <a:gd name="connsiteX1" fmla="*/ 636270 w 883920"/>
                <a:gd name="connsiteY1" fmla="*/ 1 h 204217"/>
                <a:gd name="connsiteX2" fmla="*/ 883920 w 883920"/>
                <a:gd name="connsiteY2" fmla="*/ 204217 h 204217"/>
                <a:gd name="connsiteX0" fmla="*/ 0 w 883920"/>
                <a:gd name="connsiteY0" fmla="*/ 0 h 204217"/>
                <a:gd name="connsiteX1" fmla="*/ 557948 w 883920"/>
                <a:gd name="connsiteY1" fmla="*/ 1 h 204217"/>
                <a:gd name="connsiteX2" fmla="*/ 883920 w 883920"/>
                <a:gd name="connsiteY2" fmla="*/ 204217 h 204217"/>
                <a:gd name="connsiteX0" fmla="*/ 0 w 788308"/>
                <a:gd name="connsiteY0" fmla="*/ 0 h 309556"/>
                <a:gd name="connsiteX1" fmla="*/ 557948 w 788308"/>
                <a:gd name="connsiteY1" fmla="*/ 1 h 309556"/>
                <a:gd name="connsiteX2" fmla="*/ 788308 w 788308"/>
                <a:gd name="connsiteY2" fmla="*/ 309556 h 309556"/>
                <a:gd name="connsiteX0" fmla="*/ 0 w 788308"/>
                <a:gd name="connsiteY0" fmla="*/ 0 h 309556"/>
                <a:gd name="connsiteX1" fmla="*/ 451372 w 788308"/>
                <a:gd name="connsiteY1" fmla="*/ 0 h 309556"/>
                <a:gd name="connsiteX2" fmla="*/ 788308 w 788308"/>
                <a:gd name="connsiteY2" fmla="*/ 309556 h 309556"/>
                <a:gd name="connsiteX0" fmla="*/ 0 w 788308"/>
                <a:gd name="connsiteY0" fmla="*/ 0 h 309556"/>
                <a:gd name="connsiteX1" fmla="*/ 451372 w 788308"/>
                <a:gd name="connsiteY1" fmla="*/ 0 h 309556"/>
                <a:gd name="connsiteX2" fmla="*/ 788308 w 788308"/>
                <a:gd name="connsiteY2" fmla="*/ 135461 h 309556"/>
                <a:gd name="connsiteX3" fmla="*/ 788308 w 788308"/>
                <a:gd name="connsiteY3" fmla="*/ 309556 h 309556"/>
                <a:gd name="connsiteX0" fmla="*/ 0 w 788308"/>
                <a:gd name="connsiteY0" fmla="*/ 0 h 822004"/>
                <a:gd name="connsiteX1" fmla="*/ 451372 w 788308"/>
                <a:gd name="connsiteY1" fmla="*/ 0 h 822004"/>
                <a:gd name="connsiteX2" fmla="*/ 788308 w 788308"/>
                <a:gd name="connsiteY2" fmla="*/ 135461 h 822004"/>
                <a:gd name="connsiteX3" fmla="*/ 788308 w 788308"/>
                <a:gd name="connsiteY3" fmla="*/ 822004 h 822004"/>
                <a:gd name="connsiteX0" fmla="*/ 0 w 788308"/>
                <a:gd name="connsiteY0" fmla="*/ 2 h 822006"/>
                <a:gd name="connsiteX1" fmla="*/ 230883 w 788308"/>
                <a:gd name="connsiteY1" fmla="*/ 0 h 822006"/>
                <a:gd name="connsiteX2" fmla="*/ 451372 w 788308"/>
                <a:gd name="connsiteY2" fmla="*/ 2 h 822006"/>
                <a:gd name="connsiteX3" fmla="*/ 788308 w 788308"/>
                <a:gd name="connsiteY3" fmla="*/ 135463 h 822006"/>
                <a:gd name="connsiteX4" fmla="*/ 788308 w 788308"/>
                <a:gd name="connsiteY4" fmla="*/ 822006 h 822006"/>
                <a:gd name="connsiteX0" fmla="*/ 1 w 557426"/>
                <a:gd name="connsiteY0" fmla="*/ 0 h 822006"/>
                <a:gd name="connsiteX1" fmla="*/ 220490 w 557426"/>
                <a:gd name="connsiteY1" fmla="*/ 2 h 822006"/>
                <a:gd name="connsiteX2" fmla="*/ 557426 w 557426"/>
                <a:gd name="connsiteY2" fmla="*/ 135463 h 822006"/>
                <a:gd name="connsiteX3" fmla="*/ 557426 w 557426"/>
                <a:gd name="connsiteY3" fmla="*/ 822006 h 822006"/>
                <a:gd name="connsiteX0" fmla="*/ -1 w 336935"/>
                <a:gd name="connsiteY0" fmla="*/ 0 h 822004"/>
                <a:gd name="connsiteX1" fmla="*/ 336935 w 336935"/>
                <a:gd name="connsiteY1" fmla="*/ 135461 h 822004"/>
                <a:gd name="connsiteX2" fmla="*/ 336935 w 336935"/>
                <a:gd name="connsiteY2" fmla="*/ 822004 h 822004"/>
                <a:gd name="connsiteX0" fmla="*/ 1 w 343857"/>
                <a:gd name="connsiteY0" fmla="*/ 0 h 822004"/>
                <a:gd name="connsiteX1" fmla="*/ 336937 w 343857"/>
                <a:gd name="connsiteY1" fmla="*/ 135461 h 822004"/>
                <a:gd name="connsiteX2" fmla="*/ 343857 w 343857"/>
                <a:gd name="connsiteY2" fmla="*/ 750610 h 822004"/>
                <a:gd name="connsiteX3" fmla="*/ 336937 w 343857"/>
                <a:gd name="connsiteY3" fmla="*/ 822004 h 822004"/>
                <a:gd name="connsiteX0" fmla="*/ -1 w 343855"/>
                <a:gd name="connsiteY0" fmla="*/ 0 h 750610"/>
                <a:gd name="connsiteX1" fmla="*/ 336935 w 343855"/>
                <a:gd name="connsiteY1" fmla="*/ 135461 h 750610"/>
                <a:gd name="connsiteX2" fmla="*/ 343855 w 343855"/>
                <a:gd name="connsiteY2" fmla="*/ 750610 h 750610"/>
                <a:gd name="connsiteX3" fmla="*/ 13842 w 343855"/>
                <a:gd name="connsiteY3" fmla="*/ 749418 h 750610"/>
                <a:gd name="connsiteX0" fmla="*/ 1 w 339243"/>
                <a:gd name="connsiteY0" fmla="*/ 0 h 750610"/>
                <a:gd name="connsiteX1" fmla="*/ 336937 w 339243"/>
                <a:gd name="connsiteY1" fmla="*/ 135461 h 750610"/>
                <a:gd name="connsiteX2" fmla="*/ 330023 w 339243"/>
                <a:gd name="connsiteY2" fmla="*/ 750610 h 750610"/>
                <a:gd name="connsiteX3" fmla="*/ 13844 w 339243"/>
                <a:gd name="connsiteY3" fmla="*/ 749418 h 750610"/>
                <a:gd name="connsiteX0" fmla="*/ 0 w 339243"/>
                <a:gd name="connsiteY0" fmla="*/ 0 h 750610"/>
                <a:gd name="connsiteX1" fmla="*/ 336936 w 339243"/>
                <a:gd name="connsiteY1" fmla="*/ 135461 h 750610"/>
                <a:gd name="connsiteX2" fmla="*/ 330022 w 339243"/>
                <a:gd name="connsiteY2" fmla="*/ 750610 h 750610"/>
                <a:gd name="connsiteX0" fmla="*/ 0 w 339243"/>
                <a:gd name="connsiteY0" fmla="*/ 0 h 604715"/>
                <a:gd name="connsiteX1" fmla="*/ 336936 w 339243"/>
                <a:gd name="connsiteY1" fmla="*/ 135461 h 604715"/>
                <a:gd name="connsiteX2" fmla="*/ 337770 w 339243"/>
                <a:gd name="connsiteY2" fmla="*/ 604715 h 604715"/>
                <a:gd name="connsiteX0" fmla="*/ 0 w 339243"/>
                <a:gd name="connsiteY0" fmla="*/ 0 h 627717"/>
                <a:gd name="connsiteX1" fmla="*/ 336936 w 339243"/>
                <a:gd name="connsiteY1" fmla="*/ 135461 h 627717"/>
                <a:gd name="connsiteX2" fmla="*/ 258169 w 339243"/>
                <a:gd name="connsiteY2" fmla="*/ 627717 h 627717"/>
                <a:gd name="connsiteX0" fmla="*/ 0 w 336936"/>
                <a:gd name="connsiteY0" fmla="*/ 0 h 627717"/>
                <a:gd name="connsiteX1" fmla="*/ 336936 w 336936"/>
                <a:gd name="connsiteY1" fmla="*/ 135461 h 627717"/>
                <a:gd name="connsiteX2" fmla="*/ 258169 w 336936"/>
                <a:gd name="connsiteY2" fmla="*/ 627717 h 627717"/>
                <a:gd name="connsiteX0" fmla="*/ 0 w 336936"/>
                <a:gd name="connsiteY0" fmla="*/ 0 h 627717"/>
                <a:gd name="connsiteX1" fmla="*/ 336936 w 336936"/>
                <a:gd name="connsiteY1" fmla="*/ 135461 h 627717"/>
                <a:gd name="connsiteX2" fmla="*/ 141489 w 336936"/>
                <a:gd name="connsiteY2" fmla="*/ 560671 h 627717"/>
                <a:gd name="connsiteX3" fmla="*/ 258169 w 336936"/>
                <a:gd name="connsiteY3" fmla="*/ 627717 h 627717"/>
                <a:gd name="connsiteX0" fmla="*/ 0 w 258169"/>
                <a:gd name="connsiteY0" fmla="*/ 0 h 627717"/>
                <a:gd name="connsiteX1" fmla="*/ 141489 w 258169"/>
                <a:gd name="connsiteY1" fmla="*/ 63723 h 627717"/>
                <a:gd name="connsiteX2" fmla="*/ 141489 w 258169"/>
                <a:gd name="connsiteY2" fmla="*/ 560671 h 627717"/>
                <a:gd name="connsiteX3" fmla="*/ 258169 w 258169"/>
                <a:gd name="connsiteY3" fmla="*/ 627717 h 627717"/>
                <a:gd name="connsiteX0" fmla="*/ 0 w 258169"/>
                <a:gd name="connsiteY0" fmla="*/ 0 h 627717"/>
                <a:gd name="connsiteX1" fmla="*/ 141489 w 258169"/>
                <a:gd name="connsiteY1" fmla="*/ 63723 h 627717"/>
                <a:gd name="connsiteX2" fmla="*/ 251366 w 258169"/>
                <a:gd name="connsiteY2" fmla="*/ 328917 h 627717"/>
                <a:gd name="connsiteX3" fmla="*/ 258169 w 258169"/>
                <a:gd name="connsiteY3" fmla="*/ 627717 h 627717"/>
                <a:gd name="connsiteX0" fmla="*/ 0 w 339850"/>
                <a:gd name="connsiteY0" fmla="*/ 0 h 627717"/>
                <a:gd name="connsiteX1" fmla="*/ 339850 w 339850"/>
                <a:gd name="connsiteY1" fmla="*/ 79847 h 627717"/>
                <a:gd name="connsiteX2" fmla="*/ 251366 w 339850"/>
                <a:gd name="connsiteY2" fmla="*/ 328917 h 627717"/>
                <a:gd name="connsiteX3" fmla="*/ 258169 w 339850"/>
                <a:gd name="connsiteY3" fmla="*/ 627717 h 627717"/>
                <a:gd name="connsiteX0" fmla="*/ 0 w 175896"/>
                <a:gd name="connsiteY0" fmla="*/ 0 h 603744"/>
                <a:gd name="connsiteX1" fmla="*/ 175896 w 175896"/>
                <a:gd name="connsiteY1" fmla="*/ 55874 h 603744"/>
                <a:gd name="connsiteX2" fmla="*/ 87412 w 175896"/>
                <a:gd name="connsiteY2" fmla="*/ 304944 h 603744"/>
                <a:gd name="connsiteX3" fmla="*/ 94215 w 175896"/>
                <a:gd name="connsiteY3" fmla="*/ 603744 h 603744"/>
                <a:gd name="connsiteX0" fmla="*/ 88484 w 88484"/>
                <a:gd name="connsiteY0" fmla="*/ 0 h 547870"/>
                <a:gd name="connsiteX1" fmla="*/ 0 w 88484"/>
                <a:gd name="connsiteY1" fmla="*/ 249070 h 547870"/>
                <a:gd name="connsiteX2" fmla="*/ 6803 w 88484"/>
                <a:gd name="connsiteY2" fmla="*/ 547870 h 547870"/>
                <a:gd name="connsiteX0" fmla="*/ 88485 w 88485"/>
                <a:gd name="connsiteY0" fmla="*/ 0 h 547870"/>
                <a:gd name="connsiteX1" fmla="*/ 0 w 88485"/>
                <a:gd name="connsiteY1" fmla="*/ 68995 h 547870"/>
                <a:gd name="connsiteX2" fmla="*/ 6804 w 88485"/>
                <a:gd name="connsiteY2" fmla="*/ 547870 h 547870"/>
                <a:gd name="connsiteX0" fmla="*/ 94824 w 94824"/>
                <a:gd name="connsiteY0" fmla="*/ 0 h 547870"/>
                <a:gd name="connsiteX1" fmla="*/ 6339 w 94824"/>
                <a:gd name="connsiteY1" fmla="*/ 68995 h 547870"/>
                <a:gd name="connsiteX2" fmla="*/ 0 w 94824"/>
                <a:gd name="connsiteY2" fmla="*/ 547870 h 547870"/>
                <a:gd name="connsiteX0" fmla="*/ 94825 w 94825"/>
                <a:gd name="connsiteY0" fmla="*/ 0 h 547870"/>
                <a:gd name="connsiteX1" fmla="*/ 0 w 94825"/>
                <a:gd name="connsiteY1" fmla="*/ 68995 h 547870"/>
                <a:gd name="connsiteX2" fmla="*/ 1 w 94825"/>
                <a:gd name="connsiteY2" fmla="*/ 547870 h 547870"/>
                <a:gd name="connsiteX0" fmla="*/ 170566 w 170566"/>
                <a:gd name="connsiteY0" fmla="*/ 0 h 547871"/>
                <a:gd name="connsiteX1" fmla="*/ 0 w 170566"/>
                <a:gd name="connsiteY1" fmla="*/ 68996 h 547871"/>
                <a:gd name="connsiteX2" fmla="*/ 1 w 170566"/>
                <a:gd name="connsiteY2" fmla="*/ 547871 h 547871"/>
                <a:gd name="connsiteX0" fmla="*/ 170565 w 170565"/>
                <a:gd name="connsiteY0" fmla="*/ 0 h 547871"/>
                <a:gd name="connsiteX1" fmla="*/ 1 w 170565"/>
                <a:gd name="connsiteY1" fmla="*/ 21548 h 547871"/>
                <a:gd name="connsiteX2" fmla="*/ 0 w 170565"/>
                <a:gd name="connsiteY2" fmla="*/ 547871 h 547871"/>
                <a:gd name="connsiteX0" fmla="*/ 170565 w 170565"/>
                <a:gd name="connsiteY0" fmla="*/ 0 h 547871"/>
                <a:gd name="connsiteX1" fmla="*/ 0 w 170565"/>
                <a:gd name="connsiteY1" fmla="*/ 36231 h 547871"/>
                <a:gd name="connsiteX2" fmla="*/ 0 w 170565"/>
                <a:gd name="connsiteY2" fmla="*/ 547871 h 547871"/>
                <a:gd name="connsiteX0" fmla="*/ 240495 w 240495"/>
                <a:gd name="connsiteY0" fmla="*/ 0 h 526322"/>
                <a:gd name="connsiteX1" fmla="*/ 0 w 240495"/>
                <a:gd name="connsiteY1" fmla="*/ 14682 h 526322"/>
                <a:gd name="connsiteX2" fmla="*/ 0 w 240495"/>
                <a:gd name="connsiteY2" fmla="*/ 526322 h 526322"/>
                <a:gd name="connsiteX0" fmla="*/ 240495 w 240495"/>
                <a:gd name="connsiteY0" fmla="*/ 0 h 526322"/>
                <a:gd name="connsiteX1" fmla="*/ 2 w 240495"/>
                <a:gd name="connsiteY1" fmla="*/ 151937 h 526322"/>
                <a:gd name="connsiteX2" fmla="*/ 0 w 240495"/>
                <a:gd name="connsiteY2" fmla="*/ 526322 h 526322"/>
                <a:gd name="connsiteX0" fmla="*/ 240495 w 240495"/>
                <a:gd name="connsiteY0" fmla="*/ 0 h 526322"/>
                <a:gd name="connsiteX1" fmla="*/ 239423 w 240495"/>
                <a:gd name="connsiteY1" fmla="*/ 35636 h 526322"/>
                <a:gd name="connsiteX2" fmla="*/ 2 w 240495"/>
                <a:gd name="connsiteY2" fmla="*/ 151937 h 526322"/>
                <a:gd name="connsiteX3" fmla="*/ 0 w 240495"/>
                <a:gd name="connsiteY3" fmla="*/ 526322 h 526322"/>
                <a:gd name="connsiteX0" fmla="*/ 239423 w 239423"/>
                <a:gd name="connsiteY0" fmla="*/ 0 h 490686"/>
                <a:gd name="connsiteX1" fmla="*/ 2 w 239423"/>
                <a:gd name="connsiteY1" fmla="*/ 116301 h 490686"/>
                <a:gd name="connsiteX2" fmla="*/ 0 w 239423"/>
                <a:gd name="connsiteY2" fmla="*/ 490686 h 490686"/>
                <a:gd name="connsiteX0" fmla="*/ 0 w 199244"/>
                <a:gd name="connsiteY0" fmla="*/ 0 h 552507"/>
                <a:gd name="connsiteX1" fmla="*/ 199244 w 199244"/>
                <a:gd name="connsiteY1" fmla="*/ 178122 h 552507"/>
                <a:gd name="connsiteX2" fmla="*/ 199242 w 199244"/>
                <a:gd name="connsiteY2" fmla="*/ 552507 h 552507"/>
                <a:gd name="connsiteX0" fmla="*/ 0 w 199245"/>
                <a:gd name="connsiteY0" fmla="*/ 0 h 552507"/>
                <a:gd name="connsiteX1" fmla="*/ 199245 w 199245"/>
                <a:gd name="connsiteY1" fmla="*/ 192696 h 552507"/>
                <a:gd name="connsiteX2" fmla="*/ 199242 w 199245"/>
                <a:gd name="connsiteY2" fmla="*/ 552507 h 552507"/>
                <a:gd name="connsiteX0" fmla="*/ 0 w 199245"/>
                <a:gd name="connsiteY0" fmla="*/ 0 h 552507"/>
                <a:gd name="connsiteX1" fmla="*/ 199245 w 199245"/>
                <a:gd name="connsiteY1" fmla="*/ 311112 h 552507"/>
                <a:gd name="connsiteX2" fmla="*/ 199242 w 199245"/>
                <a:gd name="connsiteY2" fmla="*/ 552507 h 552507"/>
                <a:gd name="connsiteX0" fmla="*/ 0 w 240160"/>
                <a:gd name="connsiteY0" fmla="*/ 0 h 2443910"/>
                <a:gd name="connsiteX1" fmla="*/ 240160 w 240160"/>
                <a:gd name="connsiteY1" fmla="*/ 2202515 h 2443910"/>
                <a:gd name="connsiteX2" fmla="*/ 240157 w 240160"/>
                <a:gd name="connsiteY2" fmla="*/ 2443910 h 2443910"/>
                <a:gd name="connsiteX0" fmla="*/ 0 w 240160"/>
                <a:gd name="connsiteY0" fmla="*/ 0 h 2443910"/>
                <a:gd name="connsiteX1" fmla="*/ 101349 w 240160"/>
                <a:gd name="connsiteY1" fmla="*/ 1937471 h 2443910"/>
                <a:gd name="connsiteX2" fmla="*/ 240160 w 240160"/>
                <a:gd name="connsiteY2" fmla="*/ 2202515 h 2443910"/>
                <a:gd name="connsiteX3" fmla="*/ 240157 w 240160"/>
                <a:gd name="connsiteY3" fmla="*/ 2443910 h 2443910"/>
                <a:gd name="connsiteX0" fmla="*/ 0 w 240160"/>
                <a:gd name="connsiteY0" fmla="*/ 0 h 2443910"/>
                <a:gd name="connsiteX1" fmla="*/ 116906 w 240160"/>
                <a:gd name="connsiteY1" fmla="*/ 254771 h 2443910"/>
                <a:gd name="connsiteX2" fmla="*/ 101349 w 240160"/>
                <a:gd name="connsiteY2" fmla="*/ 1937471 h 2443910"/>
                <a:gd name="connsiteX3" fmla="*/ 240160 w 240160"/>
                <a:gd name="connsiteY3" fmla="*/ 2202515 h 2443910"/>
                <a:gd name="connsiteX4" fmla="*/ 240157 w 240160"/>
                <a:gd name="connsiteY4" fmla="*/ 2443910 h 2443910"/>
                <a:gd name="connsiteX0" fmla="*/ -1 w 399428"/>
                <a:gd name="connsiteY0" fmla="*/ 1 h 2514222"/>
                <a:gd name="connsiteX1" fmla="*/ 276174 w 399428"/>
                <a:gd name="connsiteY1" fmla="*/ 325083 h 2514222"/>
                <a:gd name="connsiteX2" fmla="*/ 260617 w 399428"/>
                <a:gd name="connsiteY2" fmla="*/ 2007783 h 2514222"/>
                <a:gd name="connsiteX3" fmla="*/ 399428 w 399428"/>
                <a:gd name="connsiteY3" fmla="*/ 2272827 h 2514222"/>
                <a:gd name="connsiteX4" fmla="*/ 399425 w 399428"/>
                <a:gd name="connsiteY4" fmla="*/ 2514222 h 2514222"/>
                <a:gd name="connsiteX0" fmla="*/ 0 w 399429"/>
                <a:gd name="connsiteY0" fmla="*/ -1 h 2514220"/>
                <a:gd name="connsiteX1" fmla="*/ 260620 w 399429"/>
                <a:gd name="connsiteY1" fmla="*/ 369415 h 2514220"/>
                <a:gd name="connsiteX2" fmla="*/ 260618 w 399429"/>
                <a:gd name="connsiteY2" fmla="*/ 2007781 h 2514220"/>
                <a:gd name="connsiteX3" fmla="*/ 399429 w 399429"/>
                <a:gd name="connsiteY3" fmla="*/ 2272825 h 2514220"/>
                <a:gd name="connsiteX4" fmla="*/ 399426 w 399429"/>
                <a:gd name="connsiteY4" fmla="*/ 2514220 h 2514220"/>
                <a:gd name="connsiteX0" fmla="*/ -1 w 339578"/>
                <a:gd name="connsiteY0" fmla="*/ -1 h 3680541"/>
                <a:gd name="connsiteX1" fmla="*/ 200769 w 339578"/>
                <a:gd name="connsiteY1" fmla="*/ 1535736 h 3680541"/>
                <a:gd name="connsiteX2" fmla="*/ 200767 w 339578"/>
                <a:gd name="connsiteY2" fmla="*/ 3174102 h 3680541"/>
                <a:gd name="connsiteX3" fmla="*/ 339578 w 339578"/>
                <a:gd name="connsiteY3" fmla="*/ 3439146 h 3680541"/>
                <a:gd name="connsiteX4" fmla="*/ 339575 w 339578"/>
                <a:gd name="connsiteY4" fmla="*/ 3680541 h 3680541"/>
                <a:gd name="connsiteX0" fmla="*/ 81075 w 420654"/>
                <a:gd name="connsiteY0" fmla="*/ 1 h 3680543"/>
                <a:gd name="connsiteX1" fmla="*/ 0 w 420654"/>
                <a:gd name="connsiteY1" fmla="*/ 1090795 h 3680543"/>
                <a:gd name="connsiteX2" fmla="*/ 281845 w 420654"/>
                <a:gd name="connsiteY2" fmla="*/ 1535738 h 3680543"/>
                <a:gd name="connsiteX3" fmla="*/ 281843 w 420654"/>
                <a:gd name="connsiteY3" fmla="*/ 3174104 h 3680543"/>
                <a:gd name="connsiteX4" fmla="*/ 420654 w 420654"/>
                <a:gd name="connsiteY4" fmla="*/ 3439148 h 3680543"/>
                <a:gd name="connsiteX5" fmla="*/ 420651 w 420654"/>
                <a:gd name="connsiteY5" fmla="*/ 3680543 h 3680543"/>
                <a:gd name="connsiteX0" fmla="*/ 460265 w 460265"/>
                <a:gd name="connsiteY0" fmla="*/ 0 h 4186397"/>
                <a:gd name="connsiteX1" fmla="*/ 0 w 460265"/>
                <a:gd name="connsiteY1" fmla="*/ 1596649 h 4186397"/>
                <a:gd name="connsiteX2" fmla="*/ 281845 w 460265"/>
                <a:gd name="connsiteY2" fmla="*/ 2041592 h 4186397"/>
                <a:gd name="connsiteX3" fmla="*/ 281843 w 460265"/>
                <a:gd name="connsiteY3" fmla="*/ 3679958 h 4186397"/>
                <a:gd name="connsiteX4" fmla="*/ 420654 w 460265"/>
                <a:gd name="connsiteY4" fmla="*/ 3945002 h 4186397"/>
                <a:gd name="connsiteX5" fmla="*/ 420651 w 460265"/>
                <a:gd name="connsiteY5" fmla="*/ 4186397 h 4186397"/>
                <a:gd name="connsiteX0" fmla="*/ 460265 w 460265"/>
                <a:gd name="connsiteY0" fmla="*/ 0 h 4186397"/>
                <a:gd name="connsiteX1" fmla="*/ 3 w 460265"/>
                <a:gd name="connsiteY1" fmla="*/ 361491 h 4186397"/>
                <a:gd name="connsiteX2" fmla="*/ 0 w 460265"/>
                <a:gd name="connsiteY2" fmla="*/ 1596649 h 4186397"/>
                <a:gd name="connsiteX3" fmla="*/ 281845 w 460265"/>
                <a:gd name="connsiteY3" fmla="*/ 2041592 h 4186397"/>
                <a:gd name="connsiteX4" fmla="*/ 281843 w 460265"/>
                <a:gd name="connsiteY4" fmla="*/ 3679958 h 4186397"/>
                <a:gd name="connsiteX5" fmla="*/ 420654 w 460265"/>
                <a:gd name="connsiteY5" fmla="*/ 3945002 h 4186397"/>
                <a:gd name="connsiteX6" fmla="*/ 420651 w 460265"/>
                <a:gd name="connsiteY6" fmla="*/ 4186397 h 4186397"/>
                <a:gd name="connsiteX0" fmla="*/ 2 w 420654"/>
                <a:gd name="connsiteY0" fmla="*/ 1 h 4186402"/>
                <a:gd name="connsiteX1" fmla="*/ 3 w 420654"/>
                <a:gd name="connsiteY1" fmla="*/ 361496 h 4186402"/>
                <a:gd name="connsiteX2" fmla="*/ 0 w 420654"/>
                <a:gd name="connsiteY2" fmla="*/ 1596654 h 4186402"/>
                <a:gd name="connsiteX3" fmla="*/ 281845 w 420654"/>
                <a:gd name="connsiteY3" fmla="*/ 2041597 h 4186402"/>
                <a:gd name="connsiteX4" fmla="*/ 281843 w 420654"/>
                <a:gd name="connsiteY4" fmla="*/ 3679963 h 4186402"/>
                <a:gd name="connsiteX5" fmla="*/ 420654 w 420654"/>
                <a:gd name="connsiteY5" fmla="*/ 3945007 h 4186402"/>
                <a:gd name="connsiteX6" fmla="*/ 420651 w 420654"/>
                <a:gd name="connsiteY6" fmla="*/ 4186402 h 4186402"/>
                <a:gd name="connsiteX0" fmla="*/ 3 w 420654"/>
                <a:gd name="connsiteY0" fmla="*/ 1 h 3824907"/>
                <a:gd name="connsiteX1" fmla="*/ 0 w 420654"/>
                <a:gd name="connsiteY1" fmla="*/ 1235159 h 3824907"/>
                <a:gd name="connsiteX2" fmla="*/ 281845 w 420654"/>
                <a:gd name="connsiteY2" fmla="*/ 1680102 h 3824907"/>
                <a:gd name="connsiteX3" fmla="*/ 281843 w 420654"/>
                <a:gd name="connsiteY3" fmla="*/ 3318468 h 3824907"/>
                <a:gd name="connsiteX4" fmla="*/ 420654 w 420654"/>
                <a:gd name="connsiteY4" fmla="*/ 3583512 h 3824907"/>
                <a:gd name="connsiteX5" fmla="*/ 420651 w 420654"/>
                <a:gd name="connsiteY5" fmla="*/ 3824907 h 3824907"/>
                <a:gd name="connsiteX0" fmla="*/ 1 w 420654"/>
                <a:gd name="connsiteY0" fmla="*/ 0 h 4186398"/>
                <a:gd name="connsiteX1" fmla="*/ 0 w 420654"/>
                <a:gd name="connsiteY1" fmla="*/ 1596650 h 4186398"/>
                <a:gd name="connsiteX2" fmla="*/ 281845 w 420654"/>
                <a:gd name="connsiteY2" fmla="*/ 2041593 h 4186398"/>
                <a:gd name="connsiteX3" fmla="*/ 281843 w 420654"/>
                <a:gd name="connsiteY3" fmla="*/ 3679959 h 4186398"/>
                <a:gd name="connsiteX4" fmla="*/ 420654 w 420654"/>
                <a:gd name="connsiteY4" fmla="*/ 3945003 h 4186398"/>
                <a:gd name="connsiteX5" fmla="*/ 420651 w 420654"/>
                <a:gd name="connsiteY5" fmla="*/ 4186398 h 4186398"/>
                <a:gd name="connsiteX0" fmla="*/ 1 w 420654"/>
                <a:gd name="connsiteY0" fmla="*/ 0 h 4186398"/>
                <a:gd name="connsiteX1" fmla="*/ 0 w 420654"/>
                <a:gd name="connsiteY1" fmla="*/ 1596650 h 4186398"/>
                <a:gd name="connsiteX2" fmla="*/ 281845 w 420654"/>
                <a:gd name="connsiteY2" fmla="*/ 2041593 h 4186398"/>
                <a:gd name="connsiteX3" fmla="*/ 271203 w 420654"/>
                <a:gd name="connsiteY3" fmla="*/ 3731213 h 4186398"/>
                <a:gd name="connsiteX4" fmla="*/ 420654 w 420654"/>
                <a:gd name="connsiteY4" fmla="*/ 3945003 h 4186398"/>
                <a:gd name="connsiteX5" fmla="*/ 420651 w 420654"/>
                <a:gd name="connsiteY5" fmla="*/ 4186398 h 4186398"/>
                <a:gd name="connsiteX0" fmla="*/ 1 w 420654"/>
                <a:gd name="connsiteY0" fmla="*/ 0 h 4186398"/>
                <a:gd name="connsiteX1" fmla="*/ 0 w 420654"/>
                <a:gd name="connsiteY1" fmla="*/ 1596650 h 4186398"/>
                <a:gd name="connsiteX2" fmla="*/ 271204 w 420654"/>
                <a:gd name="connsiteY2" fmla="*/ 1996538 h 4186398"/>
                <a:gd name="connsiteX3" fmla="*/ 271203 w 420654"/>
                <a:gd name="connsiteY3" fmla="*/ 3731213 h 4186398"/>
                <a:gd name="connsiteX4" fmla="*/ 420654 w 420654"/>
                <a:gd name="connsiteY4" fmla="*/ 3945003 h 4186398"/>
                <a:gd name="connsiteX5" fmla="*/ 420651 w 420654"/>
                <a:gd name="connsiteY5" fmla="*/ 4186398 h 4186398"/>
                <a:gd name="connsiteX0" fmla="*/ 1 w 634339"/>
                <a:gd name="connsiteY0" fmla="*/ 0 h 3360942"/>
                <a:gd name="connsiteX1" fmla="*/ 213685 w 634339"/>
                <a:gd name="connsiteY1" fmla="*/ 771194 h 3360942"/>
                <a:gd name="connsiteX2" fmla="*/ 484889 w 634339"/>
                <a:gd name="connsiteY2" fmla="*/ 1171082 h 3360942"/>
                <a:gd name="connsiteX3" fmla="*/ 484888 w 634339"/>
                <a:gd name="connsiteY3" fmla="*/ 2905757 h 3360942"/>
                <a:gd name="connsiteX4" fmla="*/ 634339 w 634339"/>
                <a:gd name="connsiteY4" fmla="*/ 3119547 h 3360942"/>
                <a:gd name="connsiteX5" fmla="*/ 634336 w 634339"/>
                <a:gd name="connsiteY5" fmla="*/ 3360942 h 3360942"/>
                <a:gd name="connsiteX0" fmla="*/ 0 w 634338"/>
                <a:gd name="connsiteY0" fmla="*/ 0 h 3360942"/>
                <a:gd name="connsiteX1" fmla="*/ 213684 w 634338"/>
                <a:gd name="connsiteY1" fmla="*/ 771194 h 3360942"/>
                <a:gd name="connsiteX2" fmla="*/ 484888 w 634338"/>
                <a:gd name="connsiteY2" fmla="*/ 1171082 h 3360942"/>
                <a:gd name="connsiteX3" fmla="*/ 484887 w 634338"/>
                <a:gd name="connsiteY3" fmla="*/ 2905757 h 3360942"/>
                <a:gd name="connsiteX4" fmla="*/ 634338 w 634338"/>
                <a:gd name="connsiteY4" fmla="*/ 3119547 h 3360942"/>
                <a:gd name="connsiteX5" fmla="*/ 634335 w 634338"/>
                <a:gd name="connsiteY5" fmla="*/ 3360942 h 3360942"/>
                <a:gd name="connsiteX0" fmla="*/ 0 w 634338"/>
                <a:gd name="connsiteY0" fmla="*/ 0 h 3360942"/>
                <a:gd name="connsiteX1" fmla="*/ 204861 w 634338"/>
                <a:gd name="connsiteY1" fmla="*/ 1 h 3360942"/>
                <a:gd name="connsiteX2" fmla="*/ 213684 w 634338"/>
                <a:gd name="connsiteY2" fmla="*/ 771194 h 3360942"/>
                <a:gd name="connsiteX3" fmla="*/ 484888 w 634338"/>
                <a:gd name="connsiteY3" fmla="*/ 1171082 h 3360942"/>
                <a:gd name="connsiteX4" fmla="*/ 484887 w 634338"/>
                <a:gd name="connsiteY4" fmla="*/ 2905757 h 3360942"/>
                <a:gd name="connsiteX5" fmla="*/ 634338 w 634338"/>
                <a:gd name="connsiteY5" fmla="*/ 3119547 h 3360942"/>
                <a:gd name="connsiteX6" fmla="*/ 634335 w 634338"/>
                <a:gd name="connsiteY6" fmla="*/ 3360942 h 3360942"/>
                <a:gd name="connsiteX0" fmla="*/ 0 w 634338"/>
                <a:gd name="connsiteY0" fmla="*/ 0 h 3360942"/>
                <a:gd name="connsiteX1" fmla="*/ 204861 w 634338"/>
                <a:gd name="connsiteY1" fmla="*/ 2 h 3360942"/>
                <a:gd name="connsiteX2" fmla="*/ 213684 w 634338"/>
                <a:gd name="connsiteY2" fmla="*/ 771194 h 3360942"/>
                <a:gd name="connsiteX3" fmla="*/ 484888 w 634338"/>
                <a:gd name="connsiteY3" fmla="*/ 1171082 h 3360942"/>
                <a:gd name="connsiteX4" fmla="*/ 484887 w 634338"/>
                <a:gd name="connsiteY4" fmla="*/ 2905757 h 3360942"/>
                <a:gd name="connsiteX5" fmla="*/ 634338 w 634338"/>
                <a:gd name="connsiteY5" fmla="*/ 3119547 h 3360942"/>
                <a:gd name="connsiteX6" fmla="*/ 634335 w 634338"/>
                <a:gd name="connsiteY6" fmla="*/ 3360942 h 3360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34338" h="3360942">
                  <a:moveTo>
                    <a:pt x="0" y="0"/>
                  </a:moveTo>
                  <a:lnTo>
                    <a:pt x="204861" y="2"/>
                  </a:lnTo>
                  <a:lnTo>
                    <a:pt x="213684" y="771194"/>
                  </a:lnTo>
                  <a:lnTo>
                    <a:pt x="484888" y="1171082"/>
                  </a:lnTo>
                  <a:cubicBezTo>
                    <a:pt x="484887" y="1717204"/>
                    <a:pt x="484888" y="2359635"/>
                    <a:pt x="484887" y="2905757"/>
                  </a:cubicBezTo>
                  <a:lnTo>
                    <a:pt x="634338" y="3119547"/>
                  </a:lnTo>
                  <a:cubicBezTo>
                    <a:pt x="634337" y="3244342"/>
                    <a:pt x="634336" y="3236147"/>
                    <a:pt x="634335" y="3360942"/>
                  </a:cubicBezTo>
                </a:path>
              </a:pathLst>
            </a:custGeom>
            <a:ln w="19050">
              <a:solidFill>
                <a:srgbClr val="000000">
                  <a:alpha val="1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Freeform 124"/>
            <p:cNvSpPr/>
            <p:nvPr/>
          </p:nvSpPr>
          <p:spPr bwMode="gray">
            <a:xfrm rot="16200000">
              <a:off x="2097563" y="4615231"/>
              <a:ext cx="431728" cy="431139"/>
            </a:xfrm>
            <a:custGeom>
              <a:avLst/>
              <a:gdLst>
                <a:gd name="connsiteX0" fmla="*/ 17929 w 2848535"/>
                <a:gd name="connsiteY0" fmla="*/ 181536 h 199465"/>
                <a:gd name="connsiteX1" fmla="*/ 320488 w 2848535"/>
                <a:gd name="connsiteY1" fmla="*/ 181536 h 199465"/>
                <a:gd name="connsiteX2" fmla="*/ 421341 w 2848535"/>
                <a:gd name="connsiteY2" fmla="*/ 73959 h 199465"/>
                <a:gd name="connsiteX3" fmla="*/ 2848535 w 2848535"/>
                <a:gd name="connsiteY3" fmla="*/ 0 h 199465"/>
                <a:gd name="connsiteX4" fmla="*/ 2848535 w 2848535"/>
                <a:gd name="connsiteY4" fmla="*/ 0 h 199465"/>
                <a:gd name="connsiteX0" fmla="*/ 0 w 2830606"/>
                <a:gd name="connsiteY0" fmla="*/ 181536 h 199465"/>
                <a:gd name="connsiteX1" fmla="*/ 302559 w 2830606"/>
                <a:gd name="connsiteY1" fmla="*/ 181536 h 199465"/>
                <a:gd name="connsiteX2" fmla="*/ 403412 w 2830606"/>
                <a:gd name="connsiteY2" fmla="*/ 73959 h 199465"/>
                <a:gd name="connsiteX3" fmla="*/ 2830606 w 2830606"/>
                <a:gd name="connsiteY3" fmla="*/ 0 h 199465"/>
                <a:gd name="connsiteX4" fmla="*/ 2830606 w 2830606"/>
                <a:gd name="connsiteY4" fmla="*/ 0 h 199465"/>
                <a:gd name="connsiteX0" fmla="*/ 0 w 2830606"/>
                <a:gd name="connsiteY0" fmla="*/ 181536 h 181536"/>
                <a:gd name="connsiteX1" fmla="*/ 302559 w 2830606"/>
                <a:gd name="connsiteY1" fmla="*/ 181536 h 181536"/>
                <a:gd name="connsiteX2" fmla="*/ 403412 w 2830606"/>
                <a:gd name="connsiteY2" fmla="*/ 73959 h 181536"/>
                <a:gd name="connsiteX3" fmla="*/ 2830606 w 2830606"/>
                <a:gd name="connsiteY3" fmla="*/ 0 h 181536"/>
                <a:gd name="connsiteX4" fmla="*/ 2830606 w 2830606"/>
                <a:gd name="connsiteY4" fmla="*/ 0 h 181536"/>
                <a:gd name="connsiteX0" fmla="*/ 0 w 2830606"/>
                <a:gd name="connsiteY0" fmla="*/ 181536 h 181536"/>
                <a:gd name="connsiteX1" fmla="*/ 302559 w 2830606"/>
                <a:gd name="connsiteY1" fmla="*/ 181536 h 181536"/>
                <a:gd name="connsiteX2" fmla="*/ 403412 w 2830606"/>
                <a:gd name="connsiteY2" fmla="*/ 73959 h 181536"/>
                <a:gd name="connsiteX3" fmla="*/ 2830606 w 2830606"/>
                <a:gd name="connsiteY3" fmla="*/ 0 h 181536"/>
                <a:gd name="connsiteX4" fmla="*/ 2830606 w 2830606"/>
                <a:gd name="connsiteY4" fmla="*/ 0 h 181536"/>
                <a:gd name="connsiteX0" fmla="*/ 0 w 2830606"/>
                <a:gd name="connsiteY0" fmla="*/ 181536 h 181536"/>
                <a:gd name="connsiteX1" fmla="*/ 302559 w 2830606"/>
                <a:gd name="connsiteY1" fmla="*/ 181536 h 181536"/>
                <a:gd name="connsiteX2" fmla="*/ 477371 w 2830606"/>
                <a:gd name="connsiteY2" fmla="*/ 15688 h 181536"/>
                <a:gd name="connsiteX3" fmla="*/ 2830606 w 2830606"/>
                <a:gd name="connsiteY3" fmla="*/ 0 h 181536"/>
                <a:gd name="connsiteX4" fmla="*/ 2830606 w 2830606"/>
                <a:gd name="connsiteY4" fmla="*/ 0 h 181536"/>
                <a:gd name="connsiteX0" fmla="*/ 0 w 2830606"/>
                <a:gd name="connsiteY0" fmla="*/ 181536 h 181536"/>
                <a:gd name="connsiteX1" fmla="*/ 302559 w 2830606"/>
                <a:gd name="connsiteY1" fmla="*/ 181536 h 181536"/>
                <a:gd name="connsiteX2" fmla="*/ 477371 w 2830606"/>
                <a:gd name="connsiteY2" fmla="*/ 15688 h 181536"/>
                <a:gd name="connsiteX3" fmla="*/ 2830606 w 2830606"/>
                <a:gd name="connsiteY3" fmla="*/ 0 h 181536"/>
                <a:gd name="connsiteX4" fmla="*/ 2810436 w 2830606"/>
                <a:gd name="connsiteY4" fmla="*/ 13447 h 181536"/>
                <a:gd name="connsiteX0" fmla="*/ 0 w 2830606"/>
                <a:gd name="connsiteY0" fmla="*/ 186018 h 186018"/>
                <a:gd name="connsiteX1" fmla="*/ 302559 w 2830606"/>
                <a:gd name="connsiteY1" fmla="*/ 186018 h 186018"/>
                <a:gd name="connsiteX2" fmla="*/ 477371 w 2830606"/>
                <a:gd name="connsiteY2" fmla="*/ 0 h 186018"/>
                <a:gd name="connsiteX3" fmla="*/ 2830606 w 2830606"/>
                <a:gd name="connsiteY3" fmla="*/ 4482 h 186018"/>
                <a:gd name="connsiteX4" fmla="*/ 2810436 w 2830606"/>
                <a:gd name="connsiteY4" fmla="*/ 17929 h 186018"/>
                <a:gd name="connsiteX0" fmla="*/ 0 w 2830606"/>
                <a:gd name="connsiteY0" fmla="*/ 186018 h 186018"/>
                <a:gd name="connsiteX1" fmla="*/ 302559 w 2830606"/>
                <a:gd name="connsiteY1" fmla="*/ 186018 h 186018"/>
                <a:gd name="connsiteX2" fmla="*/ 477371 w 2830606"/>
                <a:gd name="connsiteY2" fmla="*/ 0 h 186018"/>
                <a:gd name="connsiteX3" fmla="*/ 2830606 w 2830606"/>
                <a:gd name="connsiteY3" fmla="*/ 4482 h 186018"/>
                <a:gd name="connsiteX0" fmla="*/ 0 w 3211606"/>
                <a:gd name="connsiteY0" fmla="*/ 0 h 567018"/>
                <a:gd name="connsiteX1" fmla="*/ 683559 w 3211606"/>
                <a:gd name="connsiteY1" fmla="*/ 567018 h 567018"/>
                <a:gd name="connsiteX2" fmla="*/ 858371 w 3211606"/>
                <a:gd name="connsiteY2" fmla="*/ 381000 h 567018"/>
                <a:gd name="connsiteX3" fmla="*/ 3211606 w 3211606"/>
                <a:gd name="connsiteY3" fmla="*/ 385482 h 567018"/>
                <a:gd name="connsiteX0" fmla="*/ 0 w 3211606"/>
                <a:gd name="connsiteY0" fmla="*/ 0 h 385482"/>
                <a:gd name="connsiteX1" fmla="*/ 0 w 3211606"/>
                <a:gd name="connsiteY1" fmla="*/ 228600 h 385482"/>
                <a:gd name="connsiteX2" fmla="*/ 858371 w 3211606"/>
                <a:gd name="connsiteY2" fmla="*/ 381000 h 385482"/>
                <a:gd name="connsiteX3" fmla="*/ 3211606 w 3211606"/>
                <a:gd name="connsiteY3" fmla="*/ 385482 h 385482"/>
                <a:gd name="connsiteX0" fmla="*/ 0 w 3211606"/>
                <a:gd name="connsiteY0" fmla="*/ 0 h 385482"/>
                <a:gd name="connsiteX1" fmla="*/ 0 w 3211606"/>
                <a:gd name="connsiteY1" fmla="*/ 228600 h 385482"/>
                <a:gd name="connsiteX2" fmla="*/ 914400 w 3211606"/>
                <a:gd name="connsiteY2" fmla="*/ 228600 h 385482"/>
                <a:gd name="connsiteX3" fmla="*/ 3211606 w 3211606"/>
                <a:gd name="connsiteY3" fmla="*/ 385482 h 385482"/>
                <a:gd name="connsiteX0" fmla="*/ 0 w 914400"/>
                <a:gd name="connsiteY0" fmla="*/ 0 h 381000"/>
                <a:gd name="connsiteX1" fmla="*/ 0 w 914400"/>
                <a:gd name="connsiteY1" fmla="*/ 228600 h 381000"/>
                <a:gd name="connsiteX2" fmla="*/ 914400 w 914400"/>
                <a:gd name="connsiteY2" fmla="*/ 228600 h 381000"/>
                <a:gd name="connsiteX3" fmla="*/ 914400 w 914400"/>
                <a:gd name="connsiteY3" fmla="*/ 381000 h 381000"/>
                <a:gd name="connsiteX0" fmla="*/ 0 w 914400"/>
                <a:gd name="connsiteY0" fmla="*/ 0 h 471678"/>
                <a:gd name="connsiteX1" fmla="*/ 0 w 914400"/>
                <a:gd name="connsiteY1" fmla="*/ 228600 h 471678"/>
                <a:gd name="connsiteX2" fmla="*/ 914400 w 914400"/>
                <a:gd name="connsiteY2" fmla="*/ 228600 h 471678"/>
                <a:gd name="connsiteX3" fmla="*/ 891540 w 914400"/>
                <a:gd name="connsiteY3" fmla="*/ 471678 h 471678"/>
                <a:gd name="connsiteX0" fmla="*/ 0 w 891540"/>
                <a:gd name="connsiteY0" fmla="*/ 0 h 471678"/>
                <a:gd name="connsiteX1" fmla="*/ 0 w 891540"/>
                <a:gd name="connsiteY1" fmla="*/ 228600 h 471678"/>
                <a:gd name="connsiteX2" fmla="*/ 643890 w 891540"/>
                <a:gd name="connsiteY2" fmla="*/ 267462 h 471678"/>
                <a:gd name="connsiteX3" fmla="*/ 891540 w 891540"/>
                <a:gd name="connsiteY3" fmla="*/ 471678 h 471678"/>
                <a:gd name="connsiteX0" fmla="*/ 0 w 891540"/>
                <a:gd name="connsiteY0" fmla="*/ 0 h 471678"/>
                <a:gd name="connsiteX1" fmla="*/ 26670 w 891540"/>
                <a:gd name="connsiteY1" fmla="*/ 257746 h 471678"/>
                <a:gd name="connsiteX2" fmla="*/ 643890 w 891540"/>
                <a:gd name="connsiteY2" fmla="*/ 267462 h 471678"/>
                <a:gd name="connsiteX3" fmla="*/ 891540 w 891540"/>
                <a:gd name="connsiteY3" fmla="*/ 471678 h 471678"/>
                <a:gd name="connsiteX0" fmla="*/ 0 w 891540"/>
                <a:gd name="connsiteY0" fmla="*/ 0 h 471678"/>
                <a:gd name="connsiteX1" fmla="*/ 7620 w 891540"/>
                <a:gd name="connsiteY1" fmla="*/ 267461 h 471678"/>
                <a:gd name="connsiteX2" fmla="*/ 643890 w 891540"/>
                <a:gd name="connsiteY2" fmla="*/ 267462 h 471678"/>
                <a:gd name="connsiteX3" fmla="*/ 891540 w 891540"/>
                <a:gd name="connsiteY3" fmla="*/ 471678 h 471678"/>
                <a:gd name="connsiteX0" fmla="*/ 0 w 883920"/>
                <a:gd name="connsiteY0" fmla="*/ 0 h 204217"/>
                <a:gd name="connsiteX1" fmla="*/ 636270 w 883920"/>
                <a:gd name="connsiteY1" fmla="*/ 1 h 204217"/>
                <a:gd name="connsiteX2" fmla="*/ 883920 w 883920"/>
                <a:gd name="connsiteY2" fmla="*/ 204217 h 204217"/>
                <a:gd name="connsiteX0" fmla="*/ 0 w 883920"/>
                <a:gd name="connsiteY0" fmla="*/ 0 h 204217"/>
                <a:gd name="connsiteX1" fmla="*/ 557948 w 883920"/>
                <a:gd name="connsiteY1" fmla="*/ 1 h 204217"/>
                <a:gd name="connsiteX2" fmla="*/ 883920 w 883920"/>
                <a:gd name="connsiteY2" fmla="*/ 204217 h 204217"/>
                <a:gd name="connsiteX0" fmla="*/ 0 w 788308"/>
                <a:gd name="connsiteY0" fmla="*/ 0 h 309556"/>
                <a:gd name="connsiteX1" fmla="*/ 557948 w 788308"/>
                <a:gd name="connsiteY1" fmla="*/ 1 h 309556"/>
                <a:gd name="connsiteX2" fmla="*/ 788308 w 788308"/>
                <a:gd name="connsiteY2" fmla="*/ 309556 h 309556"/>
                <a:gd name="connsiteX0" fmla="*/ 0 w 788308"/>
                <a:gd name="connsiteY0" fmla="*/ 0 h 309556"/>
                <a:gd name="connsiteX1" fmla="*/ 451372 w 788308"/>
                <a:gd name="connsiteY1" fmla="*/ 0 h 309556"/>
                <a:gd name="connsiteX2" fmla="*/ 788308 w 788308"/>
                <a:gd name="connsiteY2" fmla="*/ 309556 h 309556"/>
                <a:gd name="connsiteX0" fmla="*/ 0 w 788308"/>
                <a:gd name="connsiteY0" fmla="*/ 0 h 309556"/>
                <a:gd name="connsiteX1" fmla="*/ 451372 w 788308"/>
                <a:gd name="connsiteY1" fmla="*/ 0 h 309556"/>
                <a:gd name="connsiteX2" fmla="*/ 788308 w 788308"/>
                <a:gd name="connsiteY2" fmla="*/ 135461 h 309556"/>
                <a:gd name="connsiteX3" fmla="*/ 788308 w 788308"/>
                <a:gd name="connsiteY3" fmla="*/ 309556 h 309556"/>
                <a:gd name="connsiteX0" fmla="*/ 0 w 788308"/>
                <a:gd name="connsiteY0" fmla="*/ 0 h 822004"/>
                <a:gd name="connsiteX1" fmla="*/ 451372 w 788308"/>
                <a:gd name="connsiteY1" fmla="*/ 0 h 822004"/>
                <a:gd name="connsiteX2" fmla="*/ 788308 w 788308"/>
                <a:gd name="connsiteY2" fmla="*/ 135461 h 822004"/>
                <a:gd name="connsiteX3" fmla="*/ 788308 w 788308"/>
                <a:gd name="connsiteY3" fmla="*/ 822004 h 822004"/>
                <a:gd name="connsiteX0" fmla="*/ 0 w 788308"/>
                <a:gd name="connsiteY0" fmla="*/ 0 h 822004"/>
                <a:gd name="connsiteX1" fmla="*/ 451372 w 788308"/>
                <a:gd name="connsiteY1" fmla="*/ 0 h 822004"/>
                <a:gd name="connsiteX2" fmla="*/ 788308 w 788308"/>
                <a:gd name="connsiteY2" fmla="*/ 82669 h 822004"/>
                <a:gd name="connsiteX3" fmla="*/ 788308 w 788308"/>
                <a:gd name="connsiteY3" fmla="*/ 822004 h 822004"/>
                <a:gd name="connsiteX0" fmla="*/ 0 w 788308"/>
                <a:gd name="connsiteY0" fmla="*/ 0 h 822004"/>
                <a:gd name="connsiteX1" fmla="*/ 555765 w 788308"/>
                <a:gd name="connsiteY1" fmla="*/ 0 h 822004"/>
                <a:gd name="connsiteX2" fmla="*/ 788308 w 788308"/>
                <a:gd name="connsiteY2" fmla="*/ 82669 h 822004"/>
                <a:gd name="connsiteX3" fmla="*/ 788308 w 788308"/>
                <a:gd name="connsiteY3" fmla="*/ 822004 h 822004"/>
                <a:gd name="connsiteX0" fmla="*/ 0 w 788308"/>
                <a:gd name="connsiteY0" fmla="*/ 0 h 822004"/>
                <a:gd name="connsiteX1" fmla="*/ 555765 w 788308"/>
                <a:gd name="connsiteY1" fmla="*/ 0 h 822004"/>
                <a:gd name="connsiteX2" fmla="*/ 788308 w 788308"/>
                <a:gd name="connsiteY2" fmla="*/ 49205 h 822004"/>
                <a:gd name="connsiteX3" fmla="*/ 788308 w 788308"/>
                <a:gd name="connsiteY3" fmla="*/ 822004 h 822004"/>
                <a:gd name="connsiteX0" fmla="*/ 0 w 788308"/>
                <a:gd name="connsiteY0" fmla="*/ 0 h 911819"/>
                <a:gd name="connsiteX1" fmla="*/ 555765 w 788308"/>
                <a:gd name="connsiteY1" fmla="*/ 0 h 911819"/>
                <a:gd name="connsiteX2" fmla="*/ 788308 w 788308"/>
                <a:gd name="connsiteY2" fmla="*/ 49205 h 911819"/>
                <a:gd name="connsiteX3" fmla="*/ 788308 w 788308"/>
                <a:gd name="connsiteY3" fmla="*/ 911819 h 911819"/>
                <a:gd name="connsiteX0" fmla="*/ 0 w 788308"/>
                <a:gd name="connsiteY0" fmla="*/ 0 h 911819"/>
                <a:gd name="connsiteX1" fmla="*/ 555765 w 788308"/>
                <a:gd name="connsiteY1" fmla="*/ 0 h 911819"/>
                <a:gd name="connsiteX2" fmla="*/ 788308 w 788308"/>
                <a:gd name="connsiteY2" fmla="*/ 350531 h 911819"/>
                <a:gd name="connsiteX3" fmla="*/ 788308 w 788308"/>
                <a:gd name="connsiteY3" fmla="*/ 911819 h 911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8308" h="911819">
                  <a:moveTo>
                    <a:pt x="0" y="0"/>
                  </a:moveTo>
                  <a:lnTo>
                    <a:pt x="555765" y="0"/>
                  </a:lnTo>
                  <a:lnTo>
                    <a:pt x="788308" y="350531"/>
                  </a:lnTo>
                  <a:lnTo>
                    <a:pt x="788308" y="911819"/>
                  </a:lnTo>
                </a:path>
              </a:pathLst>
            </a:custGeom>
            <a:ln w="19050">
              <a:solidFill>
                <a:srgbClr val="000000">
                  <a:alpha val="1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6" name="Straight Connector 125"/>
            <p:cNvCxnSpPr/>
            <p:nvPr/>
          </p:nvCxnSpPr>
          <p:spPr bwMode="gray">
            <a:xfrm flipH="1">
              <a:off x="-333" y="4504579"/>
              <a:ext cx="185741" cy="2298"/>
            </a:xfrm>
            <a:prstGeom prst="line">
              <a:avLst/>
            </a:prstGeom>
            <a:ln w="19050">
              <a:solidFill>
                <a:srgbClr val="000000">
                  <a:alpha val="1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/>
          </p:nvCxnSpPr>
          <p:spPr bwMode="gray">
            <a:xfrm flipH="1">
              <a:off x="-14583" y="5516262"/>
              <a:ext cx="183164" cy="1131"/>
            </a:xfrm>
            <a:prstGeom prst="line">
              <a:avLst/>
            </a:prstGeom>
            <a:ln w="19050">
              <a:solidFill>
                <a:srgbClr val="000000">
                  <a:alpha val="1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Elbow Connector 493"/>
            <p:cNvCxnSpPr>
              <a:stCxn id="204" idx="3"/>
              <a:endCxn id="181" idx="4"/>
            </p:cNvCxnSpPr>
            <p:nvPr/>
          </p:nvCxnSpPr>
          <p:spPr bwMode="gray">
            <a:xfrm rot="10800000" flipH="1" flipV="1">
              <a:off x="258376" y="5258351"/>
              <a:ext cx="1166421" cy="8029"/>
            </a:xfrm>
            <a:prstGeom prst="bentConnector4">
              <a:avLst>
                <a:gd name="adj1" fmla="val 21284"/>
                <a:gd name="adj2" fmla="val 1205368"/>
              </a:avLst>
            </a:prstGeom>
            <a:ln w="19050">
              <a:solidFill>
                <a:srgbClr val="000000">
                  <a:alpha val="1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Freeform 128"/>
            <p:cNvSpPr/>
            <p:nvPr/>
          </p:nvSpPr>
          <p:spPr bwMode="gray">
            <a:xfrm>
              <a:off x="700097" y="5503569"/>
              <a:ext cx="926054" cy="88106"/>
            </a:xfrm>
            <a:custGeom>
              <a:avLst/>
              <a:gdLst>
                <a:gd name="connsiteX0" fmla="*/ 17929 w 2848535"/>
                <a:gd name="connsiteY0" fmla="*/ 181536 h 199465"/>
                <a:gd name="connsiteX1" fmla="*/ 320488 w 2848535"/>
                <a:gd name="connsiteY1" fmla="*/ 181536 h 199465"/>
                <a:gd name="connsiteX2" fmla="*/ 421341 w 2848535"/>
                <a:gd name="connsiteY2" fmla="*/ 73959 h 199465"/>
                <a:gd name="connsiteX3" fmla="*/ 2848535 w 2848535"/>
                <a:gd name="connsiteY3" fmla="*/ 0 h 199465"/>
                <a:gd name="connsiteX4" fmla="*/ 2848535 w 2848535"/>
                <a:gd name="connsiteY4" fmla="*/ 0 h 199465"/>
                <a:gd name="connsiteX0" fmla="*/ 0 w 2830606"/>
                <a:gd name="connsiteY0" fmla="*/ 181536 h 199465"/>
                <a:gd name="connsiteX1" fmla="*/ 302559 w 2830606"/>
                <a:gd name="connsiteY1" fmla="*/ 181536 h 199465"/>
                <a:gd name="connsiteX2" fmla="*/ 403412 w 2830606"/>
                <a:gd name="connsiteY2" fmla="*/ 73959 h 199465"/>
                <a:gd name="connsiteX3" fmla="*/ 2830606 w 2830606"/>
                <a:gd name="connsiteY3" fmla="*/ 0 h 199465"/>
                <a:gd name="connsiteX4" fmla="*/ 2830606 w 2830606"/>
                <a:gd name="connsiteY4" fmla="*/ 0 h 199465"/>
                <a:gd name="connsiteX0" fmla="*/ 0 w 2830606"/>
                <a:gd name="connsiteY0" fmla="*/ 181536 h 181536"/>
                <a:gd name="connsiteX1" fmla="*/ 302559 w 2830606"/>
                <a:gd name="connsiteY1" fmla="*/ 181536 h 181536"/>
                <a:gd name="connsiteX2" fmla="*/ 403412 w 2830606"/>
                <a:gd name="connsiteY2" fmla="*/ 73959 h 181536"/>
                <a:gd name="connsiteX3" fmla="*/ 2830606 w 2830606"/>
                <a:gd name="connsiteY3" fmla="*/ 0 h 181536"/>
                <a:gd name="connsiteX4" fmla="*/ 2830606 w 2830606"/>
                <a:gd name="connsiteY4" fmla="*/ 0 h 181536"/>
                <a:gd name="connsiteX0" fmla="*/ 0 w 2830606"/>
                <a:gd name="connsiteY0" fmla="*/ 181536 h 181536"/>
                <a:gd name="connsiteX1" fmla="*/ 302559 w 2830606"/>
                <a:gd name="connsiteY1" fmla="*/ 181536 h 181536"/>
                <a:gd name="connsiteX2" fmla="*/ 403412 w 2830606"/>
                <a:gd name="connsiteY2" fmla="*/ 73959 h 181536"/>
                <a:gd name="connsiteX3" fmla="*/ 2830606 w 2830606"/>
                <a:gd name="connsiteY3" fmla="*/ 0 h 181536"/>
                <a:gd name="connsiteX4" fmla="*/ 2830606 w 2830606"/>
                <a:gd name="connsiteY4" fmla="*/ 0 h 181536"/>
                <a:gd name="connsiteX0" fmla="*/ 0 w 2830606"/>
                <a:gd name="connsiteY0" fmla="*/ 181536 h 181536"/>
                <a:gd name="connsiteX1" fmla="*/ 302559 w 2830606"/>
                <a:gd name="connsiteY1" fmla="*/ 181536 h 181536"/>
                <a:gd name="connsiteX2" fmla="*/ 477371 w 2830606"/>
                <a:gd name="connsiteY2" fmla="*/ 15688 h 181536"/>
                <a:gd name="connsiteX3" fmla="*/ 2830606 w 2830606"/>
                <a:gd name="connsiteY3" fmla="*/ 0 h 181536"/>
                <a:gd name="connsiteX4" fmla="*/ 2830606 w 2830606"/>
                <a:gd name="connsiteY4" fmla="*/ 0 h 181536"/>
                <a:gd name="connsiteX0" fmla="*/ 0 w 2830606"/>
                <a:gd name="connsiteY0" fmla="*/ 181536 h 181536"/>
                <a:gd name="connsiteX1" fmla="*/ 302559 w 2830606"/>
                <a:gd name="connsiteY1" fmla="*/ 181536 h 181536"/>
                <a:gd name="connsiteX2" fmla="*/ 477371 w 2830606"/>
                <a:gd name="connsiteY2" fmla="*/ 15688 h 181536"/>
                <a:gd name="connsiteX3" fmla="*/ 2830606 w 2830606"/>
                <a:gd name="connsiteY3" fmla="*/ 0 h 181536"/>
                <a:gd name="connsiteX4" fmla="*/ 2810436 w 2830606"/>
                <a:gd name="connsiteY4" fmla="*/ 13447 h 181536"/>
                <a:gd name="connsiteX0" fmla="*/ 0 w 2830606"/>
                <a:gd name="connsiteY0" fmla="*/ 186018 h 186018"/>
                <a:gd name="connsiteX1" fmla="*/ 302559 w 2830606"/>
                <a:gd name="connsiteY1" fmla="*/ 186018 h 186018"/>
                <a:gd name="connsiteX2" fmla="*/ 477371 w 2830606"/>
                <a:gd name="connsiteY2" fmla="*/ 0 h 186018"/>
                <a:gd name="connsiteX3" fmla="*/ 2830606 w 2830606"/>
                <a:gd name="connsiteY3" fmla="*/ 4482 h 186018"/>
                <a:gd name="connsiteX4" fmla="*/ 2810436 w 2830606"/>
                <a:gd name="connsiteY4" fmla="*/ 17929 h 186018"/>
                <a:gd name="connsiteX0" fmla="*/ 0 w 2830606"/>
                <a:gd name="connsiteY0" fmla="*/ 186018 h 186018"/>
                <a:gd name="connsiteX1" fmla="*/ 302559 w 2830606"/>
                <a:gd name="connsiteY1" fmla="*/ 186018 h 186018"/>
                <a:gd name="connsiteX2" fmla="*/ 477371 w 2830606"/>
                <a:gd name="connsiteY2" fmla="*/ 0 h 186018"/>
                <a:gd name="connsiteX3" fmla="*/ 2830606 w 2830606"/>
                <a:gd name="connsiteY3" fmla="*/ 4482 h 186018"/>
                <a:gd name="connsiteX0" fmla="*/ 0 w 3211606"/>
                <a:gd name="connsiteY0" fmla="*/ 0 h 567018"/>
                <a:gd name="connsiteX1" fmla="*/ 683559 w 3211606"/>
                <a:gd name="connsiteY1" fmla="*/ 567018 h 567018"/>
                <a:gd name="connsiteX2" fmla="*/ 858371 w 3211606"/>
                <a:gd name="connsiteY2" fmla="*/ 381000 h 567018"/>
                <a:gd name="connsiteX3" fmla="*/ 3211606 w 3211606"/>
                <a:gd name="connsiteY3" fmla="*/ 385482 h 567018"/>
                <a:gd name="connsiteX0" fmla="*/ 0 w 3211606"/>
                <a:gd name="connsiteY0" fmla="*/ 0 h 385482"/>
                <a:gd name="connsiteX1" fmla="*/ 0 w 3211606"/>
                <a:gd name="connsiteY1" fmla="*/ 228600 h 385482"/>
                <a:gd name="connsiteX2" fmla="*/ 858371 w 3211606"/>
                <a:gd name="connsiteY2" fmla="*/ 381000 h 385482"/>
                <a:gd name="connsiteX3" fmla="*/ 3211606 w 3211606"/>
                <a:gd name="connsiteY3" fmla="*/ 385482 h 385482"/>
                <a:gd name="connsiteX0" fmla="*/ 0 w 3211606"/>
                <a:gd name="connsiteY0" fmla="*/ 0 h 385482"/>
                <a:gd name="connsiteX1" fmla="*/ 0 w 3211606"/>
                <a:gd name="connsiteY1" fmla="*/ 228600 h 385482"/>
                <a:gd name="connsiteX2" fmla="*/ 914400 w 3211606"/>
                <a:gd name="connsiteY2" fmla="*/ 228600 h 385482"/>
                <a:gd name="connsiteX3" fmla="*/ 3211606 w 3211606"/>
                <a:gd name="connsiteY3" fmla="*/ 385482 h 385482"/>
                <a:gd name="connsiteX0" fmla="*/ 0 w 914400"/>
                <a:gd name="connsiteY0" fmla="*/ 0 h 381000"/>
                <a:gd name="connsiteX1" fmla="*/ 0 w 914400"/>
                <a:gd name="connsiteY1" fmla="*/ 228600 h 381000"/>
                <a:gd name="connsiteX2" fmla="*/ 914400 w 914400"/>
                <a:gd name="connsiteY2" fmla="*/ 228600 h 381000"/>
                <a:gd name="connsiteX3" fmla="*/ 914400 w 914400"/>
                <a:gd name="connsiteY3" fmla="*/ 381000 h 381000"/>
                <a:gd name="connsiteX0" fmla="*/ 0 w 914400"/>
                <a:gd name="connsiteY0" fmla="*/ 0 h 471678"/>
                <a:gd name="connsiteX1" fmla="*/ 0 w 914400"/>
                <a:gd name="connsiteY1" fmla="*/ 228600 h 471678"/>
                <a:gd name="connsiteX2" fmla="*/ 914400 w 914400"/>
                <a:gd name="connsiteY2" fmla="*/ 228600 h 471678"/>
                <a:gd name="connsiteX3" fmla="*/ 891540 w 914400"/>
                <a:gd name="connsiteY3" fmla="*/ 471678 h 471678"/>
                <a:gd name="connsiteX0" fmla="*/ 0 w 891540"/>
                <a:gd name="connsiteY0" fmla="*/ 0 h 471678"/>
                <a:gd name="connsiteX1" fmla="*/ 0 w 891540"/>
                <a:gd name="connsiteY1" fmla="*/ 228600 h 471678"/>
                <a:gd name="connsiteX2" fmla="*/ 643890 w 891540"/>
                <a:gd name="connsiteY2" fmla="*/ 267462 h 471678"/>
                <a:gd name="connsiteX3" fmla="*/ 891540 w 891540"/>
                <a:gd name="connsiteY3" fmla="*/ 471678 h 471678"/>
                <a:gd name="connsiteX0" fmla="*/ 0 w 891540"/>
                <a:gd name="connsiteY0" fmla="*/ 0 h 471678"/>
                <a:gd name="connsiteX1" fmla="*/ 26670 w 891540"/>
                <a:gd name="connsiteY1" fmla="*/ 257746 h 471678"/>
                <a:gd name="connsiteX2" fmla="*/ 643890 w 891540"/>
                <a:gd name="connsiteY2" fmla="*/ 267462 h 471678"/>
                <a:gd name="connsiteX3" fmla="*/ 891540 w 891540"/>
                <a:gd name="connsiteY3" fmla="*/ 471678 h 471678"/>
                <a:gd name="connsiteX0" fmla="*/ 0 w 891540"/>
                <a:gd name="connsiteY0" fmla="*/ 0 h 471678"/>
                <a:gd name="connsiteX1" fmla="*/ 7620 w 891540"/>
                <a:gd name="connsiteY1" fmla="*/ 267461 h 471678"/>
                <a:gd name="connsiteX2" fmla="*/ 643890 w 891540"/>
                <a:gd name="connsiteY2" fmla="*/ 267462 h 471678"/>
                <a:gd name="connsiteX3" fmla="*/ 891540 w 891540"/>
                <a:gd name="connsiteY3" fmla="*/ 471678 h 471678"/>
                <a:gd name="connsiteX0" fmla="*/ 0 w 883920"/>
                <a:gd name="connsiteY0" fmla="*/ 0 h 204217"/>
                <a:gd name="connsiteX1" fmla="*/ 636270 w 883920"/>
                <a:gd name="connsiteY1" fmla="*/ 1 h 204217"/>
                <a:gd name="connsiteX2" fmla="*/ 883920 w 883920"/>
                <a:gd name="connsiteY2" fmla="*/ 204217 h 204217"/>
                <a:gd name="connsiteX0" fmla="*/ 0 w 883920"/>
                <a:gd name="connsiteY0" fmla="*/ 0 h 204217"/>
                <a:gd name="connsiteX1" fmla="*/ 557948 w 883920"/>
                <a:gd name="connsiteY1" fmla="*/ 1 h 204217"/>
                <a:gd name="connsiteX2" fmla="*/ 883920 w 883920"/>
                <a:gd name="connsiteY2" fmla="*/ 204217 h 204217"/>
                <a:gd name="connsiteX0" fmla="*/ 0 w 788308"/>
                <a:gd name="connsiteY0" fmla="*/ 0 h 309556"/>
                <a:gd name="connsiteX1" fmla="*/ 557948 w 788308"/>
                <a:gd name="connsiteY1" fmla="*/ 1 h 309556"/>
                <a:gd name="connsiteX2" fmla="*/ 788308 w 788308"/>
                <a:gd name="connsiteY2" fmla="*/ 309556 h 309556"/>
                <a:gd name="connsiteX0" fmla="*/ 0 w 788308"/>
                <a:gd name="connsiteY0" fmla="*/ 0 h 309556"/>
                <a:gd name="connsiteX1" fmla="*/ 451372 w 788308"/>
                <a:gd name="connsiteY1" fmla="*/ 0 h 309556"/>
                <a:gd name="connsiteX2" fmla="*/ 788308 w 788308"/>
                <a:gd name="connsiteY2" fmla="*/ 309556 h 309556"/>
                <a:gd name="connsiteX0" fmla="*/ 0 w 788308"/>
                <a:gd name="connsiteY0" fmla="*/ 0 h 309556"/>
                <a:gd name="connsiteX1" fmla="*/ 451372 w 788308"/>
                <a:gd name="connsiteY1" fmla="*/ 0 h 309556"/>
                <a:gd name="connsiteX2" fmla="*/ 788308 w 788308"/>
                <a:gd name="connsiteY2" fmla="*/ 135461 h 309556"/>
                <a:gd name="connsiteX3" fmla="*/ 788308 w 788308"/>
                <a:gd name="connsiteY3" fmla="*/ 309556 h 309556"/>
                <a:gd name="connsiteX0" fmla="*/ 0 w 788308"/>
                <a:gd name="connsiteY0" fmla="*/ 0 h 822004"/>
                <a:gd name="connsiteX1" fmla="*/ 451372 w 788308"/>
                <a:gd name="connsiteY1" fmla="*/ 0 h 822004"/>
                <a:gd name="connsiteX2" fmla="*/ 788308 w 788308"/>
                <a:gd name="connsiteY2" fmla="*/ 135461 h 822004"/>
                <a:gd name="connsiteX3" fmla="*/ 788308 w 788308"/>
                <a:gd name="connsiteY3" fmla="*/ 822004 h 822004"/>
                <a:gd name="connsiteX0" fmla="*/ 0 w 788308"/>
                <a:gd name="connsiteY0" fmla="*/ 2 h 822006"/>
                <a:gd name="connsiteX1" fmla="*/ 230883 w 788308"/>
                <a:gd name="connsiteY1" fmla="*/ 0 h 822006"/>
                <a:gd name="connsiteX2" fmla="*/ 451372 w 788308"/>
                <a:gd name="connsiteY2" fmla="*/ 2 h 822006"/>
                <a:gd name="connsiteX3" fmla="*/ 788308 w 788308"/>
                <a:gd name="connsiteY3" fmla="*/ 135463 h 822006"/>
                <a:gd name="connsiteX4" fmla="*/ 788308 w 788308"/>
                <a:gd name="connsiteY4" fmla="*/ 822006 h 822006"/>
                <a:gd name="connsiteX0" fmla="*/ 1 w 557426"/>
                <a:gd name="connsiteY0" fmla="*/ 0 h 822006"/>
                <a:gd name="connsiteX1" fmla="*/ 220490 w 557426"/>
                <a:gd name="connsiteY1" fmla="*/ 2 h 822006"/>
                <a:gd name="connsiteX2" fmla="*/ 557426 w 557426"/>
                <a:gd name="connsiteY2" fmla="*/ 135463 h 822006"/>
                <a:gd name="connsiteX3" fmla="*/ 557426 w 557426"/>
                <a:gd name="connsiteY3" fmla="*/ 822006 h 822006"/>
                <a:gd name="connsiteX0" fmla="*/ -1 w 557430"/>
                <a:gd name="connsiteY0" fmla="*/ 0 h 280020"/>
                <a:gd name="connsiteX1" fmla="*/ 220488 w 557430"/>
                <a:gd name="connsiteY1" fmla="*/ 2 h 280020"/>
                <a:gd name="connsiteX2" fmla="*/ 557424 w 557430"/>
                <a:gd name="connsiteY2" fmla="*/ 135463 h 280020"/>
                <a:gd name="connsiteX3" fmla="*/ 557429 w 557430"/>
                <a:gd name="connsiteY3" fmla="*/ 280020 h 280020"/>
                <a:gd name="connsiteX0" fmla="*/ 1 w 557430"/>
                <a:gd name="connsiteY0" fmla="*/ 60468 h 340488"/>
                <a:gd name="connsiteX1" fmla="*/ 236944 w 557430"/>
                <a:gd name="connsiteY1" fmla="*/ 0 h 340488"/>
                <a:gd name="connsiteX2" fmla="*/ 220490 w 557430"/>
                <a:gd name="connsiteY2" fmla="*/ 60470 h 340488"/>
                <a:gd name="connsiteX3" fmla="*/ 557426 w 557430"/>
                <a:gd name="connsiteY3" fmla="*/ 195931 h 340488"/>
                <a:gd name="connsiteX4" fmla="*/ 557431 w 557430"/>
                <a:gd name="connsiteY4" fmla="*/ 340488 h 340488"/>
                <a:gd name="connsiteX0" fmla="*/ 16455 w 336943"/>
                <a:gd name="connsiteY0" fmla="*/ 0 h 340488"/>
                <a:gd name="connsiteX1" fmla="*/ 1 w 336943"/>
                <a:gd name="connsiteY1" fmla="*/ 60470 h 340488"/>
                <a:gd name="connsiteX2" fmla="*/ 336937 w 336943"/>
                <a:gd name="connsiteY2" fmla="*/ 195931 h 340488"/>
                <a:gd name="connsiteX3" fmla="*/ 336942 w 336943"/>
                <a:gd name="connsiteY3" fmla="*/ 340488 h 340488"/>
                <a:gd name="connsiteX0" fmla="*/ 1 w 345501"/>
                <a:gd name="connsiteY0" fmla="*/ 0 h 336851"/>
                <a:gd name="connsiteX1" fmla="*/ 8561 w 345501"/>
                <a:gd name="connsiteY1" fmla="*/ 56833 h 336851"/>
                <a:gd name="connsiteX2" fmla="*/ 345497 w 345501"/>
                <a:gd name="connsiteY2" fmla="*/ 192294 h 336851"/>
                <a:gd name="connsiteX3" fmla="*/ 345502 w 345501"/>
                <a:gd name="connsiteY3" fmla="*/ 336851 h 336851"/>
                <a:gd name="connsiteX0" fmla="*/ 0 w 530505"/>
                <a:gd name="connsiteY0" fmla="*/ 0 h 336851"/>
                <a:gd name="connsiteX1" fmla="*/ 193563 w 530505"/>
                <a:gd name="connsiteY1" fmla="*/ 56833 h 336851"/>
                <a:gd name="connsiteX2" fmla="*/ 530499 w 530505"/>
                <a:gd name="connsiteY2" fmla="*/ 192294 h 336851"/>
                <a:gd name="connsiteX3" fmla="*/ 530504 w 530505"/>
                <a:gd name="connsiteY3" fmla="*/ 336851 h 336851"/>
                <a:gd name="connsiteX0" fmla="*/ 0 w 530503"/>
                <a:gd name="connsiteY0" fmla="*/ 0 h 336851"/>
                <a:gd name="connsiteX1" fmla="*/ 3 w 530503"/>
                <a:gd name="connsiteY1" fmla="*/ 34870 h 336851"/>
                <a:gd name="connsiteX2" fmla="*/ 530499 w 530503"/>
                <a:gd name="connsiteY2" fmla="*/ 192294 h 336851"/>
                <a:gd name="connsiteX3" fmla="*/ 530504 w 530503"/>
                <a:gd name="connsiteY3" fmla="*/ 336851 h 336851"/>
                <a:gd name="connsiteX0" fmla="*/ 0 w 1133188"/>
                <a:gd name="connsiteY0" fmla="*/ 0 h 336851"/>
                <a:gd name="connsiteX1" fmla="*/ 3 w 1133188"/>
                <a:gd name="connsiteY1" fmla="*/ 34870 h 336851"/>
                <a:gd name="connsiteX2" fmla="*/ 530499 w 1133188"/>
                <a:gd name="connsiteY2" fmla="*/ 192294 h 336851"/>
                <a:gd name="connsiteX3" fmla="*/ 1133188 w 1133188"/>
                <a:gd name="connsiteY3" fmla="*/ 336851 h 336851"/>
                <a:gd name="connsiteX0" fmla="*/ 0 w 1133188"/>
                <a:gd name="connsiteY0" fmla="*/ 0 h 336851"/>
                <a:gd name="connsiteX1" fmla="*/ 3 w 1133188"/>
                <a:gd name="connsiteY1" fmla="*/ 34870 h 336851"/>
                <a:gd name="connsiteX2" fmla="*/ 530499 w 1133188"/>
                <a:gd name="connsiteY2" fmla="*/ 192294 h 336851"/>
                <a:gd name="connsiteX3" fmla="*/ 1133188 w 1133188"/>
                <a:gd name="connsiteY3" fmla="*/ 336851 h 336851"/>
                <a:gd name="connsiteX0" fmla="*/ 0 w 1133192"/>
                <a:gd name="connsiteY0" fmla="*/ 0 h 336851"/>
                <a:gd name="connsiteX1" fmla="*/ 3 w 1133192"/>
                <a:gd name="connsiteY1" fmla="*/ 34870 h 336851"/>
                <a:gd name="connsiteX2" fmla="*/ 1133191 w 1133192"/>
                <a:gd name="connsiteY2" fmla="*/ 103122 h 336851"/>
                <a:gd name="connsiteX3" fmla="*/ 1133188 w 1133192"/>
                <a:gd name="connsiteY3" fmla="*/ 336851 h 336851"/>
                <a:gd name="connsiteX0" fmla="*/ 634215 w 1133188"/>
                <a:gd name="connsiteY0" fmla="*/ 0 h 402981"/>
                <a:gd name="connsiteX1" fmla="*/ 1 w 1133188"/>
                <a:gd name="connsiteY1" fmla="*/ 101000 h 402981"/>
                <a:gd name="connsiteX2" fmla="*/ 1133189 w 1133188"/>
                <a:gd name="connsiteY2" fmla="*/ 169252 h 402981"/>
                <a:gd name="connsiteX3" fmla="*/ 1133186 w 1133188"/>
                <a:gd name="connsiteY3" fmla="*/ 402981 h 402981"/>
                <a:gd name="connsiteX0" fmla="*/ 1 w 498976"/>
                <a:gd name="connsiteY0" fmla="*/ 0 h 402981"/>
                <a:gd name="connsiteX1" fmla="*/ 123402 w 498976"/>
                <a:gd name="connsiteY1" fmla="*/ 70406 h 402981"/>
                <a:gd name="connsiteX2" fmla="*/ 498975 w 498976"/>
                <a:gd name="connsiteY2" fmla="*/ 169252 h 402981"/>
                <a:gd name="connsiteX3" fmla="*/ 498972 w 498976"/>
                <a:gd name="connsiteY3" fmla="*/ 402981 h 402981"/>
                <a:gd name="connsiteX0" fmla="*/ 1 w 380338"/>
                <a:gd name="connsiteY0" fmla="*/ 0 h 412010"/>
                <a:gd name="connsiteX1" fmla="*/ 4766 w 380338"/>
                <a:gd name="connsiteY1" fmla="*/ 79435 h 412010"/>
                <a:gd name="connsiteX2" fmla="*/ 380339 w 380338"/>
                <a:gd name="connsiteY2" fmla="*/ 178281 h 412010"/>
                <a:gd name="connsiteX3" fmla="*/ 380336 w 380338"/>
                <a:gd name="connsiteY3" fmla="*/ 412010 h 412010"/>
                <a:gd name="connsiteX0" fmla="*/ -1 w 380336"/>
                <a:gd name="connsiteY0" fmla="*/ 0 h 412010"/>
                <a:gd name="connsiteX1" fmla="*/ 4762 w 380336"/>
                <a:gd name="connsiteY1" fmla="*/ 79435 h 412010"/>
                <a:gd name="connsiteX2" fmla="*/ 380335 w 380336"/>
                <a:gd name="connsiteY2" fmla="*/ 178281 h 412010"/>
                <a:gd name="connsiteX3" fmla="*/ 380332 w 380336"/>
                <a:gd name="connsiteY3" fmla="*/ 412010 h 412010"/>
                <a:gd name="connsiteX0" fmla="*/ 0 w 1403666"/>
                <a:gd name="connsiteY0" fmla="*/ 38711 h 344198"/>
                <a:gd name="connsiteX1" fmla="*/ 1028094 w 1403666"/>
                <a:gd name="connsiteY1" fmla="*/ 11623 h 344198"/>
                <a:gd name="connsiteX2" fmla="*/ 1403667 w 1403666"/>
                <a:gd name="connsiteY2" fmla="*/ 110469 h 344198"/>
                <a:gd name="connsiteX3" fmla="*/ 1403664 w 1403666"/>
                <a:gd name="connsiteY3" fmla="*/ 344198 h 344198"/>
                <a:gd name="connsiteX0" fmla="*/ 0 w 1403668"/>
                <a:gd name="connsiteY0" fmla="*/ 27088 h 332575"/>
                <a:gd name="connsiteX1" fmla="*/ 1028094 w 1403668"/>
                <a:gd name="connsiteY1" fmla="*/ 0 h 332575"/>
                <a:gd name="connsiteX2" fmla="*/ 1403667 w 1403668"/>
                <a:gd name="connsiteY2" fmla="*/ 98846 h 332575"/>
                <a:gd name="connsiteX3" fmla="*/ 1403664 w 1403668"/>
                <a:gd name="connsiteY3" fmla="*/ 332575 h 332575"/>
                <a:gd name="connsiteX0" fmla="*/ -1 w 1390371"/>
                <a:gd name="connsiteY0" fmla="*/ 37207 h 332575"/>
                <a:gd name="connsiteX1" fmla="*/ 1014799 w 1390371"/>
                <a:gd name="connsiteY1" fmla="*/ 0 h 332575"/>
                <a:gd name="connsiteX2" fmla="*/ 1390372 w 1390371"/>
                <a:gd name="connsiteY2" fmla="*/ 98846 h 332575"/>
                <a:gd name="connsiteX3" fmla="*/ 1390369 w 1390371"/>
                <a:gd name="connsiteY3" fmla="*/ 332575 h 332575"/>
                <a:gd name="connsiteX0" fmla="*/ 1 w 1390375"/>
                <a:gd name="connsiteY0" fmla="*/ 13695 h 309063"/>
                <a:gd name="connsiteX1" fmla="*/ 1095312 w 1390375"/>
                <a:gd name="connsiteY1" fmla="*/ 0 h 309063"/>
                <a:gd name="connsiteX2" fmla="*/ 1390374 w 1390375"/>
                <a:gd name="connsiteY2" fmla="*/ 75334 h 309063"/>
                <a:gd name="connsiteX3" fmla="*/ 1390371 w 1390375"/>
                <a:gd name="connsiteY3" fmla="*/ 309063 h 309063"/>
                <a:gd name="connsiteX0" fmla="*/ -1 w 1390371"/>
                <a:gd name="connsiteY0" fmla="*/ 6612 h 301980"/>
                <a:gd name="connsiteX1" fmla="*/ 1137521 w 1390371"/>
                <a:gd name="connsiteY1" fmla="*/ 0 h 301980"/>
                <a:gd name="connsiteX2" fmla="*/ 1390372 w 1390371"/>
                <a:gd name="connsiteY2" fmla="*/ 68251 h 301980"/>
                <a:gd name="connsiteX3" fmla="*/ 1390369 w 1390371"/>
                <a:gd name="connsiteY3" fmla="*/ 301980 h 301980"/>
                <a:gd name="connsiteX0" fmla="*/ 1 w 1390375"/>
                <a:gd name="connsiteY0" fmla="*/ 1652 h 297020"/>
                <a:gd name="connsiteX1" fmla="*/ 1158314 w 1390375"/>
                <a:gd name="connsiteY1" fmla="*/ 0 h 297020"/>
                <a:gd name="connsiteX2" fmla="*/ 1390374 w 1390375"/>
                <a:gd name="connsiteY2" fmla="*/ 63291 h 297020"/>
                <a:gd name="connsiteX3" fmla="*/ 1390371 w 1390375"/>
                <a:gd name="connsiteY3" fmla="*/ 297020 h 297020"/>
                <a:gd name="connsiteX0" fmla="*/ -1 w 1886365"/>
                <a:gd name="connsiteY0" fmla="*/ 0 h 297020"/>
                <a:gd name="connsiteX1" fmla="*/ 1654306 w 1886365"/>
                <a:gd name="connsiteY1" fmla="*/ 0 h 297020"/>
                <a:gd name="connsiteX2" fmla="*/ 1886366 w 1886365"/>
                <a:gd name="connsiteY2" fmla="*/ 63291 h 297020"/>
                <a:gd name="connsiteX3" fmla="*/ 1886363 w 1886365"/>
                <a:gd name="connsiteY3" fmla="*/ 297020 h 297020"/>
                <a:gd name="connsiteX0" fmla="*/ -1 w 1886365"/>
                <a:gd name="connsiteY0" fmla="*/ 0 h 297020"/>
                <a:gd name="connsiteX1" fmla="*/ 493195 w 1886365"/>
                <a:gd name="connsiteY1" fmla="*/ 0 h 297020"/>
                <a:gd name="connsiteX2" fmla="*/ 1654306 w 1886365"/>
                <a:gd name="connsiteY2" fmla="*/ 0 h 297020"/>
                <a:gd name="connsiteX3" fmla="*/ 1886366 w 1886365"/>
                <a:gd name="connsiteY3" fmla="*/ 63291 h 297020"/>
                <a:gd name="connsiteX4" fmla="*/ 1886363 w 1886365"/>
                <a:gd name="connsiteY4" fmla="*/ 297020 h 297020"/>
                <a:gd name="connsiteX0" fmla="*/ -1 w 1886365"/>
                <a:gd name="connsiteY0" fmla="*/ 0 h 297020"/>
                <a:gd name="connsiteX1" fmla="*/ 493195 w 1886365"/>
                <a:gd name="connsiteY1" fmla="*/ 0 h 297020"/>
                <a:gd name="connsiteX2" fmla="*/ 1498124 w 1886365"/>
                <a:gd name="connsiteY2" fmla="*/ 0 h 297020"/>
                <a:gd name="connsiteX3" fmla="*/ 1886366 w 1886365"/>
                <a:gd name="connsiteY3" fmla="*/ 63291 h 297020"/>
                <a:gd name="connsiteX4" fmla="*/ 1886363 w 1886365"/>
                <a:gd name="connsiteY4" fmla="*/ 297020 h 297020"/>
                <a:gd name="connsiteX0" fmla="*/ -1 w 1903329"/>
                <a:gd name="connsiteY0" fmla="*/ 0 h 297020"/>
                <a:gd name="connsiteX1" fmla="*/ 493195 w 1903329"/>
                <a:gd name="connsiteY1" fmla="*/ 0 h 297020"/>
                <a:gd name="connsiteX2" fmla="*/ 1498124 w 1903329"/>
                <a:gd name="connsiteY2" fmla="*/ 0 h 297020"/>
                <a:gd name="connsiteX3" fmla="*/ 1903329 w 1903329"/>
                <a:gd name="connsiteY3" fmla="*/ 129984 h 297020"/>
                <a:gd name="connsiteX4" fmla="*/ 1886363 w 1903329"/>
                <a:gd name="connsiteY4" fmla="*/ 297020 h 297020"/>
                <a:gd name="connsiteX0" fmla="*/ -1 w 1903329"/>
                <a:gd name="connsiteY0" fmla="*/ 0 h 297020"/>
                <a:gd name="connsiteX1" fmla="*/ 493195 w 1903329"/>
                <a:gd name="connsiteY1" fmla="*/ 0 h 297020"/>
                <a:gd name="connsiteX2" fmla="*/ 1148690 w 1903329"/>
                <a:gd name="connsiteY2" fmla="*/ 0 h 297020"/>
                <a:gd name="connsiteX3" fmla="*/ 1903329 w 1903329"/>
                <a:gd name="connsiteY3" fmla="*/ 129984 h 297020"/>
                <a:gd name="connsiteX4" fmla="*/ 1886363 w 1903329"/>
                <a:gd name="connsiteY4" fmla="*/ 297020 h 297020"/>
                <a:gd name="connsiteX0" fmla="*/ -1 w 1903329"/>
                <a:gd name="connsiteY0" fmla="*/ 0 h 297020"/>
                <a:gd name="connsiteX1" fmla="*/ 493195 w 1903329"/>
                <a:gd name="connsiteY1" fmla="*/ 0 h 297020"/>
                <a:gd name="connsiteX2" fmla="*/ 1401756 w 1903329"/>
                <a:gd name="connsiteY2" fmla="*/ 0 h 297020"/>
                <a:gd name="connsiteX3" fmla="*/ 1903329 w 1903329"/>
                <a:gd name="connsiteY3" fmla="*/ 129984 h 297020"/>
                <a:gd name="connsiteX4" fmla="*/ 1886363 w 1903329"/>
                <a:gd name="connsiteY4" fmla="*/ 297020 h 297020"/>
                <a:gd name="connsiteX0" fmla="*/ -1 w 1904719"/>
                <a:gd name="connsiteY0" fmla="*/ 0 h 297020"/>
                <a:gd name="connsiteX1" fmla="*/ 493195 w 1904719"/>
                <a:gd name="connsiteY1" fmla="*/ 0 h 297020"/>
                <a:gd name="connsiteX2" fmla="*/ 1401756 w 1904719"/>
                <a:gd name="connsiteY2" fmla="*/ 0 h 297020"/>
                <a:gd name="connsiteX3" fmla="*/ 1903329 w 1904719"/>
                <a:gd name="connsiteY3" fmla="*/ 129984 h 297020"/>
                <a:gd name="connsiteX4" fmla="*/ 1904719 w 1904719"/>
                <a:gd name="connsiteY4" fmla="*/ 297020 h 297020"/>
                <a:gd name="connsiteX0" fmla="*/ 0 w 1411524"/>
                <a:gd name="connsiteY0" fmla="*/ 0 h 297020"/>
                <a:gd name="connsiteX1" fmla="*/ 908561 w 1411524"/>
                <a:gd name="connsiteY1" fmla="*/ 0 h 297020"/>
                <a:gd name="connsiteX2" fmla="*/ 1410134 w 1411524"/>
                <a:gd name="connsiteY2" fmla="*/ 129984 h 297020"/>
                <a:gd name="connsiteX3" fmla="*/ 1411524 w 1411524"/>
                <a:gd name="connsiteY3" fmla="*/ 297020 h 297020"/>
                <a:gd name="connsiteX0" fmla="*/ 0 w 1410133"/>
                <a:gd name="connsiteY0" fmla="*/ 0 h 129984"/>
                <a:gd name="connsiteX1" fmla="*/ 908561 w 1410133"/>
                <a:gd name="connsiteY1" fmla="*/ 0 h 129984"/>
                <a:gd name="connsiteX2" fmla="*/ 1410134 w 1410133"/>
                <a:gd name="connsiteY2" fmla="*/ 129984 h 129984"/>
                <a:gd name="connsiteX0" fmla="*/ 0 w 1410133"/>
                <a:gd name="connsiteY0" fmla="*/ 526 h 130510"/>
                <a:gd name="connsiteX1" fmla="*/ 849066 w 1410133"/>
                <a:gd name="connsiteY1" fmla="*/ 0 h 130510"/>
                <a:gd name="connsiteX2" fmla="*/ 1410134 w 1410133"/>
                <a:gd name="connsiteY2" fmla="*/ 130510 h 130510"/>
                <a:gd name="connsiteX0" fmla="*/ 0 w 1410134"/>
                <a:gd name="connsiteY0" fmla="*/ 20738 h 150722"/>
                <a:gd name="connsiteX1" fmla="*/ 1224109 w 1410134"/>
                <a:gd name="connsiteY1" fmla="*/ 0 h 150722"/>
                <a:gd name="connsiteX2" fmla="*/ 1410134 w 1410134"/>
                <a:gd name="connsiteY2" fmla="*/ 150722 h 150722"/>
                <a:gd name="connsiteX0" fmla="*/ 0 w 1410134"/>
                <a:gd name="connsiteY0" fmla="*/ 20738 h 150722"/>
                <a:gd name="connsiteX1" fmla="*/ 4896 w 1410134"/>
                <a:gd name="connsiteY1" fmla="*/ 1 h 150722"/>
                <a:gd name="connsiteX2" fmla="*/ 1224109 w 1410134"/>
                <a:gd name="connsiteY2" fmla="*/ 0 h 150722"/>
                <a:gd name="connsiteX3" fmla="*/ 1410134 w 1410134"/>
                <a:gd name="connsiteY3" fmla="*/ 150722 h 150722"/>
                <a:gd name="connsiteX0" fmla="*/ 0 w 1405238"/>
                <a:gd name="connsiteY0" fmla="*/ 1 h 150722"/>
                <a:gd name="connsiteX1" fmla="*/ 1219213 w 1405238"/>
                <a:gd name="connsiteY1" fmla="*/ 0 h 150722"/>
                <a:gd name="connsiteX2" fmla="*/ 1405238 w 1405238"/>
                <a:gd name="connsiteY2" fmla="*/ 150722 h 150722"/>
                <a:gd name="connsiteX0" fmla="*/ 0 w 1372709"/>
                <a:gd name="connsiteY0" fmla="*/ 1 h 122014"/>
                <a:gd name="connsiteX1" fmla="*/ 1219213 w 1372709"/>
                <a:gd name="connsiteY1" fmla="*/ 0 h 122014"/>
                <a:gd name="connsiteX2" fmla="*/ 1372709 w 1372709"/>
                <a:gd name="connsiteY2" fmla="*/ 122014 h 122014"/>
                <a:gd name="connsiteX0" fmla="*/ 0 w 1625950"/>
                <a:gd name="connsiteY0" fmla="*/ 1 h 309428"/>
                <a:gd name="connsiteX1" fmla="*/ 1219213 w 1625950"/>
                <a:gd name="connsiteY1" fmla="*/ 0 h 309428"/>
                <a:gd name="connsiteX2" fmla="*/ 1625950 w 1625950"/>
                <a:gd name="connsiteY2" fmla="*/ 309428 h 309428"/>
                <a:gd name="connsiteX0" fmla="*/ 0 w 2322588"/>
                <a:gd name="connsiteY0" fmla="*/ 1 h 158071"/>
                <a:gd name="connsiteX1" fmla="*/ 1219213 w 2322588"/>
                <a:gd name="connsiteY1" fmla="*/ 0 h 158071"/>
                <a:gd name="connsiteX2" fmla="*/ 2322588 w 2322588"/>
                <a:gd name="connsiteY2" fmla="*/ 158071 h 158071"/>
                <a:gd name="connsiteX0" fmla="*/ 697039 w 3019627"/>
                <a:gd name="connsiteY0" fmla="*/ 1 h 158073"/>
                <a:gd name="connsiteX1" fmla="*/ 0 w 3019627"/>
                <a:gd name="connsiteY1" fmla="*/ 158073 h 158073"/>
                <a:gd name="connsiteX2" fmla="*/ 3019627 w 3019627"/>
                <a:gd name="connsiteY2" fmla="*/ 158071 h 158073"/>
                <a:gd name="connsiteX0" fmla="*/ 0 w 3535685"/>
                <a:gd name="connsiteY0" fmla="*/ 173781 h 173781"/>
                <a:gd name="connsiteX1" fmla="*/ 516058 w 3535685"/>
                <a:gd name="connsiteY1" fmla="*/ 2 h 173781"/>
                <a:gd name="connsiteX2" fmla="*/ 3535685 w 3535685"/>
                <a:gd name="connsiteY2" fmla="*/ 0 h 173781"/>
                <a:gd name="connsiteX0" fmla="*/ 0 w 3535685"/>
                <a:gd name="connsiteY0" fmla="*/ 177139 h 177139"/>
                <a:gd name="connsiteX1" fmla="*/ 267700 w 3535685"/>
                <a:gd name="connsiteY1" fmla="*/ 0 h 177139"/>
                <a:gd name="connsiteX2" fmla="*/ 3535685 w 3535685"/>
                <a:gd name="connsiteY2" fmla="*/ 3358 h 177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35685" h="177139">
                  <a:moveTo>
                    <a:pt x="0" y="177139"/>
                  </a:moveTo>
                  <a:lnTo>
                    <a:pt x="267700" y="0"/>
                  </a:lnTo>
                  <a:lnTo>
                    <a:pt x="3535685" y="3358"/>
                  </a:lnTo>
                </a:path>
              </a:pathLst>
            </a:custGeom>
            <a:ln w="19050">
              <a:solidFill>
                <a:srgbClr val="000000">
                  <a:alpha val="1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Freeform 129"/>
            <p:cNvSpPr/>
            <p:nvPr/>
          </p:nvSpPr>
          <p:spPr bwMode="gray">
            <a:xfrm rot="5400000">
              <a:off x="1374931" y="4644085"/>
              <a:ext cx="667655" cy="443596"/>
            </a:xfrm>
            <a:custGeom>
              <a:avLst/>
              <a:gdLst>
                <a:gd name="connsiteX0" fmla="*/ 17929 w 2848535"/>
                <a:gd name="connsiteY0" fmla="*/ 181536 h 199465"/>
                <a:gd name="connsiteX1" fmla="*/ 320488 w 2848535"/>
                <a:gd name="connsiteY1" fmla="*/ 181536 h 199465"/>
                <a:gd name="connsiteX2" fmla="*/ 421341 w 2848535"/>
                <a:gd name="connsiteY2" fmla="*/ 73959 h 199465"/>
                <a:gd name="connsiteX3" fmla="*/ 2848535 w 2848535"/>
                <a:gd name="connsiteY3" fmla="*/ 0 h 199465"/>
                <a:gd name="connsiteX4" fmla="*/ 2848535 w 2848535"/>
                <a:gd name="connsiteY4" fmla="*/ 0 h 199465"/>
                <a:gd name="connsiteX0" fmla="*/ 0 w 2830606"/>
                <a:gd name="connsiteY0" fmla="*/ 181536 h 199465"/>
                <a:gd name="connsiteX1" fmla="*/ 302559 w 2830606"/>
                <a:gd name="connsiteY1" fmla="*/ 181536 h 199465"/>
                <a:gd name="connsiteX2" fmla="*/ 403412 w 2830606"/>
                <a:gd name="connsiteY2" fmla="*/ 73959 h 199465"/>
                <a:gd name="connsiteX3" fmla="*/ 2830606 w 2830606"/>
                <a:gd name="connsiteY3" fmla="*/ 0 h 199465"/>
                <a:gd name="connsiteX4" fmla="*/ 2830606 w 2830606"/>
                <a:gd name="connsiteY4" fmla="*/ 0 h 199465"/>
                <a:gd name="connsiteX0" fmla="*/ 0 w 2830606"/>
                <a:gd name="connsiteY0" fmla="*/ 181536 h 181536"/>
                <a:gd name="connsiteX1" fmla="*/ 302559 w 2830606"/>
                <a:gd name="connsiteY1" fmla="*/ 181536 h 181536"/>
                <a:gd name="connsiteX2" fmla="*/ 403412 w 2830606"/>
                <a:gd name="connsiteY2" fmla="*/ 73959 h 181536"/>
                <a:gd name="connsiteX3" fmla="*/ 2830606 w 2830606"/>
                <a:gd name="connsiteY3" fmla="*/ 0 h 181536"/>
                <a:gd name="connsiteX4" fmla="*/ 2830606 w 2830606"/>
                <a:gd name="connsiteY4" fmla="*/ 0 h 181536"/>
                <a:gd name="connsiteX0" fmla="*/ 0 w 2830606"/>
                <a:gd name="connsiteY0" fmla="*/ 181536 h 181536"/>
                <a:gd name="connsiteX1" fmla="*/ 302559 w 2830606"/>
                <a:gd name="connsiteY1" fmla="*/ 181536 h 181536"/>
                <a:gd name="connsiteX2" fmla="*/ 403412 w 2830606"/>
                <a:gd name="connsiteY2" fmla="*/ 73959 h 181536"/>
                <a:gd name="connsiteX3" fmla="*/ 2830606 w 2830606"/>
                <a:gd name="connsiteY3" fmla="*/ 0 h 181536"/>
                <a:gd name="connsiteX4" fmla="*/ 2830606 w 2830606"/>
                <a:gd name="connsiteY4" fmla="*/ 0 h 181536"/>
                <a:gd name="connsiteX0" fmla="*/ 0 w 2830606"/>
                <a:gd name="connsiteY0" fmla="*/ 181536 h 181536"/>
                <a:gd name="connsiteX1" fmla="*/ 302559 w 2830606"/>
                <a:gd name="connsiteY1" fmla="*/ 181536 h 181536"/>
                <a:gd name="connsiteX2" fmla="*/ 477371 w 2830606"/>
                <a:gd name="connsiteY2" fmla="*/ 15688 h 181536"/>
                <a:gd name="connsiteX3" fmla="*/ 2830606 w 2830606"/>
                <a:gd name="connsiteY3" fmla="*/ 0 h 181536"/>
                <a:gd name="connsiteX4" fmla="*/ 2830606 w 2830606"/>
                <a:gd name="connsiteY4" fmla="*/ 0 h 181536"/>
                <a:gd name="connsiteX0" fmla="*/ 0 w 2830606"/>
                <a:gd name="connsiteY0" fmla="*/ 181536 h 181536"/>
                <a:gd name="connsiteX1" fmla="*/ 302559 w 2830606"/>
                <a:gd name="connsiteY1" fmla="*/ 181536 h 181536"/>
                <a:gd name="connsiteX2" fmla="*/ 477371 w 2830606"/>
                <a:gd name="connsiteY2" fmla="*/ 15688 h 181536"/>
                <a:gd name="connsiteX3" fmla="*/ 2830606 w 2830606"/>
                <a:gd name="connsiteY3" fmla="*/ 0 h 181536"/>
                <a:gd name="connsiteX4" fmla="*/ 2810436 w 2830606"/>
                <a:gd name="connsiteY4" fmla="*/ 13447 h 181536"/>
                <a:gd name="connsiteX0" fmla="*/ 0 w 2830606"/>
                <a:gd name="connsiteY0" fmla="*/ 186018 h 186018"/>
                <a:gd name="connsiteX1" fmla="*/ 302559 w 2830606"/>
                <a:gd name="connsiteY1" fmla="*/ 186018 h 186018"/>
                <a:gd name="connsiteX2" fmla="*/ 477371 w 2830606"/>
                <a:gd name="connsiteY2" fmla="*/ 0 h 186018"/>
                <a:gd name="connsiteX3" fmla="*/ 2830606 w 2830606"/>
                <a:gd name="connsiteY3" fmla="*/ 4482 h 186018"/>
                <a:gd name="connsiteX4" fmla="*/ 2810436 w 2830606"/>
                <a:gd name="connsiteY4" fmla="*/ 17929 h 186018"/>
                <a:gd name="connsiteX0" fmla="*/ 0 w 2830606"/>
                <a:gd name="connsiteY0" fmla="*/ 186018 h 186018"/>
                <a:gd name="connsiteX1" fmla="*/ 302559 w 2830606"/>
                <a:gd name="connsiteY1" fmla="*/ 186018 h 186018"/>
                <a:gd name="connsiteX2" fmla="*/ 477371 w 2830606"/>
                <a:gd name="connsiteY2" fmla="*/ 0 h 186018"/>
                <a:gd name="connsiteX3" fmla="*/ 2830606 w 2830606"/>
                <a:gd name="connsiteY3" fmla="*/ 4482 h 186018"/>
                <a:gd name="connsiteX0" fmla="*/ 0 w 3211606"/>
                <a:gd name="connsiteY0" fmla="*/ 0 h 567018"/>
                <a:gd name="connsiteX1" fmla="*/ 683559 w 3211606"/>
                <a:gd name="connsiteY1" fmla="*/ 567018 h 567018"/>
                <a:gd name="connsiteX2" fmla="*/ 858371 w 3211606"/>
                <a:gd name="connsiteY2" fmla="*/ 381000 h 567018"/>
                <a:gd name="connsiteX3" fmla="*/ 3211606 w 3211606"/>
                <a:gd name="connsiteY3" fmla="*/ 385482 h 567018"/>
                <a:gd name="connsiteX0" fmla="*/ 0 w 3211606"/>
                <a:gd name="connsiteY0" fmla="*/ 0 h 385482"/>
                <a:gd name="connsiteX1" fmla="*/ 0 w 3211606"/>
                <a:gd name="connsiteY1" fmla="*/ 228600 h 385482"/>
                <a:gd name="connsiteX2" fmla="*/ 858371 w 3211606"/>
                <a:gd name="connsiteY2" fmla="*/ 381000 h 385482"/>
                <a:gd name="connsiteX3" fmla="*/ 3211606 w 3211606"/>
                <a:gd name="connsiteY3" fmla="*/ 385482 h 385482"/>
                <a:gd name="connsiteX0" fmla="*/ 0 w 3211606"/>
                <a:gd name="connsiteY0" fmla="*/ 0 h 385482"/>
                <a:gd name="connsiteX1" fmla="*/ 0 w 3211606"/>
                <a:gd name="connsiteY1" fmla="*/ 228600 h 385482"/>
                <a:gd name="connsiteX2" fmla="*/ 914400 w 3211606"/>
                <a:gd name="connsiteY2" fmla="*/ 228600 h 385482"/>
                <a:gd name="connsiteX3" fmla="*/ 3211606 w 3211606"/>
                <a:gd name="connsiteY3" fmla="*/ 385482 h 385482"/>
                <a:gd name="connsiteX0" fmla="*/ 0 w 914400"/>
                <a:gd name="connsiteY0" fmla="*/ 0 h 381000"/>
                <a:gd name="connsiteX1" fmla="*/ 0 w 914400"/>
                <a:gd name="connsiteY1" fmla="*/ 228600 h 381000"/>
                <a:gd name="connsiteX2" fmla="*/ 914400 w 914400"/>
                <a:gd name="connsiteY2" fmla="*/ 228600 h 381000"/>
                <a:gd name="connsiteX3" fmla="*/ 914400 w 914400"/>
                <a:gd name="connsiteY3" fmla="*/ 381000 h 381000"/>
                <a:gd name="connsiteX0" fmla="*/ 0 w 914400"/>
                <a:gd name="connsiteY0" fmla="*/ 0 h 471678"/>
                <a:gd name="connsiteX1" fmla="*/ 0 w 914400"/>
                <a:gd name="connsiteY1" fmla="*/ 228600 h 471678"/>
                <a:gd name="connsiteX2" fmla="*/ 914400 w 914400"/>
                <a:gd name="connsiteY2" fmla="*/ 228600 h 471678"/>
                <a:gd name="connsiteX3" fmla="*/ 891540 w 914400"/>
                <a:gd name="connsiteY3" fmla="*/ 471678 h 471678"/>
                <a:gd name="connsiteX0" fmla="*/ 0 w 891540"/>
                <a:gd name="connsiteY0" fmla="*/ 0 h 471678"/>
                <a:gd name="connsiteX1" fmla="*/ 0 w 891540"/>
                <a:gd name="connsiteY1" fmla="*/ 228600 h 471678"/>
                <a:gd name="connsiteX2" fmla="*/ 643890 w 891540"/>
                <a:gd name="connsiteY2" fmla="*/ 267462 h 471678"/>
                <a:gd name="connsiteX3" fmla="*/ 891540 w 891540"/>
                <a:gd name="connsiteY3" fmla="*/ 471678 h 471678"/>
                <a:gd name="connsiteX0" fmla="*/ 0 w 891540"/>
                <a:gd name="connsiteY0" fmla="*/ 0 h 471678"/>
                <a:gd name="connsiteX1" fmla="*/ 26670 w 891540"/>
                <a:gd name="connsiteY1" fmla="*/ 257746 h 471678"/>
                <a:gd name="connsiteX2" fmla="*/ 643890 w 891540"/>
                <a:gd name="connsiteY2" fmla="*/ 267462 h 471678"/>
                <a:gd name="connsiteX3" fmla="*/ 891540 w 891540"/>
                <a:gd name="connsiteY3" fmla="*/ 471678 h 471678"/>
                <a:gd name="connsiteX0" fmla="*/ 0 w 891540"/>
                <a:gd name="connsiteY0" fmla="*/ 0 h 471678"/>
                <a:gd name="connsiteX1" fmla="*/ 7620 w 891540"/>
                <a:gd name="connsiteY1" fmla="*/ 267461 h 471678"/>
                <a:gd name="connsiteX2" fmla="*/ 643890 w 891540"/>
                <a:gd name="connsiteY2" fmla="*/ 267462 h 471678"/>
                <a:gd name="connsiteX3" fmla="*/ 891540 w 891540"/>
                <a:gd name="connsiteY3" fmla="*/ 471678 h 471678"/>
                <a:gd name="connsiteX0" fmla="*/ 0 w 883920"/>
                <a:gd name="connsiteY0" fmla="*/ 0 h 204217"/>
                <a:gd name="connsiteX1" fmla="*/ 636270 w 883920"/>
                <a:gd name="connsiteY1" fmla="*/ 1 h 204217"/>
                <a:gd name="connsiteX2" fmla="*/ 883920 w 883920"/>
                <a:gd name="connsiteY2" fmla="*/ 204217 h 204217"/>
                <a:gd name="connsiteX0" fmla="*/ 0 w 883920"/>
                <a:gd name="connsiteY0" fmla="*/ 0 h 204217"/>
                <a:gd name="connsiteX1" fmla="*/ 557948 w 883920"/>
                <a:gd name="connsiteY1" fmla="*/ 1 h 204217"/>
                <a:gd name="connsiteX2" fmla="*/ 883920 w 883920"/>
                <a:gd name="connsiteY2" fmla="*/ 204217 h 204217"/>
                <a:gd name="connsiteX0" fmla="*/ 0 w 788308"/>
                <a:gd name="connsiteY0" fmla="*/ 0 h 309556"/>
                <a:gd name="connsiteX1" fmla="*/ 557948 w 788308"/>
                <a:gd name="connsiteY1" fmla="*/ 1 h 309556"/>
                <a:gd name="connsiteX2" fmla="*/ 788308 w 788308"/>
                <a:gd name="connsiteY2" fmla="*/ 309556 h 309556"/>
                <a:gd name="connsiteX0" fmla="*/ 0 w 788308"/>
                <a:gd name="connsiteY0" fmla="*/ 0 h 309556"/>
                <a:gd name="connsiteX1" fmla="*/ 451372 w 788308"/>
                <a:gd name="connsiteY1" fmla="*/ 0 h 309556"/>
                <a:gd name="connsiteX2" fmla="*/ 788308 w 788308"/>
                <a:gd name="connsiteY2" fmla="*/ 309556 h 309556"/>
                <a:gd name="connsiteX0" fmla="*/ 0 w 788308"/>
                <a:gd name="connsiteY0" fmla="*/ 0 h 309556"/>
                <a:gd name="connsiteX1" fmla="*/ 451372 w 788308"/>
                <a:gd name="connsiteY1" fmla="*/ 0 h 309556"/>
                <a:gd name="connsiteX2" fmla="*/ 788308 w 788308"/>
                <a:gd name="connsiteY2" fmla="*/ 135461 h 309556"/>
                <a:gd name="connsiteX3" fmla="*/ 788308 w 788308"/>
                <a:gd name="connsiteY3" fmla="*/ 309556 h 309556"/>
                <a:gd name="connsiteX0" fmla="*/ 0 w 788308"/>
                <a:gd name="connsiteY0" fmla="*/ 0 h 822004"/>
                <a:gd name="connsiteX1" fmla="*/ 451372 w 788308"/>
                <a:gd name="connsiteY1" fmla="*/ 0 h 822004"/>
                <a:gd name="connsiteX2" fmla="*/ 788308 w 788308"/>
                <a:gd name="connsiteY2" fmla="*/ 135461 h 822004"/>
                <a:gd name="connsiteX3" fmla="*/ 788308 w 788308"/>
                <a:gd name="connsiteY3" fmla="*/ 822004 h 822004"/>
                <a:gd name="connsiteX0" fmla="*/ 0 w 788308"/>
                <a:gd name="connsiteY0" fmla="*/ 0 h 822004"/>
                <a:gd name="connsiteX1" fmla="*/ 451372 w 788308"/>
                <a:gd name="connsiteY1" fmla="*/ 0 h 822004"/>
                <a:gd name="connsiteX2" fmla="*/ 788308 w 788308"/>
                <a:gd name="connsiteY2" fmla="*/ 82669 h 822004"/>
                <a:gd name="connsiteX3" fmla="*/ 788308 w 788308"/>
                <a:gd name="connsiteY3" fmla="*/ 822004 h 822004"/>
                <a:gd name="connsiteX0" fmla="*/ 0 w 788308"/>
                <a:gd name="connsiteY0" fmla="*/ 0 h 822004"/>
                <a:gd name="connsiteX1" fmla="*/ 555765 w 788308"/>
                <a:gd name="connsiteY1" fmla="*/ 0 h 822004"/>
                <a:gd name="connsiteX2" fmla="*/ 788308 w 788308"/>
                <a:gd name="connsiteY2" fmla="*/ 82669 h 822004"/>
                <a:gd name="connsiteX3" fmla="*/ 788308 w 788308"/>
                <a:gd name="connsiteY3" fmla="*/ 822004 h 822004"/>
                <a:gd name="connsiteX0" fmla="*/ 0 w 788308"/>
                <a:gd name="connsiteY0" fmla="*/ 0 h 822004"/>
                <a:gd name="connsiteX1" fmla="*/ 555765 w 788308"/>
                <a:gd name="connsiteY1" fmla="*/ 0 h 822004"/>
                <a:gd name="connsiteX2" fmla="*/ 788308 w 788308"/>
                <a:gd name="connsiteY2" fmla="*/ 49205 h 822004"/>
                <a:gd name="connsiteX3" fmla="*/ 788308 w 788308"/>
                <a:gd name="connsiteY3" fmla="*/ 822004 h 822004"/>
                <a:gd name="connsiteX0" fmla="*/ 0 w 788308"/>
                <a:gd name="connsiteY0" fmla="*/ 0 h 911819"/>
                <a:gd name="connsiteX1" fmla="*/ 555765 w 788308"/>
                <a:gd name="connsiteY1" fmla="*/ 0 h 911819"/>
                <a:gd name="connsiteX2" fmla="*/ 788308 w 788308"/>
                <a:gd name="connsiteY2" fmla="*/ 49205 h 911819"/>
                <a:gd name="connsiteX3" fmla="*/ 788308 w 788308"/>
                <a:gd name="connsiteY3" fmla="*/ 911819 h 911819"/>
                <a:gd name="connsiteX0" fmla="*/ 0 w 788308"/>
                <a:gd name="connsiteY0" fmla="*/ 0 h 911819"/>
                <a:gd name="connsiteX1" fmla="*/ 555765 w 788308"/>
                <a:gd name="connsiteY1" fmla="*/ 0 h 911819"/>
                <a:gd name="connsiteX2" fmla="*/ 788308 w 788308"/>
                <a:gd name="connsiteY2" fmla="*/ 350531 h 911819"/>
                <a:gd name="connsiteX3" fmla="*/ 788308 w 788308"/>
                <a:gd name="connsiteY3" fmla="*/ 911819 h 911819"/>
                <a:gd name="connsiteX0" fmla="*/ 0 w 788308"/>
                <a:gd name="connsiteY0" fmla="*/ 0 h 938164"/>
                <a:gd name="connsiteX1" fmla="*/ 555765 w 788308"/>
                <a:gd name="connsiteY1" fmla="*/ 0 h 938164"/>
                <a:gd name="connsiteX2" fmla="*/ 788308 w 788308"/>
                <a:gd name="connsiteY2" fmla="*/ 350531 h 938164"/>
                <a:gd name="connsiteX3" fmla="*/ 788308 w 788308"/>
                <a:gd name="connsiteY3" fmla="*/ 938164 h 938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8308" h="938164">
                  <a:moveTo>
                    <a:pt x="0" y="0"/>
                  </a:moveTo>
                  <a:lnTo>
                    <a:pt x="555765" y="0"/>
                  </a:lnTo>
                  <a:lnTo>
                    <a:pt x="788308" y="350531"/>
                  </a:lnTo>
                  <a:lnTo>
                    <a:pt x="788308" y="938164"/>
                  </a:lnTo>
                </a:path>
              </a:pathLst>
            </a:custGeom>
            <a:ln w="19050">
              <a:solidFill>
                <a:srgbClr val="000000">
                  <a:alpha val="1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Freeform 130"/>
            <p:cNvSpPr/>
            <p:nvPr/>
          </p:nvSpPr>
          <p:spPr bwMode="gray">
            <a:xfrm rot="16200000" flipV="1">
              <a:off x="3313155" y="4007980"/>
              <a:ext cx="50770" cy="210698"/>
            </a:xfrm>
            <a:custGeom>
              <a:avLst/>
              <a:gdLst>
                <a:gd name="connsiteX0" fmla="*/ 17929 w 2848535"/>
                <a:gd name="connsiteY0" fmla="*/ 181536 h 199465"/>
                <a:gd name="connsiteX1" fmla="*/ 320488 w 2848535"/>
                <a:gd name="connsiteY1" fmla="*/ 181536 h 199465"/>
                <a:gd name="connsiteX2" fmla="*/ 421341 w 2848535"/>
                <a:gd name="connsiteY2" fmla="*/ 73959 h 199465"/>
                <a:gd name="connsiteX3" fmla="*/ 2848535 w 2848535"/>
                <a:gd name="connsiteY3" fmla="*/ 0 h 199465"/>
                <a:gd name="connsiteX4" fmla="*/ 2848535 w 2848535"/>
                <a:gd name="connsiteY4" fmla="*/ 0 h 199465"/>
                <a:gd name="connsiteX0" fmla="*/ 0 w 2830606"/>
                <a:gd name="connsiteY0" fmla="*/ 181536 h 199465"/>
                <a:gd name="connsiteX1" fmla="*/ 302559 w 2830606"/>
                <a:gd name="connsiteY1" fmla="*/ 181536 h 199465"/>
                <a:gd name="connsiteX2" fmla="*/ 403412 w 2830606"/>
                <a:gd name="connsiteY2" fmla="*/ 73959 h 199465"/>
                <a:gd name="connsiteX3" fmla="*/ 2830606 w 2830606"/>
                <a:gd name="connsiteY3" fmla="*/ 0 h 199465"/>
                <a:gd name="connsiteX4" fmla="*/ 2830606 w 2830606"/>
                <a:gd name="connsiteY4" fmla="*/ 0 h 199465"/>
                <a:gd name="connsiteX0" fmla="*/ 0 w 2830606"/>
                <a:gd name="connsiteY0" fmla="*/ 181536 h 181536"/>
                <a:gd name="connsiteX1" fmla="*/ 302559 w 2830606"/>
                <a:gd name="connsiteY1" fmla="*/ 181536 h 181536"/>
                <a:gd name="connsiteX2" fmla="*/ 403412 w 2830606"/>
                <a:gd name="connsiteY2" fmla="*/ 73959 h 181536"/>
                <a:gd name="connsiteX3" fmla="*/ 2830606 w 2830606"/>
                <a:gd name="connsiteY3" fmla="*/ 0 h 181536"/>
                <a:gd name="connsiteX4" fmla="*/ 2830606 w 2830606"/>
                <a:gd name="connsiteY4" fmla="*/ 0 h 181536"/>
                <a:gd name="connsiteX0" fmla="*/ 0 w 2830606"/>
                <a:gd name="connsiteY0" fmla="*/ 181536 h 181536"/>
                <a:gd name="connsiteX1" fmla="*/ 302559 w 2830606"/>
                <a:gd name="connsiteY1" fmla="*/ 181536 h 181536"/>
                <a:gd name="connsiteX2" fmla="*/ 403412 w 2830606"/>
                <a:gd name="connsiteY2" fmla="*/ 73959 h 181536"/>
                <a:gd name="connsiteX3" fmla="*/ 2830606 w 2830606"/>
                <a:gd name="connsiteY3" fmla="*/ 0 h 181536"/>
                <a:gd name="connsiteX4" fmla="*/ 2830606 w 2830606"/>
                <a:gd name="connsiteY4" fmla="*/ 0 h 181536"/>
                <a:gd name="connsiteX0" fmla="*/ 0 w 2830606"/>
                <a:gd name="connsiteY0" fmla="*/ 181536 h 181536"/>
                <a:gd name="connsiteX1" fmla="*/ 302559 w 2830606"/>
                <a:gd name="connsiteY1" fmla="*/ 181536 h 181536"/>
                <a:gd name="connsiteX2" fmla="*/ 477371 w 2830606"/>
                <a:gd name="connsiteY2" fmla="*/ 15688 h 181536"/>
                <a:gd name="connsiteX3" fmla="*/ 2830606 w 2830606"/>
                <a:gd name="connsiteY3" fmla="*/ 0 h 181536"/>
                <a:gd name="connsiteX4" fmla="*/ 2830606 w 2830606"/>
                <a:gd name="connsiteY4" fmla="*/ 0 h 181536"/>
                <a:gd name="connsiteX0" fmla="*/ 0 w 2830606"/>
                <a:gd name="connsiteY0" fmla="*/ 181536 h 181536"/>
                <a:gd name="connsiteX1" fmla="*/ 302559 w 2830606"/>
                <a:gd name="connsiteY1" fmla="*/ 181536 h 181536"/>
                <a:gd name="connsiteX2" fmla="*/ 477371 w 2830606"/>
                <a:gd name="connsiteY2" fmla="*/ 15688 h 181536"/>
                <a:gd name="connsiteX3" fmla="*/ 2830606 w 2830606"/>
                <a:gd name="connsiteY3" fmla="*/ 0 h 181536"/>
                <a:gd name="connsiteX4" fmla="*/ 2810436 w 2830606"/>
                <a:gd name="connsiteY4" fmla="*/ 13447 h 181536"/>
                <a:gd name="connsiteX0" fmla="*/ 0 w 2830606"/>
                <a:gd name="connsiteY0" fmla="*/ 186018 h 186018"/>
                <a:gd name="connsiteX1" fmla="*/ 302559 w 2830606"/>
                <a:gd name="connsiteY1" fmla="*/ 186018 h 186018"/>
                <a:gd name="connsiteX2" fmla="*/ 477371 w 2830606"/>
                <a:gd name="connsiteY2" fmla="*/ 0 h 186018"/>
                <a:gd name="connsiteX3" fmla="*/ 2830606 w 2830606"/>
                <a:gd name="connsiteY3" fmla="*/ 4482 h 186018"/>
                <a:gd name="connsiteX4" fmla="*/ 2810436 w 2830606"/>
                <a:gd name="connsiteY4" fmla="*/ 17929 h 186018"/>
                <a:gd name="connsiteX0" fmla="*/ 0 w 2830606"/>
                <a:gd name="connsiteY0" fmla="*/ 186018 h 186018"/>
                <a:gd name="connsiteX1" fmla="*/ 302559 w 2830606"/>
                <a:gd name="connsiteY1" fmla="*/ 186018 h 186018"/>
                <a:gd name="connsiteX2" fmla="*/ 477371 w 2830606"/>
                <a:gd name="connsiteY2" fmla="*/ 0 h 186018"/>
                <a:gd name="connsiteX3" fmla="*/ 2830606 w 2830606"/>
                <a:gd name="connsiteY3" fmla="*/ 4482 h 186018"/>
                <a:gd name="connsiteX0" fmla="*/ 0 w 3211606"/>
                <a:gd name="connsiteY0" fmla="*/ 0 h 567018"/>
                <a:gd name="connsiteX1" fmla="*/ 683559 w 3211606"/>
                <a:gd name="connsiteY1" fmla="*/ 567018 h 567018"/>
                <a:gd name="connsiteX2" fmla="*/ 858371 w 3211606"/>
                <a:gd name="connsiteY2" fmla="*/ 381000 h 567018"/>
                <a:gd name="connsiteX3" fmla="*/ 3211606 w 3211606"/>
                <a:gd name="connsiteY3" fmla="*/ 385482 h 567018"/>
                <a:gd name="connsiteX0" fmla="*/ 0 w 3211606"/>
                <a:gd name="connsiteY0" fmla="*/ 0 h 385482"/>
                <a:gd name="connsiteX1" fmla="*/ 0 w 3211606"/>
                <a:gd name="connsiteY1" fmla="*/ 228600 h 385482"/>
                <a:gd name="connsiteX2" fmla="*/ 858371 w 3211606"/>
                <a:gd name="connsiteY2" fmla="*/ 381000 h 385482"/>
                <a:gd name="connsiteX3" fmla="*/ 3211606 w 3211606"/>
                <a:gd name="connsiteY3" fmla="*/ 385482 h 385482"/>
                <a:gd name="connsiteX0" fmla="*/ 0 w 3211606"/>
                <a:gd name="connsiteY0" fmla="*/ 0 h 385482"/>
                <a:gd name="connsiteX1" fmla="*/ 0 w 3211606"/>
                <a:gd name="connsiteY1" fmla="*/ 228600 h 385482"/>
                <a:gd name="connsiteX2" fmla="*/ 914400 w 3211606"/>
                <a:gd name="connsiteY2" fmla="*/ 228600 h 385482"/>
                <a:gd name="connsiteX3" fmla="*/ 3211606 w 3211606"/>
                <a:gd name="connsiteY3" fmla="*/ 385482 h 385482"/>
                <a:gd name="connsiteX0" fmla="*/ 0 w 914400"/>
                <a:gd name="connsiteY0" fmla="*/ 0 h 381000"/>
                <a:gd name="connsiteX1" fmla="*/ 0 w 914400"/>
                <a:gd name="connsiteY1" fmla="*/ 228600 h 381000"/>
                <a:gd name="connsiteX2" fmla="*/ 914400 w 914400"/>
                <a:gd name="connsiteY2" fmla="*/ 228600 h 381000"/>
                <a:gd name="connsiteX3" fmla="*/ 914400 w 914400"/>
                <a:gd name="connsiteY3" fmla="*/ 381000 h 381000"/>
                <a:gd name="connsiteX0" fmla="*/ 0 w 914400"/>
                <a:gd name="connsiteY0" fmla="*/ 0 h 471678"/>
                <a:gd name="connsiteX1" fmla="*/ 0 w 914400"/>
                <a:gd name="connsiteY1" fmla="*/ 228600 h 471678"/>
                <a:gd name="connsiteX2" fmla="*/ 914400 w 914400"/>
                <a:gd name="connsiteY2" fmla="*/ 228600 h 471678"/>
                <a:gd name="connsiteX3" fmla="*/ 891540 w 914400"/>
                <a:gd name="connsiteY3" fmla="*/ 471678 h 471678"/>
                <a:gd name="connsiteX0" fmla="*/ 0 w 891540"/>
                <a:gd name="connsiteY0" fmla="*/ 0 h 471678"/>
                <a:gd name="connsiteX1" fmla="*/ 0 w 891540"/>
                <a:gd name="connsiteY1" fmla="*/ 228600 h 471678"/>
                <a:gd name="connsiteX2" fmla="*/ 643890 w 891540"/>
                <a:gd name="connsiteY2" fmla="*/ 267462 h 471678"/>
                <a:gd name="connsiteX3" fmla="*/ 891540 w 891540"/>
                <a:gd name="connsiteY3" fmla="*/ 471678 h 471678"/>
                <a:gd name="connsiteX0" fmla="*/ 0 w 891540"/>
                <a:gd name="connsiteY0" fmla="*/ 0 h 471678"/>
                <a:gd name="connsiteX1" fmla="*/ 26670 w 891540"/>
                <a:gd name="connsiteY1" fmla="*/ 257746 h 471678"/>
                <a:gd name="connsiteX2" fmla="*/ 643890 w 891540"/>
                <a:gd name="connsiteY2" fmla="*/ 267462 h 471678"/>
                <a:gd name="connsiteX3" fmla="*/ 891540 w 891540"/>
                <a:gd name="connsiteY3" fmla="*/ 471678 h 471678"/>
                <a:gd name="connsiteX0" fmla="*/ 0 w 891540"/>
                <a:gd name="connsiteY0" fmla="*/ 0 h 471678"/>
                <a:gd name="connsiteX1" fmla="*/ 7620 w 891540"/>
                <a:gd name="connsiteY1" fmla="*/ 267461 h 471678"/>
                <a:gd name="connsiteX2" fmla="*/ 643890 w 891540"/>
                <a:gd name="connsiteY2" fmla="*/ 267462 h 471678"/>
                <a:gd name="connsiteX3" fmla="*/ 891540 w 891540"/>
                <a:gd name="connsiteY3" fmla="*/ 471678 h 471678"/>
                <a:gd name="connsiteX0" fmla="*/ 0 w 883920"/>
                <a:gd name="connsiteY0" fmla="*/ 0 h 204217"/>
                <a:gd name="connsiteX1" fmla="*/ 636270 w 883920"/>
                <a:gd name="connsiteY1" fmla="*/ 1 h 204217"/>
                <a:gd name="connsiteX2" fmla="*/ 883920 w 883920"/>
                <a:gd name="connsiteY2" fmla="*/ 204217 h 204217"/>
                <a:gd name="connsiteX0" fmla="*/ 0 w 883920"/>
                <a:gd name="connsiteY0" fmla="*/ 0 h 204217"/>
                <a:gd name="connsiteX1" fmla="*/ 557948 w 883920"/>
                <a:gd name="connsiteY1" fmla="*/ 1 h 204217"/>
                <a:gd name="connsiteX2" fmla="*/ 883920 w 883920"/>
                <a:gd name="connsiteY2" fmla="*/ 204217 h 204217"/>
                <a:gd name="connsiteX0" fmla="*/ 0 w 788308"/>
                <a:gd name="connsiteY0" fmla="*/ 0 h 309556"/>
                <a:gd name="connsiteX1" fmla="*/ 557948 w 788308"/>
                <a:gd name="connsiteY1" fmla="*/ 1 h 309556"/>
                <a:gd name="connsiteX2" fmla="*/ 788308 w 788308"/>
                <a:gd name="connsiteY2" fmla="*/ 309556 h 309556"/>
                <a:gd name="connsiteX0" fmla="*/ 0 w 788308"/>
                <a:gd name="connsiteY0" fmla="*/ 0 h 309556"/>
                <a:gd name="connsiteX1" fmla="*/ 451372 w 788308"/>
                <a:gd name="connsiteY1" fmla="*/ 0 h 309556"/>
                <a:gd name="connsiteX2" fmla="*/ 788308 w 788308"/>
                <a:gd name="connsiteY2" fmla="*/ 309556 h 309556"/>
                <a:gd name="connsiteX0" fmla="*/ 0 w 788308"/>
                <a:gd name="connsiteY0" fmla="*/ 0 h 309556"/>
                <a:gd name="connsiteX1" fmla="*/ 451372 w 788308"/>
                <a:gd name="connsiteY1" fmla="*/ 0 h 309556"/>
                <a:gd name="connsiteX2" fmla="*/ 788308 w 788308"/>
                <a:gd name="connsiteY2" fmla="*/ 135461 h 309556"/>
                <a:gd name="connsiteX3" fmla="*/ 788308 w 788308"/>
                <a:gd name="connsiteY3" fmla="*/ 309556 h 309556"/>
                <a:gd name="connsiteX0" fmla="*/ 0 w 788308"/>
                <a:gd name="connsiteY0" fmla="*/ 0 h 822004"/>
                <a:gd name="connsiteX1" fmla="*/ 451372 w 788308"/>
                <a:gd name="connsiteY1" fmla="*/ 0 h 822004"/>
                <a:gd name="connsiteX2" fmla="*/ 788308 w 788308"/>
                <a:gd name="connsiteY2" fmla="*/ 135461 h 822004"/>
                <a:gd name="connsiteX3" fmla="*/ 788308 w 788308"/>
                <a:gd name="connsiteY3" fmla="*/ 822004 h 822004"/>
                <a:gd name="connsiteX0" fmla="*/ 0 w 788308"/>
                <a:gd name="connsiteY0" fmla="*/ 2 h 822006"/>
                <a:gd name="connsiteX1" fmla="*/ 230883 w 788308"/>
                <a:gd name="connsiteY1" fmla="*/ 0 h 822006"/>
                <a:gd name="connsiteX2" fmla="*/ 451372 w 788308"/>
                <a:gd name="connsiteY2" fmla="*/ 2 h 822006"/>
                <a:gd name="connsiteX3" fmla="*/ 788308 w 788308"/>
                <a:gd name="connsiteY3" fmla="*/ 135463 h 822006"/>
                <a:gd name="connsiteX4" fmla="*/ 788308 w 788308"/>
                <a:gd name="connsiteY4" fmla="*/ 822006 h 822006"/>
                <a:gd name="connsiteX0" fmla="*/ 1 w 557426"/>
                <a:gd name="connsiteY0" fmla="*/ 0 h 822006"/>
                <a:gd name="connsiteX1" fmla="*/ 220490 w 557426"/>
                <a:gd name="connsiteY1" fmla="*/ 2 h 822006"/>
                <a:gd name="connsiteX2" fmla="*/ 557426 w 557426"/>
                <a:gd name="connsiteY2" fmla="*/ 135463 h 822006"/>
                <a:gd name="connsiteX3" fmla="*/ 557426 w 557426"/>
                <a:gd name="connsiteY3" fmla="*/ 822006 h 822006"/>
                <a:gd name="connsiteX0" fmla="*/ 0 w 1391259"/>
                <a:gd name="connsiteY0" fmla="*/ 0 h 822007"/>
                <a:gd name="connsiteX1" fmla="*/ 1054323 w 1391259"/>
                <a:gd name="connsiteY1" fmla="*/ 3 h 822007"/>
                <a:gd name="connsiteX2" fmla="*/ 1391259 w 1391259"/>
                <a:gd name="connsiteY2" fmla="*/ 135464 h 822007"/>
                <a:gd name="connsiteX3" fmla="*/ 1391259 w 1391259"/>
                <a:gd name="connsiteY3" fmla="*/ 822007 h 822007"/>
                <a:gd name="connsiteX0" fmla="*/ 0 w 1391259"/>
                <a:gd name="connsiteY0" fmla="*/ 0 h 822007"/>
                <a:gd name="connsiteX1" fmla="*/ 1054323 w 1391259"/>
                <a:gd name="connsiteY1" fmla="*/ 3 h 822007"/>
                <a:gd name="connsiteX2" fmla="*/ 1391259 w 1391259"/>
                <a:gd name="connsiteY2" fmla="*/ 239299 h 822007"/>
                <a:gd name="connsiteX3" fmla="*/ 1391259 w 1391259"/>
                <a:gd name="connsiteY3" fmla="*/ 822007 h 822007"/>
                <a:gd name="connsiteX0" fmla="*/ 0 w 1391259"/>
                <a:gd name="connsiteY0" fmla="*/ 0 h 706964"/>
                <a:gd name="connsiteX1" fmla="*/ 1054323 w 1391259"/>
                <a:gd name="connsiteY1" fmla="*/ 3 h 706964"/>
                <a:gd name="connsiteX2" fmla="*/ 1391259 w 1391259"/>
                <a:gd name="connsiteY2" fmla="*/ 239299 h 706964"/>
                <a:gd name="connsiteX3" fmla="*/ 1391259 w 1391259"/>
                <a:gd name="connsiteY3" fmla="*/ 706964 h 706964"/>
                <a:gd name="connsiteX0" fmla="*/ 0 w 1392482"/>
                <a:gd name="connsiteY0" fmla="*/ 0 h 1010967"/>
                <a:gd name="connsiteX1" fmla="*/ 1054323 w 1392482"/>
                <a:gd name="connsiteY1" fmla="*/ 3 h 1010967"/>
                <a:gd name="connsiteX2" fmla="*/ 1391259 w 1392482"/>
                <a:gd name="connsiteY2" fmla="*/ 239299 h 1010967"/>
                <a:gd name="connsiteX3" fmla="*/ 1392482 w 1392482"/>
                <a:gd name="connsiteY3" fmla="*/ 1010967 h 1010967"/>
                <a:gd name="connsiteX0" fmla="*/ 0 w 1392482"/>
                <a:gd name="connsiteY0" fmla="*/ 0 h 953833"/>
                <a:gd name="connsiteX1" fmla="*/ 1054323 w 1392482"/>
                <a:gd name="connsiteY1" fmla="*/ 3 h 953833"/>
                <a:gd name="connsiteX2" fmla="*/ 1391259 w 1392482"/>
                <a:gd name="connsiteY2" fmla="*/ 239299 h 953833"/>
                <a:gd name="connsiteX3" fmla="*/ 1392481 w 1392482"/>
                <a:gd name="connsiteY3" fmla="*/ 953832 h 953833"/>
                <a:gd name="connsiteX0" fmla="*/ 0 w 1392482"/>
                <a:gd name="connsiteY0" fmla="*/ 0 h 953833"/>
                <a:gd name="connsiteX1" fmla="*/ 1054323 w 1392482"/>
                <a:gd name="connsiteY1" fmla="*/ 3 h 953833"/>
                <a:gd name="connsiteX2" fmla="*/ 1392481 w 1392482"/>
                <a:gd name="connsiteY2" fmla="*/ 953832 h 953833"/>
                <a:gd name="connsiteX0" fmla="*/ 0 w 1393129"/>
                <a:gd name="connsiteY0" fmla="*/ 0 h 953833"/>
                <a:gd name="connsiteX1" fmla="*/ 1393129 w 1393129"/>
                <a:gd name="connsiteY1" fmla="*/ 0 h 953833"/>
                <a:gd name="connsiteX2" fmla="*/ 1392481 w 1393129"/>
                <a:gd name="connsiteY2" fmla="*/ 953832 h 953833"/>
                <a:gd name="connsiteX0" fmla="*/ 0 w 554875"/>
                <a:gd name="connsiteY0" fmla="*/ 0 h 1058320"/>
                <a:gd name="connsiteX1" fmla="*/ 554875 w 554875"/>
                <a:gd name="connsiteY1" fmla="*/ 104487 h 1058320"/>
                <a:gd name="connsiteX2" fmla="*/ 554227 w 554875"/>
                <a:gd name="connsiteY2" fmla="*/ 1058319 h 1058320"/>
                <a:gd name="connsiteX0" fmla="*/ 0 w 554228"/>
                <a:gd name="connsiteY0" fmla="*/ 0 h 1058320"/>
                <a:gd name="connsiteX1" fmla="*/ 553316 w 554228"/>
                <a:gd name="connsiteY1" fmla="*/ 5 h 1058320"/>
                <a:gd name="connsiteX2" fmla="*/ 554227 w 554228"/>
                <a:gd name="connsiteY2" fmla="*/ 1058319 h 1058320"/>
                <a:gd name="connsiteX0" fmla="*/ 0 w 746529"/>
                <a:gd name="connsiteY0" fmla="*/ 0 h 1058320"/>
                <a:gd name="connsiteX1" fmla="*/ 745617 w 746529"/>
                <a:gd name="connsiteY1" fmla="*/ 5 h 1058320"/>
                <a:gd name="connsiteX2" fmla="*/ 746528 w 746529"/>
                <a:gd name="connsiteY2" fmla="*/ 1058319 h 1058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6529" h="1058320">
                  <a:moveTo>
                    <a:pt x="0" y="0"/>
                  </a:moveTo>
                  <a:lnTo>
                    <a:pt x="745617" y="5"/>
                  </a:lnTo>
                  <a:cubicBezTo>
                    <a:pt x="745921" y="352776"/>
                    <a:pt x="746224" y="705548"/>
                    <a:pt x="746528" y="1058319"/>
                  </a:cubicBezTo>
                </a:path>
              </a:pathLst>
            </a:custGeom>
            <a:ln w="19050">
              <a:solidFill>
                <a:srgbClr val="000000">
                  <a:alpha val="1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Freeform 131"/>
            <p:cNvSpPr/>
            <p:nvPr/>
          </p:nvSpPr>
          <p:spPr bwMode="gray">
            <a:xfrm rot="5400000">
              <a:off x="7110229" y="669326"/>
              <a:ext cx="401855" cy="237950"/>
            </a:xfrm>
            <a:custGeom>
              <a:avLst/>
              <a:gdLst>
                <a:gd name="connsiteX0" fmla="*/ 17929 w 2848535"/>
                <a:gd name="connsiteY0" fmla="*/ 181536 h 199465"/>
                <a:gd name="connsiteX1" fmla="*/ 320488 w 2848535"/>
                <a:gd name="connsiteY1" fmla="*/ 181536 h 199465"/>
                <a:gd name="connsiteX2" fmla="*/ 421341 w 2848535"/>
                <a:gd name="connsiteY2" fmla="*/ 73959 h 199465"/>
                <a:gd name="connsiteX3" fmla="*/ 2848535 w 2848535"/>
                <a:gd name="connsiteY3" fmla="*/ 0 h 199465"/>
                <a:gd name="connsiteX4" fmla="*/ 2848535 w 2848535"/>
                <a:gd name="connsiteY4" fmla="*/ 0 h 199465"/>
                <a:gd name="connsiteX0" fmla="*/ 0 w 2830606"/>
                <a:gd name="connsiteY0" fmla="*/ 181536 h 199465"/>
                <a:gd name="connsiteX1" fmla="*/ 302559 w 2830606"/>
                <a:gd name="connsiteY1" fmla="*/ 181536 h 199465"/>
                <a:gd name="connsiteX2" fmla="*/ 403412 w 2830606"/>
                <a:gd name="connsiteY2" fmla="*/ 73959 h 199465"/>
                <a:gd name="connsiteX3" fmla="*/ 2830606 w 2830606"/>
                <a:gd name="connsiteY3" fmla="*/ 0 h 199465"/>
                <a:gd name="connsiteX4" fmla="*/ 2830606 w 2830606"/>
                <a:gd name="connsiteY4" fmla="*/ 0 h 199465"/>
                <a:gd name="connsiteX0" fmla="*/ 0 w 2830606"/>
                <a:gd name="connsiteY0" fmla="*/ 181536 h 181536"/>
                <a:gd name="connsiteX1" fmla="*/ 302559 w 2830606"/>
                <a:gd name="connsiteY1" fmla="*/ 181536 h 181536"/>
                <a:gd name="connsiteX2" fmla="*/ 403412 w 2830606"/>
                <a:gd name="connsiteY2" fmla="*/ 73959 h 181536"/>
                <a:gd name="connsiteX3" fmla="*/ 2830606 w 2830606"/>
                <a:gd name="connsiteY3" fmla="*/ 0 h 181536"/>
                <a:gd name="connsiteX4" fmla="*/ 2830606 w 2830606"/>
                <a:gd name="connsiteY4" fmla="*/ 0 h 181536"/>
                <a:gd name="connsiteX0" fmla="*/ 0 w 2830606"/>
                <a:gd name="connsiteY0" fmla="*/ 181536 h 181536"/>
                <a:gd name="connsiteX1" fmla="*/ 302559 w 2830606"/>
                <a:gd name="connsiteY1" fmla="*/ 181536 h 181536"/>
                <a:gd name="connsiteX2" fmla="*/ 403412 w 2830606"/>
                <a:gd name="connsiteY2" fmla="*/ 73959 h 181536"/>
                <a:gd name="connsiteX3" fmla="*/ 2830606 w 2830606"/>
                <a:gd name="connsiteY3" fmla="*/ 0 h 181536"/>
                <a:gd name="connsiteX4" fmla="*/ 2830606 w 2830606"/>
                <a:gd name="connsiteY4" fmla="*/ 0 h 181536"/>
                <a:gd name="connsiteX0" fmla="*/ 0 w 2830606"/>
                <a:gd name="connsiteY0" fmla="*/ 181536 h 181536"/>
                <a:gd name="connsiteX1" fmla="*/ 302559 w 2830606"/>
                <a:gd name="connsiteY1" fmla="*/ 181536 h 181536"/>
                <a:gd name="connsiteX2" fmla="*/ 477371 w 2830606"/>
                <a:gd name="connsiteY2" fmla="*/ 15688 h 181536"/>
                <a:gd name="connsiteX3" fmla="*/ 2830606 w 2830606"/>
                <a:gd name="connsiteY3" fmla="*/ 0 h 181536"/>
                <a:gd name="connsiteX4" fmla="*/ 2830606 w 2830606"/>
                <a:gd name="connsiteY4" fmla="*/ 0 h 181536"/>
                <a:gd name="connsiteX0" fmla="*/ 0 w 2830606"/>
                <a:gd name="connsiteY0" fmla="*/ 181536 h 181536"/>
                <a:gd name="connsiteX1" fmla="*/ 302559 w 2830606"/>
                <a:gd name="connsiteY1" fmla="*/ 181536 h 181536"/>
                <a:gd name="connsiteX2" fmla="*/ 477371 w 2830606"/>
                <a:gd name="connsiteY2" fmla="*/ 15688 h 181536"/>
                <a:gd name="connsiteX3" fmla="*/ 2830606 w 2830606"/>
                <a:gd name="connsiteY3" fmla="*/ 0 h 181536"/>
                <a:gd name="connsiteX4" fmla="*/ 2810436 w 2830606"/>
                <a:gd name="connsiteY4" fmla="*/ 13447 h 181536"/>
                <a:gd name="connsiteX0" fmla="*/ 0 w 2830606"/>
                <a:gd name="connsiteY0" fmla="*/ 186018 h 186018"/>
                <a:gd name="connsiteX1" fmla="*/ 302559 w 2830606"/>
                <a:gd name="connsiteY1" fmla="*/ 186018 h 186018"/>
                <a:gd name="connsiteX2" fmla="*/ 477371 w 2830606"/>
                <a:gd name="connsiteY2" fmla="*/ 0 h 186018"/>
                <a:gd name="connsiteX3" fmla="*/ 2830606 w 2830606"/>
                <a:gd name="connsiteY3" fmla="*/ 4482 h 186018"/>
                <a:gd name="connsiteX4" fmla="*/ 2810436 w 2830606"/>
                <a:gd name="connsiteY4" fmla="*/ 17929 h 186018"/>
                <a:gd name="connsiteX0" fmla="*/ 0 w 2830606"/>
                <a:gd name="connsiteY0" fmla="*/ 186018 h 186018"/>
                <a:gd name="connsiteX1" fmla="*/ 302559 w 2830606"/>
                <a:gd name="connsiteY1" fmla="*/ 186018 h 186018"/>
                <a:gd name="connsiteX2" fmla="*/ 477371 w 2830606"/>
                <a:gd name="connsiteY2" fmla="*/ 0 h 186018"/>
                <a:gd name="connsiteX3" fmla="*/ 2830606 w 2830606"/>
                <a:gd name="connsiteY3" fmla="*/ 4482 h 186018"/>
                <a:gd name="connsiteX0" fmla="*/ 0 w 3211606"/>
                <a:gd name="connsiteY0" fmla="*/ 0 h 567018"/>
                <a:gd name="connsiteX1" fmla="*/ 683559 w 3211606"/>
                <a:gd name="connsiteY1" fmla="*/ 567018 h 567018"/>
                <a:gd name="connsiteX2" fmla="*/ 858371 w 3211606"/>
                <a:gd name="connsiteY2" fmla="*/ 381000 h 567018"/>
                <a:gd name="connsiteX3" fmla="*/ 3211606 w 3211606"/>
                <a:gd name="connsiteY3" fmla="*/ 385482 h 567018"/>
                <a:gd name="connsiteX0" fmla="*/ 0 w 3211606"/>
                <a:gd name="connsiteY0" fmla="*/ 0 h 385482"/>
                <a:gd name="connsiteX1" fmla="*/ 0 w 3211606"/>
                <a:gd name="connsiteY1" fmla="*/ 228600 h 385482"/>
                <a:gd name="connsiteX2" fmla="*/ 858371 w 3211606"/>
                <a:gd name="connsiteY2" fmla="*/ 381000 h 385482"/>
                <a:gd name="connsiteX3" fmla="*/ 3211606 w 3211606"/>
                <a:gd name="connsiteY3" fmla="*/ 385482 h 385482"/>
                <a:gd name="connsiteX0" fmla="*/ 0 w 3211606"/>
                <a:gd name="connsiteY0" fmla="*/ 0 h 385482"/>
                <a:gd name="connsiteX1" fmla="*/ 0 w 3211606"/>
                <a:gd name="connsiteY1" fmla="*/ 228600 h 385482"/>
                <a:gd name="connsiteX2" fmla="*/ 914400 w 3211606"/>
                <a:gd name="connsiteY2" fmla="*/ 228600 h 385482"/>
                <a:gd name="connsiteX3" fmla="*/ 3211606 w 3211606"/>
                <a:gd name="connsiteY3" fmla="*/ 385482 h 385482"/>
                <a:gd name="connsiteX0" fmla="*/ 0 w 914400"/>
                <a:gd name="connsiteY0" fmla="*/ 0 h 381000"/>
                <a:gd name="connsiteX1" fmla="*/ 0 w 914400"/>
                <a:gd name="connsiteY1" fmla="*/ 228600 h 381000"/>
                <a:gd name="connsiteX2" fmla="*/ 914400 w 914400"/>
                <a:gd name="connsiteY2" fmla="*/ 228600 h 381000"/>
                <a:gd name="connsiteX3" fmla="*/ 914400 w 914400"/>
                <a:gd name="connsiteY3" fmla="*/ 381000 h 381000"/>
                <a:gd name="connsiteX0" fmla="*/ 0 w 914400"/>
                <a:gd name="connsiteY0" fmla="*/ 0 h 471678"/>
                <a:gd name="connsiteX1" fmla="*/ 0 w 914400"/>
                <a:gd name="connsiteY1" fmla="*/ 228600 h 471678"/>
                <a:gd name="connsiteX2" fmla="*/ 914400 w 914400"/>
                <a:gd name="connsiteY2" fmla="*/ 228600 h 471678"/>
                <a:gd name="connsiteX3" fmla="*/ 891540 w 914400"/>
                <a:gd name="connsiteY3" fmla="*/ 471678 h 471678"/>
                <a:gd name="connsiteX0" fmla="*/ 0 w 891540"/>
                <a:gd name="connsiteY0" fmla="*/ 0 h 471678"/>
                <a:gd name="connsiteX1" fmla="*/ 0 w 891540"/>
                <a:gd name="connsiteY1" fmla="*/ 228600 h 471678"/>
                <a:gd name="connsiteX2" fmla="*/ 643890 w 891540"/>
                <a:gd name="connsiteY2" fmla="*/ 267462 h 471678"/>
                <a:gd name="connsiteX3" fmla="*/ 891540 w 891540"/>
                <a:gd name="connsiteY3" fmla="*/ 471678 h 471678"/>
                <a:gd name="connsiteX0" fmla="*/ 0 w 891540"/>
                <a:gd name="connsiteY0" fmla="*/ 0 h 471678"/>
                <a:gd name="connsiteX1" fmla="*/ 26670 w 891540"/>
                <a:gd name="connsiteY1" fmla="*/ 257746 h 471678"/>
                <a:gd name="connsiteX2" fmla="*/ 643890 w 891540"/>
                <a:gd name="connsiteY2" fmla="*/ 267462 h 471678"/>
                <a:gd name="connsiteX3" fmla="*/ 891540 w 891540"/>
                <a:gd name="connsiteY3" fmla="*/ 471678 h 471678"/>
                <a:gd name="connsiteX0" fmla="*/ 0 w 891540"/>
                <a:gd name="connsiteY0" fmla="*/ 0 h 471678"/>
                <a:gd name="connsiteX1" fmla="*/ 7620 w 891540"/>
                <a:gd name="connsiteY1" fmla="*/ 267461 h 471678"/>
                <a:gd name="connsiteX2" fmla="*/ 643890 w 891540"/>
                <a:gd name="connsiteY2" fmla="*/ 267462 h 471678"/>
                <a:gd name="connsiteX3" fmla="*/ 891540 w 891540"/>
                <a:gd name="connsiteY3" fmla="*/ 471678 h 471678"/>
                <a:gd name="connsiteX0" fmla="*/ 0 w 883920"/>
                <a:gd name="connsiteY0" fmla="*/ 0 h 204217"/>
                <a:gd name="connsiteX1" fmla="*/ 636270 w 883920"/>
                <a:gd name="connsiteY1" fmla="*/ 1 h 204217"/>
                <a:gd name="connsiteX2" fmla="*/ 883920 w 883920"/>
                <a:gd name="connsiteY2" fmla="*/ 204217 h 204217"/>
                <a:gd name="connsiteX0" fmla="*/ 0 w 883920"/>
                <a:gd name="connsiteY0" fmla="*/ 0 h 204217"/>
                <a:gd name="connsiteX1" fmla="*/ 557948 w 883920"/>
                <a:gd name="connsiteY1" fmla="*/ 1 h 204217"/>
                <a:gd name="connsiteX2" fmla="*/ 883920 w 883920"/>
                <a:gd name="connsiteY2" fmla="*/ 204217 h 204217"/>
                <a:gd name="connsiteX0" fmla="*/ 0 w 788308"/>
                <a:gd name="connsiteY0" fmla="*/ 0 h 309556"/>
                <a:gd name="connsiteX1" fmla="*/ 557948 w 788308"/>
                <a:gd name="connsiteY1" fmla="*/ 1 h 309556"/>
                <a:gd name="connsiteX2" fmla="*/ 788308 w 788308"/>
                <a:gd name="connsiteY2" fmla="*/ 309556 h 309556"/>
                <a:gd name="connsiteX0" fmla="*/ 0 w 788308"/>
                <a:gd name="connsiteY0" fmla="*/ 0 h 309556"/>
                <a:gd name="connsiteX1" fmla="*/ 451372 w 788308"/>
                <a:gd name="connsiteY1" fmla="*/ 0 h 309556"/>
                <a:gd name="connsiteX2" fmla="*/ 788308 w 788308"/>
                <a:gd name="connsiteY2" fmla="*/ 309556 h 309556"/>
                <a:gd name="connsiteX0" fmla="*/ 0 w 788308"/>
                <a:gd name="connsiteY0" fmla="*/ 0 h 309556"/>
                <a:gd name="connsiteX1" fmla="*/ 451372 w 788308"/>
                <a:gd name="connsiteY1" fmla="*/ 0 h 309556"/>
                <a:gd name="connsiteX2" fmla="*/ 788308 w 788308"/>
                <a:gd name="connsiteY2" fmla="*/ 135461 h 309556"/>
                <a:gd name="connsiteX3" fmla="*/ 788308 w 788308"/>
                <a:gd name="connsiteY3" fmla="*/ 309556 h 309556"/>
                <a:gd name="connsiteX0" fmla="*/ 0 w 788308"/>
                <a:gd name="connsiteY0" fmla="*/ 0 h 822004"/>
                <a:gd name="connsiteX1" fmla="*/ 451372 w 788308"/>
                <a:gd name="connsiteY1" fmla="*/ 0 h 822004"/>
                <a:gd name="connsiteX2" fmla="*/ 788308 w 788308"/>
                <a:gd name="connsiteY2" fmla="*/ 135461 h 822004"/>
                <a:gd name="connsiteX3" fmla="*/ 788308 w 788308"/>
                <a:gd name="connsiteY3" fmla="*/ 822004 h 822004"/>
                <a:gd name="connsiteX0" fmla="*/ 0 w 788308"/>
                <a:gd name="connsiteY0" fmla="*/ 2 h 822006"/>
                <a:gd name="connsiteX1" fmla="*/ 230883 w 788308"/>
                <a:gd name="connsiteY1" fmla="*/ 0 h 822006"/>
                <a:gd name="connsiteX2" fmla="*/ 451372 w 788308"/>
                <a:gd name="connsiteY2" fmla="*/ 2 h 822006"/>
                <a:gd name="connsiteX3" fmla="*/ 788308 w 788308"/>
                <a:gd name="connsiteY3" fmla="*/ 135463 h 822006"/>
                <a:gd name="connsiteX4" fmla="*/ 788308 w 788308"/>
                <a:gd name="connsiteY4" fmla="*/ 822006 h 822006"/>
                <a:gd name="connsiteX0" fmla="*/ 1 w 557426"/>
                <a:gd name="connsiteY0" fmla="*/ 0 h 822006"/>
                <a:gd name="connsiteX1" fmla="*/ 220490 w 557426"/>
                <a:gd name="connsiteY1" fmla="*/ 2 h 822006"/>
                <a:gd name="connsiteX2" fmla="*/ 557426 w 557426"/>
                <a:gd name="connsiteY2" fmla="*/ 135463 h 822006"/>
                <a:gd name="connsiteX3" fmla="*/ 557426 w 557426"/>
                <a:gd name="connsiteY3" fmla="*/ 822006 h 822006"/>
                <a:gd name="connsiteX0" fmla="*/ -1 w 336935"/>
                <a:gd name="connsiteY0" fmla="*/ 0 h 822004"/>
                <a:gd name="connsiteX1" fmla="*/ 336935 w 336935"/>
                <a:gd name="connsiteY1" fmla="*/ 135461 h 822004"/>
                <a:gd name="connsiteX2" fmla="*/ 336935 w 336935"/>
                <a:gd name="connsiteY2" fmla="*/ 822004 h 822004"/>
                <a:gd name="connsiteX0" fmla="*/ 1 w 343857"/>
                <a:gd name="connsiteY0" fmla="*/ 0 h 822004"/>
                <a:gd name="connsiteX1" fmla="*/ 336937 w 343857"/>
                <a:gd name="connsiteY1" fmla="*/ 135461 h 822004"/>
                <a:gd name="connsiteX2" fmla="*/ 343857 w 343857"/>
                <a:gd name="connsiteY2" fmla="*/ 750610 h 822004"/>
                <a:gd name="connsiteX3" fmla="*/ 336937 w 343857"/>
                <a:gd name="connsiteY3" fmla="*/ 822004 h 822004"/>
                <a:gd name="connsiteX0" fmla="*/ -1 w 343855"/>
                <a:gd name="connsiteY0" fmla="*/ 0 h 750610"/>
                <a:gd name="connsiteX1" fmla="*/ 336935 w 343855"/>
                <a:gd name="connsiteY1" fmla="*/ 135461 h 750610"/>
                <a:gd name="connsiteX2" fmla="*/ 343855 w 343855"/>
                <a:gd name="connsiteY2" fmla="*/ 750610 h 750610"/>
                <a:gd name="connsiteX3" fmla="*/ 13842 w 343855"/>
                <a:gd name="connsiteY3" fmla="*/ 749418 h 750610"/>
                <a:gd name="connsiteX0" fmla="*/ 1 w 339243"/>
                <a:gd name="connsiteY0" fmla="*/ 0 h 750610"/>
                <a:gd name="connsiteX1" fmla="*/ 336937 w 339243"/>
                <a:gd name="connsiteY1" fmla="*/ 135461 h 750610"/>
                <a:gd name="connsiteX2" fmla="*/ 330023 w 339243"/>
                <a:gd name="connsiteY2" fmla="*/ 750610 h 750610"/>
                <a:gd name="connsiteX3" fmla="*/ 13844 w 339243"/>
                <a:gd name="connsiteY3" fmla="*/ 749418 h 750610"/>
                <a:gd name="connsiteX0" fmla="*/ 0 w 339243"/>
                <a:gd name="connsiteY0" fmla="*/ 0 h 750610"/>
                <a:gd name="connsiteX1" fmla="*/ 336936 w 339243"/>
                <a:gd name="connsiteY1" fmla="*/ 135461 h 750610"/>
                <a:gd name="connsiteX2" fmla="*/ 330022 w 339243"/>
                <a:gd name="connsiteY2" fmla="*/ 750610 h 750610"/>
                <a:gd name="connsiteX0" fmla="*/ 0 w 339243"/>
                <a:gd name="connsiteY0" fmla="*/ 0 h 604715"/>
                <a:gd name="connsiteX1" fmla="*/ 336936 w 339243"/>
                <a:gd name="connsiteY1" fmla="*/ 135461 h 604715"/>
                <a:gd name="connsiteX2" fmla="*/ 337770 w 339243"/>
                <a:gd name="connsiteY2" fmla="*/ 604715 h 604715"/>
                <a:gd name="connsiteX0" fmla="*/ 0 w 339243"/>
                <a:gd name="connsiteY0" fmla="*/ 0 h 627717"/>
                <a:gd name="connsiteX1" fmla="*/ 336936 w 339243"/>
                <a:gd name="connsiteY1" fmla="*/ 135461 h 627717"/>
                <a:gd name="connsiteX2" fmla="*/ 258169 w 339243"/>
                <a:gd name="connsiteY2" fmla="*/ 627717 h 627717"/>
                <a:gd name="connsiteX0" fmla="*/ 0 w 336936"/>
                <a:gd name="connsiteY0" fmla="*/ 0 h 627717"/>
                <a:gd name="connsiteX1" fmla="*/ 336936 w 336936"/>
                <a:gd name="connsiteY1" fmla="*/ 135461 h 627717"/>
                <a:gd name="connsiteX2" fmla="*/ 258169 w 336936"/>
                <a:gd name="connsiteY2" fmla="*/ 627717 h 627717"/>
                <a:gd name="connsiteX0" fmla="*/ 0 w 336936"/>
                <a:gd name="connsiteY0" fmla="*/ 0 h 627717"/>
                <a:gd name="connsiteX1" fmla="*/ 336936 w 336936"/>
                <a:gd name="connsiteY1" fmla="*/ 135461 h 627717"/>
                <a:gd name="connsiteX2" fmla="*/ 141489 w 336936"/>
                <a:gd name="connsiteY2" fmla="*/ 560671 h 627717"/>
                <a:gd name="connsiteX3" fmla="*/ 258169 w 336936"/>
                <a:gd name="connsiteY3" fmla="*/ 627717 h 627717"/>
                <a:gd name="connsiteX0" fmla="*/ 0 w 258169"/>
                <a:gd name="connsiteY0" fmla="*/ 0 h 627717"/>
                <a:gd name="connsiteX1" fmla="*/ 141489 w 258169"/>
                <a:gd name="connsiteY1" fmla="*/ 63723 h 627717"/>
                <a:gd name="connsiteX2" fmla="*/ 141489 w 258169"/>
                <a:gd name="connsiteY2" fmla="*/ 560671 h 627717"/>
                <a:gd name="connsiteX3" fmla="*/ 258169 w 258169"/>
                <a:gd name="connsiteY3" fmla="*/ 627717 h 627717"/>
                <a:gd name="connsiteX0" fmla="*/ 0 w 258169"/>
                <a:gd name="connsiteY0" fmla="*/ 0 h 627717"/>
                <a:gd name="connsiteX1" fmla="*/ 141489 w 258169"/>
                <a:gd name="connsiteY1" fmla="*/ 63723 h 627717"/>
                <a:gd name="connsiteX2" fmla="*/ 251366 w 258169"/>
                <a:gd name="connsiteY2" fmla="*/ 328917 h 627717"/>
                <a:gd name="connsiteX3" fmla="*/ 258169 w 258169"/>
                <a:gd name="connsiteY3" fmla="*/ 627717 h 627717"/>
                <a:gd name="connsiteX0" fmla="*/ 0 w 339850"/>
                <a:gd name="connsiteY0" fmla="*/ 0 h 627717"/>
                <a:gd name="connsiteX1" fmla="*/ 339850 w 339850"/>
                <a:gd name="connsiteY1" fmla="*/ 79847 h 627717"/>
                <a:gd name="connsiteX2" fmla="*/ 251366 w 339850"/>
                <a:gd name="connsiteY2" fmla="*/ 328917 h 627717"/>
                <a:gd name="connsiteX3" fmla="*/ 258169 w 339850"/>
                <a:gd name="connsiteY3" fmla="*/ 627717 h 627717"/>
                <a:gd name="connsiteX0" fmla="*/ 0 w 175896"/>
                <a:gd name="connsiteY0" fmla="*/ 0 h 603744"/>
                <a:gd name="connsiteX1" fmla="*/ 175896 w 175896"/>
                <a:gd name="connsiteY1" fmla="*/ 55874 h 603744"/>
                <a:gd name="connsiteX2" fmla="*/ 87412 w 175896"/>
                <a:gd name="connsiteY2" fmla="*/ 304944 h 603744"/>
                <a:gd name="connsiteX3" fmla="*/ 94215 w 175896"/>
                <a:gd name="connsiteY3" fmla="*/ 603744 h 603744"/>
                <a:gd name="connsiteX0" fmla="*/ 88484 w 88484"/>
                <a:gd name="connsiteY0" fmla="*/ 0 h 547870"/>
                <a:gd name="connsiteX1" fmla="*/ 0 w 88484"/>
                <a:gd name="connsiteY1" fmla="*/ 249070 h 547870"/>
                <a:gd name="connsiteX2" fmla="*/ 6803 w 88484"/>
                <a:gd name="connsiteY2" fmla="*/ 547870 h 547870"/>
                <a:gd name="connsiteX0" fmla="*/ 88485 w 88485"/>
                <a:gd name="connsiteY0" fmla="*/ 0 h 547870"/>
                <a:gd name="connsiteX1" fmla="*/ 0 w 88485"/>
                <a:gd name="connsiteY1" fmla="*/ 68995 h 547870"/>
                <a:gd name="connsiteX2" fmla="*/ 6804 w 88485"/>
                <a:gd name="connsiteY2" fmla="*/ 547870 h 547870"/>
                <a:gd name="connsiteX0" fmla="*/ 94824 w 94824"/>
                <a:gd name="connsiteY0" fmla="*/ 0 h 547870"/>
                <a:gd name="connsiteX1" fmla="*/ 6339 w 94824"/>
                <a:gd name="connsiteY1" fmla="*/ 68995 h 547870"/>
                <a:gd name="connsiteX2" fmla="*/ 0 w 94824"/>
                <a:gd name="connsiteY2" fmla="*/ 547870 h 547870"/>
                <a:gd name="connsiteX0" fmla="*/ 94825 w 94825"/>
                <a:gd name="connsiteY0" fmla="*/ 0 h 547870"/>
                <a:gd name="connsiteX1" fmla="*/ 0 w 94825"/>
                <a:gd name="connsiteY1" fmla="*/ 68995 h 547870"/>
                <a:gd name="connsiteX2" fmla="*/ 1 w 94825"/>
                <a:gd name="connsiteY2" fmla="*/ 547870 h 547870"/>
                <a:gd name="connsiteX0" fmla="*/ 170566 w 170566"/>
                <a:gd name="connsiteY0" fmla="*/ 0 h 547871"/>
                <a:gd name="connsiteX1" fmla="*/ 0 w 170566"/>
                <a:gd name="connsiteY1" fmla="*/ 68996 h 547871"/>
                <a:gd name="connsiteX2" fmla="*/ 1 w 170566"/>
                <a:gd name="connsiteY2" fmla="*/ 547871 h 547871"/>
                <a:gd name="connsiteX0" fmla="*/ 170565 w 170565"/>
                <a:gd name="connsiteY0" fmla="*/ 0 h 547871"/>
                <a:gd name="connsiteX1" fmla="*/ 1 w 170565"/>
                <a:gd name="connsiteY1" fmla="*/ 21548 h 547871"/>
                <a:gd name="connsiteX2" fmla="*/ 0 w 170565"/>
                <a:gd name="connsiteY2" fmla="*/ 547871 h 547871"/>
                <a:gd name="connsiteX0" fmla="*/ 170565 w 170565"/>
                <a:gd name="connsiteY0" fmla="*/ 0 h 547871"/>
                <a:gd name="connsiteX1" fmla="*/ 0 w 170565"/>
                <a:gd name="connsiteY1" fmla="*/ 36231 h 547871"/>
                <a:gd name="connsiteX2" fmla="*/ 0 w 170565"/>
                <a:gd name="connsiteY2" fmla="*/ 547871 h 547871"/>
                <a:gd name="connsiteX0" fmla="*/ 240495 w 240495"/>
                <a:gd name="connsiteY0" fmla="*/ 0 h 526322"/>
                <a:gd name="connsiteX1" fmla="*/ 0 w 240495"/>
                <a:gd name="connsiteY1" fmla="*/ 14682 h 526322"/>
                <a:gd name="connsiteX2" fmla="*/ 0 w 240495"/>
                <a:gd name="connsiteY2" fmla="*/ 526322 h 526322"/>
                <a:gd name="connsiteX0" fmla="*/ 240495 w 240495"/>
                <a:gd name="connsiteY0" fmla="*/ 0 h 526322"/>
                <a:gd name="connsiteX1" fmla="*/ 2 w 240495"/>
                <a:gd name="connsiteY1" fmla="*/ 151937 h 526322"/>
                <a:gd name="connsiteX2" fmla="*/ 0 w 240495"/>
                <a:gd name="connsiteY2" fmla="*/ 526322 h 526322"/>
                <a:gd name="connsiteX0" fmla="*/ 240495 w 240495"/>
                <a:gd name="connsiteY0" fmla="*/ 0 h 526322"/>
                <a:gd name="connsiteX1" fmla="*/ 239423 w 240495"/>
                <a:gd name="connsiteY1" fmla="*/ 35636 h 526322"/>
                <a:gd name="connsiteX2" fmla="*/ 2 w 240495"/>
                <a:gd name="connsiteY2" fmla="*/ 151937 h 526322"/>
                <a:gd name="connsiteX3" fmla="*/ 0 w 240495"/>
                <a:gd name="connsiteY3" fmla="*/ 526322 h 526322"/>
                <a:gd name="connsiteX0" fmla="*/ 239423 w 239423"/>
                <a:gd name="connsiteY0" fmla="*/ 0 h 490686"/>
                <a:gd name="connsiteX1" fmla="*/ 2 w 239423"/>
                <a:gd name="connsiteY1" fmla="*/ 116301 h 490686"/>
                <a:gd name="connsiteX2" fmla="*/ 0 w 239423"/>
                <a:gd name="connsiteY2" fmla="*/ 490686 h 490686"/>
                <a:gd name="connsiteX0" fmla="*/ 0 w 199244"/>
                <a:gd name="connsiteY0" fmla="*/ 0 h 552507"/>
                <a:gd name="connsiteX1" fmla="*/ 199244 w 199244"/>
                <a:gd name="connsiteY1" fmla="*/ 178122 h 552507"/>
                <a:gd name="connsiteX2" fmla="*/ 199242 w 199244"/>
                <a:gd name="connsiteY2" fmla="*/ 552507 h 552507"/>
                <a:gd name="connsiteX0" fmla="*/ 0 w 199245"/>
                <a:gd name="connsiteY0" fmla="*/ 0 h 552507"/>
                <a:gd name="connsiteX1" fmla="*/ 199245 w 199245"/>
                <a:gd name="connsiteY1" fmla="*/ 192696 h 552507"/>
                <a:gd name="connsiteX2" fmla="*/ 199242 w 199245"/>
                <a:gd name="connsiteY2" fmla="*/ 552507 h 552507"/>
                <a:gd name="connsiteX0" fmla="*/ 0 w 199245"/>
                <a:gd name="connsiteY0" fmla="*/ 0 h 552507"/>
                <a:gd name="connsiteX1" fmla="*/ 199245 w 199245"/>
                <a:gd name="connsiteY1" fmla="*/ 311112 h 552507"/>
                <a:gd name="connsiteX2" fmla="*/ 199242 w 199245"/>
                <a:gd name="connsiteY2" fmla="*/ 552507 h 552507"/>
                <a:gd name="connsiteX0" fmla="*/ 0 w 199244"/>
                <a:gd name="connsiteY0" fmla="*/ 0 h 552507"/>
                <a:gd name="connsiteX1" fmla="*/ 199244 w 199244"/>
                <a:gd name="connsiteY1" fmla="*/ 127408 h 552507"/>
                <a:gd name="connsiteX2" fmla="*/ 199242 w 199244"/>
                <a:gd name="connsiteY2" fmla="*/ 552507 h 552507"/>
                <a:gd name="connsiteX0" fmla="*/ 165047 w 364291"/>
                <a:gd name="connsiteY0" fmla="*/ 0 h 417334"/>
                <a:gd name="connsiteX1" fmla="*/ 364291 w 364291"/>
                <a:gd name="connsiteY1" fmla="*/ 127408 h 417334"/>
                <a:gd name="connsiteX2" fmla="*/ 1 w 364291"/>
                <a:gd name="connsiteY2" fmla="*/ 417334 h 417334"/>
                <a:gd name="connsiteX0" fmla="*/ 165046 w 364290"/>
                <a:gd name="connsiteY0" fmla="*/ 0 h 417334"/>
                <a:gd name="connsiteX1" fmla="*/ 364290 w 364290"/>
                <a:gd name="connsiteY1" fmla="*/ 127408 h 417334"/>
                <a:gd name="connsiteX2" fmla="*/ 0 w 364290"/>
                <a:gd name="connsiteY2" fmla="*/ 417334 h 417334"/>
                <a:gd name="connsiteX0" fmla="*/ 165046 w 364290"/>
                <a:gd name="connsiteY0" fmla="*/ 0 h 417334"/>
                <a:gd name="connsiteX1" fmla="*/ 364290 w 364290"/>
                <a:gd name="connsiteY1" fmla="*/ 127408 h 417334"/>
                <a:gd name="connsiteX2" fmla="*/ 213885 w 364290"/>
                <a:gd name="connsiteY2" fmla="*/ 366990 h 417334"/>
                <a:gd name="connsiteX3" fmla="*/ 0 w 364290"/>
                <a:gd name="connsiteY3" fmla="*/ 417334 h 417334"/>
                <a:gd name="connsiteX0" fmla="*/ 165046 w 364290"/>
                <a:gd name="connsiteY0" fmla="*/ 0 h 417334"/>
                <a:gd name="connsiteX1" fmla="*/ 364290 w 364290"/>
                <a:gd name="connsiteY1" fmla="*/ 127408 h 417334"/>
                <a:gd name="connsiteX2" fmla="*/ 1071 w 364290"/>
                <a:gd name="connsiteY2" fmla="*/ 348464 h 417334"/>
                <a:gd name="connsiteX3" fmla="*/ 0 w 364290"/>
                <a:gd name="connsiteY3" fmla="*/ 417334 h 417334"/>
                <a:gd name="connsiteX0" fmla="*/ 165046 w 364290"/>
                <a:gd name="connsiteY0" fmla="*/ 0 h 417334"/>
                <a:gd name="connsiteX1" fmla="*/ 364290 w 364290"/>
                <a:gd name="connsiteY1" fmla="*/ 127408 h 417334"/>
                <a:gd name="connsiteX2" fmla="*/ 364290 w 364290"/>
                <a:gd name="connsiteY2" fmla="*/ 348464 h 417334"/>
                <a:gd name="connsiteX3" fmla="*/ 1071 w 364290"/>
                <a:gd name="connsiteY3" fmla="*/ 348464 h 417334"/>
                <a:gd name="connsiteX4" fmla="*/ 0 w 364290"/>
                <a:gd name="connsiteY4" fmla="*/ 417334 h 417334"/>
                <a:gd name="connsiteX0" fmla="*/ 165046 w 364290"/>
                <a:gd name="connsiteY0" fmla="*/ 0 h 417334"/>
                <a:gd name="connsiteX1" fmla="*/ 286905 w 364290"/>
                <a:gd name="connsiteY1" fmla="*/ 53262 h 417334"/>
                <a:gd name="connsiteX2" fmla="*/ 364290 w 364290"/>
                <a:gd name="connsiteY2" fmla="*/ 348464 h 417334"/>
                <a:gd name="connsiteX3" fmla="*/ 1071 w 364290"/>
                <a:gd name="connsiteY3" fmla="*/ 348464 h 417334"/>
                <a:gd name="connsiteX4" fmla="*/ 0 w 364290"/>
                <a:gd name="connsiteY4" fmla="*/ 417334 h 417334"/>
                <a:gd name="connsiteX0" fmla="*/ 165046 w 286905"/>
                <a:gd name="connsiteY0" fmla="*/ 0 h 417334"/>
                <a:gd name="connsiteX1" fmla="*/ 286905 w 286905"/>
                <a:gd name="connsiteY1" fmla="*/ 53262 h 417334"/>
                <a:gd name="connsiteX2" fmla="*/ 286905 w 286905"/>
                <a:gd name="connsiteY2" fmla="*/ 348464 h 417334"/>
                <a:gd name="connsiteX3" fmla="*/ 1071 w 286905"/>
                <a:gd name="connsiteY3" fmla="*/ 348464 h 417334"/>
                <a:gd name="connsiteX4" fmla="*/ 0 w 286905"/>
                <a:gd name="connsiteY4" fmla="*/ 417334 h 417334"/>
                <a:gd name="connsiteX0" fmla="*/ 286905 w 286905"/>
                <a:gd name="connsiteY0" fmla="*/ 0 h 364072"/>
                <a:gd name="connsiteX1" fmla="*/ 286905 w 286905"/>
                <a:gd name="connsiteY1" fmla="*/ 295202 h 364072"/>
                <a:gd name="connsiteX2" fmla="*/ 1071 w 286905"/>
                <a:gd name="connsiteY2" fmla="*/ 295202 h 364072"/>
                <a:gd name="connsiteX3" fmla="*/ 0 w 286905"/>
                <a:gd name="connsiteY3" fmla="*/ 364072 h 364072"/>
                <a:gd name="connsiteX0" fmla="*/ 527017 w 527017"/>
                <a:gd name="connsiteY0" fmla="*/ 0 h 295202"/>
                <a:gd name="connsiteX1" fmla="*/ 527017 w 527017"/>
                <a:gd name="connsiteY1" fmla="*/ 295202 h 295202"/>
                <a:gd name="connsiteX2" fmla="*/ 241183 w 527017"/>
                <a:gd name="connsiteY2" fmla="*/ 295202 h 295202"/>
                <a:gd name="connsiteX3" fmla="*/ 0 w 527017"/>
                <a:gd name="connsiteY3" fmla="*/ 26580 h 295202"/>
                <a:gd name="connsiteX0" fmla="*/ 527017 w 527017"/>
                <a:gd name="connsiteY0" fmla="*/ 0 h 295202"/>
                <a:gd name="connsiteX1" fmla="*/ 527017 w 527017"/>
                <a:gd name="connsiteY1" fmla="*/ 295202 h 295202"/>
                <a:gd name="connsiteX2" fmla="*/ 1 w 527017"/>
                <a:gd name="connsiteY2" fmla="*/ 178752 h 295202"/>
                <a:gd name="connsiteX3" fmla="*/ 0 w 527017"/>
                <a:gd name="connsiteY3" fmla="*/ 26580 h 295202"/>
                <a:gd name="connsiteX0" fmla="*/ 527017 w 527018"/>
                <a:gd name="connsiteY0" fmla="*/ 0 h 178752"/>
                <a:gd name="connsiteX1" fmla="*/ 527018 w 527018"/>
                <a:gd name="connsiteY1" fmla="*/ 178752 h 178752"/>
                <a:gd name="connsiteX2" fmla="*/ 1 w 527018"/>
                <a:gd name="connsiteY2" fmla="*/ 178752 h 178752"/>
                <a:gd name="connsiteX3" fmla="*/ 0 w 527018"/>
                <a:gd name="connsiteY3" fmla="*/ 26580 h 178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7018" h="178752">
                  <a:moveTo>
                    <a:pt x="527017" y="0"/>
                  </a:moveTo>
                  <a:cubicBezTo>
                    <a:pt x="527017" y="59584"/>
                    <a:pt x="527018" y="119168"/>
                    <a:pt x="527018" y="178752"/>
                  </a:cubicBezTo>
                  <a:lnTo>
                    <a:pt x="1" y="178752"/>
                  </a:lnTo>
                  <a:cubicBezTo>
                    <a:pt x="1" y="128028"/>
                    <a:pt x="0" y="77304"/>
                    <a:pt x="0" y="26580"/>
                  </a:cubicBezTo>
                </a:path>
              </a:pathLst>
            </a:custGeom>
            <a:ln w="19050">
              <a:solidFill>
                <a:srgbClr val="000000">
                  <a:alpha val="1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Freeform 132"/>
            <p:cNvSpPr/>
            <p:nvPr/>
          </p:nvSpPr>
          <p:spPr bwMode="gray">
            <a:xfrm rot="5400000" flipH="1">
              <a:off x="7799431" y="362127"/>
              <a:ext cx="293252" cy="163016"/>
            </a:xfrm>
            <a:custGeom>
              <a:avLst/>
              <a:gdLst>
                <a:gd name="connsiteX0" fmla="*/ 17929 w 2848535"/>
                <a:gd name="connsiteY0" fmla="*/ 181536 h 199465"/>
                <a:gd name="connsiteX1" fmla="*/ 320488 w 2848535"/>
                <a:gd name="connsiteY1" fmla="*/ 181536 h 199465"/>
                <a:gd name="connsiteX2" fmla="*/ 421341 w 2848535"/>
                <a:gd name="connsiteY2" fmla="*/ 73959 h 199465"/>
                <a:gd name="connsiteX3" fmla="*/ 2848535 w 2848535"/>
                <a:gd name="connsiteY3" fmla="*/ 0 h 199465"/>
                <a:gd name="connsiteX4" fmla="*/ 2848535 w 2848535"/>
                <a:gd name="connsiteY4" fmla="*/ 0 h 199465"/>
                <a:gd name="connsiteX0" fmla="*/ 0 w 2830606"/>
                <a:gd name="connsiteY0" fmla="*/ 181536 h 199465"/>
                <a:gd name="connsiteX1" fmla="*/ 302559 w 2830606"/>
                <a:gd name="connsiteY1" fmla="*/ 181536 h 199465"/>
                <a:gd name="connsiteX2" fmla="*/ 403412 w 2830606"/>
                <a:gd name="connsiteY2" fmla="*/ 73959 h 199465"/>
                <a:gd name="connsiteX3" fmla="*/ 2830606 w 2830606"/>
                <a:gd name="connsiteY3" fmla="*/ 0 h 199465"/>
                <a:gd name="connsiteX4" fmla="*/ 2830606 w 2830606"/>
                <a:gd name="connsiteY4" fmla="*/ 0 h 199465"/>
                <a:gd name="connsiteX0" fmla="*/ 0 w 2830606"/>
                <a:gd name="connsiteY0" fmla="*/ 181536 h 181536"/>
                <a:gd name="connsiteX1" fmla="*/ 302559 w 2830606"/>
                <a:gd name="connsiteY1" fmla="*/ 181536 h 181536"/>
                <a:gd name="connsiteX2" fmla="*/ 403412 w 2830606"/>
                <a:gd name="connsiteY2" fmla="*/ 73959 h 181536"/>
                <a:gd name="connsiteX3" fmla="*/ 2830606 w 2830606"/>
                <a:gd name="connsiteY3" fmla="*/ 0 h 181536"/>
                <a:gd name="connsiteX4" fmla="*/ 2830606 w 2830606"/>
                <a:gd name="connsiteY4" fmla="*/ 0 h 181536"/>
                <a:gd name="connsiteX0" fmla="*/ 0 w 2830606"/>
                <a:gd name="connsiteY0" fmla="*/ 181536 h 181536"/>
                <a:gd name="connsiteX1" fmla="*/ 302559 w 2830606"/>
                <a:gd name="connsiteY1" fmla="*/ 181536 h 181536"/>
                <a:gd name="connsiteX2" fmla="*/ 403412 w 2830606"/>
                <a:gd name="connsiteY2" fmla="*/ 73959 h 181536"/>
                <a:gd name="connsiteX3" fmla="*/ 2830606 w 2830606"/>
                <a:gd name="connsiteY3" fmla="*/ 0 h 181536"/>
                <a:gd name="connsiteX4" fmla="*/ 2830606 w 2830606"/>
                <a:gd name="connsiteY4" fmla="*/ 0 h 181536"/>
                <a:gd name="connsiteX0" fmla="*/ 0 w 2830606"/>
                <a:gd name="connsiteY0" fmla="*/ 181536 h 181536"/>
                <a:gd name="connsiteX1" fmla="*/ 302559 w 2830606"/>
                <a:gd name="connsiteY1" fmla="*/ 181536 h 181536"/>
                <a:gd name="connsiteX2" fmla="*/ 477371 w 2830606"/>
                <a:gd name="connsiteY2" fmla="*/ 15688 h 181536"/>
                <a:gd name="connsiteX3" fmla="*/ 2830606 w 2830606"/>
                <a:gd name="connsiteY3" fmla="*/ 0 h 181536"/>
                <a:gd name="connsiteX4" fmla="*/ 2830606 w 2830606"/>
                <a:gd name="connsiteY4" fmla="*/ 0 h 181536"/>
                <a:gd name="connsiteX0" fmla="*/ 0 w 2830606"/>
                <a:gd name="connsiteY0" fmla="*/ 181536 h 181536"/>
                <a:gd name="connsiteX1" fmla="*/ 302559 w 2830606"/>
                <a:gd name="connsiteY1" fmla="*/ 181536 h 181536"/>
                <a:gd name="connsiteX2" fmla="*/ 477371 w 2830606"/>
                <a:gd name="connsiteY2" fmla="*/ 15688 h 181536"/>
                <a:gd name="connsiteX3" fmla="*/ 2830606 w 2830606"/>
                <a:gd name="connsiteY3" fmla="*/ 0 h 181536"/>
                <a:gd name="connsiteX4" fmla="*/ 2810436 w 2830606"/>
                <a:gd name="connsiteY4" fmla="*/ 13447 h 181536"/>
                <a:gd name="connsiteX0" fmla="*/ 0 w 2830606"/>
                <a:gd name="connsiteY0" fmla="*/ 186018 h 186018"/>
                <a:gd name="connsiteX1" fmla="*/ 302559 w 2830606"/>
                <a:gd name="connsiteY1" fmla="*/ 186018 h 186018"/>
                <a:gd name="connsiteX2" fmla="*/ 477371 w 2830606"/>
                <a:gd name="connsiteY2" fmla="*/ 0 h 186018"/>
                <a:gd name="connsiteX3" fmla="*/ 2830606 w 2830606"/>
                <a:gd name="connsiteY3" fmla="*/ 4482 h 186018"/>
                <a:gd name="connsiteX4" fmla="*/ 2810436 w 2830606"/>
                <a:gd name="connsiteY4" fmla="*/ 17929 h 186018"/>
                <a:gd name="connsiteX0" fmla="*/ 0 w 2830606"/>
                <a:gd name="connsiteY0" fmla="*/ 186018 h 186018"/>
                <a:gd name="connsiteX1" fmla="*/ 302559 w 2830606"/>
                <a:gd name="connsiteY1" fmla="*/ 186018 h 186018"/>
                <a:gd name="connsiteX2" fmla="*/ 477371 w 2830606"/>
                <a:gd name="connsiteY2" fmla="*/ 0 h 186018"/>
                <a:gd name="connsiteX3" fmla="*/ 2830606 w 2830606"/>
                <a:gd name="connsiteY3" fmla="*/ 4482 h 186018"/>
                <a:gd name="connsiteX0" fmla="*/ 0 w 3211606"/>
                <a:gd name="connsiteY0" fmla="*/ 0 h 567018"/>
                <a:gd name="connsiteX1" fmla="*/ 683559 w 3211606"/>
                <a:gd name="connsiteY1" fmla="*/ 567018 h 567018"/>
                <a:gd name="connsiteX2" fmla="*/ 858371 w 3211606"/>
                <a:gd name="connsiteY2" fmla="*/ 381000 h 567018"/>
                <a:gd name="connsiteX3" fmla="*/ 3211606 w 3211606"/>
                <a:gd name="connsiteY3" fmla="*/ 385482 h 567018"/>
                <a:gd name="connsiteX0" fmla="*/ 0 w 3211606"/>
                <a:gd name="connsiteY0" fmla="*/ 0 h 385482"/>
                <a:gd name="connsiteX1" fmla="*/ 0 w 3211606"/>
                <a:gd name="connsiteY1" fmla="*/ 228600 h 385482"/>
                <a:gd name="connsiteX2" fmla="*/ 858371 w 3211606"/>
                <a:gd name="connsiteY2" fmla="*/ 381000 h 385482"/>
                <a:gd name="connsiteX3" fmla="*/ 3211606 w 3211606"/>
                <a:gd name="connsiteY3" fmla="*/ 385482 h 385482"/>
                <a:gd name="connsiteX0" fmla="*/ 0 w 3211606"/>
                <a:gd name="connsiteY0" fmla="*/ 0 h 385482"/>
                <a:gd name="connsiteX1" fmla="*/ 0 w 3211606"/>
                <a:gd name="connsiteY1" fmla="*/ 228600 h 385482"/>
                <a:gd name="connsiteX2" fmla="*/ 914400 w 3211606"/>
                <a:gd name="connsiteY2" fmla="*/ 228600 h 385482"/>
                <a:gd name="connsiteX3" fmla="*/ 3211606 w 3211606"/>
                <a:gd name="connsiteY3" fmla="*/ 385482 h 385482"/>
                <a:gd name="connsiteX0" fmla="*/ 0 w 914400"/>
                <a:gd name="connsiteY0" fmla="*/ 0 h 381000"/>
                <a:gd name="connsiteX1" fmla="*/ 0 w 914400"/>
                <a:gd name="connsiteY1" fmla="*/ 228600 h 381000"/>
                <a:gd name="connsiteX2" fmla="*/ 914400 w 914400"/>
                <a:gd name="connsiteY2" fmla="*/ 228600 h 381000"/>
                <a:gd name="connsiteX3" fmla="*/ 914400 w 914400"/>
                <a:gd name="connsiteY3" fmla="*/ 381000 h 381000"/>
                <a:gd name="connsiteX0" fmla="*/ 0 w 914400"/>
                <a:gd name="connsiteY0" fmla="*/ 0 h 471678"/>
                <a:gd name="connsiteX1" fmla="*/ 0 w 914400"/>
                <a:gd name="connsiteY1" fmla="*/ 228600 h 471678"/>
                <a:gd name="connsiteX2" fmla="*/ 914400 w 914400"/>
                <a:gd name="connsiteY2" fmla="*/ 228600 h 471678"/>
                <a:gd name="connsiteX3" fmla="*/ 891540 w 914400"/>
                <a:gd name="connsiteY3" fmla="*/ 471678 h 471678"/>
                <a:gd name="connsiteX0" fmla="*/ 0 w 891540"/>
                <a:gd name="connsiteY0" fmla="*/ 0 h 471678"/>
                <a:gd name="connsiteX1" fmla="*/ 0 w 891540"/>
                <a:gd name="connsiteY1" fmla="*/ 228600 h 471678"/>
                <a:gd name="connsiteX2" fmla="*/ 643890 w 891540"/>
                <a:gd name="connsiteY2" fmla="*/ 267462 h 471678"/>
                <a:gd name="connsiteX3" fmla="*/ 891540 w 891540"/>
                <a:gd name="connsiteY3" fmla="*/ 471678 h 471678"/>
                <a:gd name="connsiteX0" fmla="*/ 0 w 891540"/>
                <a:gd name="connsiteY0" fmla="*/ 0 h 471678"/>
                <a:gd name="connsiteX1" fmla="*/ 26670 w 891540"/>
                <a:gd name="connsiteY1" fmla="*/ 257746 h 471678"/>
                <a:gd name="connsiteX2" fmla="*/ 643890 w 891540"/>
                <a:gd name="connsiteY2" fmla="*/ 267462 h 471678"/>
                <a:gd name="connsiteX3" fmla="*/ 891540 w 891540"/>
                <a:gd name="connsiteY3" fmla="*/ 471678 h 471678"/>
                <a:gd name="connsiteX0" fmla="*/ 0 w 891540"/>
                <a:gd name="connsiteY0" fmla="*/ 0 h 471678"/>
                <a:gd name="connsiteX1" fmla="*/ 7620 w 891540"/>
                <a:gd name="connsiteY1" fmla="*/ 267461 h 471678"/>
                <a:gd name="connsiteX2" fmla="*/ 643890 w 891540"/>
                <a:gd name="connsiteY2" fmla="*/ 267462 h 471678"/>
                <a:gd name="connsiteX3" fmla="*/ 891540 w 891540"/>
                <a:gd name="connsiteY3" fmla="*/ 471678 h 471678"/>
                <a:gd name="connsiteX0" fmla="*/ 0 w 883920"/>
                <a:gd name="connsiteY0" fmla="*/ 0 h 204217"/>
                <a:gd name="connsiteX1" fmla="*/ 636270 w 883920"/>
                <a:gd name="connsiteY1" fmla="*/ 1 h 204217"/>
                <a:gd name="connsiteX2" fmla="*/ 883920 w 883920"/>
                <a:gd name="connsiteY2" fmla="*/ 204217 h 204217"/>
                <a:gd name="connsiteX0" fmla="*/ 0 w 883920"/>
                <a:gd name="connsiteY0" fmla="*/ 0 h 204217"/>
                <a:gd name="connsiteX1" fmla="*/ 557948 w 883920"/>
                <a:gd name="connsiteY1" fmla="*/ 1 h 204217"/>
                <a:gd name="connsiteX2" fmla="*/ 883920 w 883920"/>
                <a:gd name="connsiteY2" fmla="*/ 204217 h 204217"/>
                <a:gd name="connsiteX0" fmla="*/ 0 w 788308"/>
                <a:gd name="connsiteY0" fmla="*/ 0 h 309556"/>
                <a:gd name="connsiteX1" fmla="*/ 557948 w 788308"/>
                <a:gd name="connsiteY1" fmla="*/ 1 h 309556"/>
                <a:gd name="connsiteX2" fmla="*/ 788308 w 788308"/>
                <a:gd name="connsiteY2" fmla="*/ 309556 h 309556"/>
                <a:gd name="connsiteX0" fmla="*/ 0 w 788308"/>
                <a:gd name="connsiteY0" fmla="*/ 0 h 309556"/>
                <a:gd name="connsiteX1" fmla="*/ 451372 w 788308"/>
                <a:gd name="connsiteY1" fmla="*/ 0 h 309556"/>
                <a:gd name="connsiteX2" fmla="*/ 788308 w 788308"/>
                <a:gd name="connsiteY2" fmla="*/ 309556 h 309556"/>
                <a:gd name="connsiteX0" fmla="*/ 0 w 788308"/>
                <a:gd name="connsiteY0" fmla="*/ 0 h 309556"/>
                <a:gd name="connsiteX1" fmla="*/ 451372 w 788308"/>
                <a:gd name="connsiteY1" fmla="*/ 0 h 309556"/>
                <a:gd name="connsiteX2" fmla="*/ 788308 w 788308"/>
                <a:gd name="connsiteY2" fmla="*/ 135461 h 309556"/>
                <a:gd name="connsiteX3" fmla="*/ 788308 w 788308"/>
                <a:gd name="connsiteY3" fmla="*/ 309556 h 309556"/>
                <a:gd name="connsiteX0" fmla="*/ 0 w 788308"/>
                <a:gd name="connsiteY0" fmla="*/ 0 h 822004"/>
                <a:gd name="connsiteX1" fmla="*/ 451372 w 788308"/>
                <a:gd name="connsiteY1" fmla="*/ 0 h 822004"/>
                <a:gd name="connsiteX2" fmla="*/ 788308 w 788308"/>
                <a:gd name="connsiteY2" fmla="*/ 135461 h 822004"/>
                <a:gd name="connsiteX3" fmla="*/ 788308 w 788308"/>
                <a:gd name="connsiteY3" fmla="*/ 822004 h 822004"/>
                <a:gd name="connsiteX0" fmla="*/ 0 w 788308"/>
                <a:gd name="connsiteY0" fmla="*/ 2 h 822006"/>
                <a:gd name="connsiteX1" fmla="*/ 230883 w 788308"/>
                <a:gd name="connsiteY1" fmla="*/ 0 h 822006"/>
                <a:gd name="connsiteX2" fmla="*/ 451372 w 788308"/>
                <a:gd name="connsiteY2" fmla="*/ 2 h 822006"/>
                <a:gd name="connsiteX3" fmla="*/ 788308 w 788308"/>
                <a:gd name="connsiteY3" fmla="*/ 135463 h 822006"/>
                <a:gd name="connsiteX4" fmla="*/ 788308 w 788308"/>
                <a:gd name="connsiteY4" fmla="*/ 822006 h 822006"/>
                <a:gd name="connsiteX0" fmla="*/ 1 w 557426"/>
                <a:gd name="connsiteY0" fmla="*/ 0 h 822006"/>
                <a:gd name="connsiteX1" fmla="*/ 220490 w 557426"/>
                <a:gd name="connsiteY1" fmla="*/ 2 h 822006"/>
                <a:gd name="connsiteX2" fmla="*/ 557426 w 557426"/>
                <a:gd name="connsiteY2" fmla="*/ 135463 h 822006"/>
                <a:gd name="connsiteX3" fmla="*/ 557426 w 557426"/>
                <a:gd name="connsiteY3" fmla="*/ 822006 h 822006"/>
                <a:gd name="connsiteX0" fmla="*/ -1 w 336935"/>
                <a:gd name="connsiteY0" fmla="*/ 0 h 822004"/>
                <a:gd name="connsiteX1" fmla="*/ 336935 w 336935"/>
                <a:gd name="connsiteY1" fmla="*/ 135461 h 822004"/>
                <a:gd name="connsiteX2" fmla="*/ 336935 w 336935"/>
                <a:gd name="connsiteY2" fmla="*/ 822004 h 822004"/>
                <a:gd name="connsiteX0" fmla="*/ 1 w 343857"/>
                <a:gd name="connsiteY0" fmla="*/ 0 h 822004"/>
                <a:gd name="connsiteX1" fmla="*/ 336937 w 343857"/>
                <a:gd name="connsiteY1" fmla="*/ 135461 h 822004"/>
                <a:gd name="connsiteX2" fmla="*/ 343857 w 343857"/>
                <a:gd name="connsiteY2" fmla="*/ 750610 h 822004"/>
                <a:gd name="connsiteX3" fmla="*/ 336937 w 343857"/>
                <a:gd name="connsiteY3" fmla="*/ 822004 h 822004"/>
                <a:gd name="connsiteX0" fmla="*/ -1 w 343855"/>
                <a:gd name="connsiteY0" fmla="*/ 0 h 750610"/>
                <a:gd name="connsiteX1" fmla="*/ 336935 w 343855"/>
                <a:gd name="connsiteY1" fmla="*/ 135461 h 750610"/>
                <a:gd name="connsiteX2" fmla="*/ 343855 w 343855"/>
                <a:gd name="connsiteY2" fmla="*/ 750610 h 750610"/>
                <a:gd name="connsiteX3" fmla="*/ 13842 w 343855"/>
                <a:gd name="connsiteY3" fmla="*/ 749418 h 750610"/>
                <a:gd name="connsiteX0" fmla="*/ 1 w 339243"/>
                <a:gd name="connsiteY0" fmla="*/ 0 h 750610"/>
                <a:gd name="connsiteX1" fmla="*/ 336937 w 339243"/>
                <a:gd name="connsiteY1" fmla="*/ 135461 h 750610"/>
                <a:gd name="connsiteX2" fmla="*/ 330023 w 339243"/>
                <a:gd name="connsiteY2" fmla="*/ 750610 h 750610"/>
                <a:gd name="connsiteX3" fmla="*/ 13844 w 339243"/>
                <a:gd name="connsiteY3" fmla="*/ 749418 h 750610"/>
                <a:gd name="connsiteX0" fmla="*/ 0 w 339243"/>
                <a:gd name="connsiteY0" fmla="*/ 0 h 750610"/>
                <a:gd name="connsiteX1" fmla="*/ 336936 w 339243"/>
                <a:gd name="connsiteY1" fmla="*/ 135461 h 750610"/>
                <a:gd name="connsiteX2" fmla="*/ 330022 w 339243"/>
                <a:gd name="connsiteY2" fmla="*/ 750610 h 750610"/>
                <a:gd name="connsiteX0" fmla="*/ 0 w 339243"/>
                <a:gd name="connsiteY0" fmla="*/ 0 h 604715"/>
                <a:gd name="connsiteX1" fmla="*/ 336936 w 339243"/>
                <a:gd name="connsiteY1" fmla="*/ 135461 h 604715"/>
                <a:gd name="connsiteX2" fmla="*/ 337770 w 339243"/>
                <a:gd name="connsiteY2" fmla="*/ 604715 h 604715"/>
                <a:gd name="connsiteX0" fmla="*/ 0 w 339243"/>
                <a:gd name="connsiteY0" fmla="*/ 0 h 627717"/>
                <a:gd name="connsiteX1" fmla="*/ 336936 w 339243"/>
                <a:gd name="connsiteY1" fmla="*/ 135461 h 627717"/>
                <a:gd name="connsiteX2" fmla="*/ 258169 w 339243"/>
                <a:gd name="connsiteY2" fmla="*/ 627717 h 627717"/>
                <a:gd name="connsiteX0" fmla="*/ 0 w 336936"/>
                <a:gd name="connsiteY0" fmla="*/ 0 h 627717"/>
                <a:gd name="connsiteX1" fmla="*/ 336936 w 336936"/>
                <a:gd name="connsiteY1" fmla="*/ 135461 h 627717"/>
                <a:gd name="connsiteX2" fmla="*/ 258169 w 336936"/>
                <a:gd name="connsiteY2" fmla="*/ 627717 h 627717"/>
                <a:gd name="connsiteX0" fmla="*/ 0 w 336936"/>
                <a:gd name="connsiteY0" fmla="*/ 0 h 627717"/>
                <a:gd name="connsiteX1" fmla="*/ 336936 w 336936"/>
                <a:gd name="connsiteY1" fmla="*/ 135461 h 627717"/>
                <a:gd name="connsiteX2" fmla="*/ 141489 w 336936"/>
                <a:gd name="connsiteY2" fmla="*/ 560671 h 627717"/>
                <a:gd name="connsiteX3" fmla="*/ 258169 w 336936"/>
                <a:gd name="connsiteY3" fmla="*/ 627717 h 627717"/>
                <a:gd name="connsiteX0" fmla="*/ 0 w 258169"/>
                <a:gd name="connsiteY0" fmla="*/ 0 h 627717"/>
                <a:gd name="connsiteX1" fmla="*/ 141489 w 258169"/>
                <a:gd name="connsiteY1" fmla="*/ 63723 h 627717"/>
                <a:gd name="connsiteX2" fmla="*/ 141489 w 258169"/>
                <a:gd name="connsiteY2" fmla="*/ 560671 h 627717"/>
                <a:gd name="connsiteX3" fmla="*/ 258169 w 258169"/>
                <a:gd name="connsiteY3" fmla="*/ 627717 h 627717"/>
                <a:gd name="connsiteX0" fmla="*/ 0 w 258169"/>
                <a:gd name="connsiteY0" fmla="*/ 0 h 627717"/>
                <a:gd name="connsiteX1" fmla="*/ 141489 w 258169"/>
                <a:gd name="connsiteY1" fmla="*/ 63723 h 627717"/>
                <a:gd name="connsiteX2" fmla="*/ 251366 w 258169"/>
                <a:gd name="connsiteY2" fmla="*/ 328917 h 627717"/>
                <a:gd name="connsiteX3" fmla="*/ 258169 w 258169"/>
                <a:gd name="connsiteY3" fmla="*/ 627717 h 627717"/>
                <a:gd name="connsiteX0" fmla="*/ 0 w 339850"/>
                <a:gd name="connsiteY0" fmla="*/ 0 h 627717"/>
                <a:gd name="connsiteX1" fmla="*/ 339850 w 339850"/>
                <a:gd name="connsiteY1" fmla="*/ 79847 h 627717"/>
                <a:gd name="connsiteX2" fmla="*/ 251366 w 339850"/>
                <a:gd name="connsiteY2" fmla="*/ 328917 h 627717"/>
                <a:gd name="connsiteX3" fmla="*/ 258169 w 339850"/>
                <a:gd name="connsiteY3" fmla="*/ 627717 h 627717"/>
                <a:gd name="connsiteX0" fmla="*/ 0 w 175896"/>
                <a:gd name="connsiteY0" fmla="*/ 0 h 603744"/>
                <a:gd name="connsiteX1" fmla="*/ 175896 w 175896"/>
                <a:gd name="connsiteY1" fmla="*/ 55874 h 603744"/>
                <a:gd name="connsiteX2" fmla="*/ 87412 w 175896"/>
                <a:gd name="connsiteY2" fmla="*/ 304944 h 603744"/>
                <a:gd name="connsiteX3" fmla="*/ 94215 w 175896"/>
                <a:gd name="connsiteY3" fmla="*/ 603744 h 603744"/>
                <a:gd name="connsiteX0" fmla="*/ 88484 w 88484"/>
                <a:gd name="connsiteY0" fmla="*/ 0 h 547870"/>
                <a:gd name="connsiteX1" fmla="*/ 0 w 88484"/>
                <a:gd name="connsiteY1" fmla="*/ 249070 h 547870"/>
                <a:gd name="connsiteX2" fmla="*/ 6803 w 88484"/>
                <a:gd name="connsiteY2" fmla="*/ 547870 h 547870"/>
                <a:gd name="connsiteX0" fmla="*/ 88485 w 88485"/>
                <a:gd name="connsiteY0" fmla="*/ 0 h 547870"/>
                <a:gd name="connsiteX1" fmla="*/ 0 w 88485"/>
                <a:gd name="connsiteY1" fmla="*/ 68995 h 547870"/>
                <a:gd name="connsiteX2" fmla="*/ 6804 w 88485"/>
                <a:gd name="connsiteY2" fmla="*/ 547870 h 547870"/>
                <a:gd name="connsiteX0" fmla="*/ 94824 w 94824"/>
                <a:gd name="connsiteY0" fmla="*/ 0 h 547870"/>
                <a:gd name="connsiteX1" fmla="*/ 6339 w 94824"/>
                <a:gd name="connsiteY1" fmla="*/ 68995 h 547870"/>
                <a:gd name="connsiteX2" fmla="*/ 0 w 94824"/>
                <a:gd name="connsiteY2" fmla="*/ 547870 h 547870"/>
                <a:gd name="connsiteX0" fmla="*/ 94825 w 94825"/>
                <a:gd name="connsiteY0" fmla="*/ 0 h 547870"/>
                <a:gd name="connsiteX1" fmla="*/ 0 w 94825"/>
                <a:gd name="connsiteY1" fmla="*/ 68995 h 547870"/>
                <a:gd name="connsiteX2" fmla="*/ 1 w 94825"/>
                <a:gd name="connsiteY2" fmla="*/ 547870 h 547870"/>
                <a:gd name="connsiteX0" fmla="*/ 170566 w 170566"/>
                <a:gd name="connsiteY0" fmla="*/ 0 h 547871"/>
                <a:gd name="connsiteX1" fmla="*/ 0 w 170566"/>
                <a:gd name="connsiteY1" fmla="*/ 68996 h 547871"/>
                <a:gd name="connsiteX2" fmla="*/ 1 w 170566"/>
                <a:gd name="connsiteY2" fmla="*/ 547871 h 547871"/>
                <a:gd name="connsiteX0" fmla="*/ 170565 w 170565"/>
                <a:gd name="connsiteY0" fmla="*/ 0 h 547871"/>
                <a:gd name="connsiteX1" fmla="*/ 1 w 170565"/>
                <a:gd name="connsiteY1" fmla="*/ 21548 h 547871"/>
                <a:gd name="connsiteX2" fmla="*/ 0 w 170565"/>
                <a:gd name="connsiteY2" fmla="*/ 547871 h 547871"/>
                <a:gd name="connsiteX0" fmla="*/ 170565 w 170565"/>
                <a:gd name="connsiteY0" fmla="*/ 0 h 547871"/>
                <a:gd name="connsiteX1" fmla="*/ 0 w 170565"/>
                <a:gd name="connsiteY1" fmla="*/ 36231 h 547871"/>
                <a:gd name="connsiteX2" fmla="*/ 0 w 170565"/>
                <a:gd name="connsiteY2" fmla="*/ 547871 h 547871"/>
                <a:gd name="connsiteX0" fmla="*/ 240495 w 240495"/>
                <a:gd name="connsiteY0" fmla="*/ 0 h 526322"/>
                <a:gd name="connsiteX1" fmla="*/ 0 w 240495"/>
                <a:gd name="connsiteY1" fmla="*/ 14682 h 526322"/>
                <a:gd name="connsiteX2" fmla="*/ 0 w 240495"/>
                <a:gd name="connsiteY2" fmla="*/ 526322 h 526322"/>
                <a:gd name="connsiteX0" fmla="*/ 240495 w 240495"/>
                <a:gd name="connsiteY0" fmla="*/ 0 h 526322"/>
                <a:gd name="connsiteX1" fmla="*/ 2 w 240495"/>
                <a:gd name="connsiteY1" fmla="*/ 151937 h 526322"/>
                <a:gd name="connsiteX2" fmla="*/ 0 w 240495"/>
                <a:gd name="connsiteY2" fmla="*/ 526322 h 526322"/>
                <a:gd name="connsiteX0" fmla="*/ 240495 w 240495"/>
                <a:gd name="connsiteY0" fmla="*/ 0 h 526322"/>
                <a:gd name="connsiteX1" fmla="*/ 239423 w 240495"/>
                <a:gd name="connsiteY1" fmla="*/ 35636 h 526322"/>
                <a:gd name="connsiteX2" fmla="*/ 2 w 240495"/>
                <a:gd name="connsiteY2" fmla="*/ 151937 h 526322"/>
                <a:gd name="connsiteX3" fmla="*/ 0 w 240495"/>
                <a:gd name="connsiteY3" fmla="*/ 526322 h 526322"/>
                <a:gd name="connsiteX0" fmla="*/ 239423 w 239423"/>
                <a:gd name="connsiteY0" fmla="*/ 0 h 490686"/>
                <a:gd name="connsiteX1" fmla="*/ 2 w 239423"/>
                <a:gd name="connsiteY1" fmla="*/ 116301 h 490686"/>
                <a:gd name="connsiteX2" fmla="*/ 0 w 239423"/>
                <a:gd name="connsiteY2" fmla="*/ 490686 h 490686"/>
                <a:gd name="connsiteX0" fmla="*/ 0 w 199244"/>
                <a:gd name="connsiteY0" fmla="*/ 0 h 552507"/>
                <a:gd name="connsiteX1" fmla="*/ 199244 w 199244"/>
                <a:gd name="connsiteY1" fmla="*/ 178122 h 552507"/>
                <a:gd name="connsiteX2" fmla="*/ 199242 w 199244"/>
                <a:gd name="connsiteY2" fmla="*/ 552507 h 552507"/>
                <a:gd name="connsiteX0" fmla="*/ 0 w 199245"/>
                <a:gd name="connsiteY0" fmla="*/ 0 h 552507"/>
                <a:gd name="connsiteX1" fmla="*/ 199245 w 199245"/>
                <a:gd name="connsiteY1" fmla="*/ 192696 h 552507"/>
                <a:gd name="connsiteX2" fmla="*/ 199242 w 199245"/>
                <a:gd name="connsiteY2" fmla="*/ 552507 h 552507"/>
                <a:gd name="connsiteX0" fmla="*/ 0 w 199245"/>
                <a:gd name="connsiteY0" fmla="*/ 0 h 552507"/>
                <a:gd name="connsiteX1" fmla="*/ 199245 w 199245"/>
                <a:gd name="connsiteY1" fmla="*/ 311112 h 552507"/>
                <a:gd name="connsiteX2" fmla="*/ 199242 w 199245"/>
                <a:gd name="connsiteY2" fmla="*/ 552507 h 552507"/>
                <a:gd name="connsiteX0" fmla="*/ 0 w 199244"/>
                <a:gd name="connsiteY0" fmla="*/ 0 h 552507"/>
                <a:gd name="connsiteX1" fmla="*/ 199244 w 199244"/>
                <a:gd name="connsiteY1" fmla="*/ 127408 h 552507"/>
                <a:gd name="connsiteX2" fmla="*/ 199242 w 199244"/>
                <a:gd name="connsiteY2" fmla="*/ 552507 h 552507"/>
                <a:gd name="connsiteX0" fmla="*/ 0 w 199244"/>
                <a:gd name="connsiteY0" fmla="*/ 0 h 552507"/>
                <a:gd name="connsiteX1" fmla="*/ 81919 w 199244"/>
                <a:gd name="connsiteY1" fmla="*/ 0 h 552507"/>
                <a:gd name="connsiteX2" fmla="*/ 199244 w 199244"/>
                <a:gd name="connsiteY2" fmla="*/ 127408 h 552507"/>
                <a:gd name="connsiteX3" fmla="*/ 199242 w 199244"/>
                <a:gd name="connsiteY3" fmla="*/ 552507 h 552507"/>
                <a:gd name="connsiteX0" fmla="*/ 0 w 201037"/>
                <a:gd name="connsiteY0" fmla="*/ 0 h 552507"/>
                <a:gd name="connsiteX1" fmla="*/ 81919 w 201037"/>
                <a:gd name="connsiteY1" fmla="*/ 0 h 552507"/>
                <a:gd name="connsiteX2" fmla="*/ 201037 w 201037"/>
                <a:gd name="connsiteY2" fmla="*/ 363505 h 552507"/>
                <a:gd name="connsiteX3" fmla="*/ 199242 w 201037"/>
                <a:gd name="connsiteY3" fmla="*/ 552507 h 552507"/>
                <a:gd name="connsiteX0" fmla="*/ 0 w 201037"/>
                <a:gd name="connsiteY0" fmla="*/ 0 h 552507"/>
                <a:gd name="connsiteX1" fmla="*/ 81919 w 201037"/>
                <a:gd name="connsiteY1" fmla="*/ 0 h 552507"/>
                <a:gd name="connsiteX2" fmla="*/ 201037 w 201037"/>
                <a:gd name="connsiteY2" fmla="*/ 400912 h 552507"/>
                <a:gd name="connsiteX3" fmla="*/ 199242 w 201037"/>
                <a:gd name="connsiteY3" fmla="*/ 552507 h 552507"/>
                <a:gd name="connsiteX0" fmla="*/ 0 w 201037"/>
                <a:gd name="connsiteY0" fmla="*/ 0 h 552507"/>
                <a:gd name="connsiteX1" fmla="*/ 81919 w 201037"/>
                <a:gd name="connsiteY1" fmla="*/ 0 h 552507"/>
                <a:gd name="connsiteX2" fmla="*/ 201037 w 201037"/>
                <a:gd name="connsiteY2" fmla="*/ 400912 h 552507"/>
                <a:gd name="connsiteX3" fmla="*/ 199242 w 201037"/>
                <a:gd name="connsiteY3" fmla="*/ 552507 h 552507"/>
                <a:gd name="connsiteX0" fmla="*/ 0 w 201129"/>
                <a:gd name="connsiteY0" fmla="*/ 0 h 529249"/>
                <a:gd name="connsiteX1" fmla="*/ 81919 w 201129"/>
                <a:gd name="connsiteY1" fmla="*/ 0 h 529249"/>
                <a:gd name="connsiteX2" fmla="*/ 201037 w 201129"/>
                <a:gd name="connsiteY2" fmla="*/ 400912 h 529249"/>
                <a:gd name="connsiteX3" fmla="*/ 201128 w 201129"/>
                <a:gd name="connsiteY3" fmla="*/ 529249 h 529249"/>
                <a:gd name="connsiteX0" fmla="*/ 0 w 201129"/>
                <a:gd name="connsiteY0" fmla="*/ 0 h 529249"/>
                <a:gd name="connsiteX1" fmla="*/ 65488 w 201129"/>
                <a:gd name="connsiteY1" fmla="*/ 0 h 529249"/>
                <a:gd name="connsiteX2" fmla="*/ 201037 w 201129"/>
                <a:gd name="connsiteY2" fmla="*/ 400912 h 529249"/>
                <a:gd name="connsiteX3" fmla="*/ 201128 w 201129"/>
                <a:gd name="connsiteY3" fmla="*/ 529249 h 529249"/>
                <a:gd name="connsiteX0" fmla="*/ 0 w 201129"/>
                <a:gd name="connsiteY0" fmla="*/ 0 h 529249"/>
                <a:gd name="connsiteX1" fmla="*/ 81918 w 201129"/>
                <a:gd name="connsiteY1" fmla="*/ 0 h 529249"/>
                <a:gd name="connsiteX2" fmla="*/ 201037 w 201129"/>
                <a:gd name="connsiteY2" fmla="*/ 400912 h 529249"/>
                <a:gd name="connsiteX3" fmla="*/ 201128 w 201129"/>
                <a:gd name="connsiteY3" fmla="*/ 529249 h 529249"/>
                <a:gd name="connsiteX0" fmla="*/ 0 w 201037"/>
                <a:gd name="connsiteY0" fmla="*/ 0 h 400912"/>
                <a:gd name="connsiteX1" fmla="*/ 81918 w 201037"/>
                <a:gd name="connsiteY1" fmla="*/ 0 h 400912"/>
                <a:gd name="connsiteX2" fmla="*/ 201037 w 201037"/>
                <a:gd name="connsiteY2" fmla="*/ 400912 h 400912"/>
                <a:gd name="connsiteX0" fmla="*/ 0 w 207255"/>
                <a:gd name="connsiteY0" fmla="*/ 0 h 52480"/>
                <a:gd name="connsiteX1" fmla="*/ 81918 w 207255"/>
                <a:gd name="connsiteY1" fmla="*/ 0 h 52480"/>
                <a:gd name="connsiteX2" fmla="*/ 207255 w 207255"/>
                <a:gd name="connsiteY2" fmla="*/ 52479 h 52480"/>
                <a:gd name="connsiteX0" fmla="*/ 0 w 207255"/>
                <a:gd name="connsiteY0" fmla="*/ 0 h 52478"/>
                <a:gd name="connsiteX1" fmla="*/ 177463 w 207255"/>
                <a:gd name="connsiteY1" fmla="*/ 3 h 52478"/>
                <a:gd name="connsiteX2" fmla="*/ 207255 w 207255"/>
                <a:gd name="connsiteY2" fmla="*/ 52479 h 52478"/>
                <a:gd name="connsiteX0" fmla="*/ 0 w 207255"/>
                <a:gd name="connsiteY0" fmla="*/ 72752 h 125231"/>
                <a:gd name="connsiteX1" fmla="*/ 1665 w 207255"/>
                <a:gd name="connsiteY1" fmla="*/ 51 h 125231"/>
                <a:gd name="connsiteX2" fmla="*/ 177463 w 207255"/>
                <a:gd name="connsiteY2" fmla="*/ 72755 h 125231"/>
                <a:gd name="connsiteX3" fmla="*/ 207255 w 207255"/>
                <a:gd name="connsiteY3" fmla="*/ 125231 h 125231"/>
                <a:gd name="connsiteX0" fmla="*/ 0 w 207255"/>
                <a:gd name="connsiteY0" fmla="*/ 72750 h 125229"/>
                <a:gd name="connsiteX1" fmla="*/ 1665 w 207255"/>
                <a:gd name="connsiteY1" fmla="*/ 49 h 125229"/>
                <a:gd name="connsiteX2" fmla="*/ 177462 w 207255"/>
                <a:gd name="connsiteY2" fmla="*/ 49 h 125229"/>
                <a:gd name="connsiteX3" fmla="*/ 207255 w 207255"/>
                <a:gd name="connsiteY3" fmla="*/ 125229 h 125229"/>
                <a:gd name="connsiteX0" fmla="*/ 0 w 205590"/>
                <a:gd name="connsiteY0" fmla="*/ 0 h 125180"/>
                <a:gd name="connsiteX1" fmla="*/ 175797 w 205590"/>
                <a:gd name="connsiteY1" fmla="*/ 0 h 125180"/>
                <a:gd name="connsiteX2" fmla="*/ 205590 w 205590"/>
                <a:gd name="connsiteY2" fmla="*/ 125180 h 125180"/>
                <a:gd name="connsiteX0" fmla="*/ 0 w 205590"/>
                <a:gd name="connsiteY0" fmla="*/ 0 h 125182"/>
                <a:gd name="connsiteX1" fmla="*/ 138176 w 205590"/>
                <a:gd name="connsiteY1" fmla="*/ 125181 h 125182"/>
                <a:gd name="connsiteX2" fmla="*/ 205590 w 205590"/>
                <a:gd name="connsiteY2" fmla="*/ 125180 h 125182"/>
                <a:gd name="connsiteX0" fmla="*/ 0 w 254191"/>
                <a:gd name="connsiteY0" fmla="*/ 107394 h 107393"/>
                <a:gd name="connsiteX1" fmla="*/ 186777 w 254191"/>
                <a:gd name="connsiteY1" fmla="*/ 1 h 107393"/>
                <a:gd name="connsiteX2" fmla="*/ 254191 w 254191"/>
                <a:gd name="connsiteY2" fmla="*/ 0 h 107393"/>
                <a:gd name="connsiteX0" fmla="*/ 0 w 254191"/>
                <a:gd name="connsiteY0" fmla="*/ 107394 h 107395"/>
                <a:gd name="connsiteX1" fmla="*/ 38837 w 254191"/>
                <a:gd name="connsiteY1" fmla="*/ 12910 h 107395"/>
                <a:gd name="connsiteX2" fmla="*/ 254191 w 254191"/>
                <a:gd name="connsiteY2" fmla="*/ 0 h 107395"/>
                <a:gd name="connsiteX0" fmla="*/ 0 w 254191"/>
                <a:gd name="connsiteY0" fmla="*/ 128780 h 128779"/>
                <a:gd name="connsiteX1" fmla="*/ 38837 w 254191"/>
                <a:gd name="connsiteY1" fmla="*/ 1 h 128779"/>
                <a:gd name="connsiteX2" fmla="*/ 254191 w 254191"/>
                <a:gd name="connsiteY2" fmla="*/ 21386 h 128779"/>
                <a:gd name="connsiteX0" fmla="*/ 0 w 254191"/>
                <a:gd name="connsiteY0" fmla="*/ 117074 h 117075"/>
                <a:gd name="connsiteX1" fmla="*/ 38837 w 254191"/>
                <a:gd name="connsiteY1" fmla="*/ 0 h 117075"/>
                <a:gd name="connsiteX2" fmla="*/ 254191 w 254191"/>
                <a:gd name="connsiteY2" fmla="*/ 9680 h 117075"/>
                <a:gd name="connsiteX0" fmla="*/ 0 w 282523"/>
                <a:gd name="connsiteY0" fmla="*/ 194468 h 194468"/>
                <a:gd name="connsiteX1" fmla="*/ 67169 w 282523"/>
                <a:gd name="connsiteY1" fmla="*/ 0 h 194468"/>
                <a:gd name="connsiteX2" fmla="*/ 282523 w 282523"/>
                <a:gd name="connsiteY2" fmla="*/ 9680 h 194468"/>
                <a:gd name="connsiteX0" fmla="*/ 0 w 282523"/>
                <a:gd name="connsiteY0" fmla="*/ 194468 h 194468"/>
                <a:gd name="connsiteX1" fmla="*/ 0 w 282523"/>
                <a:gd name="connsiteY1" fmla="*/ 0 h 194468"/>
                <a:gd name="connsiteX2" fmla="*/ 282523 w 282523"/>
                <a:gd name="connsiteY2" fmla="*/ 9680 h 194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2523" h="194468">
                  <a:moveTo>
                    <a:pt x="0" y="194468"/>
                  </a:moveTo>
                  <a:lnTo>
                    <a:pt x="0" y="0"/>
                  </a:lnTo>
                  <a:lnTo>
                    <a:pt x="282523" y="9680"/>
                  </a:lnTo>
                </a:path>
              </a:pathLst>
            </a:custGeom>
            <a:ln w="19050">
              <a:solidFill>
                <a:srgbClr val="000000">
                  <a:alpha val="1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4" name="Straight Connector 133"/>
            <p:cNvCxnSpPr/>
            <p:nvPr/>
          </p:nvCxnSpPr>
          <p:spPr bwMode="gray">
            <a:xfrm flipH="1" flipV="1">
              <a:off x="5781547" y="-139869"/>
              <a:ext cx="1" cy="205132"/>
            </a:xfrm>
            <a:prstGeom prst="line">
              <a:avLst/>
            </a:prstGeom>
            <a:ln w="19050">
              <a:solidFill>
                <a:srgbClr val="000000">
                  <a:alpha val="1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Freeform 134"/>
            <p:cNvSpPr/>
            <p:nvPr/>
          </p:nvSpPr>
          <p:spPr bwMode="gray">
            <a:xfrm rot="16200000" flipV="1">
              <a:off x="4492654" y="1758033"/>
              <a:ext cx="147878" cy="755088"/>
            </a:xfrm>
            <a:custGeom>
              <a:avLst/>
              <a:gdLst>
                <a:gd name="connsiteX0" fmla="*/ 17929 w 2848535"/>
                <a:gd name="connsiteY0" fmla="*/ 181536 h 199465"/>
                <a:gd name="connsiteX1" fmla="*/ 320488 w 2848535"/>
                <a:gd name="connsiteY1" fmla="*/ 181536 h 199465"/>
                <a:gd name="connsiteX2" fmla="*/ 421341 w 2848535"/>
                <a:gd name="connsiteY2" fmla="*/ 73959 h 199465"/>
                <a:gd name="connsiteX3" fmla="*/ 2848535 w 2848535"/>
                <a:gd name="connsiteY3" fmla="*/ 0 h 199465"/>
                <a:gd name="connsiteX4" fmla="*/ 2848535 w 2848535"/>
                <a:gd name="connsiteY4" fmla="*/ 0 h 199465"/>
                <a:gd name="connsiteX0" fmla="*/ 0 w 2830606"/>
                <a:gd name="connsiteY0" fmla="*/ 181536 h 199465"/>
                <a:gd name="connsiteX1" fmla="*/ 302559 w 2830606"/>
                <a:gd name="connsiteY1" fmla="*/ 181536 h 199465"/>
                <a:gd name="connsiteX2" fmla="*/ 403412 w 2830606"/>
                <a:gd name="connsiteY2" fmla="*/ 73959 h 199465"/>
                <a:gd name="connsiteX3" fmla="*/ 2830606 w 2830606"/>
                <a:gd name="connsiteY3" fmla="*/ 0 h 199465"/>
                <a:gd name="connsiteX4" fmla="*/ 2830606 w 2830606"/>
                <a:gd name="connsiteY4" fmla="*/ 0 h 199465"/>
                <a:gd name="connsiteX0" fmla="*/ 0 w 2830606"/>
                <a:gd name="connsiteY0" fmla="*/ 181536 h 181536"/>
                <a:gd name="connsiteX1" fmla="*/ 302559 w 2830606"/>
                <a:gd name="connsiteY1" fmla="*/ 181536 h 181536"/>
                <a:gd name="connsiteX2" fmla="*/ 403412 w 2830606"/>
                <a:gd name="connsiteY2" fmla="*/ 73959 h 181536"/>
                <a:gd name="connsiteX3" fmla="*/ 2830606 w 2830606"/>
                <a:gd name="connsiteY3" fmla="*/ 0 h 181536"/>
                <a:gd name="connsiteX4" fmla="*/ 2830606 w 2830606"/>
                <a:gd name="connsiteY4" fmla="*/ 0 h 181536"/>
                <a:gd name="connsiteX0" fmla="*/ 0 w 2830606"/>
                <a:gd name="connsiteY0" fmla="*/ 181536 h 181536"/>
                <a:gd name="connsiteX1" fmla="*/ 302559 w 2830606"/>
                <a:gd name="connsiteY1" fmla="*/ 181536 h 181536"/>
                <a:gd name="connsiteX2" fmla="*/ 403412 w 2830606"/>
                <a:gd name="connsiteY2" fmla="*/ 73959 h 181536"/>
                <a:gd name="connsiteX3" fmla="*/ 2830606 w 2830606"/>
                <a:gd name="connsiteY3" fmla="*/ 0 h 181536"/>
                <a:gd name="connsiteX4" fmla="*/ 2830606 w 2830606"/>
                <a:gd name="connsiteY4" fmla="*/ 0 h 181536"/>
                <a:gd name="connsiteX0" fmla="*/ 0 w 2830606"/>
                <a:gd name="connsiteY0" fmla="*/ 181536 h 181536"/>
                <a:gd name="connsiteX1" fmla="*/ 302559 w 2830606"/>
                <a:gd name="connsiteY1" fmla="*/ 181536 h 181536"/>
                <a:gd name="connsiteX2" fmla="*/ 477371 w 2830606"/>
                <a:gd name="connsiteY2" fmla="*/ 15688 h 181536"/>
                <a:gd name="connsiteX3" fmla="*/ 2830606 w 2830606"/>
                <a:gd name="connsiteY3" fmla="*/ 0 h 181536"/>
                <a:gd name="connsiteX4" fmla="*/ 2830606 w 2830606"/>
                <a:gd name="connsiteY4" fmla="*/ 0 h 181536"/>
                <a:gd name="connsiteX0" fmla="*/ 0 w 2830606"/>
                <a:gd name="connsiteY0" fmla="*/ 181536 h 181536"/>
                <a:gd name="connsiteX1" fmla="*/ 302559 w 2830606"/>
                <a:gd name="connsiteY1" fmla="*/ 181536 h 181536"/>
                <a:gd name="connsiteX2" fmla="*/ 477371 w 2830606"/>
                <a:gd name="connsiteY2" fmla="*/ 15688 h 181536"/>
                <a:gd name="connsiteX3" fmla="*/ 2830606 w 2830606"/>
                <a:gd name="connsiteY3" fmla="*/ 0 h 181536"/>
                <a:gd name="connsiteX4" fmla="*/ 2810436 w 2830606"/>
                <a:gd name="connsiteY4" fmla="*/ 13447 h 181536"/>
                <a:gd name="connsiteX0" fmla="*/ 0 w 2830606"/>
                <a:gd name="connsiteY0" fmla="*/ 186018 h 186018"/>
                <a:gd name="connsiteX1" fmla="*/ 302559 w 2830606"/>
                <a:gd name="connsiteY1" fmla="*/ 186018 h 186018"/>
                <a:gd name="connsiteX2" fmla="*/ 477371 w 2830606"/>
                <a:gd name="connsiteY2" fmla="*/ 0 h 186018"/>
                <a:gd name="connsiteX3" fmla="*/ 2830606 w 2830606"/>
                <a:gd name="connsiteY3" fmla="*/ 4482 h 186018"/>
                <a:gd name="connsiteX4" fmla="*/ 2810436 w 2830606"/>
                <a:gd name="connsiteY4" fmla="*/ 17929 h 186018"/>
                <a:gd name="connsiteX0" fmla="*/ 0 w 2830606"/>
                <a:gd name="connsiteY0" fmla="*/ 186018 h 186018"/>
                <a:gd name="connsiteX1" fmla="*/ 302559 w 2830606"/>
                <a:gd name="connsiteY1" fmla="*/ 186018 h 186018"/>
                <a:gd name="connsiteX2" fmla="*/ 477371 w 2830606"/>
                <a:gd name="connsiteY2" fmla="*/ 0 h 186018"/>
                <a:gd name="connsiteX3" fmla="*/ 2830606 w 2830606"/>
                <a:gd name="connsiteY3" fmla="*/ 4482 h 186018"/>
                <a:gd name="connsiteX0" fmla="*/ 0 w 3211606"/>
                <a:gd name="connsiteY0" fmla="*/ 0 h 567018"/>
                <a:gd name="connsiteX1" fmla="*/ 683559 w 3211606"/>
                <a:gd name="connsiteY1" fmla="*/ 567018 h 567018"/>
                <a:gd name="connsiteX2" fmla="*/ 858371 w 3211606"/>
                <a:gd name="connsiteY2" fmla="*/ 381000 h 567018"/>
                <a:gd name="connsiteX3" fmla="*/ 3211606 w 3211606"/>
                <a:gd name="connsiteY3" fmla="*/ 385482 h 567018"/>
                <a:gd name="connsiteX0" fmla="*/ 0 w 3211606"/>
                <a:gd name="connsiteY0" fmla="*/ 0 h 385482"/>
                <a:gd name="connsiteX1" fmla="*/ 0 w 3211606"/>
                <a:gd name="connsiteY1" fmla="*/ 228600 h 385482"/>
                <a:gd name="connsiteX2" fmla="*/ 858371 w 3211606"/>
                <a:gd name="connsiteY2" fmla="*/ 381000 h 385482"/>
                <a:gd name="connsiteX3" fmla="*/ 3211606 w 3211606"/>
                <a:gd name="connsiteY3" fmla="*/ 385482 h 385482"/>
                <a:gd name="connsiteX0" fmla="*/ 0 w 3211606"/>
                <a:gd name="connsiteY0" fmla="*/ 0 h 385482"/>
                <a:gd name="connsiteX1" fmla="*/ 0 w 3211606"/>
                <a:gd name="connsiteY1" fmla="*/ 228600 h 385482"/>
                <a:gd name="connsiteX2" fmla="*/ 914400 w 3211606"/>
                <a:gd name="connsiteY2" fmla="*/ 228600 h 385482"/>
                <a:gd name="connsiteX3" fmla="*/ 3211606 w 3211606"/>
                <a:gd name="connsiteY3" fmla="*/ 385482 h 385482"/>
                <a:gd name="connsiteX0" fmla="*/ 0 w 914400"/>
                <a:gd name="connsiteY0" fmla="*/ 0 h 381000"/>
                <a:gd name="connsiteX1" fmla="*/ 0 w 914400"/>
                <a:gd name="connsiteY1" fmla="*/ 228600 h 381000"/>
                <a:gd name="connsiteX2" fmla="*/ 914400 w 914400"/>
                <a:gd name="connsiteY2" fmla="*/ 228600 h 381000"/>
                <a:gd name="connsiteX3" fmla="*/ 914400 w 914400"/>
                <a:gd name="connsiteY3" fmla="*/ 381000 h 381000"/>
                <a:gd name="connsiteX0" fmla="*/ 0 w 914400"/>
                <a:gd name="connsiteY0" fmla="*/ 0 h 471678"/>
                <a:gd name="connsiteX1" fmla="*/ 0 w 914400"/>
                <a:gd name="connsiteY1" fmla="*/ 228600 h 471678"/>
                <a:gd name="connsiteX2" fmla="*/ 914400 w 914400"/>
                <a:gd name="connsiteY2" fmla="*/ 228600 h 471678"/>
                <a:gd name="connsiteX3" fmla="*/ 891540 w 914400"/>
                <a:gd name="connsiteY3" fmla="*/ 471678 h 471678"/>
                <a:gd name="connsiteX0" fmla="*/ 0 w 891540"/>
                <a:gd name="connsiteY0" fmla="*/ 0 h 471678"/>
                <a:gd name="connsiteX1" fmla="*/ 0 w 891540"/>
                <a:gd name="connsiteY1" fmla="*/ 228600 h 471678"/>
                <a:gd name="connsiteX2" fmla="*/ 643890 w 891540"/>
                <a:gd name="connsiteY2" fmla="*/ 267462 h 471678"/>
                <a:gd name="connsiteX3" fmla="*/ 891540 w 891540"/>
                <a:gd name="connsiteY3" fmla="*/ 471678 h 471678"/>
                <a:gd name="connsiteX0" fmla="*/ 0 w 891540"/>
                <a:gd name="connsiteY0" fmla="*/ 0 h 471678"/>
                <a:gd name="connsiteX1" fmla="*/ 26670 w 891540"/>
                <a:gd name="connsiteY1" fmla="*/ 257746 h 471678"/>
                <a:gd name="connsiteX2" fmla="*/ 643890 w 891540"/>
                <a:gd name="connsiteY2" fmla="*/ 267462 h 471678"/>
                <a:gd name="connsiteX3" fmla="*/ 891540 w 891540"/>
                <a:gd name="connsiteY3" fmla="*/ 471678 h 471678"/>
                <a:gd name="connsiteX0" fmla="*/ 0 w 891540"/>
                <a:gd name="connsiteY0" fmla="*/ 0 h 471678"/>
                <a:gd name="connsiteX1" fmla="*/ 7620 w 891540"/>
                <a:gd name="connsiteY1" fmla="*/ 267461 h 471678"/>
                <a:gd name="connsiteX2" fmla="*/ 643890 w 891540"/>
                <a:gd name="connsiteY2" fmla="*/ 267462 h 471678"/>
                <a:gd name="connsiteX3" fmla="*/ 891540 w 891540"/>
                <a:gd name="connsiteY3" fmla="*/ 471678 h 471678"/>
                <a:gd name="connsiteX0" fmla="*/ 0 w 883920"/>
                <a:gd name="connsiteY0" fmla="*/ 0 h 204217"/>
                <a:gd name="connsiteX1" fmla="*/ 636270 w 883920"/>
                <a:gd name="connsiteY1" fmla="*/ 1 h 204217"/>
                <a:gd name="connsiteX2" fmla="*/ 883920 w 883920"/>
                <a:gd name="connsiteY2" fmla="*/ 204217 h 204217"/>
                <a:gd name="connsiteX0" fmla="*/ 0 w 883920"/>
                <a:gd name="connsiteY0" fmla="*/ 0 h 204217"/>
                <a:gd name="connsiteX1" fmla="*/ 557948 w 883920"/>
                <a:gd name="connsiteY1" fmla="*/ 1 h 204217"/>
                <a:gd name="connsiteX2" fmla="*/ 883920 w 883920"/>
                <a:gd name="connsiteY2" fmla="*/ 204217 h 204217"/>
                <a:gd name="connsiteX0" fmla="*/ 0 w 788308"/>
                <a:gd name="connsiteY0" fmla="*/ 0 h 309556"/>
                <a:gd name="connsiteX1" fmla="*/ 557948 w 788308"/>
                <a:gd name="connsiteY1" fmla="*/ 1 h 309556"/>
                <a:gd name="connsiteX2" fmla="*/ 788308 w 788308"/>
                <a:gd name="connsiteY2" fmla="*/ 309556 h 309556"/>
                <a:gd name="connsiteX0" fmla="*/ 0 w 788308"/>
                <a:gd name="connsiteY0" fmla="*/ 0 h 309556"/>
                <a:gd name="connsiteX1" fmla="*/ 451372 w 788308"/>
                <a:gd name="connsiteY1" fmla="*/ 0 h 309556"/>
                <a:gd name="connsiteX2" fmla="*/ 788308 w 788308"/>
                <a:gd name="connsiteY2" fmla="*/ 309556 h 309556"/>
                <a:gd name="connsiteX0" fmla="*/ 0 w 788308"/>
                <a:gd name="connsiteY0" fmla="*/ 0 h 309556"/>
                <a:gd name="connsiteX1" fmla="*/ 451372 w 788308"/>
                <a:gd name="connsiteY1" fmla="*/ 0 h 309556"/>
                <a:gd name="connsiteX2" fmla="*/ 788308 w 788308"/>
                <a:gd name="connsiteY2" fmla="*/ 135461 h 309556"/>
                <a:gd name="connsiteX3" fmla="*/ 788308 w 788308"/>
                <a:gd name="connsiteY3" fmla="*/ 309556 h 309556"/>
                <a:gd name="connsiteX0" fmla="*/ 0 w 788308"/>
                <a:gd name="connsiteY0" fmla="*/ 0 h 822004"/>
                <a:gd name="connsiteX1" fmla="*/ 451372 w 788308"/>
                <a:gd name="connsiteY1" fmla="*/ 0 h 822004"/>
                <a:gd name="connsiteX2" fmla="*/ 788308 w 788308"/>
                <a:gd name="connsiteY2" fmla="*/ 135461 h 822004"/>
                <a:gd name="connsiteX3" fmla="*/ 788308 w 788308"/>
                <a:gd name="connsiteY3" fmla="*/ 822004 h 822004"/>
                <a:gd name="connsiteX0" fmla="*/ 0 w 788308"/>
                <a:gd name="connsiteY0" fmla="*/ 2 h 822006"/>
                <a:gd name="connsiteX1" fmla="*/ 230883 w 788308"/>
                <a:gd name="connsiteY1" fmla="*/ 0 h 822006"/>
                <a:gd name="connsiteX2" fmla="*/ 451372 w 788308"/>
                <a:gd name="connsiteY2" fmla="*/ 2 h 822006"/>
                <a:gd name="connsiteX3" fmla="*/ 788308 w 788308"/>
                <a:gd name="connsiteY3" fmla="*/ 135463 h 822006"/>
                <a:gd name="connsiteX4" fmla="*/ 788308 w 788308"/>
                <a:gd name="connsiteY4" fmla="*/ 822006 h 822006"/>
                <a:gd name="connsiteX0" fmla="*/ 1 w 557426"/>
                <a:gd name="connsiteY0" fmla="*/ 0 h 822006"/>
                <a:gd name="connsiteX1" fmla="*/ 220490 w 557426"/>
                <a:gd name="connsiteY1" fmla="*/ 2 h 822006"/>
                <a:gd name="connsiteX2" fmla="*/ 557426 w 557426"/>
                <a:gd name="connsiteY2" fmla="*/ 135463 h 822006"/>
                <a:gd name="connsiteX3" fmla="*/ 557426 w 557426"/>
                <a:gd name="connsiteY3" fmla="*/ 822006 h 822006"/>
                <a:gd name="connsiteX0" fmla="*/ -1 w 336935"/>
                <a:gd name="connsiteY0" fmla="*/ 0 h 822004"/>
                <a:gd name="connsiteX1" fmla="*/ 336935 w 336935"/>
                <a:gd name="connsiteY1" fmla="*/ 135461 h 822004"/>
                <a:gd name="connsiteX2" fmla="*/ 336935 w 336935"/>
                <a:gd name="connsiteY2" fmla="*/ 822004 h 822004"/>
                <a:gd name="connsiteX0" fmla="*/ 1 w 343857"/>
                <a:gd name="connsiteY0" fmla="*/ 0 h 822004"/>
                <a:gd name="connsiteX1" fmla="*/ 336937 w 343857"/>
                <a:gd name="connsiteY1" fmla="*/ 135461 h 822004"/>
                <a:gd name="connsiteX2" fmla="*/ 343857 w 343857"/>
                <a:gd name="connsiteY2" fmla="*/ 750610 h 822004"/>
                <a:gd name="connsiteX3" fmla="*/ 336937 w 343857"/>
                <a:gd name="connsiteY3" fmla="*/ 822004 h 822004"/>
                <a:gd name="connsiteX0" fmla="*/ -1 w 343855"/>
                <a:gd name="connsiteY0" fmla="*/ 0 h 750610"/>
                <a:gd name="connsiteX1" fmla="*/ 336935 w 343855"/>
                <a:gd name="connsiteY1" fmla="*/ 135461 h 750610"/>
                <a:gd name="connsiteX2" fmla="*/ 343855 w 343855"/>
                <a:gd name="connsiteY2" fmla="*/ 750610 h 750610"/>
                <a:gd name="connsiteX3" fmla="*/ 13842 w 343855"/>
                <a:gd name="connsiteY3" fmla="*/ 749418 h 750610"/>
                <a:gd name="connsiteX0" fmla="*/ 1 w 339243"/>
                <a:gd name="connsiteY0" fmla="*/ 0 h 750610"/>
                <a:gd name="connsiteX1" fmla="*/ 336937 w 339243"/>
                <a:gd name="connsiteY1" fmla="*/ 135461 h 750610"/>
                <a:gd name="connsiteX2" fmla="*/ 330023 w 339243"/>
                <a:gd name="connsiteY2" fmla="*/ 750610 h 750610"/>
                <a:gd name="connsiteX3" fmla="*/ 13844 w 339243"/>
                <a:gd name="connsiteY3" fmla="*/ 749418 h 750610"/>
                <a:gd name="connsiteX0" fmla="*/ 0 w 339243"/>
                <a:gd name="connsiteY0" fmla="*/ 0 h 750610"/>
                <a:gd name="connsiteX1" fmla="*/ 336936 w 339243"/>
                <a:gd name="connsiteY1" fmla="*/ 135461 h 750610"/>
                <a:gd name="connsiteX2" fmla="*/ 330022 w 339243"/>
                <a:gd name="connsiteY2" fmla="*/ 750610 h 750610"/>
                <a:gd name="connsiteX0" fmla="*/ 0 w 339243"/>
                <a:gd name="connsiteY0" fmla="*/ 0 h 604715"/>
                <a:gd name="connsiteX1" fmla="*/ 336936 w 339243"/>
                <a:gd name="connsiteY1" fmla="*/ 135461 h 604715"/>
                <a:gd name="connsiteX2" fmla="*/ 337770 w 339243"/>
                <a:gd name="connsiteY2" fmla="*/ 604715 h 604715"/>
                <a:gd name="connsiteX0" fmla="*/ 0 w 339243"/>
                <a:gd name="connsiteY0" fmla="*/ 0 h 627717"/>
                <a:gd name="connsiteX1" fmla="*/ 336936 w 339243"/>
                <a:gd name="connsiteY1" fmla="*/ 135461 h 627717"/>
                <a:gd name="connsiteX2" fmla="*/ 258169 w 339243"/>
                <a:gd name="connsiteY2" fmla="*/ 627717 h 627717"/>
                <a:gd name="connsiteX0" fmla="*/ 0 w 336936"/>
                <a:gd name="connsiteY0" fmla="*/ 0 h 627717"/>
                <a:gd name="connsiteX1" fmla="*/ 336936 w 336936"/>
                <a:gd name="connsiteY1" fmla="*/ 135461 h 627717"/>
                <a:gd name="connsiteX2" fmla="*/ 258169 w 336936"/>
                <a:gd name="connsiteY2" fmla="*/ 627717 h 627717"/>
                <a:gd name="connsiteX0" fmla="*/ 0 w 336936"/>
                <a:gd name="connsiteY0" fmla="*/ 0 h 627717"/>
                <a:gd name="connsiteX1" fmla="*/ 336936 w 336936"/>
                <a:gd name="connsiteY1" fmla="*/ 135461 h 627717"/>
                <a:gd name="connsiteX2" fmla="*/ 141489 w 336936"/>
                <a:gd name="connsiteY2" fmla="*/ 560671 h 627717"/>
                <a:gd name="connsiteX3" fmla="*/ 258169 w 336936"/>
                <a:gd name="connsiteY3" fmla="*/ 627717 h 627717"/>
                <a:gd name="connsiteX0" fmla="*/ 0 w 258169"/>
                <a:gd name="connsiteY0" fmla="*/ 0 h 627717"/>
                <a:gd name="connsiteX1" fmla="*/ 141489 w 258169"/>
                <a:gd name="connsiteY1" fmla="*/ 63723 h 627717"/>
                <a:gd name="connsiteX2" fmla="*/ 141489 w 258169"/>
                <a:gd name="connsiteY2" fmla="*/ 560671 h 627717"/>
                <a:gd name="connsiteX3" fmla="*/ 258169 w 258169"/>
                <a:gd name="connsiteY3" fmla="*/ 627717 h 627717"/>
                <a:gd name="connsiteX0" fmla="*/ 0 w 258169"/>
                <a:gd name="connsiteY0" fmla="*/ 0 h 627717"/>
                <a:gd name="connsiteX1" fmla="*/ 141489 w 258169"/>
                <a:gd name="connsiteY1" fmla="*/ 63723 h 627717"/>
                <a:gd name="connsiteX2" fmla="*/ 251366 w 258169"/>
                <a:gd name="connsiteY2" fmla="*/ 328917 h 627717"/>
                <a:gd name="connsiteX3" fmla="*/ 258169 w 258169"/>
                <a:gd name="connsiteY3" fmla="*/ 627717 h 627717"/>
                <a:gd name="connsiteX0" fmla="*/ 0 w 339850"/>
                <a:gd name="connsiteY0" fmla="*/ 0 h 627717"/>
                <a:gd name="connsiteX1" fmla="*/ 339850 w 339850"/>
                <a:gd name="connsiteY1" fmla="*/ 79847 h 627717"/>
                <a:gd name="connsiteX2" fmla="*/ 251366 w 339850"/>
                <a:gd name="connsiteY2" fmla="*/ 328917 h 627717"/>
                <a:gd name="connsiteX3" fmla="*/ 258169 w 339850"/>
                <a:gd name="connsiteY3" fmla="*/ 627717 h 627717"/>
                <a:gd name="connsiteX0" fmla="*/ 0 w 175896"/>
                <a:gd name="connsiteY0" fmla="*/ 0 h 603744"/>
                <a:gd name="connsiteX1" fmla="*/ 175896 w 175896"/>
                <a:gd name="connsiteY1" fmla="*/ 55874 h 603744"/>
                <a:gd name="connsiteX2" fmla="*/ 87412 w 175896"/>
                <a:gd name="connsiteY2" fmla="*/ 304944 h 603744"/>
                <a:gd name="connsiteX3" fmla="*/ 94215 w 175896"/>
                <a:gd name="connsiteY3" fmla="*/ 603744 h 603744"/>
                <a:gd name="connsiteX0" fmla="*/ 88484 w 88484"/>
                <a:gd name="connsiteY0" fmla="*/ 0 h 547870"/>
                <a:gd name="connsiteX1" fmla="*/ 0 w 88484"/>
                <a:gd name="connsiteY1" fmla="*/ 249070 h 547870"/>
                <a:gd name="connsiteX2" fmla="*/ 6803 w 88484"/>
                <a:gd name="connsiteY2" fmla="*/ 547870 h 547870"/>
                <a:gd name="connsiteX0" fmla="*/ 88485 w 88485"/>
                <a:gd name="connsiteY0" fmla="*/ 0 h 547870"/>
                <a:gd name="connsiteX1" fmla="*/ 0 w 88485"/>
                <a:gd name="connsiteY1" fmla="*/ 68995 h 547870"/>
                <a:gd name="connsiteX2" fmla="*/ 6804 w 88485"/>
                <a:gd name="connsiteY2" fmla="*/ 547870 h 547870"/>
                <a:gd name="connsiteX0" fmla="*/ 94824 w 94824"/>
                <a:gd name="connsiteY0" fmla="*/ 0 h 547870"/>
                <a:gd name="connsiteX1" fmla="*/ 6339 w 94824"/>
                <a:gd name="connsiteY1" fmla="*/ 68995 h 547870"/>
                <a:gd name="connsiteX2" fmla="*/ 0 w 94824"/>
                <a:gd name="connsiteY2" fmla="*/ 547870 h 547870"/>
                <a:gd name="connsiteX0" fmla="*/ 94825 w 94825"/>
                <a:gd name="connsiteY0" fmla="*/ 0 h 547870"/>
                <a:gd name="connsiteX1" fmla="*/ 0 w 94825"/>
                <a:gd name="connsiteY1" fmla="*/ 68995 h 547870"/>
                <a:gd name="connsiteX2" fmla="*/ 1 w 94825"/>
                <a:gd name="connsiteY2" fmla="*/ 547870 h 547870"/>
                <a:gd name="connsiteX0" fmla="*/ 170566 w 170566"/>
                <a:gd name="connsiteY0" fmla="*/ 0 h 547871"/>
                <a:gd name="connsiteX1" fmla="*/ 0 w 170566"/>
                <a:gd name="connsiteY1" fmla="*/ 68996 h 547871"/>
                <a:gd name="connsiteX2" fmla="*/ 1 w 170566"/>
                <a:gd name="connsiteY2" fmla="*/ 547871 h 547871"/>
                <a:gd name="connsiteX0" fmla="*/ 170565 w 170565"/>
                <a:gd name="connsiteY0" fmla="*/ 0 h 547871"/>
                <a:gd name="connsiteX1" fmla="*/ 1 w 170565"/>
                <a:gd name="connsiteY1" fmla="*/ 21548 h 547871"/>
                <a:gd name="connsiteX2" fmla="*/ 0 w 170565"/>
                <a:gd name="connsiteY2" fmla="*/ 547871 h 547871"/>
                <a:gd name="connsiteX0" fmla="*/ 170565 w 170565"/>
                <a:gd name="connsiteY0" fmla="*/ 0 h 547871"/>
                <a:gd name="connsiteX1" fmla="*/ 0 w 170565"/>
                <a:gd name="connsiteY1" fmla="*/ 36231 h 547871"/>
                <a:gd name="connsiteX2" fmla="*/ 0 w 170565"/>
                <a:gd name="connsiteY2" fmla="*/ 547871 h 547871"/>
                <a:gd name="connsiteX0" fmla="*/ 240495 w 240495"/>
                <a:gd name="connsiteY0" fmla="*/ 0 h 526322"/>
                <a:gd name="connsiteX1" fmla="*/ 0 w 240495"/>
                <a:gd name="connsiteY1" fmla="*/ 14682 h 526322"/>
                <a:gd name="connsiteX2" fmla="*/ 0 w 240495"/>
                <a:gd name="connsiteY2" fmla="*/ 526322 h 526322"/>
                <a:gd name="connsiteX0" fmla="*/ 240495 w 240495"/>
                <a:gd name="connsiteY0" fmla="*/ 0 h 526322"/>
                <a:gd name="connsiteX1" fmla="*/ 2 w 240495"/>
                <a:gd name="connsiteY1" fmla="*/ 151937 h 526322"/>
                <a:gd name="connsiteX2" fmla="*/ 0 w 240495"/>
                <a:gd name="connsiteY2" fmla="*/ 526322 h 526322"/>
                <a:gd name="connsiteX0" fmla="*/ 240495 w 240495"/>
                <a:gd name="connsiteY0" fmla="*/ 0 h 526322"/>
                <a:gd name="connsiteX1" fmla="*/ 239423 w 240495"/>
                <a:gd name="connsiteY1" fmla="*/ 35636 h 526322"/>
                <a:gd name="connsiteX2" fmla="*/ 2 w 240495"/>
                <a:gd name="connsiteY2" fmla="*/ 151937 h 526322"/>
                <a:gd name="connsiteX3" fmla="*/ 0 w 240495"/>
                <a:gd name="connsiteY3" fmla="*/ 526322 h 526322"/>
                <a:gd name="connsiteX0" fmla="*/ 239423 w 239423"/>
                <a:gd name="connsiteY0" fmla="*/ 0 h 490686"/>
                <a:gd name="connsiteX1" fmla="*/ 2 w 239423"/>
                <a:gd name="connsiteY1" fmla="*/ 116301 h 490686"/>
                <a:gd name="connsiteX2" fmla="*/ 0 w 239423"/>
                <a:gd name="connsiteY2" fmla="*/ 490686 h 490686"/>
                <a:gd name="connsiteX0" fmla="*/ 0 w 199244"/>
                <a:gd name="connsiteY0" fmla="*/ 0 h 552507"/>
                <a:gd name="connsiteX1" fmla="*/ 199244 w 199244"/>
                <a:gd name="connsiteY1" fmla="*/ 178122 h 552507"/>
                <a:gd name="connsiteX2" fmla="*/ 199242 w 199244"/>
                <a:gd name="connsiteY2" fmla="*/ 552507 h 552507"/>
                <a:gd name="connsiteX0" fmla="*/ 0 w 199245"/>
                <a:gd name="connsiteY0" fmla="*/ 0 h 552507"/>
                <a:gd name="connsiteX1" fmla="*/ 199245 w 199245"/>
                <a:gd name="connsiteY1" fmla="*/ 192696 h 552507"/>
                <a:gd name="connsiteX2" fmla="*/ 199242 w 199245"/>
                <a:gd name="connsiteY2" fmla="*/ 552507 h 552507"/>
                <a:gd name="connsiteX0" fmla="*/ 0 w 199245"/>
                <a:gd name="connsiteY0" fmla="*/ 0 h 552507"/>
                <a:gd name="connsiteX1" fmla="*/ 199245 w 199245"/>
                <a:gd name="connsiteY1" fmla="*/ 311112 h 552507"/>
                <a:gd name="connsiteX2" fmla="*/ 199242 w 199245"/>
                <a:gd name="connsiteY2" fmla="*/ 552507 h 552507"/>
                <a:gd name="connsiteX0" fmla="*/ 0 w 193936"/>
                <a:gd name="connsiteY0" fmla="*/ 0 h 1000530"/>
                <a:gd name="connsiteX1" fmla="*/ 193936 w 193936"/>
                <a:gd name="connsiteY1" fmla="*/ 759135 h 1000530"/>
                <a:gd name="connsiteX2" fmla="*/ 193933 w 193936"/>
                <a:gd name="connsiteY2" fmla="*/ 1000530 h 1000530"/>
                <a:gd name="connsiteX0" fmla="*/ 0 w 193936"/>
                <a:gd name="connsiteY0" fmla="*/ 0 h 1000530"/>
                <a:gd name="connsiteX1" fmla="*/ 193936 w 193936"/>
                <a:gd name="connsiteY1" fmla="*/ 0 h 1000530"/>
                <a:gd name="connsiteX2" fmla="*/ 193933 w 193936"/>
                <a:gd name="connsiteY2" fmla="*/ 1000530 h 1000530"/>
                <a:gd name="connsiteX0" fmla="*/ 0 w 246983"/>
                <a:gd name="connsiteY0" fmla="*/ 0 h 1000530"/>
                <a:gd name="connsiteX1" fmla="*/ 193936 w 246983"/>
                <a:gd name="connsiteY1" fmla="*/ 0 h 1000530"/>
                <a:gd name="connsiteX2" fmla="*/ 246982 w 246983"/>
                <a:gd name="connsiteY2" fmla="*/ 773438 h 1000530"/>
                <a:gd name="connsiteX3" fmla="*/ 193933 w 246983"/>
                <a:gd name="connsiteY3" fmla="*/ 1000530 h 1000530"/>
                <a:gd name="connsiteX0" fmla="*/ 0 w 246982"/>
                <a:gd name="connsiteY0" fmla="*/ 0 h 1000530"/>
                <a:gd name="connsiteX1" fmla="*/ 193936 w 246982"/>
                <a:gd name="connsiteY1" fmla="*/ 0 h 1000530"/>
                <a:gd name="connsiteX2" fmla="*/ 246982 w 246982"/>
                <a:gd name="connsiteY2" fmla="*/ 773438 h 1000530"/>
                <a:gd name="connsiteX3" fmla="*/ 193933 w 246982"/>
                <a:gd name="connsiteY3" fmla="*/ 1000530 h 1000530"/>
                <a:gd name="connsiteX0" fmla="*/ 0 w 246982"/>
                <a:gd name="connsiteY0" fmla="*/ 0 h 1000530"/>
                <a:gd name="connsiteX1" fmla="*/ 193936 w 246982"/>
                <a:gd name="connsiteY1" fmla="*/ 0 h 1000530"/>
                <a:gd name="connsiteX2" fmla="*/ 246982 w 246982"/>
                <a:gd name="connsiteY2" fmla="*/ 773438 h 1000530"/>
                <a:gd name="connsiteX3" fmla="*/ 193933 w 246982"/>
                <a:gd name="connsiteY3" fmla="*/ 1000530 h 1000530"/>
                <a:gd name="connsiteX0" fmla="*/ 0 w 246982"/>
                <a:gd name="connsiteY0" fmla="*/ 0 h 1221463"/>
                <a:gd name="connsiteX1" fmla="*/ 193936 w 246982"/>
                <a:gd name="connsiteY1" fmla="*/ 0 h 1221463"/>
                <a:gd name="connsiteX2" fmla="*/ 246982 w 246982"/>
                <a:gd name="connsiteY2" fmla="*/ 773438 h 1221463"/>
                <a:gd name="connsiteX3" fmla="*/ 13028 w 246982"/>
                <a:gd name="connsiteY3" fmla="*/ 1221463 h 1221463"/>
                <a:gd name="connsiteX0" fmla="*/ 0 w 193936"/>
                <a:gd name="connsiteY0" fmla="*/ 0 h 1221465"/>
                <a:gd name="connsiteX1" fmla="*/ 193936 w 193936"/>
                <a:gd name="connsiteY1" fmla="*/ 0 h 1221465"/>
                <a:gd name="connsiteX2" fmla="*/ 188367 w 193936"/>
                <a:gd name="connsiteY2" fmla="*/ 1221465 h 1221465"/>
                <a:gd name="connsiteX3" fmla="*/ 13028 w 193936"/>
                <a:gd name="connsiteY3" fmla="*/ 1221463 h 1221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3936" h="1221465">
                  <a:moveTo>
                    <a:pt x="0" y="0"/>
                  </a:moveTo>
                  <a:lnTo>
                    <a:pt x="193936" y="0"/>
                  </a:lnTo>
                  <a:cubicBezTo>
                    <a:pt x="192080" y="407155"/>
                    <a:pt x="190223" y="814310"/>
                    <a:pt x="188367" y="1221465"/>
                  </a:cubicBezTo>
                  <a:lnTo>
                    <a:pt x="13028" y="1221463"/>
                  </a:lnTo>
                </a:path>
              </a:pathLst>
            </a:custGeom>
            <a:ln w="19050">
              <a:solidFill>
                <a:srgbClr val="000000">
                  <a:alpha val="1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6" name="Shape 1781"/>
            <p:cNvCxnSpPr>
              <a:stCxn id="233" idx="2"/>
              <a:endCxn id="163" idx="3"/>
            </p:cNvCxnSpPr>
            <p:nvPr/>
          </p:nvCxnSpPr>
          <p:spPr bwMode="gray">
            <a:xfrm flipH="1">
              <a:off x="3888356" y="3205656"/>
              <a:ext cx="240864" cy="798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000000">
                  <a:alpha val="1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hape 1781"/>
            <p:cNvCxnSpPr>
              <a:stCxn id="155" idx="0"/>
              <a:endCxn id="163" idx="1"/>
            </p:cNvCxnSpPr>
            <p:nvPr/>
          </p:nvCxnSpPr>
          <p:spPr bwMode="gray">
            <a:xfrm rot="5400000" flipH="1" flipV="1">
              <a:off x="3632784" y="3269760"/>
              <a:ext cx="216572" cy="89959"/>
            </a:xfrm>
            <a:prstGeom prst="bentConnector2">
              <a:avLst/>
            </a:prstGeom>
            <a:ln w="19050">
              <a:solidFill>
                <a:srgbClr val="000000">
                  <a:alpha val="1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>
              <a:stCxn id="213" idx="2"/>
            </p:cNvCxnSpPr>
            <p:nvPr/>
          </p:nvCxnSpPr>
          <p:spPr bwMode="gray">
            <a:xfrm>
              <a:off x="977123" y="2698126"/>
              <a:ext cx="4649" cy="309678"/>
            </a:xfrm>
            <a:prstGeom prst="line">
              <a:avLst/>
            </a:prstGeom>
            <a:ln w="19050">
              <a:solidFill>
                <a:srgbClr val="000000">
                  <a:alpha val="1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Freeform 138"/>
            <p:cNvSpPr/>
            <p:nvPr/>
          </p:nvSpPr>
          <p:spPr bwMode="gray">
            <a:xfrm rot="16200000" flipH="1">
              <a:off x="2530334" y="1239765"/>
              <a:ext cx="292383" cy="142575"/>
            </a:xfrm>
            <a:custGeom>
              <a:avLst/>
              <a:gdLst>
                <a:gd name="connsiteX0" fmla="*/ 17929 w 2848535"/>
                <a:gd name="connsiteY0" fmla="*/ 181536 h 199465"/>
                <a:gd name="connsiteX1" fmla="*/ 320488 w 2848535"/>
                <a:gd name="connsiteY1" fmla="*/ 181536 h 199465"/>
                <a:gd name="connsiteX2" fmla="*/ 421341 w 2848535"/>
                <a:gd name="connsiteY2" fmla="*/ 73959 h 199465"/>
                <a:gd name="connsiteX3" fmla="*/ 2848535 w 2848535"/>
                <a:gd name="connsiteY3" fmla="*/ 0 h 199465"/>
                <a:gd name="connsiteX4" fmla="*/ 2848535 w 2848535"/>
                <a:gd name="connsiteY4" fmla="*/ 0 h 199465"/>
                <a:gd name="connsiteX0" fmla="*/ 0 w 2830606"/>
                <a:gd name="connsiteY0" fmla="*/ 181536 h 199465"/>
                <a:gd name="connsiteX1" fmla="*/ 302559 w 2830606"/>
                <a:gd name="connsiteY1" fmla="*/ 181536 h 199465"/>
                <a:gd name="connsiteX2" fmla="*/ 403412 w 2830606"/>
                <a:gd name="connsiteY2" fmla="*/ 73959 h 199465"/>
                <a:gd name="connsiteX3" fmla="*/ 2830606 w 2830606"/>
                <a:gd name="connsiteY3" fmla="*/ 0 h 199465"/>
                <a:gd name="connsiteX4" fmla="*/ 2830606 w 2830606"/>
                <a:gd name="connsiteY4" fmla="*/ 0 h 199465"/>
                <a:gd name="connsiteX0" fmla="*/ 0 w 2830606"/>
                <a:gd name="connsiteY0" fmla="*/ 181536 h 181536"/>
                <a:gd name="connsiteX1" fmla="*/ 302559 w 2830606"/>
                <a:gd name="connsiteY1" fmla="*/ 181536 h 181536"/>
                <a:gd name="connsiteX2" fmla="*/ 403412 w 2830606"/>
                <a:gd name="connsiteY2" fmla="*/ 73959 h 181536"/>
                <a:gd name="connsiteX3" fmla="*/ 2830606 w 2830606"/>
                <a:gd name="connsiteY3" fmla="*/ 0 h 181536"/>
                <a:gd name="connsiteX4" fmla="*/ 2830606 w 2830606"/>
                <a:gd name="connsiteY4" fmla="*/ 0 h 181536"/>
                <a:gd name="connsiteX0" fmla="*/ 0 w 2830606"/>
                <a:gd name="connsiteY0" fmla="*/ 181536 h 181536"/>
                <a:gd name="connsiteX1" fmla="*/ 302559 w 2830606"/>
                <a:gd name="connsiteY1" fmla="*/ 181536 h 181536"/>
                <a:gd name="connsiteX2" fmla="*/ 403412 w 2830606"/>
                <a:gd name="connsiteY2" fmla="*/ 73959 h 181536"/>
                <a:gd name="connsiteX3" fmla="*/ 2830606 w 2830606"/>
                <a:gd name="connsiteY3" fmla="*/ 0 h 181536"/>
                <a:gd name="connsiteX4" fmla="*/ 2830606 w 2830606"/>
                <a:gd name="connsiteY4" fmla="*/ 0 h 181536"/>
                <a:gd name="connsiteX0" fmla="*/ 0 w 2830606"/>
                <a:gd name="connsiteY0" fmla="*/ 181536 h 181536"/>
                <a:gd name="connsiteX1" fmla="*/ 302559 w 2830606"/>
                <a:gd name="connsiteY1" fmla="*/ 181536 h 181536"/>
                <a:gd name="connsiteX2" fmla="*/ 477371 w 2830606"/>
                <a:gd name="connsiteY2" fmla="*/ 15688 h 181536"/>
                <a:gd name="connsiteX3" fmla="*/ 2830606 w 2830606"/>
                <a:gd name="connsiteY3" fmla="*/ 0 h 181536"/>
                <a:gd name="connsiteX4" fmla="*/ 2830606 w 2830606"/>
                <a:gd name="connsiteY4" fmla="*/ 0 h 181536"/>
                <a:gd name="connsiteX0" fmla="*/ 0 w 2830606"/>
                <a:gd name="connsiteY0" fmla="*/ 181536 h 181536"/>
                <a:gd name="connsiteX1" fmla="*/ 302559 w 2830606"/>
                <a:gd name="connsiteY1" fmla="*/ 181536 h 181536"/>
                <a:gd name="connsiteX2" fmla="*/ 477371 w 2830606"/>
                <a:gd name="connsiteY2" fmla="*/ 15688 h 181536"/>
                <a:gd name="connsiteX3" fmla="*/ 2830606 w 2830606"/>
                <a:gd name="connsiteY3" fmla="*/ 0 h 181536"/>
                <a:gd name="connsiteX4" fmla="*/ 2810436 w 2830606"/>
                <a:gd name="connsiteY4" fmla="*/ 13447 h 181536"/>
                <a:gd name="connsiteX0" fmla="*/ 0 w 2830606"/>
                <a:gd name="connsiteY0" fmla="*/ 186018 h 186018"/>
                <a:gd name="connsiteX1" fmla="*/ 302559 w 2830606"/>
                <a:gd name="connsiteY1" fmla="*/ 186018 h 186018"/>
                <a:gd name="connsiteX2" fmla="*/ 477371 w 2830606"/>
                <a:gd name="connsiteY2" fmla="*/ 0 h 186018"/>
                <a:gd name="connsiteX3" fmla="*/ 2830606 w 2830606"/>
                <a:gd name="connsiteY3" fmla="*/ 4482 h 186018"/>
                <a:gd name="connsiteX4" fmla="*/ 2810436 w 2830606"/>
                <a:gd name="connsiteY4" fmla="*/ 17929 h 186018"/>
                <a:gd name="connsiteX0" fmla="*/ 0 w 2830606"/>
                <a:gd name="connsiteY0" fmla="*/ 186018 h 186018"/>
                <a:gd name="connsiteX1" fmla="*/ 302559 w 2830606"/>
                <a:gd name="connsiteY1" fmla="*/ 186018 h 186018"/>
                <a:gd name="connsiteX2" fmla="*/ 477371 w 2830606"/>
                <a:gd name="connsiteY2" fmla="*/ 0 h 186018"/>
                <a:gd name="connsiteX3" fmla="*/ 2830606 w 2830606"/>
                <a:gd name="connsiteY3" fmla="*/ 4482 h 186018"/>
                <a:gd name="connsiteX0" fmla="*/ 0 w 3211606"/>
                <a:gd name="connsiteY0" fmla="*/ 0 h 567018"/>
                <a:gd name="connsiteX1" fmla="*/ 683559 w 3211606"/>
                <a:gd name="connsiteY1" fmla="*/ 567018 h 567018"/>
                <a:gd name="connsiteX2" fmla="*/ 858371 w 3211606"/>
                <a:gd name="connsiteY2" fmla="*/ 381000 h 567018"/>
                <a:gd name="connsiteX3" fmla="*/ 3211606 w 3211606"/>
                <a:gd name="connsiteY3" fmla="*/ 385482 h 567018"/>
                <a:gd name="connsiteX0" fmla="*/ 0 w 3211606"/>
                <a:gd name="connsiteY0" fmla="*/ 0 h 385482"/>
                <a:gd name="connsiteX1" fmla="*/ 0 w 3211606"/>
                <a:gd name="connsiteY1" fmla="*/ 228600 h 385482"/>
                <a:gd name="connsiteX2" fmla="*/ 858371 w 3211606"/>
                <a:gd name="connsiteY2" fmla="*/ 381000 h 385482"/>
                <a:gd name="connsiteX3" fmla="*/ 3211606 w 3211606"/>
                <a:gd name="connsiteY3" fmla="*/ 385482 h 385482"/>
                <a:gd name="connsiteX0" fmla="*/ 0 w 3211606"/>
                <a:gd name="connsiteY0" fmla="*/ 0 h 385482"/>
                <a:gd name="connsiteX1" fmla="*/ 0 w 3211606"/>
                <a:gd name="connsiteY1" fmla="*/ 228600 h 385482"/>
                <a:gd name="connsiteX2" fmla="*/ 914400 w 3211606"/>
                <a:gd name="connsiteY2" fmla="*/ 228600 h 385482"/>
                <a:gd name="connsiteX3" fmla="*/ 3211606 w 3211606"/>
                <a:gd name="connsiteY3" fmla="*/ 385482 h 385482"/>
                <a:gd name="connsiteX0" fmla="*/ 0 w 914400"/>
                <a:gd name="connsiteY0" fmla="*/ 0 h 381000"/>
                <a:gd name="connsiteX1" fmla="*/ 0 w 914400"/>
                <a:gd name="connsiteY1" fmla="*/ 228600 h 381000"/>
                <a:gd name="connsiteX2" fmla="*/ 914400 w 914400"/>
                <a:gd name="connsiteY2" fmla="*/ 228600 h 381000"/>
                <a:gd name="connsiteX3" fmla="*/ 914400 w 914400"/>
                <a:gd name="connsiteY3" fmla="*/ 381000 h 381000"/>
                <a:gd name="connsiteX0" fmla="*/ 0 w 914400"/>
                <a:gd name="connsiteY0" fmla="*/ 0 h 471678"/>
                <a:gd name="connsiteX1" fmla="*/ 0 w 914400"/>
                <a:gd name="connsiteY1" fmla="*/ 228600 h 471678"/>
                <a:gd name="connsiteX2" fmla="*/ 914400 w 914400"/>
                <a:gd name="connsiteY2" fmla="*/ 228600 h 471678"/>
                <a:gd name="connsiteX3" fmla="*/ 891540 w 914400"/>
                <a:gd name="connsiteY3" fmla="*/ 471678 h 471678"/>
                <a:gd name="connsiteX0" fmla="*/ 0 w 891540"/>
                <a:gd name="connsiteY0" fmla="*/ 0 h 471678"/>
                <a:gd name="connsiteX1" fmla="*/ 0 w 891540"/>
                <a:gd name="connsiteY1" fmla="*/ 228600 h 471678"/>
                <a:gd name="connsiteX2" fmla="*/ 643890 w 891540"/>
                <a:gd name="connsiteY2" fmla="*/ 267462 h 471678"/>
                <a:gd name="connsiteX3" fmla="*/ 891540 w 891540"/>
                <a:gd name="connsiteY3" fmla="*/ 471678 h 471678"/>
                <a:gd name="connsiteX0" fmla="*/ 0 w 891540"/>
                <a:gd name="connsiteY0" fmla="*/ 0 h 471678"/>
                <a:gd name="connsiteX1" fmla="*/ 26670 w 891540"/>
                <a:gd name="connsiteY1" fmla="*/ 257746 h 471678"/>
                <a:gd name="connsiteX2" fmla="*/ 643890 w 891540"/>
                <a:gd name="connsiteY2" fmla="*/ 267462 h 471678"/>
                <a:gd name="connsiteX3" fmla="*/ 891540 w 891540"/>
                <a:gd name="connsiteY3" fmla="*/ 471678 h 471678"/>
                <a:gd name="connsiteX0" fmla="*/ 0 w 891540"/>
                <a:gd name="connsiteY0" fmla="*/ 0 h 471678"/>
                <a:gd name="connsiteX1" fmla="*/ 7620 w 891540"/>
                <a:gd name="connsiteY1" fmla="*/ 267461 h 471678"/>
                <a:gd name="connsiteX2" fmla="*/ 643890 w 891540"/>
                <a:gd name="connsiteY2" fmla="*/ 267462 h 471678"/>
                <a:gd name="connsiteX3" fmla="*/ 891540 w 891540"/>
                <a:gd name="connsiteY3" fmla="*/ 471678 h 471678"/>
                <a:gd name="connsiteX0" fmla="*/ 0 w 883920"/>
                <a:gd name="connsiteY0" fmla="*/ 0 h 204217"/>
                <a:gd name="connsiteX1" fmla="*/ 636270 w 883920"/>
                <a:gd name="connsiteY1" fmla="*/ 1 h 204217"/>
                <a:gd name="connsiteX2" fmla="*/ 883920 w 883920"/>
                <a:gd name="connsiteY2" fmla="*/ 204217 h 204217"/>
                <a:gd name="connsiteX0" fmla="*/ 0 w 883920"/>
                <a:gd name="connsiteY0" fmla="*/ 0 h 204217"/>
                <a:gd name="connsiteX1" fmla="*/ 557948 w 883920"/>
                <a:gd name="connsiteY1" fmla="*/ 1 h 204217"/>
                <a:gd name="connsiteX2" fmla="*/ 883920 w 883920"/>
                <a:gd name="connsiteY2" fmla="*/ 204217 h 204217"/>
                <a:gd name="connsiteX0" fmla="*/ 0 w 788308"/>
                <a:gd name="connsiteY0" fmla="*/ 0 h 309556"/>
                <a:gd name="connsiteX1" fmla="*/ 557948 w 788308"/>
                <a:gd name="connsiteY1" fmla="*/ 1 h 309556"/>
                <a:gd name="connsiteX2" fmla="*/ 788308 w 788308"/>
                <a:gd name="connsiteY2" fmla="*/ 309556 h 309556"/>
                <a:gd name="connsiteX0" fmla="*/ 0 w 788308"/>
                <a:gd name="connsiteY0" fmla="*/ 0 h 309556"/>
                <a:gd name="connsiteX1" fmla="*/ 451372 w 788308"/>
                <a:gd name="connsiteY1" fmla="*/ 0 h 309556"/>
                <a:gd name="connsiteX2" fmla="*/ 788308 w 788308"/>
                <a:gd name="connsiteY2" fmla="*/ 309556 h 309556"/>
                <a:gd name="connsiteX0" fmla="*/ 0 w 788308"/>
                <a:gd name="connsiteY0" fmla="*/ 0 h 309556"/>
                <a:gd name="connsiteX1" fmla="*/ 451372 w 788308"/>
                <a:gd name="connsiteY1" fmla="*/ 0 h 309556"/>
                <a:gd name="connsiteX2" fmla="*/ 788308 w 788308"/>
                <a:gd name="connsiteY2" fmla="*/ 135461 h 309556"/>
                <a:gd name="connsiteX3" fmla="*/ 788308 w 788308"/>
                <a:gd name="connsiteY3" fmla="*/ 309556 h 309556"/>
                <a:gd name="connsiteX0" fmla="*/ 0 w 788308"/>
                <a:gd name="connsiteY0" fmla="*/ 0 h 822004"/>
                <a:gd name="connsiteX1" fmla="*/ 451372 w 788308"/>
                <a:gd name="connsiteY1" fmla="*/ 0 h 822004"/>
                <a:gd name="connsiteX2" fmla="*/ 788308 w 788308"/>
                <a:gd name="connsiteY2" fmla="*/ 135461 h 822004"/>
                <a:gd name="connsiteX3" fmla="*/ 788308 w 788308"/>
                <a:gd name="connsiteY3" fmla="*/ 822004 h 822004"/>
                <a:gd name="connsiteX0" fmla="*/ 0 w 788308"/>
                <a:gd name="connsiteY0" fmla="*/ 2 h 822006"/>
                <a:gd name="connsiteX1" fmla="*/ 230883 w 788308"/>
                <a:gd name="connsiteY1" fmla="*/ 0 h 822006"/>
                <a:gd name="connsiteX2" fmla="*/ 451372 w 788308"/>
                <a:gd name="connsiteY2" fmla="*/ 2 h 822006"/>
                <a:gd name="connsiteX3" fmla="*/ 788308 w 788308"/>
                <a:gd name="connsiteY3" fmla="*/ 135463 h 822006"/>
                <a:gd name="connsiteX4" fmla="*/ 788308 w 788308"/>
                <a:gd name="connsiteY4" fmla="*/ 822006 h 822006"/>
                <a:gd name="connsiteX0" fmla="*/ 1 w 557426"/>
                <a:gd name="connsiteY0" fmla="*/ 0 h 822006"/>
                <a:gd name="connsiteX1" fmla="*/ 220490 w 557426"/>
                <a:gd name="connsiteY1" fmla="*/ 2 h 822006"/>
                <a:gd name="connsiteX2" fmla="*/ 557426 w 557426"/>
                <a:gd name="connsiteY2" fmla="*/ 135463 h 822006"/>
                <a:gd name="connsiteX3" fmla="*/ 557426 w 557426"/>
                <a:gd name="connsiteY3" fmla="*/ 822006 h 822006"/>
                <a:gd name="connsiteX0" fmla="*/ -1 w 336935"/>
                <a:gd name="connsiteY0" fmla="*/ 0 h 822004"/>
                <a:gd name="connsiteX1" fmla="*/ 336935 w 336935"/>
                <a:gd name="connsiteY1" fmla="*/ 135461 h 822004"/>
                <a:gd name="connsiteX2" fmla="*/ 336935 w 336935"/>
                <a:gd name="connsiteY2" fmla="*/ 822004 h 822004"/>
                <a:gd name="connsiteX0" fmla="*/ 1 w 343857"/>
                <a:gd name="connsiteY0" fmla="*/ 0 h 822004"/>
                <a:gd name="connsiteX1" fmla="*/ 336937 w 343857"/>
                <a:gd name="connsiteY1" fmla="*/ 135461 h 822004"/>
                <a:gd name="connsiteX2" fmla="*/ 343857 w 343857"/>
                <a:gd name="connsiteY2" fmla="*/ 750610 h 822004"/>
                <a:gd name="connsiteX3" fmla="*/ 336937 w 343857"/>
                <a:gd name="connsiteY3" fmla="*/ 822004 h 822004"/>
                <a:gd name="connsiteX0" fmla="*/ -1 w 343855"/>
                <a:gd name="connsiteY0" fmla="*/ 0 h 750610"/>
                <a:gd name="connsiteX1" fmla="*/ 336935 w 343855"/>
                <a:gd name="connsiteY1" fmla="*/ 135461 h 750610"/>
                <a:gd name="connsiteX2" fmla="*/ 343855 w 343855"/>
                <a:gd name="connsiteY2" fmla="*/ 750610 h 750610"/>
                <a:gd name="connsiteX3" fmla="*/ 13842 w 343855"/>
                <a:gd name="connsiteY3" fmla="*/ 749418 h 750610"/>
                <a:gd name="connsiteX0" fmla="*/ 1 w 339243"/>
                <a:gd name="connsiteY0" fmla="*/ 0 h 750610"/>
                <a:gd name="connsiteX1" fmla="*/ 336937 w 339243"/>
                <a:gd name="connsiteY1" fmla="*/ 135461 h 750610"/>
                <a:gd name="connsiteX2" fmla="*/ 330023 w 339243"/>
                <a:gd name="connsiteY2" fmla="*/ 750610 h 750610"/>
                <a:gd name="connsiteX3" fmla="*/ 13844 w 339243"/>
                <a:gd name="connsiteY3" fmla="*/ 749418 h 750610"/>
                <a:gd name="connsiteX0" fmla="*/ 0 w 339243"/>
                <a:gd name="connsiteY0" fmla="*/ 0 h 750610"/>
                <a:gd name="connsiteX1" fmla="*/ 336936 w 339243"/>
                <a:gd name="connsiteY1" fmla="*/ 135461 h 750610"/>
                <a:gd name="connsiteX2" fmla="*/ 330022 w 339243"/>
                <a:gd name="connsiteY2" fmla="*/ 750610 h 750610"/>
                <a:gd name="connsiteX0" fmla="*/ 0 w 339243"/>
                <a:gd name="connsiteY0" fmla="*/ 0 h 604715"/>
                <a:gd name="connsiteX1" fmla="*/ 336936 w 339243"/>
                <a:gd name="connsiteY1" fmla="*/ 135461 h 604715"/>
                <a:gd name="connsiteX2" fmla="*/ 337770 w 339243"/>
                <a:gd name="connsiteY2" fmla="*/ 604715 h 604715"/>
                <a:gd name="connsiteX0" fmla="*/ 0 w 339243"/>
                <a:gd name="connsiteY0" fmla="*/ 0 h 627717"/>
                <a:gd name="connsiteX1" fmla="*/ 336936 w 339243"/>
                <a:gd name="connsiteY1" fmla="*/ 135461 h 627717"/>
                <a:gd name="connsiteX2" fmla="*/ 258169 w 339243"/>
                <a:gd name="connsiteY2" fmla="*/ 627717 h 627717"/>
                <a:gd name="connsiteX0" fmla="*/ 0 w 336936"/>
                <a:gd name="connsiteY0" fmla="*/ 0 h 627717"/>
                <a:gd name="connsiteX1" fmla="*/ 336936 w 336936"/>
                <a:gd name="connsiteY1" fmla="*/ 135461 h 627717"/>
                <a:gd name="connsiteX2" fmla="*/ 258169 w 336936"/>
                <a:gd name="connsiteY2" fmla="*/ 627717 h 627717"/>
                <a:gd name="connsiteX0" fmla="*/ 0 w 336936"/>
                <a:gd name="connsiteY0" fmla="*/ 0 h 627717"/>
                <a:gd name="connsiteX1" fmla="*/ 336936 w 336936"/>
                <a:gd name="connsiteY1" fmla="*/ 135461 h 627717"/>
                <a:gd name="connsiteX2" fmla="*/ 141489 w 336936"/>
                <a:gd name="connsiteY2" fmla="*/ 560671 h 627717"/>
                <a:gd name="connsiteX3" fmla="*/ 258169 w 336936"/>
                <a:gd name="connsiteY3" fmla="*/ 627717 h 627717"/>
                <a:gd name="connsiteX0" fmla="*/ 0 w 258169"/>
                <a:gd name="connsiteY0" fmla="*/ 0 h 627717"/>
                <a:gd name="connsiteX1" fmla="*/ 141489 w 258169"/>
                <a:gd name="connsiteY1" fmla="*/ 63723 h 627717"/>
                <a:gd name="connsiteX2" fmla="*/ 141489 w 258169"/>
                <a:gd name="connsiteY2" fmla="*/ 560671 h 627717"/>
                <a:gd name="connsiteX3" fmla="*/ 258169 w 258169"/>
                <a:gd name="connsiteY3" fmla="*/ 627717 h 627717"/>
                <a:gd name="connsiteX0" fmla="*/ 0 w 258169"/>
                <a:gd name="connsiteY0" fmla="*/ 0 h 627717"/>
                <a:gd name="connsiteX1" fmla="*/ 141489 w 258169"/>
                <a:gd name="connsiteY1" fmla="*/ 63723 h 627717"/>
                <a:gd name="connsiteX2" fmla="*/ 251366 w 258169"/>
                <a:gd name="connsiteY2" fmla="*/ 328917 h 627717"/>
                <a:gd name="connsiteX3" fmla="*/ 258169 w 258169"/>
                <a:gd name="connsiteY3" fmla="*/ 627717 h 627717"/>
                <a:gd name="connsiteX0" fmla="*/ 0 w 339850"/>
                <a:gd name="connsiteY0" fmla="*/ 0 h 627717"/>
                <a:gd name="connsiteX1" fmla="*/ 339850 w 339850"/>
                <a:gd name="connsiteY1" fmla="*/ 79847 h 627717"/>
                <a:gd name="connsiteX2" fmla="*/ 251366 w 339850"/>
                <a:gd name="connsiteY2" fmla="*/ 328917 h 627717"/>
                <a:gd name="connsiteX3" fmla="*/ 258169 w 339850"/>
                <a:gd name="connsiteY3" fmla="*/ 627717 h 627717"/>
                <a:gd name="connsiteX0" fmla="*/ 0 w 175896"/>
                <a:gd name="connsiteY0" fmla="*/ 0 h 603744"/>
                <a:gd name="connsiteX1" fmla="*/ 175896 w 175896"/>
                <a:gd name="connsiteY1" fmla="*/ 55874 h 603744"/>
                <a:gd name="connsiteX2" fmla="*/ 87412 w 175896"/>
                <a:gd name="connsiteY2" fmla="*/ 304944 h 603744"/>
                <a:gd name="connsiteX3" fmla="*/ 94215 w 175896"/>
                <a:gd name="connsiteY3" fmla="*/ 603744 h 603744"/>
                <a:gd name="connsiteX0" fmla="*/ 88484 w 88484"/>
                <a:gd name="connsiteY0" fmla="*/ 0 h 547870"/>
                <a:gd name="connsiteX1" fmla="*/ 0 w 88484"/>
                <a:gd name="connsiteY1" fmla="*/ 249070 h 547870"/>
                <a:gd name="connsiteX2" fmla="*/ 6803 w 88484"/>
                <a:gd name="connsiteY2" fmla="*/ 547870 h 547870"/>
                <a:gd name="connsiteX0" fmla="*/ 88485 w 88485"/>
                <a:gd name="connsiteY0" fmla="*/ 0 h 547870"/>
                <a:gd name="connsiteX1" fmla="*/ 0 w 88485"/>
                <a:gd name="connsiteY1" fmla="*/ 68995 h 547870"/>
                <a:gd name="connsiteX2" fmla="*/ 6804 w 88485"/>
                <a:gd name="connsiteY2" fmla="*/ 547870 h 547870"/>
                <a:gd name="connsiteX0" fmla="*/ 94824 w 94824"/>
                <a:gd name="connsiteY0" fmla="*/ 0 h 547870"/>
                <a:gd name="connsiteX1" fmla="*/ 6339 w 94824"/>
                <a:gd name="connsiteY1" fmla="*/ 68995 h 547870"/>
                <a:gd name="connsiteX2" fmla="*/ 0 w 94824"/>
                <a:gd name="connsiteY2" fmla="*/ 547870 h 547870"/>
                <a:gd name="connsiteX0" fmla="*/ 94825 w 94825"/>
                <a:gd name="connsiteY0" fmla="*/ 0 h 547870"/>
                <a:gd name="connsiteX1" fmla="*/ 0 w 94825"/>
                <a:gd name="connsiteY1" fmla="*/ 68995 h 547870"/>
                <a:gd name="connsiteX2" fmla="*/ 1 w 94825"/>
                <a:gd name="connsiteY2" fmla="*/ 547870 h 547870"/>
                <a:gd name="connsiteX0" fmla="*/ 94825 w 336716"/>
                <a:gd name="connsiteY0" fmla="*/ 0 h 1131426"/>
                <a:gd name="connsiteX1" fmla="*/ 0 w 336716"/>
                <a:gd name="connsiteY1" fmla="*/ 68995 h 1131426"/>
                <a:gd name="connsiteX2" fmla="*/ 336716 w 336716"/>
                <a:gd name="connsiteY2" fmla="*/ 1131426 h 1131426"/>
                <a:gd name="connsiteX0" fmla="*/ 0 w 241891"/>
                <a:gd name="connsiteY0" fmla="*/ 0 h 1131426"/>
                <a:gd name="connsiteX1" fmla="*/ 19 w 241891"/>
                <a:gd name="connsiteY1" fmla="*/ 106390 h 1131426"/>
                <a:gd name="connsiteX2" fmla="*/ 241891 w 241891"/>
                <a:gd name="connsiteY2" fmla="*/ 1131426 h 1131426"/>
                <a:gd name="connsiteX0" fmla="*/ 0 w 241891"/>
                <a:gd name="connsiteY0" fmla="*/ 0 h 1131426"/>
                <a:gd name="connsiteX1" fmla="*/ 19 w 241891"/>
                <a:gd name="connsiteY1" fmla="*/ 106390 h 1131426"/>
                <a:gd name="connsiteX2" fmla="*/ 241891 w 241891"/>
                <a:gd name="connsiteY2" fmla="*/ 1131426 h 1131426"/>
                <a:gd name="connsiteX0" fmla="*/ 0 w 241891"/>
                <a:gd name="connsiteY0" fmla="*/ 0 h 1131426"/>
                <a:gd name="connsiteX1" fmla="*/ 19 w 241891"/>
                <a:gd name="connsiteY1" fmla="*/ 106390 h 1131426"/>
                <a:gd name="connsiteX2" fmla="*/ 241891 w 241891"/>
                <a:gd name="connsiteY2" fmla="*/ 224199 h 1131426"/>
                <a:gd name="connsiteX3" fmla="*/ 241891 w 241891"/>
                <a:gd name="connsiteY3" fmla="*/ 1131426 h 1131426"/>
                <a:gd name="connsiteX0" fmla="*/ 0 w 241892"/>
                <a:gd name="connsiteY0" fmla="*/ 0 h 1160117"/>
                <a:gd name="connsiteX1" fmla="*/ 19 w 241892"/>
                <a:gd name="connsiteY1" fmla="*/ 106390 h 1160117"/>
                <a:gd name="connsiteX2" fmla="*/ 241891 w 241892"/>
                <a:gd name="connsiteY2" fmla="*/ 224199 h 1160117"/>
                <a:gd name="connsiteX3" fmla="*/ 241892 w 241892"/>
                <a:gd name="connsiteY3" fmla="*/ 1160117 h 1160117"/>
                <a:gd name="connsiteX0" fmla="*/ 1 w 241874"/>
                <a:gd name="connsiteY0" fmla="*/ 0 h 1053727"/>
                <a:gd name="connsiteX1" fmla="*/ 241873 w 241874"/>
                <a:gd name="connsiteY1" fmla="*/ 117809 h 1053727"/>
                <a:gd name="connsiteX2" fmla="*/ 241874 w 241874"/>
                <a:gd name="connsiteY2" fmla="*/ 1053727 h 1053727"/>
                <a:gd name="connsiteX0" fmla="*/ 1 w 348786"/>
                <a:gd name="connsiteY0" fmla="*/ 0 h 1053727"/>
                <a:gd name="connsiteX1" fmla="*/ 348785 w 348786"/>
                <a:gd name="connsiteY1" fmla="*/ 117809 h 1053727"/>
                <a:gd name="connsiteX2" fmla="*/ 348786 w 348786"/>
                <a:gd name="connsiteY2" fmla="*/ 1053727 h 1053727"/>
                <a:gd name="connsiteX0" fmla="*/ 0 w 348786"/>
                <a:gd name="connsiteY0" fmla="*/ 0 h 1053727"/>
                <a:gd name="connsiteX1" fmla="*/ 348786 w 348786"/>
                <a:gd name="connsiteY1" fmla="*/ 217845 h 1053727"/>
                <a:gd name="connsiteX2" fmla="*/ 348785 w 348786"/>
                <a:gd name="connsiteY2" fmla="*/ 1053727 h 1053727"/>
                <a:gd name="connsiteX0" fmla="*/ 0 w 348787"/>
                <a:gd name="connsiteY0" fmla="*/ 0 h 1053727"/>
                <a:gd name="connsiteX1" fmla="*/ 348787 w 348787"/>
                <a:gd name="connsiteY1" fmla="*/ 183224 h 1053727"/>
                <a:gd name="connsiteX2" fmla="*/ 348785 w 348787"/>
                <a:gd name="connsiteY2" fmla="*/ 1053727 h 1053727"/>
                <a:gd name="connsiteX0" fmla="*/ 0 w 189900"/>
                <a:gd name="connsiteY0" fmla="*/ 0 h 1115740"/>
                <a:gd name="connsiteX1" fmla="*/ 189900 w 189900"/>
                <a:gd name="connsiteY1" fmla="*/ 245237 h 1115740"/>
                <a:gd name="connsiteX2" fmla="*/ 189898 w 189900"/>
                <a:gd name="connsiteY2" fmla="*/ 1115740 h 1115740"/>
                <a:gd name="connsiteX0" fmla="*/ 0 w 383448"/>
                <a:gd name="connsiteY0" fmla="*/ 205709 h 762919"/>
                <a:gd name="connsiteX1" fmla="*/ 189900 w 383448"/>
                <a:gd name="connsiteY1" fmla="*/ 450946 h 762919"/>
                <a:gd name="connsiteX2" fmla="*/ 383449 w 383448"/>
                <a:gd name="connsiteY2" fmla="*/ 311973 h 762919"/>
                <a:gd name="connsiteX0" fmla="*/ 0 w 383449"/>
                <a:gd name="connsiteY0" fmla="*/ 0 h 245237"/>
                <a:gd name="connsiteX1" fmla="*/ 189900 w 383449"/>
                <a:gd name="connsiteY1" fmla="*/ 245237 h 245237"/>
                <a:gd name="connsiteX2" fmla="*/ 383449 w 383449"/>
                <a:gd name="connsiteY2" fmla="*/ 106264 h 245237"/>
                <a:gd name="connsiteX0" fmla="*/ 0 w 383449"/>
                <a:gd name="connsiteY0" fmla="*/ 0 h 106264"/>
                <a:gd name="connsiteX1" fmla="*/ 0 w 383449"/>
                <a:gd name="connsiteY1" fmla="*/ 99287 h 106264"/>
                <a:gd name="connsiteX2" fmla="*/ 383449 w 383449"/>
                <a:gd name="connsiteY2" fmla="*/ 106264 h 106264"/>
                <a:gd name="connsiteX0" fmla="*/ 0 w 383449"/>
                <a:gd name="connsiteY0" fmla="*/ 0 h 106264"/>
                <a:gd name="connsiteX1" fmla="*/ 0 w 383449"/>
                <a:gd name="connsiteY1" fmla="*/ 101820 h 106264"/>
                <a:gd name="connsiteX2" fmla="*/ 383449 w 383449"/>
                <a:gd name="connsiteY2" fmla="*/ 106264 h 106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3449" h="106264">
                  <a:moveTo>
                    <a:pt x="0" y="0"/>
                  </a:moveTo>
                  <a:lnTo>
                    <a:pt x="0" y="101820"/>
                  </a:lnTo>
                  <a:lnTo>
                    <a:pt x="383449" y="106264"/>
                  </a:lnTo>
                </a:path>
              </a:pathLst>
            </a:custGeom>
            <a:ln w="19050">
              <a:solidFill>
                <a:srgbClr val="000000">
                  <a:alpha val="1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0" name="Group 139"/>
          <p:cNvGrpSpPr/>
          <p:nvPr userDrawn="1"/>
        </p:nvGrpSpPr>
        <p:grpSpPr bwMode="gray">
          <a:xfrm>
            <a:off x="458024" y="338037"/>
            <a:ext cx="8686665" cy="6663425"/>
            <a:chOff x="458024" y="338037"/>
            <a:chExt cx="8686665" cy="6663425"/>
          </a:xfrm>
          <a:solidFill>
            <a:srgbClr val="000000">
              <a:alpha val="15000"/>
            </a:srgbClr>
          </a:solidFill>
          <a:effectLst/>
        </p:grpSpPr>
        <p:sp>
          <p:nvSpPr>
            <p:cNvPr id="141" name="Donut 140"/>
            <p:cNvSpPr/>
            <p:nvPr/>
          </p:nvSpPr>
          <p:spPr bwMode="gray">
            <a:xfrm flipH="1" flipV="1">
              <a:off x="8076779" y="6304351"/>
              <a:ext cx="179918" cy="179918"/>
            </a:xfrm>
            <a:prstGeom prst="donu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2" name="Donut 141"/>
            <p:cNvSpPr/>
            <p:nvPr/>
          </p:nvSpPr>
          <p:spPr bwMode="gray">
            <a:xfrm flipH="1" flipV="1">
              <a:off x="7759277" y="6304351"/>
              <a:ext cx="179918" cy="179918"/>
            </a:xfrm>
            <a:prstGeom prst="donu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143" name="Group 91"/>
            <p:cNvGrpSpPr>
              <a:grpSpLocks/>
            </p:cNvGrpSpPr>
            <p:nvPr/>
          </p:nvGrpSpPr>
          <p:grpSpPr bwMode="gray">
            <a:xfrm flipH="1">
              <a:off x="5899167" y="2422001"/>
              <a:ext cx="253298" cy="367024"/>
              <a:chOff x="1440" y="1661"/>
              <a:chExt cx="278" cy="402"/>
            </a:xfrm>
            <a:grpFill/>
            <a:effectLst/>
          </p:grpSpPr>
          <p:sp useBgFill="1">
            <p:nvSpPr>
              <p:cNvPr id="283" name="Freeform 92"/>
              <p:cNvSpPr>
                <a:spLocks/>
              </p:cNvSpPr>
              <p:nvPr/>
            </p:nvSpPr>
            <p:spPr bwMode="gray">
              <a:xfrm>
                <a:off x="1440" y="1661"/>
                <a:ext cx="140" cy="402"/>
              </a:xfrm>
              <a:custGeom>
                <a:avLst/>
                <a:gdLst/>
                <a:ahLst/>
                <a:cxnLst>
                  <a:cxn ang="0">
                    <a:pos x="128" y="336"/>
                  </a:cxn>
                  <a:cxn ang="0">
                    <a:pos x="128" y="294"/>
                  </a:cxn>
                  <a:cxn ang="0">
                    <a:pos x="113" y="286"/>
                  </a:cxn>
                  <a:cxn ang="0">
                    <a:pos x="102" y="273"/>
                  </a:cxn>
                  <a:cxn ang="0">
                    <a:pos x="99" y="255"/>
                  </a:cxn>
                  <a:cxn ang="0">
                    <a:pos x="102" y="238"/>
                  </a:cxn>
                  <a:cxn ang="0">
                    <a:pos x="111" y="226"/>
                  </a:cxn>
                  <a:cxn ang="0">
                    <a:pos x="123" y="217"/>
                  </a:cxn>
                  <a:cxn ang="0">
                    <a:pos x="140" y="214"/>
                  </a:cxn>
                  <a:cxn ang="0">
                    <a:pos x="140" y="169"/>
                  </a:cxn>
                  <a:cxn ang="0">
                    <a:pos x="71" y="169"/>
                  </a:cxn>
                  <a:cxn ang="0">
                    <a:pos x="71" y="142"/>
                  </a:cxn>
                  <a:cxn ang="0">
                    <a:pos x="74" y="115"/>
                  </a:cxn>
                  <a:cxn ang="0">
                    <a:pos x="80" y="93"/>
                  </a:cxn>
                  <a:cxn ang="0">
                    <a:pos x="89" y="73"/>
                  </a:cxn>
                  <a:cxn ang="0">
                    <a:pos x="102" y="57"/>
                  </a:cxn>
                  <a:cxn ang="0">
                    <a:pos x="119" y="48"/>
                  </a:cxn>
                  <a:cxn ang="0">
                    <a:pos x="140" y="43"/>
                  </a:cxn>
                  <a:cxn ang="0">
                    <a:pos x="140" y="0"/>
                  </a:cxn>
                  <a:cxn ang="0">
                    <a:pos x="113" y="3"/>
                  </a:cxn>
                  <a:cxn ang="0">
                    <a:pos x="89" y="13"/>
                  </a:cxn>
                  <a:cxn ang="0">
                    <a:pos x="69" y="30"/>
                  </a:cxn>
                  <a:cxn ang="0">
                    <a:pos x="53" y="52"/>
                  </a:cxn>
                  <a:cxn ang="0">
                    <a:pos x="39" y="78"/>
                  </a:cxn>
                  <a:cxn ang="0">
                    <a:pos x="32" y="108"/>
                  </a:cxn>
                  <a:cxn ang="0">
                    <a:pos x="29" y="141"/>
                  </a:cxn>
                  <a:cxn ang="0">
                    <a:pos x="29" y="169"/>
                  </a:cxn>
                  <a:cxn ang="0">
                    <a:pos x="0" y="169"/>
                  </a:cxn>
                  <a:cxn ang="0">
                    <a:pos x="0" y="402"/>
                  </a:cxn>
                  <a:cxn ang="0">
                    <a:pos x="140" y="402"/>
                  </a:cxn>
                  <a:cxn ang="0">
                    <a:pos x="140" y="348"/>
                  </a:cxn>
                  <a:cxn ang="0">
                    <a:pos x="135" y="346"/>
                  </a:cxn>
                  <a:cxn ang="0">
                    <a:pos x="131" y="343"/>
                  </a:cxn>
                  <a:cxn ang="0">
                    <a:pos x="128" y="340"/>
                  </a:cxn>
                  <a:cxn ang="0">
                    <a:pos x="128" y="336"/>
                  </a:cxn>
                </a:cxnLst>
                <a:rect l="0" t="0" r="r" b="b"/>
                <a:pathLst>
                  <a:path w="140" h="402">
                    <a:moveTo>
                      <a:pt x="128" y="336"/>
                    </a:moveTo>
                    <a:lnTo>
                      <a:pt x="128" y="294"/>
                    </a:lnTo>
                    <a:lnTo>
                      <a:pt x="113" y="286"/>
                    </a:lnTo>
                    <a:lnTo>
                      <a:pt x="102" y="273"/>
                    </a:lnTo>
                    <a:lnTo>
                      <a:pt x="99" y="255"/>
                    </a:lnTo>
                    <a:lnTo>
                      <a:pt x="102" y="238"/>
                    </a:lnTo>
                    <a:lnTo>
                      <a:pt x="111" y="226"/>
                    </a:lnTo>
                    <a:lnTo>
                      <a:pt x="123" y="217"/>
                    </a:lnTo>
                    <a:lnTo>
                      <a:pt x="140" y="214"/>
                    </a:lnTo>
                    <a:lnTo>
                      <a:pt x="140" y="169"/>
                    </a:lnTo>
                    <a:lnTo>
                      <a:pt x="71" y="169"/>
                    </a:lnTo>
                    <a:lnTo>
                      <a:pt x="71" y="142"/>
                    </a:lnTo>
                    <a:lnTo>
                      <a:pt x="74" y="115"/>
                    </a:lnTo>
                    <a:lnTo>
                      <a:pt x="80" y="93"/>
                    </a:lnTo>
                    <a:lnTo>
                      <a:pt x="89" y="73"/>
                    </a:lnTo>
                    <a:lnTo>
                      <a:pt x="102" y="57"/>
                    </a:lnTo>
                    <a:lnTo>
                      <a:pt x="119" y="48"/>
                    </a:lnTo>
                    <a:lnTo>
                      <a:pt x="140" y="43"/>
                    </a:lnTo>
                    <a:lnTo>
                      <a:pt x="140" y="0"/>
                    </a:lnTo>
                    <a:lnTo>
                      <a:pt x="113" y="3"/>
                    </a:lnTo>
                    <a:lnTo>
                      <a:pt x="89" y="13"/>
                    </a:lnTo>
                    <a:lnTo>
                      <a:pt x="69" y="30"/>
                    </a:lnTo>
                    <a:lnTo>
                      <a:pt x="53" y="52"/>
                    </a:lnTo>
                    <a:lnTo>
                      <a:pt x="39" y="78"/>
                    </a:lnTo>
                    <a:lnTo>
                      <a:pt x="32" y="108"/>
                    </a:lnTo>
                    <a:lnTo>
                      <a:pt x="29" y="141"/>
                    </a:lnTo>
                    <a:lnTo>
                      <a:pt x="29" y="169"/>
                    </a:lnTo>
                    <a:lnTo>
                      <a:pt x="0" y="169"/>
                    </a:lnTo>
                    <a:lnTo>
                      <a:pt x="0" y="402"/>
                    </a:lnTo>
                    <a:lnTo>
                      <a:pt x="140" y="402"/>
                    </a:lnTo>
                    <a:lnTo>
                      <a:pt x="140" y="348"/>
                    </a:lnTo>
                    <a:lnTo>
                      <a:pt x="135" y="346"/>
                    </a:lnTo>
                    <a:lnTo>
                      <a:pt x="131" y="343"/>
                    </a:lnTo>
                    <a:lnTo>
                      <a:pt x="128" y="340"/>
                    </a:lnTo>
                    <a:lnTo>
                      <a:pt x="128" y="336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 useBgFill="1">
            <p:nvSpPr>
              <p:cNvPr id="284" name="Freeform 93"/>
              <p:cNvSpPr>
                <a:spLocks/>
              </p:cNvSpPr>
              <p:nvPr/>
            </p:nvSpPr>
            <p:spPr bwMode="gray">
              <a:xfrm>
                <a:off x="1580" y="1661"/>
                <a:ext cx="138" cy="402"/>
              </a:xfrm>
              <a:custGeom>
                <a:avLst/>
                <a:gdLst/>
                <a:ahLst/>
                <a:cxnLst>
                  <a:cxn ang="0">
                    <a:pos x="138" y="169"/>
                  </a:cxn>
                  <a:cxn ang="0">
                    <a:pos x="111" y="169"/>
                  </a:cxn>
                  <a:cxn ang="0">
                    <a:pos x="111" y="141"/>
                  </a:cxn>
                  <a:cxn ang="0">
                    <a:pos x="111" y="141"/>
                  </a:cxn>
                  <a:cxn ang="0">
                    <a:pos x="108" y="108"/>
                  </a:cxn>
                  <a:cxn ang="0">
                    <a:pos x="100" y="78"/>
                  </a:cxn>
                  <a:cxn ang="0">
                    <a:pos x="87" y="52"/>
                  </a:cxn>
                  <a:cxn ang="0">
                    <a:pos x="70" y="30"/>
                  </a:cxn>
                  <a:cxn ang="0">
                    <a:pos x="49" y="13"/>
                  </a:cxn>
                  <a:cxn ang="0">
                    <a:pos x="27" y="3"/>
                  </a:cxn>
                  <a:cxn ang="0">
                    <a:pos x="0" y="0"/>
                  </a:cxn>
                  <a:cxn ang="0">
                    <a:pos x="0" y="43"/>
                  </a:cxn>
                  <a:cxn ang="0">
                    <a:pos x="19" y="48"/>
                  </a:cxn>
                  <a:cxn ang="0">
                    <a:pos x="37" y="57"/>
                  </a:cxn>
                  <a:cxn ang="0">
                    <a:pos x="51" y="73"/>
                  </a:cxn>
                  <a:cxn ang="0">
                    <a:pos x="60" y="93"/>
                  </a:cxn>
                  <a:cxn ang="0">
                    <a:pos x="66" y="115"/>
                  </a:cxn>
                  <a:cxn ang="0">
                    <a:pos x="69" y="142"/>
                  </a:cxn>
                  <a:cxn ang="0">
                    <a:pos x="69" y="169"/>
                  </a:cxn>
                  <a:cxn ang="0">
                    <a:pos x="0" y="169"/>
                  </a:cxn>
                  <a:cxn ang="0">
                    <a:pos x="0" y="214"/>
                  </a:cxn>
                  <a:cxn ang="0">
                    <a:pos x="16" y="217"/>
                  </a:cxn>
                  <a:cxn ang="0">
                    <a:pos x="28" y="226"/>
                  </a:cxn>
                  <a:cxn ang="0">
                    <a:pos x="37" y="238"/>
                  </a:cxn>
                  <a:cxn ang="0">
                    <a:pos x="40" y="255"/>
                  </a:cxn>
                  <a:cxn ang="0">
                    <a:pos x="37" y="273"/>
                  </a:cxn>
                  <a:cxn ang="0">
                    <a:pos x="27" y="286"/>
                  </a:cxn>
                  <a:cxn ang="0">
                    <a:pos x="12" y="294"/>
                  </a:cxn>
                  <a:cxn ang="0">
                    <a:pos x="12" y="336"/>
                  </a:cxn>
                  <a:cxn ang="0">
                    <a:pos x="10" y="340"/>
                  </a:cxn>
                  <a:cxn ang="0">
                    <a:pos x="9" y="343"/>
                  </a:cxn>
                  <a:cxn ang="0">
                    <a:pos x="4" y="346"/>
                  </a:cxn>
                  <a:cxn ang="0">
                    <a:pos x="0" y="348"/>
                  </a:cxn>
                  <a:cxn ang="0">
                    <a:pos x="0" y="402"/>
                  </a:cxn>
                  <a:cxn ang="0">
                    <a:pos x="138" y="402"/>
                  </a:cxn>
                  <a:cxn ang="0">
                    <a:pos x="138" y="169"/>
                  </a:cxn>
                </a:cxnLst>
                <a:rect l="0" t="0" r="r" b="b"/>
                <a:pathLst>
                  <a:path w="138" h="402">
                    <a:moveTo>
                      <a:pt x="138" y="169"/>
                    </a:moveTo>
                    <a:lnTo>
                      <a:pt x="111" y="169"/>
                    </a:lnTo>
                    <a:lnTo>
                      <a:pt x="111" y="141"/>
                    </a:lnTo>
                    <a:lnTo>
                      <a:pt x="111" y="141"/>
                    </a:lnTo>
                    <a:lnTo>
                      <a:pt x="108" y="108"/>
                    </a:lnTo>
                    <a:lnTo>
                      <a:pt x="100" y="78"/>
                    </a:lnTo>
                    <a:lnTo>
                      <a:pt x="87" y="52"/>
                    </a:lnTo>
                    <a:lnTo>
                      <a:pt x="70" y="30"/>
                    </a:lnTo>
                    <a:lnTo>
                      <a:pt x="49" y="13"/>
                    </a:lnTo>
                    <a:lnTo>
                      <a:pt x="27" y="3"/>
                    </a:lnTo>
                    <a:lnTo>
                      <a:pt x="0" y="0"/>
                    </a:lnTo>
                    <a:lnTo>
                      <a:pt x="0" y="43"/>
                    </a:lnTo>
                    <a:lnTo>
                      <a:pt x="19" y="48"/>
                    </a:lnTo>
                    <a:lnTo>
                      <a:pt x="37" y="57"/>
                    </a:lnTo>
                    <a:lnTo>
                      <a:pt x="51" y="73"/>
                    </a:lnTo>
                    <a:lnTo>
                      <a:pt x="60" y="93"/>
                    </a:lnTo>
                    <a:lnTo>
                      <a:pt x="66" y="115"/>
                    </a:lnTo>
                    <a:lnTo>
                      <a:pt x="69" y="142"/>
                    </a:lnTo>
                    <a:lnTo>
                      <a:pt x="69" y="169"/>
                    </a:lnTo>
                    <a:lnTo>
                      <a:pt x="0" y="169"/>
                    </a:lnTo>
                    <a:lnTo>
                      <a:pt x="0" y="214"/>
                    </a:lnTo>
                    <a:lnTo>
                      <a:pt x="16" y="217"/>
                    </a:lnTo>
                    <a:lnTo>
                      <a:pt x="28" y="226"/>
                    </a:lnTo>
                    <a:lnTo>
                      <a:pt x="37" y="238"/>
                    </a:lnTo>
                    <a:lnTo>
                      <a:pt x="40" y="255"/>
                    </a:lnTo>
                    <a:lnTo>
                      <a:pt x="37" y="273"/>
                    </a:lnTo>
                    <a:lnTo>
                      <a:pt x="27" y="286"/>
                    </a:lnTo>
                    <a:lnTo>
                      <a:pt x="12" y="294"/>
                    </a:lnTo>
                    <a:lnTo>
                      <a:pt x="12" y="336"/>
                    </a:lnTo>
                    <a:lnTo>
                      <a:pt x="10" y="340"/>
                    </a:lnTo>
                    <a:lnTo>
                      <a:pt x="9" y="343"/>
                    </a:lnTo>
                    <a:lnTo>
                      <a:pt x="4" y="346"/>
                    </a:lnTo>
                    <a:lnTo>
                      <a:pt x="0" y="348"/>
                    </a:lnTo>
                    <a:lnTo>
                      <a:pt x="0" y="402"/>
                    </a:lnTo>
                    <a:lnTo>
                      <a:pt x="138" y="402"/>
                    </a:lnTo>
                    <a:lnTo>
                      <a:pt x="138" y="169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44" name="Freeform 143"/>
            <p:cNvSpPr>
              <a:spLocks noEditPoints="1"/>
            </p:cNvSpPr>
            <p:nvPr/>
          </p:nvSpPr>
          <p:spPr bwMode="gray">
            <a:xfrm>
              <a:off x="7902431" y="3264176"/>
              <a:ext cx="437003" cy="449983"/>
            </a:xfrm>
            <a:custGeom>
              <a:avLst/>
              <a:gdLst/>
              <a:ahLst/>
              <a:cxnLst>
                <a:cxn ang="0">
                  <a:pos x="306" y="290"/>
                </a:cxn>
                <a:cxn ang="0">
                  <a:pos x="250" y="318"/>
                </a:cxn>
                <a:cxn ang="0">
                  <a:pos x="163" y="326"/>
                </a:cxn>
                <a:cxn ang="0">
                  <a:pos x="91" y="291"/>
                </a:cxn>
                <a:cxn ang="0">
                  <a:pos x="55" y="222"/>
                </a:cxn>
                <a:cxn ang="0">
                  <a:pos x="63" y="134"/>
                </a:cxn>
                <a:cxn ang="0">
                  <a:pos x="114" y="71"/>
                </a:cxn>
                <a:cxn ang="0">
                  <a:pos x="196" y="50"/>
                </a:cxn>
                <a:cxn ang="0">
                  <a:pos x="271" y="72"/>
                </a:cxn>
                <a:cxn ang="0">
                  <a:pos x="243" y="72"/>
                </a:cxn>
                <a:cxn ang="0">
                  <a:pos x="226" y="72"/>
                </a:cxn>
                <a:cxn ang="0">
                  <a:pos x="220" y="80"/>
                </a:cxn>
                <a:cxn ang="0">
                  <a:pos x="214" y="78"/>
                </a:cxn>
                <a:cxn ang="0">
                  <a:pos x="174" y="65"/>
                </a:cxn>
                <a:cxn ang="0">
                  <a:pos x="112" y="90"/>
                </a:cxn>
                <a:cxn ang="0">
                  <a:pos x="69" y="171"/>
                </a:cxn>
                <a:cxn ang="0">
                  <a:pos x="75" y="257"/>
                </a:cxn>
                <a:cxn ang="0">
                  <a:pos x="126" y="302"/>
                </a:cxn>
                <a:cxn ang="0">
                  <a:pos x="180" y="299"/>
                </a:cxn>
                <a:cxn ang="0">
                  <a:pos x="201" y="285"/>
                </a:cxn>
                <a:cxn ang="0">
                  <a:pos x="225" y="303"/>
                </a:cxn>
                <a:cxn ang="0">
                  <a:pos x="297" y="287"/>
                </a:cxn>
                <a:cxn ang="0">
                  <a:pos x="355" y="219"/>
                </a:cxn>
                <a:cxn ang="0">
                  <a:pos x="364" y="126"/>
                </a:cxn>
                <a:cxn ang="0">
                  <a:pos x="325" y="51"/>
                </a:cxn>
                <a:cxn ang="0">
                  <a:pos x="259" y="9"/>
                </a:cxn>
                <a:cxn ang="0">
                  <a:pos x="160" y="3"/>
                </a:cxn>
                <a:cxn ang="0">
                  <a:pos x="75" y="36"/>
                </a:cxn>
                <a:cxn ang="0">
                  <a:pos x="13" y="119"/>
                </a:cxn>
                <a:cxn ang="0">
                  <a:pos x="4" y="233"/>
                </a:cxn>
                <a:cxn ang="0">
                  <a:pos x="55" y="326"/>
                </a:cxn>
                <a:cxn ang="0">
                  <a:pos x="154" y="374"/>
                </a:cxn>
                <a:cxn ang="0">
                  <a:pos x="286" y="359"/>
                </a:cxn>
                <a:cxn ang="0">
                  <a:pos x="363" y="303"/>
                </a:cxn>
                <a:cxn ang="0">
                  <a:pos x="364" y="294"/>
                </a:cxn>
                <a:cxn ang="0">
                  <a:pos x="357" y="288"/>
                </a:cxn>
                <a:cxn ang="0">
                  <a:pos x="253" y="251"/>
                </a:cxn>
                <a:cxn ang="0">
                  <a:pos x="255" y="246"/>
                </a:cxn>
                <a:cxn ang="0">
                  <a:pos x="283" y="81"/>
                </a:cxn>
                <a:cxn ang="0">
                  <a:pos x="315" y="159"/>
                </a:cxn>
                <a:cxn ang="0">
                  <a:pos x="292" y="228"/>
                </a:cxn>
                <a:cxn ang="0">
                  <a:pos x="135" y="182"/>
                </a:cxn>
                <a:cxn ang="0">
                  <a:pos x="166" y="119"/>
                </a:cxn>
                <a:cxn ang="0">
                  <a:pos x="192" y="119"/>
                </a:cxn>
                <a:cxn ang="0">
                  <a:pos x="204" y="149"/>
                </a:cxn>
                <a:cxn ang="0">
                  <a:pos x="187" y="230"/>
                </a:cxn>
                <a:cxn ang="0">
                  <a:pos x="169" y="252"/>
                </a:cxn>
                <a:cxn ang="0">
                  <a:pos x="150" y="255"/>
                </a:cxn>
                <a:cxn ang="0">
                  <a:pos x="138" y="246"/>
                </a:cxn>
              </a:cxnLst>
              <a:rect l="0" t="0" r="r" b="b"/>
              <a:pathLst>
                <a:path w="366" h="377">
                  <a:moveTo>
                    <a:pt x="357" y="288"/>
                  </a:moveTo>
                  <a:lnTo>
                    <a:pt x="309" y="288"/>
                  </a:lnTo>
                  <a:lnTo>
                    <a:pt x="306" y="290"/>
                  </a:lnTo>
                  <a:lnTo>
                    <a:pt x="303" y="291"/>
                  </a:lnTo>
                  <a:lnTo>
                    <a:pt x="277" y="306"/>
                  </a:lnTo>
                  <a:lnTo>
                    <a:pt x="250" y="318"/>
                  </a:lnTo>
                  <a:lnTo>
                    <a:pt x="223" y="326"/>
                  </a:lnTo>
                  <a:lnTo>
                    <a:pt x="193" y="327"/>
                  </a:lnTo>
                  <a:lnTo>
                    <a:pt x="163" y="326"/>
                  </a:lnTo>
                  <a:lnTo>
                    <a:pt x="136" y="318"/>
                  </a:lnTo>
                  <a:lnTo>
                    <a:pt x="112" y="306"/>
                  </a:lnTo>
                  <a:lnTo>
                    <a:pt x="91" y="291"/>
                  </a:lnTo>
                  <a:lnTo>
                    <a:pt x="75" y="270"/>
                  </a:lnTo>
                  <a:lnTo>
                    <a:pt x="61" y="248"/>
                  </a:lnTo>
                  <a:lnTo>
                    <a:pt x="55" y="222"/>
                  </a:lnTo>
                  <a:lnTo>
                    <a:pt x="52" y="192"/>
                  </a:lnTo>
                  <a:lnTo>
                    <a:pt x="55" y="161"/>
                  </a:lnTo>
                  <a:lnTo>
                    <a:pt x="63" y="134"/>
                  </a:lnTo>
                  <a:lnTo>
                    <a:pt x="75" y="110"/>
                  </a:lnTo>
                  <a:lnTo>
                    <a:pt x="93" y="89"/>
                  </a:lnTo>
                  <a:lnTo>
                    <a:pt x="114" y="71"/>
                  </a:lnTo>
                  <a:lnTo>
                    <a:pt x="139" y="59"/>
                  </a:lnTo>
                  <a:lnTo>
                    <a:pt x="166" y="53"/>
                  </a:lnTo>
                  <a:lnTo>
                    <a:pt x="196" y="50"/>
                  </a:lnTo>
                  <a:lnTo>
                    <a:pt x="225" y="53"/>
                  </a:lnTo>
                  <a:lnTo>
                    <a:pt x="249" y="60"/>
                  </a:lnTo>
                  <a:lnTo>
                    <a:pt x="271" y="72"/>
                  </a:lnTo>
                  <a:lnTo>
                    <a:pt x="264" y="72"/>
                  </a:lnTo>
                  <a:lnTo>
                    <a:pt x="253" y="72"/>
                  </a:lnTo>
                  <a:lnTo>
                    <a:pt x="243" y="72"/>
                  </a:lnTo>
                  <a:lnTo>
                    <a:pt x="234" y="72"/>
                  </a:lnTo>
                  <a:lnTo>
                    <a:pt x="229" y="72"/>
                  </a:lnTo>
                  <a:lnTo>
                    <a:pt x="226" y="72"/>
                  </a:lnTo>
                  <a:lnTo>
                    <a:pt x="223" y="75"/>
                  </a:lnTo>
                  <a:lnTo>
                    <a:pt x="220" y="80"/>
                  </a:lnTo>
                  <a:lnTo>
                    <a:pt x="220" y="80"/>
                  </a:lnTo>
                  <a:lnTo>
                    <a:pt x="220" y="81"/>
                  </a:lnTo>
                  <a:lnTo>
                    <a:pt x="220" y="84"/>
                  </a:lnTo>
                  <a:lnTo>
                    <a:pt x="214" y="78"/>
                  </a:lnTo>
                  <a:lnTo>
                    <a:pt x="207" y="74"/>
                  </a:lnTo>
                  <a:lnTo>
                    <a:pt x="192" y="68"/>
                  </a:lnTo>
                  <a:lnTo>
                    <a:pt x="174" y="65"/>
                  </a:lnTo>
                  <a:lnTo>
                    <a:pt x="151" y="68"/>
                  </a:lnTo>
                  <a:lnTo>
                    <a:pt x="130" y="77"/>
                  </a:lnTo>
                  <a:lnTo>
                    <a:pt x="112" y="90"/>
                  </a:lnTo>
                  <a:lnTo>
                    <a:pt x="96" y="110"/>
                  </a:lnTo>
                  <a:lnTo>
                    <a:pt x="78" y="140"/>
                  </a:lnTo>
                  <a:lnTo>
                    <a:pt x="69" y="171"/>
                  </a:lnTo>
                  <a:lnTo>
                    <a:pt x="64" y="207"/>
                  </a:lnTo>
                  <a:lnTo>
                    <a:pt x="67" y="234"/>
                  </a:lnTo>
                  <a:lnTo>
                    <a:pt x="75" y="257"/>
                  </a:lnTo>
                  <a:lnTo>
                    <a:pt x="88" y="276"/>
                  </a:lnTo>
                  <a:lnTo>
                    <a:pt x="105" y="291"/>
                  </a:lnTo>
                  <a:lnTo>
                    <a:pt x="126" y="302"/>
                  </a:lnTo>
                  <a:lnTo>
                    <a:pt x="150" y="305"/>
                  </a:lnTo>
                  <a:lnTo>
                    <a:pt x="166" y="303"/>
                  </a:lnTo>
                  <a:lnTo>
                    <a:pt x="180" y="299"/>
                  </a:lnTo>
                  <a:lnTo>
                    <a:pt x="187" y="294"/>
                  </a:lnTo>
                  <a:lnTo>
                    <a:pt x="193" y="290"/>
                  </a:lnTo>
                  <a:lnTo>
                    <a:pt x="201" y="285"/>
                  </a:lnTo>
                  <a:lnTo>
                    <a:pt x="205" y="293"/>
                  </a:lnTo>
                  <a:lnTo>
                    <a:pt x="214" y="299"/>
                  </a:lnTo>
                  <a:lnTo>
                    <a:pt x="225" y="303"/>
                  </a:lnTo>
                  <a:lnTo>
                    <a:pt x="240" y="305"/>
                  </a:lnTo>
                  <a:lnTo>
                    <a:pt x="268" y="300"/>
                  </a:lnTo>
                  <a:lnTo>
                    <a:pt x="297" y="287"/>
                  </a:lnTo>
                  <a:lnTo>
                    <a:pt x="324" y="266"/>
                  </a:lnTo>
                  <a:lnTo>
                    <a:pt x="343" y="243"/>
                  </a:lnTo>
                  <a:lnTo>
                    <a:pt x="355" y="219"/>
                  </a:lnTo>
                  <a:lnTo>
                    <a:pt x="364" y="191"/>
                  </a:lnTo>
                  <a:lnTo>
                    <a:pt x="366" y="158"/>
                  </a:lnTo>
                  <a:lnTo>
                    <a:pt x="364" y="126"/>
                  </a:lnTo>
                  <a:lnTo>
                    <a:pt x="355" y="98"/>
                  </a:lnTo>
                  <a:lnTo>
                    <a:pt x="343" y="74"/>
                  </a:lnTo>
                  <a:lnTo>
                    <a:pt x="325" y="51"/>
                  </a:lnTo>
                  <a:lnTo>
                    <a:pt x="306" y="35"/>
                  </a:lnTo>
                  <a:lnTo>
                    <a:pt x="285" y="20"/>
                  </a:lnTo>
                  <a:lnTo>
                    <a:pt x="259" y="9"/>
                  </a:lnTo>
                  <a:lnTo>
                    <a:pt x="229" y="3"/>
                  </a:lnTo>
                  <a:lnTo>
                    <a:pt x="195" y="0"/>
                  </a:lnTo>
                  <a:lnTo>
                    <a:pt x="160" y="3"/>
                  </a:lnTo>
                  <a:lnTo>
                    <a:pt x="129" y="9"/>
                  </a:lnTo>
                  <a:lnTo>
                    <a:pt x="100" y="21"/>
                  </a:lnTo>
                  <a:lnTo>
                    <a:pt x="75" y="36"/>
                  </a:lnTo>
                  <a:lnTo>
                    <a:pt x="52" y="57"/>
                  </a:lnTo>
                  <a:lnTo>
                    <a:pt x="30" y="86"/>
                  </a:lnTo>
                  <a:lnTo>
                    <a:pt x="13" y="119"/>
                  </a:lnTo>
                  <a:lnTo>
                    <a:pt x="4" y="155"/>
                  </a:lnTo>
                  <a:lnTo>
                    <a:pt x="0" y="194"/>
                  </a:lnTo>
                  <a:lnTo>
                    <a:pt x="4" y="233"/>
                  </a:lnTo>
                  <a:lnTo>
                    <a:pt x="15" y="269"/>
                  </a:lnTo>
                  <a:lnTo>
                    <a:pt x="31" y="299"/>
                  </a:lnTo>
                  <a:lnTo>
                    <a:pt x="55" y="326"/>
                  </a:lnTo>
                  <a:lnTo>
                    <a:pt x="85" y="348"/>
                  </a:lnTo>
                  <a:lnTo>
                    <a:pt x="118" y="363"/>
                  </a:lnTo>
                  <a:lnTo>
                    <a:pt x="154" y="374"/>
                  </a:lnTo>
                  <a:lnTo>
                    <a:pt x="193" y="377"/>
                  </a:lnTo>
                  <a:lnTo>
                    <a:pt x="240" y="372"/>
                  </a:lnTo>
                  <a:lnTo>
                    <a:pt x="286" y="359"/>
                  </a:lnTo>
                  <a:lnTo>
                    <a:pt x="315" y="344"/>
                  </a:lnTo>
                  <a:lnTo>
                    <a:pt x="340" y="326"/>
                  </a:lnTo>
                  <a:lnTo>
                    <a:pt x="363" y="303"/>
                  </a:lnTo>
                  <a:lnTo>
                    <a:pt x="366" y="300"/>
                  </a:lnTo>
                  <a:lnTo>
                    <a:pt x="366" y="297"/>
                  </a:lnTo>
                  <a:lnTo>
                    <a:pt x="364" y="294"/>
                  </a:lnTo>
                  <a:lnTo>
                    <a:pt x="363" y="291"/>
                  </a:lnTo>
                  <a:lnTo>
                    <a:pt x="360" y="290"/>
                  </a:lnTo>
                  <a:lnTo>
                    <a:pt x="357" y="288"/>
                  </a:lnTo>
                  <a:close/>
                  <a:moveTo>
                    <a:pt x="277" y="242"/>
                  </a:moveTo>
                  <a:lnTo>
                    <a:pt x="265" y="249"/>
                  </a:lnTo>
                  <a:lnTo>
                    <a:pt x="253" y="251"/>
                  </a:lnTo>
                  <a:lnTo>
                    <a:pt x="255" y="249"/>
                  </a:lnTo>
                  <a:lnTo>
                    <a:pt x="255" y="248"/>
                  </a:lnTo>
                  <a:lnTo>
                    <a:pt x="255" y="246"/>
                  </a:lnTo>
                  <a:lnTo>
                    <a:pt x="283" y="83"/>
                  </a:lnTo>
                  <a:lnTo>
                    <a:pt x="283" y="81"/>
                  </a:lnTo>
                  <a:lnTo>
                    <a:pt x="283" y="81"/>
                  </a:lnTo>
                  <a:lnTo>
                    <a:pt x="301" y="104"/>
                  </a:lnTo>
                  <a:lnTo>
                    <a:pt x="312" y="129"/>
                  </a:lnTo>
                  <a:lnTo>
                    <a:pt x="315" y="159"/>
                  </a:lnTo>
                  <a:lnTo>
                    <a:pt x="312" y="186"/>
                  </a:lnTo>
                  <a:lnTo>
                    <a:pt x="304" y="209"/>
                  </a:lnTo>
                  <a:lnTo>
                    <a:pt x="292" y="228"/>
                  </a:lnTo>
                  <a:lnTo>
                    <a:pt x="277" y="242"/>
                  </a:lnTo>
                  <a:close/>
                  <a:moveTo>
                    <a:pt x="130" y="219"/>
                  </a:moveTo>
                  <a:lnTo>
                    <a:pt x="135" y="182"/>
                  </a:lnTo>
                  <a:lnTo>
                    <a:pt x="145" y="146"/>
                  </a:lnTo>
                  <a:lnTo>
                    <a:pt x="154" y="129"/>
                  </a:lnTo>
                  <a:lnTo>
                    <a:pt x="166" y="119"/>
                  </a:lnTo>
                  <a:lnTo>
                    <a:pt x="180" y="116"/>
                  </a:lnTo>
                  <a:lnTo>
                    <a:pt x="187" y="117"/>
                  </a:lnTo>
                  <a:lnTo>
                    <a:pt x="192" y="119"/>
                  </a:lnTo>
                  <a:lnTo>
                    <a:pt x="196" y="123"/>
                  </a:lnTo>
                  <a:lnTo>
                    <a:pt x="202" y="135"/>
                  </a:lnTo>
                  <a:lnTo>
                    <a:pt x="204" y="149"/>
                  </a:lnTo>
                  <a:lnTo>
                    <a:pt x="201" y="177"/>
                  </a:lnTo>
                  <a:lnTo>
                    <a:pt x="195" y="209"/>
                  </a:lnTo>
                  <a:lnTo>
                    <a:pt x="187" y="230"/>
                  </a:lnTo>
                  <a:lnTo>
                    <a:pt x="181" y="242"/>
                  </a:lnTo>
                  <a:lnTo>
                    <a:pt x="175" y="248"/>
                  </a:lnTo>
                  <a:lnTo>
                    <a:pt x="169" y="252"/>
                  </a:lnTo>
                  <a:lnTo>
                    <a:pt x="163" y="255"/>
                  </a:lnTo>
                  <a:lnTo>
                    <a:pt x="156" y="257"/>
                  </a:lnTo>
                  <a:lnTo>
                    <a:pt x="150" y="255"/>
                  </a:lnTo>
                  <a:lnTo>
                    <a:pt x="145" y="254"/>
                  </a:lnTo>
                  <a:lnTo>
                    <a:pt x="142" y="251"/>
                  </a:lnTo>
                  <a:lnTo>
                    <a:pt x="138" y="246"/>
                  </a:lnTo>
                  <a:lnTo>
                    <a:pt x="133" y="234"/>
                  </a:lnTo>
                  <a:lnTo>
                    <a:pt x="130" y="21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5" name="Freeform 144"/>
            <p:cNvSpPr/>
            <p:nvPr/>
          </p:nvSpPr>
          <p:spPr bwMode="gray">
            <a:xfrm flipH="1">
              <a:off x="7738992" y="4647883"/>
              <a:ext cx="1117432" cy="602452"/>
            </a:xfrm>
            <a:custGeom>
              <a:avLst/>
              <a:gdLst>
                <a:gd name="connsiteX0" fmla="*/ 0 w 936104"/>
                <a:gd name="connsiteY0" fmla="*/ 252028 h 504056"/>
                <a:gd name="connsiteX1" fmla="*/ 468052 w 936104"/>
                <a:gd name="connsiteY1" fmla="*/ 0 h 504056"/>
                <a:gd name="connsiteX2" fmla="*/ 936104 w 936104"/>
                <a:gd name="connsiteY2" fmla="*/ 252028 h 504056"/>
                <a:gd name="connsiteX3" fmla="*/ 825901 w 936104"/>
                <a:gd name="connsiteY3" fmla="*/ 252028 h 504056"/>
                <a:gd name="connsiteX4" fmla="*/ 825901 w 936104"/>
                <a:gd name="connsiteY4" fmla="*/ 504056 h 504056"/>
                <a:gd name="connsiteX5" fmla="*/ 110203 w 936104"/>
                <a:gd name="connsiteY5" fmla="*/ 504056 h 504056"/>
                <a:gd name="connsiteX6" fmla="*/ 110203 w 936104"/>
                <a:gd name="connsiteY6" fmla="*/ 252028 h 504056"/>
                <a:gd name="connsiteX7" fmla="*/ 0 w 936104"/>
                <a:gd name="connsiteY7" fmla="*/ 252028 h 504056"/>
                <a:gd name="connsiteX0" fmla="*/ 0 w 936104"/>
                <a:gd name="connsiteY0" fmla="*/ 252028 h 504056"/>
                <a:gd name="connsiteX1" fmla="*/ 468052 w 936104"/>
                <a:gd name="connsiteY1" fmla="*/ 0 h 504056"/>
                <a:gd name="connsiteX2" fmla="*/ 638057 w 936104"/>
                <a:gd name="connsiteY2" fmla="*/ 89199 h 504056"/>
                <a:gd name="connsiteX3" fmla="*/ 936104 w 936104"/>
                <a:gd name="connsiteY3" fmla="*/ 252028 h 504056"/>
                <a:gd name="connsiteX4" fmla="*/ 825901 w 936104"/>
                <a:gd name="connsiteY4" fmla="*/ 252028 h 504056"/>
                <a:gd name="connsiteX5" fmla="*/ 825901 w 936104"/>
                <a:gd name="connsiteY5" fmla="*/ 504056 h 504056"/>
                <a:gd name="connsiteX6" fmla="*/ 110203 w 936104"/>
                <a:gd name="connsiteY6" fmla="*/ 504056 h 504056"/>
                <a:gd name="connsiteX7" fmla="*/ 110203 w 936104"/>
                <a:gd name="connsiteY7" fmla="*/ 252028 h 504056"/>
                <a:gd name="connsiteX8" fmla="*/ 0 w 936104"/>
                <a:gd name="connsiteY8" fmla="*/ 252028 h 504056"/>
                <a:gd name="connsiteX0" fmla="*/ 0 w 936104"/>
                <a:gd name="connsiteY0" fmla="*/ 252028 h 504056"/>
                <a:gd name="connsiteX1" fmla="*/ 468052 w 936104"/>
                <a:gd name="connsiteY1" fmla="*/ 0 h 504056"/>
                <a:gd name="connsiteX2" fmla="*/ 638057 w 936104"/>
                <a:gd name="connsiteY2" fmla="*/ 89199 h 504056"/>
                <a:gd name="connsiteX3" fmla="*/ 936104 w 936104"/>
                <a:gd name="connsiteY3" fmla="*/ 252028 h 504056"/>
                <a:gd name="connsiteX4" fmla="*/ 825901 w 936104"/>
                <a:gd name="connsiteY4" fmla="*/ 252028 h 504056"/>
                <a:gd name="connsiteX5" fmla="*/ 825901 w 936104"/>
                <a:gd name="connsiteY5" fmla="*/ 504056 h 504056"/>
                <a:gd name="connsiteX6" fmla="*/ 110203 w 936104"/>
                <a:gd name="connsiteY6" fmla="*/ 504056 h 504056"/>
                <a:gd name="connsiteX7" fmla="*/ 110203 w 936104"/>
                <a:gd name="connsiteY7" fmla="*/ 252028 h 504056"/>
                <a:gd name="connsiteX8" fmla="*/ 0 w 936104"/>
                <a:gd name="connsiteY8" fmla="*/ 252028 h 504056"/>
                <a:gd name="connsiteX0" fmla="*/ 0 w 936104"/>
                <a:gd name="connsiteY0" fmla="*/ 252028 h 504056"/>
                <a:gd name="connsiteX1" fmla="*/ 468052 w 936104"/>
                <a:gd name="connsiteY1" fmla="*/ 0 h 504056"/>
                <a:gd name="connsiteX2" fmla="*/ 638057 w 936104"/>
                <a:gd name="connsiteY2" fmla="*/ 89199 h 504056"/>
                <a:gd name="connsiteX3" fmla="*/ 708682 w 936104"/>
                <a:gd name="connsiteY3" fmla="*/ 126369 h 504056"/>
                <a:gd name="connsiteX4" fmla="*/ 936104 w 936104"/>
                <a:gd name="connsiteY4" fmla="*/ 252028 h 504056"/>
                <a:gd name="connsiteX5" fmla="*/ 825901 w 936104"/>
                <a:gd name="connsiteY5" fmla="*/ 252028 h 504056"/>
                <a:gd name="connsiteX6" fmla="*/ 825901 w 936104"/>
                <a:gd name="connsiteY6" fmla="*/ 504056 h 504056"/>
                <a:gd name="connsiteX7" fmla="*/ 110203 w 936104"/>
                <a:gd name="connsiteY7" fmla="*/ 504056 h 504056"/>
                <a:gd name="connsiteX8" fmla="*/ 110203 w 936104"/>
                <a:gd name="connsiteY8" fmla="*/ 252028 h 504056"/>
                <a:gd name="connsiteX9" fmla="*/ 0 w 936104"/>
                <a:gd name="connsiteY9" fmla="*/ 252028 h 504056"/>
                <a:gd name="connsiteX0" fmla="*/ 0 w 936104"/>
                <a:gd name="connsiteY0" fmla="*/ 293155 h 545183"/>
                <a:gd name="connsiteX1" fmla="*/ 468052 w 936104"/>
                <a:gd name="connsiteY1" fmla="*/ 41127 h 545183"/>
                <a:gd name="connsiteX2" fmla="*/ 638057 w 936104"/>
                <a:gd name="connsiteY2" fmla="*/ 130326 h 545183"/>
                <a:gd name="connsiteX3" fmla="*/ 642911 w 936104"/>
                <a:gd name="connsiteY3" fmla="*/ 0 h 545183"/>
                <a:gd name="connsiteX4" fmla="*/ 708682 w 936104"/>
                <a:gd name="connsiteY4" fmla="*/ 167496 h 545183"/>
                <a:gd name="connsiteX5" fmla="*/ 936104 w 936104"/>
                <a:gd name="connsiteY5" fmla="*/ 293155 h 545183"/>
                <a:gd name="connsiteX6" fmla="*/ 825901 w 936104"/>
                <a:gd name="connsiteY6" fmla="*/ 293155 h 545183"/>
                <a:gd name="connsiteX7" fmla="*/ 825901 w 936104"/>
                <a:gd name="connsiteY7" fmla="*/ 545183 h 545183"/>
                <a:gd name="connsiteX8" fmla="*/ 110203 w 936104"/>
                <a:gd name="connsiteY8" fmla="*/ 545183 h 545183"/>
                <a:gd name="connsiteX9" fmla="*/ 110203 w 936104"/>
                <a:gd name="connsiteY9" fmla="*/ 293155 h 545183"/>
                <a:gd name="connsiteX10" fmla="*/ 0 w 936104"/>
                <a:gd name="connsiteY10" fmla="*/ 293155 h 545183"/>
                <a:gd name="connsiteX0" fmla="*/ 0 w 936104"/>
                <a:gd name="connsiteY0" fmla="*/ 293155 h 545183"/>
                <a:gd name="connsiteX1" fmla="*/ 468052 w 936104"/>
                <a:gd name="connsiteY1" fmla="*/ 41127 h 545183"/>
                <a:gd name="connsiteX2" fmla="*/ 638057 w 936104"/>
                <a:gd name="connsiteY2" fmla="*/ 130326 h 545183"/>
                <a:gd name="connsiteX3" fmla="*/ 642911 w 936104"/>
                <a:gd name="connsiteY3" fmla="*/ 0 h 545183"/>
                <a:gd name="connsiteX4" fmla="*/ 718419 w 936104"/>
                <a:gd name="connsiteY4" fmla="*/ 62025 h 545183"/>
                <a:gd name="connsiteX5" fmla="*/ 708682 w 936104"/>
                <a:gd name="connsiteY5" fmla="*/ 167496 h 545183"/>
                <a:gd name="connsiteX6" fmla="*/ 936104 w 936104"/>
                <a:gd name="connsiteY6" fmla="*/ 293155 h 545183"/>
                <a:gd name="connsiteX7" fmla="*/ 825901 w 936104"/>
                <a:gd name="connsiteY7" fmla="*/ 293155 h 545183"/>
                <a:gd name="connsiteX8" fmla="*/ 825901 w 936104"/>
                <a:gd name="connsiteY8" fmla="*/ 545183 h 545183"/>
                <a:gd name="connsiteX9" fmla="*/ 110203 w 936104"/>
                <a:gd name="connsiteY9" fmla="*/ 545183 h 545183"/>
                <a:gd name="connsiteX10" fmla="*/ 110203 w 936104"/>
                <a:gd name="connsiteY10" fmla="*/ 293155 h 545183"/>
                <a:gd name="connsiteX11" fmla="*/ 0 w 936104"/>
                <a:gd name="connsiteY11" fmla="*/ 293155 h 545183"/>
                <a:gd name="connsiteX0" fmla="*/ 0 w 936104"/>
                <a:gd name="connsiteY0" fmla="*/ 252028 h 504056"/>
                <a:gd name="connsiteX1" fmla="*/ 468052 w 936104"/>
                <a:gd name="connsiteY1" fmla="*/ 0 h 504056"/>
                <a:gd name="connsiteX2" fmla="*/ 638057 w 936104"/>
                <a:gd name="connsiteY2" fmla="*/ 89199 h 504056"/>
                <a:gd name="connsiteX3" fmla="*/ 637534 w 936104"/>
                <a:gd name="connsiteY3" fmla="*/ 1911 h 504056"/>
                <a:gd name="connsiteX4" fmla="*/ 718419 w 936104"/>
                <a:gd name="connsiteY4" fmla="*/ 20898 h 504056"/>
                <a:gd name="connsiteX5" fmla="*/ 708682 w 936104"/>
                <a:gd name="connsiteY5" fmla="*/ 126369 h 504056"/>
                <a:gd name="connsiteX6" fmla="*/ 936104 w 936104"/>
                <a:gd name="connsiteY6" fmla="*/ 252028 h 504056"/>
                <a:gd name="connsiteX7" fmla="*/ 825901 w 936104"/>
                <a:gd name="connsiteY7" fmla="*/ 252028 h 504056"/>
                <a:gd name="connsiteX8" fmla="*/ 825901 w 936104"/>
                <a:gd name="connsiteY8" fmla="*/ 504056 h 504056"/>
                <a:gd name="connsiteX9" fmla="*/ 110203 w 936104"/>
                <a:gd name="connsiteY9" fmla="*/ 504056 h 504056"/>
                <a:gd name="connsiteX10" fmla="*/ 110203 w 936104"/>
                <a:gd name="connsiteY10" fmla="*/ 252028 h 504056"/>
                <a:gd name="connsiteX11" fmla="*/ 0 w 936104"/>
                <a:gd name="connsiteY11" fmla="*/ 252028 h 504056"/>
                <a:gd name="connsiteX0" fmla="*/ 0 w 936104"/>
                <a:gd name="connsiteY0" fmla="*/ 260100 h 512128"/>
                <a:gd name="connsiteX1" fmla="*/ 468052 w 936104"/>
                <a:gd name="connsiteY1" fmla="*/ 8072 h 512128"/>
                <a:gd name="connsiteX2" fmla="*/ 638057 w 936104"/>
                <a:gd name="connsiteY2" fmla="*/ 97271 h 512128"/>
                <a:gd name="connsiteX3" fmla="*/ 637534 w 936104"/>
                <a:gd name="connsiteY3" fmla="*/ 9983 h 512128"/>
                <a:gd name="connsiteX4" fmla="*/ 704897 w 936104"/>
                <a:gd name="connsiteY4" fmla="*/ 0 h 512128"/>
                <a:gd name="connsiteX5" fmla="*/ 708682 w 936104"/>
                <a:gd name="connsiteY5" fmla="*/ 134441 h 512128"/>
                <a:gd name="connsiteX6" fmla="*/ 936104 w 936104"/>
                <a:gd name="connsiteY6" fmla="*/ 260100 h 512128"/>
                <a:gd name="connsiteX7" fmla="*/ 825901 w 936104"/>
                <a:gd name="connsiteY7" fmla="*/ 260100 h 512128"/>
                <a:gd name="connsiteX8" fmla="*/ 825901 w 936104"/>
                <a:gd name="connsiteY8" fmla="*/ 512128 h 512128"/>
                <a:gd name="connsiteX9" fmla="*/ 110203 w 936104"/>
                <a:gd name="connsiteY9" fmla="*/ 512128 h 512128"/>
                <a:gd name="connsiteX10" fmla="*/ 110203 w 936104"/>
                <a:gd name="connsiteY10" fmla="*/ 260100 h 512128"/>
                <a:gd name="connsiteX11" fmla="*/ 0 w 936104"/>
                <a:gd name="connsiteY11" fmla="*/ 260100 h 512128"/>
                <a:gd name="connsiteX0" fmla="*/ 0 w 936104"/>
                <a:gd name="connsiteY0" fmla="*/ 253066 h 505094"/>
                <a:gd name="connsiteX1" fmla="*/ 468052 w 936104"/>
                <a:gd name="connsiteY1" fmla="*/ 1038 h 505094"/>
                <a:gd name="connsiteX2" fmla="*/ 638057 w 936104"/>
                <a:gd name="connsiteY2" fmla="*/ 90237 h 505094"/>
                <a:gd name="connsiteX3" fmla="*/ 637534 w 936104"/>
                <a:gd name="connsiteY3" fmla="*/ 2949 h 505094"/>
                <a:gd name="connsiteX4" fmla="*/ 700083 w 936104"/>
                <a:gd name="connsiteY4" fmla="*/ 0 h 505094"/>
                <a:gd name="connsiteX5" fmla="*/ 708682 w 936104"/>
                <a:gd name="connsiteY5" fmla="*/ 127407 h 505094"/>
                <a:gd name="connsiteX6" fmla="*/ 936104 w 936104"/>
                <a:gd name="connsiteY6" fmla="*/ 253066 h 505094"/>
                <a:gd name="connsiteX7" fmla="*/ 825901 w 936104"/>
                <a:gd name="connsiteY7" fmla="*/ 253066 h 505094"/>
                <a:gd name="connsiteX8" fmla="*/ 825901 w 936104"/>
                <a:gd name="connsiteY8" fmla="*/ 505094 h 505094"/>
                <a:gd name="connsiteX9" fmla="*/ 110203 w 936104"/>
                <a:gd name="connsiteY9" fmla="*/ 505094 h 505094"/>
                <a:gd name="connsiteX10" fmla="*/ 110203 w 936104"/>
                <a:gd name="connsiteY10" fmla="*/ 253066 h 505094"/>
                <a:gd name="connsiteX11" fmla="*/ 0 w 936104"/>
                <a:gd name="connsiteY11" fmla="*/ 253066 h 505094"/>
                <a:gd name="connsiteX0" fmla="*/ 0 w 936104"/>
                <a:gd name="connsiteY0" fmla="*/ 255969 h 507997"/>
                <a:gd name="connsiteX1" fmla="*/ 468052 w 936104"/>
                <a:gd name="connsiteY1" fmla="*/ 3941 h 507997"/>
                <a:gd name="connsiteX2" fmla="*/ 638057 w 936104"/>
                <a:gd name="connsiteY2" fmla="*/ 93140 h 507997"/>
                <a:gd name="connsiteX3" fmla="*/ 637534 w 936104"/>
                <a:gd name="connsiteY3" fmla="*/ 5852 h 507997"/>
                <a:gd name="connsiteX4" fmla="*/ 708792 w 936104"/>
                <a:gd name="connsiteY4" fmla="*/ 0 h 507997"/>
                <a:gd name="connsiteX5" fmla="*/ 708682 w 936104"/>
                <a:gd name="connsiteY5" fmla="*/ 130310 h 507997"/>
                <a:gd name="connsiteX6" fmla="*/ 936104 w 936104"/>
                <a:gd name="connsiteY6" fmla="*/ 255969 h 507997"/>
                <a:gd name="connsiteX7" fmla="*/ 825901 w 936104"/>
                <a:gd name="connsiteY7" fmla="*/ 255969 h 507997"/>
                <a:gd name="connsiteX8" fmla="*/ 825901 w 936104"/>
                <a:gd name="connsiteY8" fmla="*/ 507997 h 507997"/>
                <a:gd name="connsiteX9" fmla="*/ 110203 w 936104"/>
                <a:gd name="connsiteY9" fmla="*/ 507997 h 507997"/>
                <a:gd name="connsiteX10" fmla="*/ 110203 w 936104"/>
                <a:gd name="connsiteY10" fmla="*/ 255969 h 507997"/>
                <a:gd name="connsiteX11" fmla="*/ 0 w 936104"/>
                <a:gd name="connsiteY11" fmla="*/ 255969 h 507997"/>
                <a:gd name="connsiteX0" fmla="*/ 0 w 936104"/>
                <a:gd name="connsiteY0" fmla="*/ 254741 h 506769"/>
                <a:gd name="connsiteX1" fmla="*/ 468052 w 936104"/>
                <a:gd name="connsiteY1" fmla="*/ 2713 h 506769"/>
                <a:gd name="connsiteX2" fmla="*/ 638057 w 936104"/>
                <a:gd name="connsiteY2" fmla="*/ 91912 h 506769"/>
                <a:gd name="connsiteX3" fmla="*/ 637534 w 936104"/>
                <a:gd name="connsiteY3" fmla="*/ 4624 h 506769"/>
                <a:gd name="connsiteX4" fmla="*/ 701075 w 936104"/>
                <a:gd name="connsiteY4" fmla="*/ 0 h 506769"/>
                <a:gd name="connsiteX5" fmla="*/ 708682 w 936104"/>
                <a:gd name="connsiteY5" fmla="*/ 129082 h 506769"/>
                <a:gd name="connsiteX6" fmla="*/ 936104 w 936104"/>
                <a:gd name="connsiteY6" fmla="*/ 254741 h 506769"/>
                <a:gd name="connsiteX7" fmla="*/ 825901 w 936104"/>
                <a:gd name="connsiteY7" fmla="*/ 254741 h 506769"/>
                <a:gd name="connsiteX8" fmla="*/ 825901 w 936104"/>
                <a:gd name="connsiteY8" fmla="*/ 506769 h 506769"/>
                <a:gd name="connsiteX9" fmla="*/ 110203 w 936104"/>
                <a:gd name="connsiteY9" fmla="*/ 506769 h 506769"/>
                <a:gd name="connsiteX10" fmla="*/ 110203 w 936104"/>
                <a:gd name="connsiteY10" fmla="*/ 254741 h 506769"/>
                <a:gd name="connsiteX11" fmla="*/ 0 w 936104"/>
                <a:gd name="connsiteY11" fmla="*/ 254741 h 506769"/>
                <a:gd name="connsiteX0" fmla="*/ 0 w 936104"/>
                <a:gd name="connsiteY0" fmla="*/ 259319 h 511347"/>
                <a:gd name="connsiteX1" fmla="*/ 468052 w 936104"/>
                <a:gd name="connsiteY1" fmla="*/ 7291 h 511347"/>
                <a:gd name="connsiteX2" fmla="*/ 638057 w 936104"/>
                <a:gd name="connsiteY2" fmla="*/ 96490 h 511347"/>
                <a:gd name="connsiteX3" fmla="*/ 637534 w 936104"/>
                <a:gd name="connsiteY3" fmla="*/ 9202 h 511347"/>
                <a:gd name="connsiteX4" fmla="*/ 710776 w 936104"/>
                <a:gd name="connsiteY4" fmla="*/ 0 h 511347"/>
                <a:gd name="connsiteX5" fmla="*/ 708682 w 936104"/>
                <a:gd name="connsiteY5" fmla="*/ 133660 h 511347"/>
                <a:gd name="connsiteX6" fmla="*/ 936104 w 936104"/>
                <a:gd name="connsiteY6" fmla="*/ 259319 h 511347"/>
                <a:gd name="connsiteX7" fmla="*/ 825901 w 936104"/>
                <a:gd name="connsiteY7" fmla="*/ 259319 h 511347"/>
                <a:gd name="connsiteX8" fmla="*/ 825901 w 936104"/>
                <a:gd name="connsiteY8" fmla="*/ 511347 h 511347"/>
                <a:gd name="connsiteX9" fmla="*/ 110203 w 936104"/>
                <a:gd name="connsiteY9" fmla="*/ 511347 h 511347"/>
                <a:gd name="connsiteX10" fmla="*/ 110203 w 936104"/>
                <a:gd name="connsiteY10" fmla="*/ 259319 h 511347"/>
                <a:gd name="connsiteX11" fmla="*/ 0 w 936104"/>
                <a:gd name="connsiteY11" fmla="*/ 259319 h 511347"/>
                <a:gd name="connsiteX0" fmla="*/ 0 w 936104"/>
                <a:gd name="connsiteY0" fmla="*/ 259319 h 511347"/>
                <a:gd name="connsiteX1" fmla="*/ 468052 w 936104"/>
                <a:gd name="connsiteY1" fmla="*/ 7291 h 511347"/>
                <a:gd name="connsiteX2" fmla="*/ 638057 w 936104"/>
                <a:gd name="connsiteY2" fmla="*/ 96490 h 511347"/>
                <a:gd name="connsiteX3" fmla="*/ 637534 w 936104"/>
                <a:gd name="connsiteY3" fmla="*/ 9202 h 511347"/>
                <a:gd name="connsiteX4" fmla="*/ 710776 w 936104"/>
                <a:gd name="connsiteY4" fmla="*/ 0 h 511347"/>
                <a:gd name="connsiteX5" fmla="*/ 708682 w 936104"/>
                <a:gd name="connsiteY5" fmla="*/ 133660 h 511347"/>
                <a:gd name="connsiteX6" fmla="*/ 936104 w 936104"/>
                <a:gd name="connsiteY6" fmla="*/ 259319 h 511347"/>
                <a:gd name="connsiteX7" fmla="*/ 825901 w 936104"/>
                <a:gd name="connsiteY7" fmla="*/ 259319 h 511347"/>
                <a:gd name="connsiteX8" fmla="*/ 825901 w 936104"/>
                <a:gd name="connsiteY8" fmla="*/ 511347 h 511347"/>
                <a:gd name="connsiteX9" fmla="*/ 476085 w 936104"/>
                <a:gd name="connsiteY9" fmla="*/ 509915 h 511347"/>
                <a:gd name="connsiteX10" fmla="*/ 110203 w 936104"/>
                <a:gd name="connsiteY10" fmla="*/ 511347 h 511347"/>
                <a:gd name="connsiteX11" fmla="*/ 110203 w 936104"/>
                <a:gd name="connsiteY11" fmla="*/ 259319 h 511347"/>
                <a:gd name="connsiteX12" fmla="*/ 0 w 936104"/>
                <a:gd name="connsiteY12" fmla="*/ 259319 h 511347"/>
                <a:gd name="connsiteX0" fmla="*/ 0 w 936104"/>
                <a:gd name="connsiteY0" fmla="*/ 259319 h 511347"/>
                <a:gd name="connsiteX1" fmla="*/ 468052 w 936104"/>
                <a:gd name="connsiteY1" fmla="*/ 7291 h 511347"/>
                <a:gd name="connsiteX2" fmla="*/ 638057 w 936104"/>
                <a:gd name="connsiteY2" fmla="*/ 96490 h 511347"/>
                <a:gd name="connsiteX3" fmla="*/ 637534 w 936104"/>
                <a:gd name="connsiteY3" fmla="*/ 9202 h 511347"/>
                <a:gd name="connsiteX4" fmla="*/ 710776 w 936104"/>
                <a:gd name="connsiteY4" fmla="*/ 0 h 511347"/>
                <a:gd name="connsiteX5" fmla="*/ 708682 w 936104"/>
                <a:gd name="connsiteY5" fmla="*/ 133660 h 511347"/>
                <a:gd name="connsiteX6" fmla="*/ 936104 w 936104"/>
                <a:gd name="connsiteY6" fmla="*/ 259319 h 511347"/>
                <a:gd name="connsiteX7" fmla="*/ 825901 w 936104"/>
                <a:gd name="connsiteY7" fmla="*/ 259319 h 511347"/>
                <a:gd name="connsiteX8" fmla="*/ 825901 w 936104"/>
                <a:gd name="connsiteY8" fmla="*/ 511347 h 511347"/>
                <a:gd name="connsiteX9" fmla="*/ 476085 w 936104"/>
                <a:gd name="connsiteY9" fmla="*/ 509915 h 511347"/>
                <a:gd name="connsiteX10" fmla="*/ 420274 w 936104"/>
                <a:gd name="connsiteY10" fmla="*/ 509915 h 511347"/>
                <a:gd name="connsiteX11" fmla="*/ 110203 w 936104"/>
                <a:gd name="connsiteY11" fmla="*/ 511347 h 511347"/>
                <a:gd name="connsiteX12" fmla="*/ 110203 w 936104"/>
                <a:gd name="connsiteY12" fmla="*/ 259319 h 511347"/>
                <a:gd name="connsiteX13" fmla="*/ 0 w 936104"/>
                <a:gd name="connsiteY13" fmla="*/ 259319 h 511347"/>
                <a:gd name="connsiteX0" fmla="*/ 0 w 936104"/>
                <a:gd name="connsiteY0" fmla="*/ 259319 h 511629"/>
                <a:gd name="connsiteX1" fmla="*/ 468052 w 936104"/>
                <a:gd name="connsiteY1" fmla="*/ 7291 h 511629"/>
                <a:gd name="connsiteX2" fmla="*/ 638057 w 936104"/>
                <a:gd name="connsiteY2" fmla="*/ 96490 h 511629"/>
                <a:gd name="connsiteX3" fmla="*/ 637534 w 936104"/>
                <a:gd name="connsiteY3" fmla="*/ 9202 h 511629"/>
                <a:gd name="connsiteX4" fmla="*/ 710776 w 936104"/>
                <a:gd name="connsiteY4" fmla="*/ 0 h 511629"/>
                <a:gd name="connsiteX5" fmla="*/ 708682 w 936104"/>
                <a:gd name="connsiteY5" fmla="*/ 133660 h 511629"/>
                <a:gd name="connsiteX6" fmla="*/ 936104 w 936104"/>
                <a:gd name="connsiteY6" fmla="*/ 259319 h 511629"/>
                <a:gd name="connsiteX7" fmla="*/ 825901 w 936104"/>
                <a:gd name="connsiteY7" fmla="*/ 259319 h 511629"/>
                <a:gd name="connsiteX8" fmla="*/ 825901 w 936104"/>
                <a:gd name="connsiteY8" fmla="*/ 511347 h 511629"/>
                <a:gd name="connsiteX9" fmla="*/ 523440 w 936104"/>
                <a:gd name="connsiteY9" fmla="*/ 511629 h 511629"/>
                <a:gd name="connsiteX10" fmla="*/ 476085 w 936104"/>
                <a:gd name="connsiteY10" fmla="*/ 509915 h 511629"/>
                <a:gd name="connsiteX11" fmla="*/ 420274 w 936104"/>
                <a:gd name="connsiteY11" fmla="*/ 509915 h 511629"/>
                <a:gd name="connsiteX12" fmla="*/ 110203 w 936104"/>
                <a:gd name="connsiteY12" fmla="*/ 511347 h 511629"/>
                <a:gd name="connsiteX13" fmla="*/ 110203 w 936104"/>
                <a:gd name="connsiteY13" fmla="*/ 259319 h 511629"/>
                <a:gd name="connsiteX14" fmla="*/ 0 w 936104"/>
                <a:gd name="connsiteY14" fmla="*/ 259319 h 511629"/>
                <a:gd name="connsiteX0" fmla="*/ 0 w 936104"/>
                <a:gd name="connsiteY0" fmla="*/ 259319 h 511629"/>
                <a:gd name="connsiteX1" fmla="*/ 468052 w 936104"/>
                <a:gd name="connsiteY1" fmla="*/ 7291 h 511629"/>
                <a:gd name="connsiteX2" fmla="*/ 638057 w 936104"/>
                <a:gd name="connsiteY2" fmla="*/ 96490 h 511629"/>
                <a:gd name="connsiteX3" fmla="*/ 637534 w 936104"/>
                <a:gd name="connsiteY3" fmla="*/ 9202 h 511629"/>
                <a:gd name="connsiteX4" fmla="*/ 710776 w 936104"/>
                <a:gd name="connsiteY4" fmla="*/ 0 h 511629"/>
                <a:gd name="connsiteX5" fmla="*/ 708682 w 936104"/>
                <a:gd name="connsiteY5" fmla="*/ 133660 h 511629"/>
                <a:gd name="connsiteX6" fmla="*/ 936104 w 936104"/>
                <a:gd name="connsiteY6" fmla="*/ 259319 h 511629"/>
                <a:gd name="connsiteX7" fmla="*/ 825901 w 936104"/>
                <a:gd name="connsiteY7" fmla="*/ 259319 h 511629"/>
                <a:gd name="connsiteX8" fmla="*/ 825901 w 936104"/>
                <a:gd name="connsiteY8" fmla="*/ 511347 h 511629"/>
                <a:gd name="connsiteX9" fmla="*/ 523440 w 936104"/>
                <a:gd name="connsiteY9" fmla="*/ 511629 h 511629"/>
                <a:gd name="connsiteX10" fmla="*/ 463401 w 936104"/>
                <a:gd name="connsiteY10" fmla="*/ 296460 h 511629"/>
                <a:gd name="connsiteX11" fmla="*/ 420274 w 936104"/>
                <a:gd name="connsiteY11" fmla="*/ 509915 h 511629"/>
                <a:gd name="connsiteX12" fmla="*/ 110203 w 936104"/>
                <a:gd name="connsiteY12" fmla="*/ 511347 h 511629"/>
                <a:gd name="connsiteX13" fmla="*/ 110203 w 936104"/>
                <a:gd name="connsiteY13" fmla="*/ 259319 h 511629"/>
                <a:gd name="connsiteX14" fmla="*/ 0 w 936104"/>
                <a:gd name="connsiteY14" fmla="*/ 259319 h 511629"/>
                <a:gd name="connsiteX0" fmla="*/ 0 w 936104"/>
                <a:gd name="connsiteY0" fmla="*/ 259319 h 511629"/>
                <a:gd name="connsiteX1" fmla="*/ 468052 w 936104"/>
                <a:gd name="connsiteY1" fmla="*/ 7291 h 511629"/>
                <a:gd name="connsiteX2" fmla="*/ 638057 w 936104"/>
                <a:gd name="connsiteY2" fmla="*/ 96490 h 511629"/>
                <a:gd name="connsiteX3" fmla="*/ 637534 w 936104"/>
                <a:gd name="connsiteY3" fmla="*/ 9202 h 511629"/>
                <a:gd name="connsiteX4" fmla="*/ 710776 w 936104"/>
                <a:gd name="connsiteY4" fmla="*/ 0 h 511629"/>
                <a:gd name="connsiteX5" fmla="*/ 708682 w 936104"/>
                <a:gd name="connsiteY5" fmla="*/ 133660 h 511629"/>
                <a:gd name="connsiteX6" fmla="*/ 936104 w 936104"/>
                <a:gd name="connsiteY6" fmla="*/ 259319 h 511629"/>
                <a:gd name="connsiteX7" fmla="*/ 825901 w 936104"/>
                <a:gd name="connsiteY7" fmla="*/ 259319 h 511629"/>
                <a:gd name="connsiteX8" fmla="*/ 825901 w 936104"/>
                <a:gd name="connsiteY8" fmla="*/ 511347 h 511629"/>
                <a:gd name="connsiteX9" fmla="*/ 523440 w 936104"/>
                <a:gd name="connsiteY9" fmla="*/ 511629 h 511629"/>
                <a:gd name="connsiteX10" fmla="*/ 463401 w 936104"/>
                <a:gd name="connsiteY10" fmla="*/ 296460 h 511629"/>
                <a:gd name="connsiteX11" fmla="*/ 420274 w 936104"/>
                <a:gd name="connsiteY11" fmla="*/ 509915 h 511629"/>
                <a:gd name="connsiteX12" fmla="*/ 110203 w 936104"/>
                <a:gd name="connsiteY12" fmla="*/ 511347 h 511629"/>
                <a:gd name="connsiteX13" fmla="*/ 110203 w 936104"/>
                <a:gd name="connsiteY13" fmla="*/ 259319 h 511629"/>
                <a:gd name="connsiteX14" fmla="*/ 0 w 936104"/>
                <a:gd name="connsiteY14" fmla="*/ 259319 h 511629"/>
                <a:gd name="connsiteX0" fmla="*/ 0 w 936104"/>
                <a:gd name="connsiteY0" fmla="*/ 259319 h 511629"/>
                <a:gd name="connsiteX1" fmla="*/ 468052 w 936104"/>
                <a:gd name="connsiteY1" fmla="*/ 7291 h 511629"/>
                <a:gd name="connsiteX2" fmla="*/ 638057 w 936104"/>
                <a:gd name="connsiteY2" fmla="*/ 96490 h 511629"/>
                <a:gd name="connsiteX3" fmla="*/ 637534 w 936104"/>
                <a:gd name="connsiteY3" fmla="*/ 9202 h 511629"/>
                <a:gd name="connsiteX4" fmla="*/ 710776 w 936104"/>
                <a:gd name="connsiteY4" fmla="*/ 0 h 511629"/>
                <a:gd name="connsiteX5" fmla="*/ 708682 w 936104"/>
                <a:gd name="connsiteY5" fmla="*/ 133660 h 511629"/>
                <a:gd name="connsiteX6" fmla="*/ 936104 w 936104"/>
                <a:gd name="connsiteY6" fmla="*/ 259319 h 511629"/>
                <a:gd name="connsiteX7" fmla="*/ 825901 w 936104"/>
                <a:gd name="connsiteY7" fmla="*/ 259319 h 511629"/>
                <a:gd name="connsiteX8" fmla="*/ 825901 w 936104"/>
                <a:gd name="connsiteY8" fmla="*/ 511347 h 511629"/>
                <a:gd name="connsiteX9" fmla="*/ 523440 w 936104"/>
                <a:gd name="connsiteY9" fmla="*/ 511629 h 511629"/>
                <a:gd name="connsiteX10" fmla="*/ 471857 w 936104"/>
                <a:gd name="connsiteY10" fmla="*/ 294746 h 511629"/>
                <a:gd name="connsiteX11" fmla="*/ 420274 w 936104"/>
                <a:gd name="connsiteY11" fmla="*/ 509915 h 511629"/>
                <a:gd name="connsiteX12" fmla="*/ 110203 w 936104"/>
                <a:gd name="connsiteY12" fmla="*/ 511347 h 511629"/>
                <a:gd name="connsiteX13" fmla="*/ 110203 w 936104"/>
                <a:gd name="connsiteY13" fmla="*/ 259319 h 511629"/>
                <a:gd name="connsiteX14" fmla="*/ 0 w 936104"/>
                <a:gd name="connsiteY14" fmla="*/ 259319 h 511629"/>
                <a:gd name="connsiteX0" fmla="*/ 0 w 936104"/>
                <a:gd name="connsiteY0" fmla="*/ 259319 h 511629"/>
                <a:gd name="connsiteX1" fmla="*/ 468052 w 936104"/>
                <a:gd name="connsiteY1" fmla="*/ 7291 h 511629"/>
                <a:gd name="connsiteX2" fmla="*/ 638057 w 936104"/>
                <a:gd name="connsiteY2" fmla="*/ 96490 h 511629"/>
                <a:gd name="connsiteX3" fmla="*/ 637534 w 936104"/>
                <a:gd name="connsiteY3" fmla="*/ 9202 h 511629"/>
                <a:gd name="connsiteX4" fmla="*/ 710776 w 936104"/>
                <a:gd name="connsiteY4" fmla="*/ 0 h 511629"/>
                <a:gd name="connsiteX5" fmla="*/ 708682 w 936104"/>
                <a:gd name="connsiteY5" fmla="*/ 133660 h 511629"/>
                <a:gd name="connsiteX6" fmla="*/ 936104 w 936104"/>
                <a:gd name="connsiteY6" fmla="*/ 259319 h 511629"/>
                <a:gd name="connsiteX7" fmla="*/ 825901 w 936104"/>
                <a:gd name="connsiteY7" fmla="*/ 259319 h 511629"/>
                <a:gd name="connsiteX8" fmla="*/ 825901 w 936104"/>
                <a:gd name="connsiteY8" fmla="*/ 511347 h 511629"/>
                <a:gd name="connsiteX9" fmla="*/ 523440 w 936104"/>
                <a:gd name="connsiteY9" fmla="*/ 511629 h 511629"/>
                <a:gd name="connsiteX10" fmla="*/ 471857 w 936104"/>
                <a:gd name="connsiteY10" fmla="*/ 294746 h 511629"/>
                <a:gd name="connsiteX11" fmla="*/ 420274 w 936104"/>
                <a:gd name="connsiteY11" fmla="*/ 509915 h 511629"/>
                <a:gd name="connsiteX12" fmla="*/ 110203 w 936104"/>
                <a:gd name="connsiteY12" fmla="*/ 511347 h 511629"/>
                <a:gd name="connsiteX13" fmla="*/ 110203 w 936104"/>
                <a:gd name="connsiteY13" fmla="*/ 259319 h 511629"/>
                <a:gd name="connsiteX14" fmla="*/ 0 w 936104"/>
                <a:gd name="connsiteY14" fmla="*/ 259319 h 511629"/>
                <a:gd name="connsiteX0" fmla="*/ 0 w 936104"/>
                <a:gd name="connsiteY0" fmla="*/ 259319 h 511629"/>
                <a:gd name="connsiteX1" fmla="*/ 468052 w 936104"/>
                <a:gd name="connsiteY1" fmla="*/ 7291 h 511629"/>
                <a:gd name="connsiteX2" fmla="*/ 638057 w 936104"/>
                <a:gd name="connsiteY2" fmla="*/ 96490 h 511629"/>
                <a:gd name="connsiteX3" fmla="*/ 637534 w 936104"/>
                <a:gd name="connsiteY3" fmla="*/ 9202 h 511629"/>
                <a:gd name="connsiteX4" fmla="*/ 710776 w 936104"/>
                <a:gd name="connsiteY4" fmla="*/ 0 h 511629"/>
                <a:gd name="connsiteX5" fmla="*/ 708682 w 936104"/>
                <a:gd name="connsiteY5" fmla="*/ 133660 h 511629"/>
                <a:gd name="connsiteX6" fmla="*/ 936104 w 936104"/>
                <a:gd name="connsiteY6" fmla="*/ 259319 h 511629"/>
                <a:gd name="connsiteX7" fmla="*/ 825901 w 936104"/>
                <a:gd name="connsiteY7" fmla="*/ 259319 h 511629"/>
                <a:gd name="connsiteX8" fmla="*/ 825901 w 936104"/>
                <a:gd name="connsiteY8" fmla="*/ 511347 h 511629"/>
                <a:gd name="connsiteX9" fmla="*/ 523440 w 936104"/>
                <a:gd name="connsiteY9" fmla="*/ 511629 h 511629"/>
                <a:gd name="connsiteX10" fmla="*/ 471857 w 936104"/>
                <a:gd name="connsiteY10" fmla="*/ 294746 h 511629"/>
                <a:gd name="connsiteX11" fmla="*/ 420274 w 936104"/>
                <a:gd name="connsiteY11" fmla="*/ 509915 h 511629"/>
                <a:gd name="connsiteX12" fmla="*/ 110203 w 936104"/>
                <a:gd name="connsiteY12" fmla="*/ 511347 h 511629"/>
                <a:gd name="connsiteX13" fmla="*/ 110203 w 936104"/>
                <a:gd name="connsiteY13" fmla="*/ 259319 h 511629"/>
                <a:gd name="connsiteX14" fmla="*/ 0 w 936104"/>
                <a:gd name="connsiteY14" fmla="*/ 259319 h 511629"/>
                <a:gd name="connsiteX0" fmla="*/ 0 w 936104"/>
                <a:gd name="connsiteY0" fmla="*/ 259319 h 511629"/>
                <a:gd name="connsiteX1" fmla="*/ 468052 w 936104"/>
                <a:gd name="connsiteY1" fmla="*/ 7291 h 511629"/>
                <a:gd name="connsiteX2" fmla="*/ 638057 w 936104"/>
                <a:gd name="connsiteY2" fmla="*/ 96490 h 511629"/>
                <a:gd name="connsiteX3" fmla="*/ 637534 w 936104"/>
                <a:gd name="connsiteY3" fmla="*/ 9202 h 511629"/>
                <a:gd name="connsiteX4" fmla="*/ 710776 w 936104"/>
                <a:gd name="connsiteY4" fmla="*/ 0 h 511629"/>
                <a:gd name="connsiteX5" fmla="*/ 708682 w 936104"/>
                <a:gd name="connsiteY5" fmla="*/ 133660 h 511629"/>
                <a:gd name="connsiteX6" fmla="*/ 936104 w 936104"/>
                <a:gd name="connsiteY6" fmla="*/ 259319 h 511629"/>
                <a:gd name="connsiteX7" fmla="*/ 825901 w 936104"/>
                <a:gd name="connsiteY7" fmla="*/ 259319 h 511629"/>
                <a:gd name="connsiteX8" fmla="*/ 825901 w 936104"/>
                <a:gd name="connsiteY8" fmla="*/ 511347 h 511629"/>
                <a:gd name="connsiteX9" fmla="*/ 523440 w 936104"/>
                <a:gd name="connsiteY9" fmla="*/ 511629 h 511629"/>
                <a:gd name="connsiteX10" fmla="*/ 471857 w 936104"/>
                <a:gd name="connsiteY10" fmla="*/ 294746 h 511629"/>
                <a:gd name="connsiteX11" fmla="*/ 420274 w 936104"/>
                <a:gd name="connsiteY11" fmla="*/ 509915 h 511629"/>
                <a:gd name="connsiteX12" fmla="*/ 110203 w 936104"/>
                <a:gd name="connsiteY12" fmla="*/ 511347 h 511629"/>
                <a:gd name="connsiteX13" fmla="*/ 110203 w 936104"/>
                <a:gd name="connsiteY13" fmla="*/ 259319 h 511629"/>
                <a:gd name="connsiteX14" fmla="*/ 0 w 936104"/>
                <a:gd name="connsiteY14" fmla="*/ 259319 h 511629"/>
                <a:gd name="connsiteX0" fmla="*/ 0 w 936104"/>
                <a:gd name="connsiteY0" fmla="*/ 259319 h 511629"/>
                <a:gd name="connsiteX1" fmla="*/ 468052 w 936104"/>
                <a:gd name="connsiteY1" fmla="*/ 7291 h 511629"/>
                <a:gd name="connsiteX2" fmla="*/ 638057 w 936104"/>
                <a:gd name="connsiteY2" fmla="*/ 96490 h 511629"/>
                <a:gd name="connsiteX3" fmla="*/ 637534 w 936104"/>
                <a:gd name="connsiteY3" fmla="*/ 9202 h 511629"/>
                <a:gd name="connsiteX4" fmla="*/ 710776 w 936104"/>
                <a:gd name="connsiteY4" fmla="*/ 0 h 511629"/>
                <a:gd name="connsiteX5" fmla="*/ 708682 w 936104"/>
                <a:gd name="connsiteY5" fmla="*/ 133660 h 511629"/>
                <a:gd name="connsiteX6" fmla="*/ 936104 w 936104"/>
                <a:gd name="connsiteY6" fmla="*/ 259319 h 511629"/>
                <a:gd name="connsiteX7" fmla="*/ 825901 w 936104"/>
                <a:gd name="connsiteY7" fmla="*/ 259319 h 511629"/>
                <a:gd name="connsiteX8" fmla="*/ 825901 w 936104"/>
                <a:gd name="connsiteY8" fmla="*/ 511347 h 511629"/>
                <a:gd name="connsiteX9" fmla="*/ 523440 w 936104"/>
                <a:gd name="connsiteY9" fmla="*/ 511629 h 511629"/>
                <a:gd name="connsiteX10" fmla="*/ 471857 w 936104"/>
                <a:gd name="connsiteY10" fmla="*/ 294746 h 511629"/>
                <a:gd name="connsiteX11" fmla="*/ 412663 w 936104"/>
                <a:gd name="connsiteY11" fmla="*/ 509915 h 511629"/>
                <a:gd name="connsiteX12" fmla="*/ 110203 w 936104"/>
                <a:gd name="connsiteY12" fmla="*/ 511347 h 511629"/>
                <a:gd name="connsiteX13" fmla="*/ 110203 w 936104"/>
                <a:gd name="connsiteY13" fmla="*/ 259319 h 511629"/>
                <a:gd name="connsiteX14" fmla="*/ 0 w 936104"/>
                <a:gd name="connsiteY14" fmla="*/ 259319 h 511629"/>
                <a:gd name="connsiteX0" fmla="*/ 0 w 936104"/>
                <a:gd name="connsiteY0" fmla="*/ 259319 h 511629"/>
                <a:gd name="connsiteX1" fmla="*/ 468052 w 936104"/>
                <a:gd name="connsiteY1" fmla="*/ 7291 h 511629"/>
                <a:gd name="connsiteX2" fmla="*/ 638057 w 936104"/>
                <a:gd name="connsiteY2" fmla="*/ 96490 h 511629"/>
                <a:gd name="connsiteX3" fmla="*/ 637534 w 936104"/>
                <a:gd name="connsiteY3" fmla="*/ 9202 h 511629"/>
                <a:gd name="connsiteX4" fmla="*/ 710776 w 936104"/>
                <a:gd name="connsiteY4" fmla="*/ 0 h 511629"/>
                <a:gd name="connsiteX5" fmla="*/ 708682 w 936104"/>
                <a:gd name="connsiteY5" fmla="*/ 133660 h 511629"/>
                <a:gd name="connsiteX6" fmla="*/ 936104 w 936104"/>
                <a:gd name="connsiteY6" fmla="*/ 259319 h 511629"/>
                <a:gd name="connsiteX7" fmla="*/ 825901 w 936104"/>
                <a:gd name="connsiteY7" fmla="*/ 259319 h 511629"/>
                <a:gd name="connsiteX8" fmla="*/ 825901 w 936104"/>
                <a:gd name="connsiteY8" fmla="*/ 511347 h 511629"/>
                <a:gd name="connsiteX9" fmla="*/ 536970 w 936104"/>
                <a:gd name="connsiteY9" fmla="*/ 511629 h 511629"/>
                <a:gd name="connsiteX10" fmla="*/ 471857 w 936104"/>
                <a:gd name="connsiteY10" fmla="*/ 294746 h 511629"/>
                <a:gd name="connsiteX11" fmla="*/ 412663 w 936104"/>
                <a:gd name="connsiteY11" fmla="*/ 509915 h 511629"/>
                <a:gd name="connsiteX12" fmla="*/ 110203 w 936104"/>
                <a:gd name="connsiteY12" fmla="*/ 511347 h 511629"/>
                <a:gd name="connsiteX13" fmla="*/ 110203 w 936104"/>
                <a:gd name="connsiteY13" fmla="*/ 259319 h 511629"/>
                <a:gd name="connsiteX14" fmla="*/ 0 w 936104"/>
                <a:gd name="connsiteY14" fmla="*/ 259319 h 511629"/>
                <a:gd name="connsiteX0" fmla="*/ 0 w 936104"/>
                <a:gd name="connsiteY0" fmla="*/ 259319 h 511629"/>
                <a:gd name="connsiteX1" fmla="*/ 468052 w 936104"/>
                <a:gd name="connsiteY1" fmla="*/ 7291 h 511629"/>
                <a:gd name="connsiteX2" fmla="*/ 638057 w 936104"/>
                <a:gd name="connsiteY2" fmla="*/ 96490 h 511629"/>
                <a:gd name="connsiteX3" fmla="*/ 637534 w 936104"/>
                <a:gd name="connsiteY3" fmla="*/ 9202 h 511629"/>
                <a:gd name="connsiteX4" fmla="*/ 710776 w 936104"/>
                <a:gd name="connsiteY4" fmla="*/ 0 h 511629"/>
                <a:gd name="connsiteX5" fmla="*/ 708682 w 936104"/>
                <a:gd name="connsiteY5" fmla="*/ 133660 h 511629"/>
                <a:gd name="connsiteX6" fmla="*/ 936104 w 936104"/>
                <a:gd name="connsiteY6" fmla="*/ 259319 h 511629"/>
                <a:gd name="connsiteX7" fmla="*/ 825901 w 936104"/>
                <a:gd name="connsiteY7" fmla="*/ 259319 h 511629"/>
                <a:gd name="connsiteX8" fmla="*/ 825901 w 936104"/>
                <a:gd name="connsiteY8" fmla="*/ 511347 h 511629"/>
                <a:gd name="connsiteX9" fmla="*/ 536970 w 936104"/>
                <a:gd name="connsiteY9" fmla="*/ 511629 h 511629"/>
                <a:gd name="connsiteX10" fmla="*/ 512447 w 936104"/>
                <a:gd name="connsiteY10" fmla="*/ 305890 h 511629"/>
                <a:gd name="connsiteX11" fmla="*/ 471857 w 936104"/>
                <a:gd name="connsiteY11" fmla="*/ 294746 h 511629"/>
                <a:gd name="connsiteX12" fmla="*/ 412663 w 936104"/>
                <a:gd name="connsiteY12" fmla="*/ 509915 h 511629"/>
                <a:gd name="connsiteX13" fmla="*/ 110203 w 936104"/>
                <a:gd name="connsiteY13" fmla="*/ 511347 h 511629"/>
                <a:gd name="connsiteX14" fmla="*/ 110203 w 936104"/>
                <a:gd name="connsiteY14" fmla="*/ 259319 h 511629"/>
                <a:gd name="connsiteX15" fmla="*/ 0 w 936104"/>
                <a:gd name="connsiteY15" fmla="*/ 259319 h 511629"/>
                <a:gd name="connsiteX0" fmla="*/ 0 w 936104"/>
                <a:gd name="connsiteY0" fmla="*/ 259319 h 511629"/>
                <a:gd name="connsiteX1" fmla="*/ 468052 w 936104"/>
                <a:gd name="connsiteY1" fmla="*/ 7291 h 511629"/>
                <a:gd name="connsiteX2" fmla="*/ 638057 w 936104"/>
                <a:gd name="connsiteY2" fmla="*/ 96490 h 511629"/>
                <a:gd name="connsiteX3" fmla="*/ 637534 w 936104"/>
                <a:gd name="connsiteY3" fmla="*/ 9202 h 511629"/>
                <a:gd name="connsiteX4" fmla="*/ 710776 w 936104"/>
                <a:gd name="connsiteY4" fmla="*/ 0 h 511629"/>
                <a:gd name="connsiteX5" fmla="*/ 708682 w 936104"/>
                <a:gd name="connsiteY5" fmla="*/ 133660 h 511629"/>
                <a:gd name="connsiteX6" fmla="*/ 936104 w 936104"/>
                <a:gd name="connsiteY6" fmla="*/ 259319 h 511629"/>
                <a:gd name="connsiteX7" fmla="*/ 825901 w 936104"/>
                <a:gd name="connsiteY7" fmla="*/ 259319 h 511629"/>
                <a:gd name="connsiteX8" fmla="*/ 825901 w 936104"/>
                <a:gd name="connsiteY8" fmla="*/ 511347 h 511629"/>
                <a:gd name="connsiteX9" fmla="*/ 536970 w 936104"/>
                <a:gd name="connsiteY9" fmla="*/ 511629 h 511629"/>
                <a:gd name="connsiteX10" fmla="*/ 512447 w 936104"/>
                <a:gd name="connsiteY10" fmla="*/ 305890 h 511629"/>
                <a:gd name="connsiteX11" fmla="*/ 431267 w 936104"/>
                <a:gd name="connsiteY11" fmla="*/ 303318 h 511629"/>
                <a:gd name="connsiteX12" fmla="*/ 412663 w 936104"/>
                <a:gd name="connsiteY12" fmla="*/ 509915 h 511629"/>
                <a:gd name="connsiteX13" fmla="*/ 110203 w 936104"/>
                <a:gd name="connsiteY13" fmla="*/ 511347 h 511629"/>
                <a:gd name="connsiteX14" fmla="*/ 110203 w 936104"/>
                <a:gd name="connsiteY14" fmla="*/ 259319 h 511629"/>
                <a:gd name="connsiteX15" fmla="*/ 0 w 936104"/>
                <a:gd name="connsiteY15" fmla="*/ 259319 h 511629"/>
                <a:gd name="connsiteX0" fmla="*/ 0 w 936104"/>
                <a:gd name="connsiteY0" fmla="*/ 259319 h 511629"/>
                <a:gd name="connsiteX1" fmla="*/ 468052 w 936104"/>
                <a:gd name="connsiteY1" fmla="*/ 7291 h 511629"/>
                <a:gd name="connsiteX2" fmla="*/ 638057 w 936104"/>
                <a:gd name="connsiteY2" fmla="*/ 96490 h 511629"/>
                <a:gd name="connsiteX3" fmla="*/ 637534 w 936104"/>
                <a:gd name="connsiteY3" fmla="*/ 9202 h 511629"/>
                <a:gd name="connsiteX4" fmla="*/ 710776 w 936104"/>
                <a:gd name="connsiteY4" fmla="*/ 0 h 511629"/>
                <a:gd name="connsiteX5" fmla="*/ 708682 w 936104"/>
                <a:gd name="connsiteY5" fmla="*/ 133660 h 511629"/>
                <a:gd name="connsiteX6" fmla="*/ 936104 w 936104"/>
                <a:gd name="connsiteY6" fmla="*/ 259319 h 511629"/>
                <a:gd name="connsiteX7" fmla="*/ 825901 w 936104"/>
                <a:gd name="connsiteY7" fmla="*/ 259319 h 511629"/>
                <a:gd name="connsiteX8" fmla="*/ 825901 w 936104"/>
                <a:gd name="connsiteY8" fmla="*/ 511347 h 511629"/>
                <a:gd name="connsiteX9" fmla="*/ 536970 w 936104"/>
                <a:gd name="connsiteY9" fmla="*/ 511629 h 511629"/>
                <a:gd name="connsiteX10" fmla="*/ 512447 w 936104"/>
                <a:gd name="connsiteY10" fmla="*/ 305890 h 511629"/>
                <a:gd name="connsiteX11" fmla="*/ 431267 w 936104"/>
                <a:gd name="connsiteY11" fmla="*/ 303318 h 511629"/>
                <a:gd name="connsiteX12" fmla="*/ 412663 w 936104"/>
                <a:gd name="connsiteY12" fmla="*/ 509915 h 511629"/>
                <a:gd name="connsiteX13" fmla="*/ 110203 w 936104"/>
                <a:gd name="connsiteY13" fmla="*/ 511347 h 511629"/>
                <a:gd name="connsiteX14" fmla="*/ 110203 w 936104"/>
                <a:gd name="connsiteY14" fmla="*/ 259319 h 511629"/>
                <a:gd name="connsiteX15" fmla="*/ 0 w 936104"/>
                <a:gd name="connsiteY15" fmla="*/ 259319 h 511629"/>
                <a:gd name="connsiteX0" fmla="*/ 0 w 936104"/>
                <a:gd name="connsiteY0" fmla="*/ 259319 h 511629"/>
                <a:gd name="connsiteX1" fmla="*/ 468052 w 936104"/>
                <a:gd name="connsiteY1" fmla="*/ 7291 h 511629"/>
                <a:gd name="connsiteX2" fmla="*/ 638057 w 936104"/>
                <a:gd name="connsiteY2" fmla="*/ 96490 h 511629"/>
                <a:gd name="connsiteX3" fmla="*/ 637534 w 936104"/>
                <a:gd name="connsiteY3" fmla="*/ 9202 h 511629"/>
                <a:gd name="connsiteX4" fmla="*/ 710776 w 936104"/>
                <a:gd name="connsiteY4" fmla="*/ 0 h 511629"/>
                <a:gd name="connsiteX5" fmla="*/ 708682 w 936104"/>
                <a:gd name="connsiteY5" fmla="*/ 133660 h 511629"/>
                <a:gd name="connsiteX6" fmla="*/ 936104 w 936104"/>
                <a:gd name="connsiteY6" fmla="*/ 259319 h 511629"/>
                <a:gd name="connsiteX7" fmla="*/ 825901 w 936104"/>
                <a:gd name="connsiteY7" fmla="*/ 259319 h 511629"/>
                <a:gd name="connsiteX8" fmla="*/ 825901 w 936104"/>
                <a:gd name="connsiteY8" fmla="*/ 511347 h 511629"/>
                <a:gd name="connsiteX9" fmla="*/ 536970 w 936104"/>
                <a:gd name="connsiteY9" fmla="*/ 511629 h 511629"/>
                <a:gd name="connsiteX10" fmla="*/ 512447 w 936104"/>
                <a:gd name="connsiteY10" fmla="*/ 305890 h 511629"/>
                <a:gd name="connsiteX11" fmla="*/ 431267 w 936104"/>
                <a:gd name="connsiteY11" fmla="*/ 303318 h 511629"/>
                <a:gd name="connsiteX12" fmla="*/ 412663 w 936104"/>
                <a:gd name="connsiteY12" fmla="*/ 509915 h 511629"/>
                <a:gd name="connsiteX13" fmla="*/ 110203 w 936104"/>
                <a:gd name="connsiteY13" fmla="*/ 511347 h 511629"/>
                <a:gd name="connsiteX14" fmla="*/ 110203 w 936104"/>
                <a:gd name="connsiteY14" fmla="*/ 259319 h 511629"/>
                <a:gd name="connsiteX15" fmla="*/ 0 w 936104"/>
                <a:gd name="connsiteY15" fmla="*/ 259319 h 511629"/>
                <a:gd name="connsiteX0" fmla="*/ 0 w 936104"/>
                <a:gd name="connsiteY0" fmla="*/ 259319 h 511629"/>
                <a:gd name="connsiteX1" fmla="*/ 468052 w 936104"/>
                <a:gd name="connsiteY1" fmla="*/ 7291 h 511629"/>
                <a:gd name="connsiteX2" fmla="*/ 638057 w 936104"/>
                <a:gd name="connsiteY2" fmla="*/ 96490 h 511629"/>
                <a:gd name="connsiteX3" fmla="*/ 637534 w 936104"/>
                <a:gd name="connsiteY3" fmla="*/ 9202 h 511629"/>
                <a:gd name="connsiteX4" fmla="*/ 710776 w 936104"/>
                <a:gd name="connsiteY4" fmla="*/ 0 h 511629"/>
                <a:gd name="connsiteX5" fmla="*/ 708682 w 936104"/>
                <a:gd name="connsiteY5" fmla="*/ 133660 h 511629"/>
                <a:gd name="connsiteX6" fmla="*/ 936104 w 936104"/>
                <a:gd name="connsiteY6" fmla="*/ 259319 h 511629"/>
                <a:gd name="connsiteX7" fmla="*/ 825901 w 936104"/>
                <a:gd name="connsiteY7" fmla="*/ 259319 h 511629"/>
                <a:gd name="connsiteX8" fmla="*/ 825901 w 936104"/>
                <a:gd name="connsiteY8" fmla="*/ 511347 h 511629"/>
                <a:gd name="connsiteX9" fmla="*/ 536970 w 936104"/>
                <a:gd name="connsiteY9" fmla="*/ 511629 h 511629"/>
                <a:gd name="connsiteX10" fmla="*/ 534433 w 936104"/>
                <a:gd name="connsiteY10" fmla="*/ 321321 h 511629"/>
                <a:gd name="connsiteX11" fmla="*/ 431267 w 936104"/>
                <a:gd name="connsiteY11" fmla="*/ 303318 h 511629"/>
                <a:gd name="connsiteX12" fmla="*/ 412663 w 936104"/>
                <a:gd name="connsiteY12" fmla="*/ 509915 h 511629"/>
                <a:gd name="connsiteX13" fmla="*/ 110203 w 936104"/>
                <a:gd name="connsiteY13" fmla="*/ 511347 h 511629"/>
                <a:gd name="connsiteX14" fmla="*/ 110203 w 936104"/>
                <a:gd name="connsiteY14" fmla="*/ 259319 h 511629"/>
                <a:gd name="connsiteX15" fmla="*/ 0 w 936104"/>
                <a:gd name="connsiteY15" fmla="*/ 259319 h 511629"/>
                <a:gd name="connsiteX0" fmla="*/ 0 w 936104"/>
                <a:gd name="connsiteY0" fmla="*/ 259319 h 511629"/>
                <a:gd name="connsiteX1" fmla="*/ 468052 w 936104"/>
                <a:gd name="connsiteY1" fmla="*/ 7291 h 511629"/>
                <a:gd name="connsiteX2" fmla="*/ 638057 w 936104"/>
                <a:gd name="connsiteY2" fmla="*/ 96490 h 511629"/>
                <a:gd name="connsiteX3" fmla="*/ 637534 w 936104"/>
                <a:gd name="connsiteY3" fmla="*/ 9202 h 511629"/>
                <a:gd name="connsiteX4" fmla="*/ 710776 w 936104"/>
                <a:gd name="connsiteY4" fmla="*/ 0 h 511629"/>
                <a:gd name="connsiteX5" fmla="*/ 708682 w 936104"/>
                <a:gd name="connsiteY5" fmla="*/ 133660 h 511629"/>
                <a:gd name="connsiteX6" fmla="*/ 936104 w 936104"/>
                <a:gd name="connsiteY6" fmla="*/ 259319 h 511629"/>
                <a:gd name="connsiteX7" fmla="*/ 825901 w 936104"/>
                <a:gd name="connsiteY7" fmla="*/ 259319 h 511629"/>
                <a:gd name="connsiteX8" fmla="*/ 825901 w 936104"/>
                <a:gd name="connsiteY8" fmla="*/ 511347 h 511629"/>
                <a:gd name="connsiteX9" fmla="*/ 536970 w 936104"/>
                <a:gd name="connsiteY9" fmla="*/ 511629 h 511629"/>
                <a:gd name="connsiteX10" fmla="*/ 534433 w 936104"/>
                <a:gd name="connsiteY10" fmla="*/ 321321 h 511629"/>
                <a:gd name="connsiteX11" fmla="*/ 414355 w 936104"/>
                <a:gd name="connsiteY11" fmla="*/ 320463 h 511629"/>
                <a:gd name="connsiteX12" fmla="*/ 412663 w 936104"/>
                <a:gd name="connsiteY12" fmla="*/ 509915 h 511629"/>
                <a:gd name="connsiteX13" fmla="*/ 110203 w 936104"/>
                <a:gd name="connsiteY13" fmla="*/ 511347 h 511629"/>
                <a:gd name="connsiteX14" fmla="*/ 110203 w 936104"/>
                <a:gd name="connsiteY14" fmla="*/ 259319 h 511629"/>
                <a:gd name="connsiteX15" fmla="*/ 0 w 936104"/>
                <a:gd name="connsiteY15" fmla="*/ 259319 h 511629"/>
                <a:gd name="connsiteX0" fmla="*/ 0 w 936104"/>
                <a:gd name="connsiteY0" fmla="*/ 259319 h 511629"/>
                <a:gd name="connsiteX1" fmla="*/ 468052 w 936104"/>
                <a:gd name="connsiteY1" fmla="*/ 7291 h 511629"/>
                <a:gd name="connsiteX2" fmla="*/ 638057 w 936104"/>
                <a:gd name="connsiteY2" fmla="*/ 96490 h 511629"/>
                <a:gd name="connsiteX3" fmla="*/ 637534 w 936104"/>
                <a:gd name="connsiteY3" fmla="*/ 9202 h 511629"/>
                <a:gd name="connsiteX4" fmla="*/ 710776 w 936104"/>
                <a:gd name="connsiteY4" fmla="*/ 0 h 511629"/>
                <a:gd name="connsiteX5" fmla="*/ 708682 w 936104"/>
                <a:gd name="connsiteY5" fmla="*/ 133660 h 511629"/>
                <a:gd name="connsiteX6" fmla="*/ 936104 w 936104"/>
                <a:gd name="connsiteY6" fmla="*/ 259319 h 511629"/>
                <a:gd name="connsiteX7" fmla="*/ 825901 w 936104"/>
                <a:gd name="connsiteY7" fmla="*/ 259319 h 511629"/>
                <a:gd name="connsiteX8" fmla="*/ 825901 w 936104"/>
                <a:gd name="connsiteY8" fmla="*/ 511347 h 511629"/>
                <a:gd name="connsiteX9" fmla="*/ 536970 w 936104"/>
                <a:gd name="connsiteY9" fmla="*/ 511629 h 511629"/>
                <a:gd name="connsiteX10" fmla="*/ 534433 w 936104"/>
                <a:gd name="connsiteY10" fmla="*/ 321321 h 511629"/>
                <a:gd name="connsiteX11" fmla="*/ 414355 w 936104"/>
                <a:gd name="connsiteY11" fmla="*/ 320463 h 511629"/>
                <a:gd name="connsiteX12" fmla="*/ 412663 w 936104"/>
                <a:gd name="connsiteY12" fmla="*/ 509915 h 511629"/>
                <a:gd name="connsiteX13" fmla="*/ 110203 w 936104"/>
                <a:gd name="connsiteY13" fmla="*/ 511347 h 511629"/>
                <a:gd name="connsiteX14" fmla="*/ 110203 w 936104"/>
                <a:gd name="connsiteY14" fmla="*/ 259319 h 511629"/>
                <a:gd name="connsiteX15" fmla="*/ 0 w 936104"/>
                <a:gd name="connsiteY15" fmla="*/ 259319 h 511629"/>
                <a:gd name="connsiteX0" fmla="*/ 0 w 936104"/>
                <a:gd name="connsiteY0" fmla="*/ 259319 h 511629"/>
                <a:gd name="connsiteX1" fmla="*/ 468052 w 936104"/>
                <a:gd name="connsiteY1" fmla="*/ 7291 h 511629"/>
                <a:gd name="connsiteX2" fmla="*/ 638057 w 936104"/>
                <a:gd name="connsiteY2" fmla="*/ 96490 h 511629"/>
                <a:gd name="connsiteX3" fmla="*/ 637534 w 936104"/>
                <a:gd name="connsiteY3" fmla="*/ 9202 h 511629"/>
                <a:gd name="connsiteX4" fmla="*/ 710776 w 936104"/>
                <a:gd name="connsiteY4" fmla="*/ 0 h 511629"/>
                <a:gd name="connsiteX5" fmla="*/ 708682 w 936104"/>
                <a:gd name="connsiteY5" fmla="*/ 133660 h 511629"/>
                <a:gd name="connsiteX6" fmla="*/ 936104 w 936104"/>
                <a:gd name="connsiteY6" fmla="*/ 259319 h 511629"/>
                <a:gd name="connsiteX7" fmla="*/ 825901 w 936104"/>
                <a:gd name="connsiteY7" fmla="*/ 259319 h 511629"/>
                <a:gd name="connsiteX8" fmla="*/ 825901 w 936104"/>
                <a:gd name="connsiteY8" fmla="*/ 511347 h 511629"/>
                <a:gd name="connsiteX9" fmla="*/ 536970 w 936104"/>
                <a:gd name="connsiteY9" fmla="*/ 511629 h 511629"/>
                <a:gd name="connsiteX10" fmla="*/ 534433 w 936104"/>
                <a:gd name="connsiteY10" fmla="*/ 321321 h 511629"/>
                <a:gd name="connsiteX11" fmla="*/ 414355 w 936104"/>
                <a:gd name="connsiteY11" fmla="*/ 320463 h 511629"/>
                <a:gd name="connsiteX12" fmla="*/ 412663 w 936104"/>
                <a:gd name="connsiteY12" fmla="*/ 509915 h 511629"/>
                <a:gd name="connsiteX13" fmla="*/ 110203 w 936104"/>
                <a:gd name="connsiteY13" fmla="*/ 511347 h 511629"/>
                <a:gd name="connsiteX14" fmla="*/ 110203 w 936104"/>
                <a:gd name="connsiteY14" fmla="*/ 259319 h 511629"/>
                <a:gd name="connsiteX15" fmla="*/ 0 w 936104"/>
                <a:gd name="connsiteY15" fmla="*/ 259319 h 511629"/>
                <a:gd name="connsiteX0" fmla="*/ 0 w 936104"/>
                <a:gd name="connsiteY0" fmla="*/ 259319 h 511629"/>
                <a:gd name="connsiteX1" fmla="*/ 468052 w 936104"/>
                <a:gd name="connsiteY1" fmla="*/ 7291 h 511629"/>
                <a:gd name="connsiteX2" fmla="*/ 638057 w 936104"/>
                <a:gd name="connsiteY2" fmla="*/ 96490 h 511629"/>
                <a:gd name="connsiteX3" fmla="*/ 637534 w 936104"/>
                <a:gd name="connsiteY3" fmla="*/ 9202 h 511629"/>
                <a:gd name="connsiteX4" fmla="*/ 710776 w 936104"/>
                <a:gd name="connsiteY4" fmla="*/ 0 h 511629"/>
                <a:gd name="connsiteX5" fmla="*/ 708682 w 936104"/>
                <a:gd name="connsiteY5" fmla="*/ 133660 h 511629"/>
                <a:gd name="connsiteX6" fmla="*/ 936104 w 936104"/>
                <a:gd name="connsiteY6" fmla="*/ 259319 h 511629"/>
                <a:gd name="connsiteX7" fmla="*/ 825901 w 936104"/>
                <a:gd name="connsiteY7" fmla="*/ 259319 h 511629"/>
                <a:gd name="connsiteX8" fmla="*/ 825901 w 936104"/>
                <a:gd name="connsiteY8" fmla="*/ 511347 h 511629"/>
                <a:gd name="connsiteX9" fmla="*/ 536970 w 936104"/>
                <a:gd name="connsiteY9" fmla="*/ 511629 h 511629"/>
                <a:gd name="connsiteX10" fmla="*/ 534433 w 936104"/>
                <a:gd name="connsiteY10" fmla="*/ 321321 h 511629"/>
                <a:gd name="connsiteX11" fmla="*/ 414355 w 936104"/>
                <a:gd name="connsiteY11" fmla="*/ 320463 h 511629"/>
                <a:gd name="connsiteX12" fmla="*/ 412663 w 936104"/>
                <a:gd name="connsiteY12" fmla="*/ 509915 h 511629"/>
                <a:gd name="connsiteX13" fmla="*/ 110203 w 936104"/>
                <a:gd name="connsiteY13" fmla="*/ 511347 h 511629"/>
                <a:gd name="connsiteX14" fmla="*/ 110203 w 936104"/>
                <a:gd name="connsiteY14" fmla="*/ 259319 h 511629"/>
                <a:gd name="connsiteX15" fmla="*/ 0 w 936104"/>
                <a:gd name="connsiteY15" fmla="*/ 259319 h 511629"/>
                <a:gd name="connsiteX0" fmla="*/ 0 w 936104"/>
                <a:gd name="connsiteY0" fmla="*/ 259319 h 511629"/>
                <a:gd name="connsiteX1" fmla="*/ 468052 w 936104"/>
                <a:gd name="connsiteY1" fmla="*/ 7291 h 511629"/>
                <a:gd name="connsiteX2" fmla="*/ 638057 w 936104"/>
                <a:gd name="connsiteY2" fmla="*/ 96490 h 511629"/>
                <a:gd name="connsiteX3" fmla="*/ 637534 w 936104"/>
                <a:gd name="connsiteY3" fmla="*/ 9202 h 511629"/>
                <a:gd name="connsiteX4" fmla="*/ 710776 w 936104"/>
                <a:gd name="connsiteY4" fmla="*/ 0 h 511629"/>
                <a:gd name="connsiteX5" fmla="*/ 708682 w 936104"/>
                <a:gd name="connsiteY5" fmla="*/ 133660 h 511629"/>
                <a:gd name="connsiteX6" fmla="*/ 936104 w 936104"/>
                <a:gd name="connsiteY6" fmla="*/ 259319 h 511629"/>
                <a:gd name="connsiteX7" fmla="*/ 825901 w 936104"/>
                <a:gd name="connsiteY7" fmla="*/ 259319 h 511629"/>
                <a:gd name="connsiteX8" fmla="*/ 825901 w 936104"/>
                <a:gd name="connsiteY8" fmla="*/ 511347 h 511629"/>
                <a:gd name="connsiteX9" fmla="*/ 536970 w 936104"/>
                <a:gd name="connsiteY9" fmla="*/ 511629 h 511629"/>
                <a:gd name="connsiteX10" fmla="*/ 534433 w 936104"/>
                <a:gd name="connsiteY10" fmla="*/ 321321 h 511629"/>
                <a:gd name="connsiteX11" fmla="*/ 414355 w 936104"/>
                <a:gd name="connsiteY11" fmla="*/ 320463 h 511629"/>
                <a:gd name="connsiteX12" fmla="*/ 412663 w 936104"/>
                <a:gd name="connsiteY12" fmla="*/ 509915 h 511629"/>
                <a:gd name="connsiteX13" fmla="*/ 110203 w 936104"/>
                <a:gd name="connsiteY13" fmla="*/ 511347 h 511629"/>
                <a:gd name="connsiteX14" fmla="*/ 110203 w 936104"/>
                <a:gd name="connsiteY14" fmla="*/ 259319 h 511629"/>
                <a:gd name="connsiteX15" fmla="*/ 0 w 936104"/>
                <a:gd name="connsiteY15" fmla="*/ 259319 h 511629"/>
                <a:gd name="connsiteX0" fmla="*/ 0 w 936104"/>
                <a:gd name="connsiteY0" fmla="*/ 259319 h 511629"/>
                <a:gd name="connsiteX1" fmla="*/ 468052 w 936104"/>
                <a:gd name="connsiteY1" fmla="*/ 7291 h 511629"/>
                <a:gd name="connsiteX2" fmla="*/ 638057 w 936104"/>
                <a:gd name="connsiteY2" fmla="*/ 96490 h 511629"/>
                <a:gd name="connsiteX3" fmla="*/ 637534 w 936104"/>
                <a:gd name="connsiteY3" fmla="*/ 9202 h 511629"/>
                <a:gd name="connsiteX4" fmla="*/ 710776 w 936104"/>
                <a:gd name="connsiteY4" fmla="*/ 0 h 511629"/>
                <a:gd name="connsiteX5" fmla="*/ 708682 w 936104"/>
                <a:gd name="connsiteY5" fmla="*/ 133660 h 511629"/>
                <a:gd name="connsiteX6" fmla="*/ 936104 w 936104"/>
                <a:gd name="connsiteY6" fmla="*/ 259319 h 511629"/>
                <a:gd name="connsiteX7" fmla="*/ 825901 w 936104"/>
                <a:gd name="connsiteY7" fmla="*/ 259319 h 511629"/>
                <a:gd name="connsiteX8" fmla="*/ 825901 w 936104"/>
                <a:gd name="connsiteY8" fmla="*/ 511347 h 511629"/>
                <a:gd name="connsiteX9" fmla="*/ 536970 w 936104"/>
                <a:gd name="connsiteY9" fmla="*/ 511629 h 511629"/>
                <a:gd name="connsiteX10" fmla="*/ 534433 w 936104"/>
                <a:gd name="connsiteY10" fmla="*/ 321321 h 511629"/>
                <a:gd name="connsiteX11" fmla="*/ 414355 w 936104"/>
                <a:gd name="connsiteY11" fmla="*/ 320463 h 511629"/>
                <a:gd name="connsiteX12" fmla="*/ 412663 w 936104"/>
                <a:gd name="connsiteY12" fmla="*/ 509915 h 511629"/>
                <a:gd name="connsiteX13" fmla="*/ 110203 w 936104"/>
                <a:gd name="connsiteY13" fmla="*/ 511347 h 511629"/>
                <a:gd name="connsiteX14" fmla="*/ 110203 w 936104"/>
                <a:gd name="connsiteY14" fmla="*/ 259319 h 511629"/>
                <a:gd name="connsiteX15" fmla="*/ 0 w 936104"/>
                <a:gd name="connsiteY15" fmla="*/ 259319 h 511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36104" h="511629">
                  <a:moveTo>
                    <a:pt x="0" y="259319"/>
                  </a:moveTo>
                  <a:lnTo>
                    <a:pt x="468052" y="7291"/>
                  </a:lnTo>
                  <a:lnTo>
                    <a:pt x="638057" y="96490"/>
                  </a:lnTo>
                  <a:cubicBezTo>
                    <a:pt x="637883" y="67394"/>
                    <a:pt x="637708" y="38298"/>
                    <a:pt x="637534" y="9202"/>
                  </a:cubicBezTo>
                  <a:lnTo>
                    <a:pt x="710776" y="0"/>
                  </a:lnTo>
                  <a:cubicBezTo>
                    <a:pt x="710739" y="43437"/>
                    <a:pt x="708719" y="90223"/>
                    <a:pt x="708682" y="133660"/>
                  </a:cubicBezTo>
                  <a:lnTo>
                    <a:pt x="936104" y="259319"/>
                  </a:lnTo>
                  <a:lnTo>
                    <a:pt x="825901" y="259319"/>
                  </a:lnTo>
                  <a:lnTo>
                    <a:pt x="825901" y="511347"/>
                  </a:lnTo>
                  <a:lnTo>
                    <a:pt x="536970" y="511629"/>
                  </a:lnTo>
                  <a:cubicBezTo>
                    <a:pt x="536124" y="448193"/>
                    <a:pt x="535279" y="384757"/>
                    <a:pt x="534433" y="321321"/>
                  </a:cubicBezTo>
                  <a:cubicBezTo>
                    <a:pt x="533729" y="242027"/>
                    <a:pt x="414920" y="246169"/>
                    <a:pt x="414355" y="320463"/>
                  </a:cubicBezTo>
                  <a:lnTo>
                    <a:pt x="412663" y="509915"/>
                  </a:lnTo>
                  <a:lnTo>
                    <a:pt x="110203" y="511347"/>
                  </a:lnTo>
                  <a:lnTo>
                    <a:pt x="110203" y="259319"/>
                  </a:lnTo>
                  <a:lnTo>
                    <a:pt x="0" y="259319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6" name="Group 37"/>
            <p:cNvGrpSpPr/>
            <p:nvPr/>
          </p:nvGrpSpPr>
          <p:grpSpPr bwMode="gray">
            <a:xfrm flipH="1">
              <a:off x="2377464" y="5083008"/>
              <a:ext cx="722282" cy="630710"/>
              <a:chOff x="6477000" y="914400"/>
              <a:chExt cx="838200" cy="758558"/>
            </a:xfrm>
            <a:grpFill/>
            <a:effectLst/>
          </p:grpSpPr>
          <p:sp useBgFill="1">
            <p:nvSpPr>
              <p:cNvPr id="281" name="Frame 280"/>
              <p:cNvSpPr/>
              <p:nvPr/>
            </p:nvSpPr>
            <p:spPr bwMode="gray">
              <a:xfrm>
                <a:off x="6477000" y="914400"/>
                <a:ext cx="838200" cy="457200"/>
              </a:xfrm>
              <a:prstGeom prst="frame">
                <a:avLst>
                  <a:gd name="adj1" fmla="val 19559"/>
                </a:avLst>
              </a:pr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 useBgFill="1">
            <p:nvSpPr>
              <p:cNvPr id="282" name="Pie 281"/>
              <p:cNvSpPr/>
              <p:nvPr/>
            </p:nvSpPr>
            <p:spPr bwMode="gray">
              <a:xfrm flipV="1">
                <a:off x="6748770" y="1368158"/>
                <a:ext cx="304800" cy="304800"/>
              </a:xfrm>
              <a:prstGeom prst="pie">
                <a:avLst>
                  <a:gd name="adj1" fmla="val 0"/>
                  <a:gd name="adj2" fmla="val 10813367"/>
                </a:avLst>
              </a:pr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47" name="Freeform 146"/>
            <p:cNvSpPr/>
            <p:nvPr/>
          </p:nvSpPr>
          <p:spPr bwMode="gray">
            <a:xfrm flipH="1">
              <a:off x="6457517" y="5074902"/>
              <a:ext cx="987437" cy="663000"/>
            </a:xfrm>
            <a:custGeom>
              <a:avLst/>
              <a:gdLst>
                <a:gd name="connsiteX0" fmla="*/ 290456 w 1204856"/>
                <a:gd name="connsiteY0" fmla="*/ 634701 h 677731"/>
                <a:gd name="connsiteX1" fmla="*/ 1204856 w 1204856"/>
                <a:gd name="connsiteY1" fmla="*/ 634701 h 677731"/>
                <a:gd name="connsiteX2" fmla="*/ 1054249 w 1204856"/>
                <a:gd name="connsiteY2" fmla="*/ 236668 h 677731"/>
                <a:gd name="connsiteX3" fmla="*/ 462579 w 1204856"/>
                <a:gd name="connsiteY3" fmla="*/ 0 h 677731"/>
                <a:gd name="connsiteX4" fmla="*/ 258183 w 1204856"/>
                <a:gd name="connsiteY4" fmla="*/ 204395 h 677731"/>
                <a:gd name="connsiteX5" fmla="*/ 53788 w 1204856"/>
                <a:gd name="connsiteY5" fmla="*/ 408790 h 677731"/>
                <a:gd name="connsiteX6" fmla="*/ 0 w 1204856"/>
                <a:gd name="connsiteY6" fmla="*/ 677731 h 677731"/>
                <a:gd name="connsiteX7" fmla="*/ 290456 w 1204856"/>
                <a:gd name="connsiteY7" fmla="*/ 634701 h 677731"/>
                <a:gd name="connsiteX0" fmla="*/ 290456 w 1204856"/>
                <a:gd name="connsiteY0" fmla="*/ 832996 h 876026"/>
                <a:gd name="connsiteX1" fmla="*/ 1204856 w 1204856"/>
                <a:gd name="connsiteY1" fmla="*/ 832996 h 876026"/>
                <a:gd name="connsiteX2" fmla="*/ 1054249 w 1204856"/>
                <a:gd name="connsiteY2" fmla="*/ 434963 h 876026"/>
                <a:gd name="connsiteX3" fmla="*/ 462579 w 1204856"/>
                <a:gd name="connsiteY3" fmla="*/ 198295 h 876026"/>
                <a:gd name="connsiteX4" fmla="*/ 258183 w 1204856"/>
                <a:gd name="connsiteY4" fmla="*/ 402690 h 876026"/>
                <a:gd name="connsiteX5" fmla="*/ 53788 w 1204856"/>
                <a:gd name="connsiteY5" fmla="*/ 607085 h 876026"/>
                <a:gd name="connsiteX6" fmla="*/ 0 w 1204856"/>
                <a:gd name="connsiteY6" fmla="*/ 876026 h 876026"/>
                <a:gd name="connsiteX7" fmla="*/ 290456 w 1204856"/>
                <a:gd name="connsiteY7" fmla="*/ 832996 h 876026"/>
                <a:gd name="connsiteX0" fmla="*/ 290456 w 1204856"/>
                <a:gd name="connsiteY0" fmla="*/ 832996 h 876026"/>
                <a:gd name="connsiteX1" fmla="*/ 1204856 w 1204856"/>
                <a:gd name="connsiteY1" fmla="*/ 832996 h 876026"/>
                <a:gd name="connsiteX2" fmla="*/ 1054249 w 1204856"/>
                <a:gd name="connsiteY2" fmla="*/ 434963 h 876026"/>
                <a:gd name="connsiteX3" fmla="*/ 462579 w 1204856"/>
                <a:gd name="connsiteY3" fmla="*/ 198295 h 876026"/>
                <a:gd name="connsiteX4" fmla="*/ 258183 w 1204856"/>
                <a:gd name="connsiteY4" fmla="*/ 402690 h 876026"/>
                <a:gd name="connsiteX5" fmla="*/ 53788 w 1204856"/>
                <a:gd name="connsiteY5" fmla="*/ 607085 h 876026"/>
                <a:gd name="connsiteX6" fmla="*/ 0 w 1204856"/>
                <a:gd name="connsiteY6" fmla="*/ 876026 h 876026"/>
                <a:gd name="connsiteX7" fmla="*/ 290456 w 1204856"/>
                <a:gd name="connsiteY7" fmla="*/ 832996 h 876026"/>
                <a:gd name="connsiteX0" fmla="*/ 290456 w 1242532"/>
                <a:gd name="connsiteY0" fmla="*/ 832996 h 876026"/>
                <a:gd name="connsiteX1" fmla="*/ 1204856 w 1242532"/>
                <a:gd name="connsiteY1" fmla="*/ 832996 h 876026"/>
                <a:gd name="connsiteX2" fmla="*/ 1054249 w 1242532"/>
                <a:gd name="connsiteY2" fmla="*/ 434963 h 876026"/>
                <a:gd name="connsiteX3" fmla="*/ 462579 w 1242532"/>
                <a:gd name="connsiteY3" fmla="*/ 198295 h 876026"/>
                <a:gd name="connsiteX4" fmla="*/ 258183 w 1242532"/>
                <a:gd name="connsiteY4" fmla="*/ 402690 h 876026"/>
                <a:gd name="connsiteX5" fmla="*/ 53788 w 1242532"/>
                <a:gd name="connsiteY5" fmla="*/ 607085 h 876026"/>
                <a:gd name="connsiteX6" fmla="*/ 0 w 1242532"/>
                <a:gd name="connsiteY6" fmla="*/ 876026 h 876026"/>
                <a:gd name="connsiteX7" fmla="*/ 290456 w 1242532"/>
                <a:gd name="connsiteY7" fmla="*/ 832996 h 876026"/>
                <a:gd name="connsiteX0" fmla="*/ 290456 w 1286598"/>
                <a:gd name="connsiteY0" fmla="*/ 832996 h 876026"/>
                <a:gd name="connsiteX1" fmla="*/ 1204856 w 1286598"/>
                <a:gd name="connsiteY1" fmla="*/ 832996 h 876026"/>
                <a:gd name="connsiteX2" fmla="*/ 1054249 w 1286598"/>
                <a:gd name="connsiteY2" fmla="*/ 434963 h 876026"/>
                <a:gd name="connsiteX3" fmla="*/ 462579 w 1286598"/>
                <a:gd name="connsiteY3" fmla="*/ 198295 h 876026"/>
                <a:gd name="connsiteX4" fmla="*/ 258183 w 1286598"/>
                <a:gd name="connsiteY4" fmla="*/ 402690 h 876026"/>
                <a:gd name="connsiteX5" fmla="*/ 53788 w 1286598"/>
                <a:gd name="connsiteY5" fmla="*/ 607085 h 876026"/>
                <a:gd name="connsiteX6" fmla="*/ 0 w 1286598"/>
                <a:gd name="connsiteY6" fmla="*/ 876026 h 876026"/>
                <a:gd name="connsiteX7" fmla="*/ 290456 w 1286598"/>
                <a:gd name="connsiteY7" fmla="*/ 832996 h 876026"/>
                <a:gd name="connsiteX0" fmla="*/ 290456 w 1286598"/>
                <a:gd name="connsiteY0" fmla="*/ 832996 h 876026"/>
                <a:gd name="connsiteX1" fmla="*/ 1204856 w 1286598"/>
                <a:gd name="connsiteY1" fmla="*/ 832996 h 876026"/>
                <a:gd name="connsiteX2" fmla="*/ 1054249 w 1286598"/>
                <a:gd name="connsiteY2" fmla="*/ 434963 h 876026"/>
                <a:gd name="connsiteX3" fmla="*/ 462579 w 1286598"/>
                <a:gd name="connsiteY3" fmla="*/ 198295 h 876026"/>
                <a:gd name="connsiteX4" fmla="*/ 258183 w 1286598"/>
                <a:gd name="connsiteY4" fmla="*/ 402690 h 876026"/>
                <a:gd name="connsiteX5" fmla="*/ 53788 w 1286598"/>
                <a:gd name="connsiteY5" fmla="*/ 607085 h 876026"/>
                <a:gd name="connsiteX6" fmla="*/ 0 w 1286598"/>
                <a:gd name="connsiteY6" fmla="*/ 876026 h 876026"/>
                <a:gd name="connsiteX7" fmla="*/ 290456 w 1286598"/>
                <a:gd name="connsiteY7" fmla="*/ 832996 h 876026"/>
                <a:gd name="connsiteX0" fmla="*/ 290456 w 1286598"/>
                <a:gd name="connsiteY0" fmla="*/ 832996 h 876026"/>
                <a:gd name="connsiteX1" fmla="*/ 1204856 w 1286598"/>
                <a:gd name="connsiteY1" fmla="*/ 832996 h 876026"/>
                <a:gd name="connsiteX2" fmla="*/ 1054249 w 1286598"/>
                <a:gd name="connsiteY2" fmla="*/ 434963 h 876026"/>
                <a:gd name="connsiteX3" fmla="*/ 462579 w 1286598"/>
                <a:gd name="connsiteY3" fmla="*/ 198295 h 876026"/>
                <a:gd name="connsiteX4" fmla="*/ 258183 w 1286598"/>
                <a:gd name="connsiteY4" fmla="*/ 402690 h 876026"/>
                <a:gd name="connsiteX5" fmla="*/ 53788 w 1286598"/>
                <a:gd name="connsiteY5" fmla="*/ 607085 h 876026"/>
                <a:gd name="connsiteX6" fmla="*/ 0 w 1286598"/>
                <a:gd name="connsiteY6" fmla="*/ 876026 h 876026"/>
                <a:gd name="connsiteX7" fmla="*/ 290456 w 1286598"/>
                <a:gd name="connsiteY7" fmla="*/ 832996 h 876026"/>
                <a:gd name="connsiteX0" fmla="*/ 264374 w 1260516"/>
                <a:gd name="connsiteY0" fmla="*/ 832996 h 833068"/>
                <a:gd name="connsiteX1" fmla="*/ 1178774 w 1260516"/>
                <a:gd name="connsiteY1" fmla="*/ 832996 h 833068"/>
                <a:gd name="connsiteX2" fmla="*/ 1028167 w 1260516"/>
                <a:gd name="connsiteY2" fmla="*/ 434963 h 833068"/>
                <a:gd name="connsiteX3" fmla="*/ 436497 w 1260516"/>
                <a:gd name="connsiteY3" fmla="*/ 198295 h 833068"/>
                <a:gd name="connsiteX4" fmla="*/ 232101 w 1260516"/>
                <a:gd name="connsiteY4" fmla="*/ 402690 h 833068"/>
                <a:gd name="connsiteX5" fmla="*/ 27706 w 1260516"/>
                <a:gd name="connsiteY5" fmla="*/ 607085 h 833068"/>
                <a:gd name="connsiteX6" fmla="*/ 0 w 1260516"/>
                <a:gd name="connsiteY6" fmla="*/ 833068 h 833068"/>
                <a:gd name="connsiteX7" fmla="*/ 264374 w 1260516"/>
                <a:gd name="connsiteY7" fmla="*/ 832996 h 833068"/>
                <a:gd name="connsiteX0" fmla="*/ 236668 w 1232810"/>
                <a:gd name="connsiteY0" fmla="*/ 832996 h 832996"/>
                <a:gd name="connsiteX1" fmla="*/ 1151068 w 1232810"/>
                <a:gd name="connsiteY1" fmla="*/ 832996 h 832996"/>
                <a:gd name="connsiteX2" fmla="*/ 1000461 w 1232810"/>
                <a:gd name="connsiteY2" fmla="*/ 434963 h 832996"/>
                <a:gd name="connsiteX3" fmla="*/ 408791 w 1232810"/>
                <a:gd name="connsiteY3" fmla="*/ 198295 h 832996"/>
                <a:gd name="connsiteX4" fmla="*/ 204395 w 1232810"/>
                <a:gd name="connsiteY4" fmla="*/ 402690 h 832996"/>
                <a:gd name="connsiteX5" fmla="*/ 0 w 1232810"/>
                <a:gd name="connsiteY5" fmla="*/ 607085 h 832996"/>
                <a:gd name="connsiteX6" fmla="*/ 236668 w 1232810"/>
                <a:gd name="connsiteY6" fmla="*/ 832996 h 832996"/>
                <a:gd name="connsiteX0" fmla="*/ 244207 w 1240349"/>
                <a:gd name="connsiteY0" fmla="*/ 832996 h 832996"/>
                <a:gd name="connsiteX1" fmla="*/ 1158607 w 1240349"/>
                <a:gd name="connsiteY1" fmla="*/ 832996 h 832996"/>
                <a:gd name="connsiteX2" fmla="*/ 1008000 w 1240349"/>
                <a:gd name="connsiteY2" fmla="*/ 434963 h 832996"/>
                <a:gd name="connsiteX3" fmla="*/ 416330 w 1240349"/>
                <a:gd name="connsiteY3" fmla="*/ 198295 h 832996"/>
                <a:gd name="connsiteX4" fmla="*/ 211934 w 1240349"/>
                <a:gd name="connsiteY4" fmla="*/ 402690 h 832996"/>
                <a:gd name="connsiteX5" fmla="*/ 7539 w 1240349"/>
                <a:gd name="connsiteY5" fmla="*/ 607085 h 832996"/>
                <a:gd name="connsiteX6" fmla="*/ 244207 w 1240349"/>
                <a:gd name="connsiteY6" fmla="*/ 832996 h 832996"/>
                <a:gd name="connsiteX0" fmla="*/ 244207 w 1240349"/>
                <a:gd name="connsiteY0" fmla="*/ 832996 h 832996"/>
                <a:gd name="connsiteX1" fmla="*/ 1158607 w 1240349"/>
                <a:gd name="connsiteY1" fmla="*/ 832996 h 832996"/>
                <a:gd name="connsiteX2" fmla="*/ 1008000 w 1240349"/>
                <a:gd name="connsiteY2" fmla="*/ 434963 h 832996"/>
                <a:gd name="connsiteX3" fmla="*/ 416330 w 1240349"/>
                <a:gd name="connsiteY3" fmla="*/ 198295 h 832996"/>
                <a:gd name="connsiteX4" fmla="*/ 211934 w 1240349"/>
                <a:gd name="connsiteY4" fmla="*/ 402690 h 832996"/>
                <a:gd name="connsiteX5" fmla="*/ 7539 w 1240349"/>
                <a:gd name="connsiteY5" fmla="*/ 607085 h 832996"/>
                <a:gd name="connsiteX6" fmla="*/ 244207 w 1240349"/>
                <a:gd name="connsiteY6" fmla="*/ 832996 h 832996"/>
                <a:gd name="connsiteX0" fmla="*/ 244207 w 1240349"/>
                <a:gd name="connsiteY0" fmla="*/ 832996 h 832996"/>
                <a:gd name="connsiteX1" fmla="*/ 1158607 w 1240349"/>
                <a:gd name="connsiteY1" fmla="*/ 832996 h 832996"/>
                <a:gd name="connsiteX2" fmla="*/ 1008000 w 1240349"/>
                <a:gd name="connsiteY2" fmla="*/ 434963 h 832996"/>
                <a:gd name="connsiteX3" fmla="*/ 416330 w 1240349"/>
                <a:gd name="connsiteY3" fmla="*/ 198295 h 832996"/>
                <a:gd name="connsiteX4" fmla="*/ 211934 w 1240349"/>
                <a:gd name="connsiteY4" fmla="*/ 402690 h 832996"/>
                <a:gd name="connsiteX5" fmla="*/ 7539 w 1240349"/>
                <a:gd name="connsiteY5" fmla="*/ 607085 h 832996"/>
                <a:gd name="connsiteX6" fmla="*/ 244207 w 1240349"/>
                <a:gd name="connsiteY6" fmla="*/ 832996 h 832996"/>
                <a:gd name="connsiteX0" fmla="*/ 217614 w 1213756"/>
                <a:gd name="connsiteY0" fmla="*/ 832996 h 832996"/>
                <a:gd name="connsiteX1" fmla="*/ 1132014 w 1213756"/>
                <a:gd name="connsiteY1" fmla="*/ 832996 h 832996"/>
                <a:gd name="connsiteX2" fmla="*/ 981407 w 1213756"/>
                <a:gd name="connsiteY2" fmla="*/ 434963 h 832996"/>
                <a:gd name="connsiteX3" fmla="*/ 389737 w 1213756"/>
                <a:gd name="connsiteY3" fmla="*/ 198295 h 832996"/>
                <a:gd name="connsiteX4" fmla="*/ 185341 w 1213756"/>
                <a:gd name="connsiteY4" fmla="*/ 402690 h 832996"/>
                <a:gd name="connsiteX5" fmla="*/ 7539 w 1213756"/>
                <a:gd name="connsiteY5" fmla="*/ 599414 h 832996"/>
                <a:gd name="connsiteX6" fmla="*/ 217614 w 1213756"/>
                <a:gd name="connsiteY6" fmla="*/ 832996 h 832996"/>
                <a:gd name="connsiteX0" fmla="*/ 238070 w 1234212"/>
                <a:gd name="connsiteY0" fmla="*/ 832996 h 832996"/>
                <a:gd name="connsiteX1" fmla="*/ 1152470 w 1234212"/>
                <a:gd name="connsiteY1" fmla="*/ 832996 h 832996"/>
                <a:gd name="connsiteX2" fmla="*/ 1001863 w 1234212"/>
                <a:gd name="connsiteY2" fmla="*/ 434963 h 832996"/>
                <a:gd name="connsiteX3" fmla="*/ 410193 w 1234212"/>
                <a:gd name="connsiteY3" fmla="*/ 198295 h 832996"/>
                <a:gd name="connsiteX4" fmla="*/ 205797 w 1234212"/>
                <a:gd name="connsiteY4" fmla="*/ 402690 h 832996"/>
                <a:gd name="connsiteX5" fmla="*/ 27995 w 1234212"/>
                <a:gd name="connsiteY5" fmla="*/ 599414 h 832996"/>
                <a:gd name="connsiteX6" fmla="*/ 238070 w 1234212"/>
                <a:gd name="connsiteY6" fmla="*/ 832996 h 832996"/>
                <a:gd name="connsiteX0" fmla="*/ 222216 w 1218358"/>
                <a:gd name="connsiteY0" fmla="*/ 832996 h 832996"/>
                <a:gd name="connsiteX1" fmla="*/ 1136616 w 1218358"/>
                <a:gd name="connsiteY1" fmla="*/ 832996 h 832996"/>
                <a:gd name="connsiteX2" fmla="*/ 986009 w 1218358"/>
                <a:gd name="connsiteY2" fmla="*/ 434963 h 832996"/>
                <a:gd name="connsiteX3" fmla="*/ 394339 w 1218358"/>
                <a:gd name="connsiteY3" fmla="*/ 198295 h 832996"/>
                <a:gd name="connsiteX4" fmla="*/ 189943 w 1218358"/>
                <a:gd name="connsiteY4" fmla="*/ 402690 h 832996"/>
                <a:gd name="connsiteX5" fmla="*/ 12141 w 1218358"/>
                <a:gd name="connsiteY5" fmla="*/ 599414 h 832996"/>
                <a:gd name="connsiteX6" fmla="*/ 222216 w 1218358"/>
                <a:gd name="connsiteY6" fmla="*/ 832996 h 832996"/>
                <a:gd name="connsiteX0" fmla="*/ 222216 w 1218358"/>
                <a:gd name="connsiteY0" fmla="*/ 791572 h 791572"/>
                <a:gd name="connsiteX1" fmla="*/ 1136616 w 1218358"/>
                <a:gd name="connsiteY1" fmla="*/ 791572 h 791572"/>
                <a:gd name="connsiteX2" fmla="*/ 986009 w 1218358"/>
                <a:gd name="connsiteY2" fmla="*/ 393539 h 791572"/>
                <a:gd name="connsiteX3" fmla="*/ 411216 w 1218358"/>
                <a:gd name="connsiteY3" fmla="*/ 198295 h 791572"/>
                <a:gd name="connsiteX4" fmla="*/ 189943 w 1218358"/>
                <a:gd name="connsiteY4" fmla="*/ 361266 h 791572"/>
                <a:gd name="connsiteX5" fmla="*/ 12141 w 1218358"/>
                <a:gd name="connsiteY5" fmla="*/ 557990 h 791572"/>
                <a:gd name="connsiteX6" fmla="*/ 222216 w 1218358"/>
                <a:gd name="connsiteY6" fmla="*/ 791572 h 791572"/>
                <a:gd name="connsiteX0" fmla="*/ 222216 w 1218358"/>
                <a:gd name="connsiteY0" fmla="*/ 858567 h 858567"/>
                <a:gd name="connsiteX1" fmla="*/ 1136616 w 1218358"/>
                <a:gd name="connsiteY1" fmla="*/ 858567 h 858567"/>
                <a:gd name="connsiteX2" fmla="*/ 986009 w 1218358"/>
                <a:gd name="connsiteY2" fmla="*/ 460534 h 858567"/>
                <a:gd name="connsiteX3" fmla="*/ 411216 w 1218358"/>
                <a:gd name="connsiteY3" fmla="*/ 265290 h 858567"/>
                <a:gd name="connsiteX4" fmla="*/ 189943 w 1218358"/>
                <a:gd name="connsiteY4" fmla="*/ 428261 h 858567"/>
                <a:gd name="connsiteX5" fmla="*/ 12141 w 1218358"/>
                <a:gd name="connsiteY5" fmla="*/ 624985 h 858567"/>
                <a:gd name="connsiteX6" fmla="*/ 222216 w 1218358"/>
                <a:gd name="connsiteY6" fmla="*/ 858567 h 858567"/>
                <a:gd name="connsiteX0" fmla="*/ 222216 w 1233615"/>
                <a:gd name="connsiteY0" fmla="*/ 858567 h 858567"/>
                <a:gd name="connsiteX1" fmla="*/ 1136616 w 1233615"/>
                <a:gd name="connsiteY1" fmla="*/ 858567 h 858567"/>
                <a:gd name="connsiteX2" fmla="*/ 986009 w 1233615"/>
                <a:gd name="connsiteY2" fmla="*/ 460534 h 858567"/>
                <a:gd name="connsiteX3" fmla="*/ 411216 w 1233615"/>
                <a:gd name="connsiteY3" fmla="*/ 265290 h 858567"/>
                <a:gd name="connsiteX4" fmla="*/ 189943 w 1233615"/>
                <a:gd name="connsiteY4" fmla="*/ 428261 h 858567"/>
                <a:gd name="connsiteX5" fmla="*/ 12141 w 1233615"/>
                <a:gd name="connsiteY5" fmla="*/ 624985 h 858567"/>
                <a:gd name="connsiteX6" fmla="*/ 222216 w 1233615"/>
                <a:gd name="connsiteY6" fmla="*/ 858567 h 858567"/>
                <a:gd name="connsiteX0" fmla="*/ 222216 w 1233615"/>
                <a:gd name="connsiteY0" fmla="*/ 858567 h 858567"/>
                <a:gd name="connsiteX1" fmla="*/ 1136616 w 1233615"/>
                <a:gd name="connsiteY1" fmla="*/ 858567 h 858567"/>
                <a:gd name="connsiteX2" fmla="*/ 986009 w 1233615"/>
                <a:gd name="connsiteY2" fmla="*/ 460534 h 858567"/>
                <a:gd name="connsiteX3" fmla="*/ 411216 w 1233615"/>
                <a:gd name="connsiteY3" fmla="*/ 265290 h 858567"/>
                <a:gd name="connsiteX4" fmla="*/ 189943 w 1233615"/>
                <a:gd name="connsiteY4" fmla="*/ 428261 h 858567"/>
                <a:gd name="connsiteX5" fmla="*/ 12141 w 1233615"/>
                <a:gd name="connsiteY5" fmla="*/ 624985 h 858567"/>
                <a:gd name="connsiteX6" fmla="*/ 222216 w 1233615"/>
                <a:gd name="connsiteY6" fmla="*/ 858567 h 858567"/>
                <a:gd name="connsiteX0" fmla="*/ 222216 w 1256202"/>
                <a:gd name="connsiteY0" fmla="*/ 858567 h 862436"/>
                <a:gd name="connsiteX1" fmla="*/ 1136616 w 1256202"/>
                <a:gd name="connsiteY1" fmla="*/ 858567 h 862436"/>
                <a:gd name="connsiteX2" fmla="*/ 986009 w 1256202"/>
                <a:gd name="connsiteY2" fmla="*/ 460534 h 862436"/>
                <a:gd name="connsiteX3" fmla="*/ 411216 w 1256202"/>
                <a:gd name="connsiteY3" fmla="*/ 265290 h 862436"/>
                <a:gd name="connsiteX4" fmla="*/ 189943 w 1256202"/>
                <a:gd name="connsiteY4" fmla="*/ 428261 h 862436"/>
                <a:gd name="connsiteX5" fmla="*/ 12141 w 1256202"/>
                <a:gd name="connsiteY5" fmla="*/ 624985 h 862436"/>
                <a:gd name="connsiteX6" fmla="*/ 222216 w 1256202"/>
                <a:gd name="connsiteY6" fmla="*/ 858567 h 862436"/>
                <a:gd name="connsiteX0" fmla="*/ 222216 w 1233615"/>
                <a:gd name="connsiteY0" fmla="*/ 858567 h 862436"/>
                <a:gd name="connsiteX1" fmla="*/ 1094169 w 1233615"/>
                <a:gd name="connsiteY1" fmla="*/ 858567 h 862436"/>
                <a:gd name="connsiteX2" fmla="*/ 986009 w 1233615"/>
                <a:gd name="connsiteY2" fmla="*/ 460534 h 862436"/>
                <a:gd name="connsiteX3" fmla="*/ 411216 w 1233615"/>
                <a:gd name="connsiteY3" fmla="*/ 265290 h 862436"/>
                <a:gd name="connsiteX4" fmla="*/ 189943 w 1233615"/>
                <a:gd name="connsiteY4" fmla="*/ 428261 h 862436"/>
                <a:gd name="connsiteX5" fmla="*/ 12141 w 1233615"/>
                <a:gd name="connsiteY5" fmla="*/ 624985 h 862436"/>
                <a:gd name="connsiteX6" fmla="*/ 222216 w 1233615"/>
                <a:gd name="connsiteY6" fmla="*/ 858567 h 862436"/>
                <a:gd name="connsiteX0" fmla="*/ 222216 w 1276147"/>
                <a:gd name="connsiteY0" fmla="*/ 858567 h 858567"/>
                <a:gd name="connsiteX1" fmla="*/ 1094169 w 1276147"/>
                <a:gd name="connsiteY1" fmla="*/ 858567 h 858567"/>
                <a:gd name="connsiteX2" fmla="*/ 986009 w 1276147"/>
                <a:gd name="connsiteY2" fmla="*/ 460534 h 858567"/>
                <a:gd name="connsiteX3" fmla="*/ 411216 w 1276147"/>
                <a:gd name="connsiteY3" fmla="*/ 265290 h 858567"/>
                <a:gd name="connsiteX4" fmla="*/ 189943 w 1276147"/>
                <a:gd name="connsiteY4" fmla="*/ 428261 h 858567"/>
                <a:gd name="connsiteX5" fmla="*/ 12141 w 1276147"/>
                <a:gd name="connsiteY5" fmla="*/ 624985 h 858567"/>
                <a:gd name="connsiteX6" fmla="*/ 222216 w 1276147"/>
                <a:gd name="connsiteY6" fmla="*/ 858567 h 858567"/>
                <a:gd name="connsiteX0" fmla="*/ 222216 w 1265407"/>
                <a:gd name="connsiteY0" fmla="*/ 858567 h 858856"/>
                <a:gd name="connsiteX1" fmla="*/ 1094169 w 1265407"/>
                <a:gd name="connsiteY1" fmla="*/ 858567 h 858856"/>
                <a:gd name="connsiteX2" fmla="*/ 986009 w 1265407"/>
                <a:gd name="connsiteY2" fmla="*/ 460534 h 858856"/>
                <a:gd name="connsiteX3" fmla="*/ 411216 w 1265407"/>
                <a:gd name="connsiteY3" fmla="*/ 265290 h 858856"/>
                <a:gd name="connsiteX4" fmla="*/ 189943 w 1265407"/>
                <a:gd name="connsiteY4" fmla="*/ 428261 h 858856"/>
                <a:gd name="connsiteX5" fmla="*/ 12141 w 1265407"/>
                <a:gd name="connsiteY5" fmla="*/ 624985 h 858856"/>
                <a:gd name="connsiteX6" fmla="*/ 222216 w 1265407"/>
                <a:gd name="connsiteY6" fmla="*/ 858567 h 858856"/>
                <a:gd name="connsiteX0" fmla="*/ 222216 w 1265407"/>
                <a:gd name="connsiteY0" fmla="*/ 766698 h 766987"/>
                <a:gd name="connsiteX1" fmla="*/ 1094169 w 1265407"/>
                <a:gd name="connsiteY1" fmla="*/ 766698 h 766987"/>
                <a:gd name="connsiteX2" fmla="*/ 986009 w 1265407"/>
                <a:gd name="connsiteY2" fmla="*/ 368665 h 766987"/>
                <a:gd name="connsiteX3" fmla="*/ 442555 w 1265407"/>
                <a:gd name="connsiteY3" fmla="*/ 265290 h 766987"/>
                <a:gd name="connsiteX4" fmla="*/ 189943 w 1265407"/>
                <a:gd name="connsiteY4" fmla="*/ 336392 h 766987"/>
                <a:gd name="connsiteX5" fmla="*/ 12141 w 1265407"/>
                <a:gd name="connsiteY5" fmla="*/ 533116 h 766987"/>
                <a:gd name="connsiteX6" fmla="*/ 222216 w 1265407"/>
                <a:gd name="connsiteY6" fmla="*/ 766698 h 766987"/>
                <a:gd name="connsiteX0" fmla="*/ 222216 w 1265407"/>
                <a:gd name="connsiteY0" fmla="*/ 870158 h 870447"/>
                <a:gd name="connsiteX1" fmla="*/ 1094169 w 1265407"/>
                <a:gd name="connsiteY1" fmla="*/ 870158 h 870447"/>
                <a:gd name="connsiteX2" fmla="*/ 986009 w 1265407"/>
                <a:gd name="connsiteY2" fmla="*/ 472125 h 870447"/>
                <a:gd name="connsiteX3" fmla="*/ 442555 w 1265407"/>
                <a:gd name="connsiteY3" fmla="*/ 368750 h 870447"/>
                <a:gd name="connsiteX4" fmla="*/ 189943 w 1265407"/>
                <a:gd name="connsiteY4" fmla="*/ 439852 h 870447"/>
                <a:gd name="connsiteX5" fmla="*/ 12141 w 1265407"/>
                <a:gd name="connsiteY5" fmla="*/ 636576 h 870447"/>
                <a:gd name="connsiteX6" fmla="*/ 222216 w 1265407"/>
                <a:gd name="connsiteY6" fmla="*/ 870158 h 870447"/>
                <a:gd name="connsiteX0" fmla="*/ 222216 w 1265407"/>
                <a:gd name="connsiteY0" fmla="*/ 870158 h 870447"/>
                <a:gd name="connsiteX1" fmla="*/ 1094169 w 1265407"/>
                <a:gd name="connsiteY1" fmla="*/ 870158 h 870447"/>
                <a:gd name="connsiteX2" fmla="*/ 986009 w 1265407"/>
                <a:gd name="connsiteY2" fmla="*/ 472125 h 870447"/>
                <a:gd name="connsiteX3" fmla="*/ 442555 w 1265407"/>
                <a:gd name="connsiteY3" fmla="*/ 368750 h 870447"/>
                <a:gd name="connsiteX4" fmla="*/ 189943 w 1265407"/>
                <a:gd name="connsiteY4" fmla="*/ 439852 h 870447"/>
                <a:gd name="connsiteX5" fmla="*/ 12141 w 1265407"/>
                <a:gd name="connsiteY5" fmla="*/ 636576 h 870447"/>
                <a:gd name="connsiteX6" fmla="*/ 222216 w 1265407"/>
                <a:gd name="connsiteY6" fmla="*/ 870158 h 870447"/>
                <a:gd name="connsiteX0" fmla="*/ 211590 w 1254781"/>
                <a:gd name="connsiteY0" fmla="*/ 870158 h 870447"/>
                <a:gd name="connsiteX1" fmla="*/ 1083543 w 1254781"/>
                <a:gd name="connsiteY1" fmla="*/ 870158 h 870447"/>
                <a:gd name="connsiteX2" fmla="*/ 975383 w 1254781"/>
                <a:gd name="connsiteY2" fmla="*/ 472125 h 870447"/>
                <a:gd name="connsiteX3" fmla="*/ 431929 w 1254781"/>
                <a:gd name="connsiteY3" fmla="*/ 368750 h 870447"/>
                <a:gd name="connsiteX4" fmla="*/ 202499 w 1254781"/>
                <a:gd name="connsiteY4" fmla="*/ 452731 h 870447"/>
                <a:gd name="connsiteX5" fmla="*/ 1515 w 1254781"/>
                <a:gd name="connsiteY5" fmla="*/ 636576 h 870447"/>
                <a:gd name="connsiteX6" fmla="*/ 211590 w 1254781"/>
                <a:gd name="connsiteY6" fmla="*/ 870158 h 870447"/>
                <a:gd name="connsiteX0" fmla="*/ 211590 w 1254781"/>
                <a:gd name="connsiteY0" fmla="*/ 870158 h 870447"/>
                <a:gd name="connsiteX1" fmla="*/ 1083543 w 1254781"/>
                <a:gd name="connsiteY1" fmla="*/ 870158 h 870447"/>
                <a:gd name="connsiteX2" fmla="*/ 975383 w 1254781"/>
                <a:gd name="connsiteY2" fmla="*/ 472125 h 870447"/>
                <a:gd name="connsiteX3" fmla="*/ 431929 w 1254781"/>
                <a:gd name="connsiteY3" fmla="*/ 368750 h 870447"/>
                <a:gd name="connsiteX4" fmla="*/ 202499 w 1254781"/>
                <a:gd name="connsiteY4" fmla="*/ 452731 h 870447"/>
                <a:gd name="connsiteX5" fmla="*/ 1515 w 1254781"/>
                <a:gd name="connsiteY5" fmla="*/ 636576 h 870447"/>
                <a:gd name="connsiteX6" fmla="*/ 211590 w 1254781"/>
                <a:gd name="connsiteY6" fmla="*/ 870158 h 870447"/>
                <a:gd name="connsiteX0" fmla="*/ 211590 w 1254781"/>
                <a:gd name="connsiteY0" fmla="*/ 870158 h 870447"/>
                <a:gd name="connsiteX1" fmla="*/ 1083543 w 1254781"/>
                <a:gd name="connsiteY1" fmla="*/ 870158 h 870447"/>
                <a:gd name="connsiteX2" fmla="*/ 975383 w 1254781"/>
                <a:gd name="connsiteY2" fmla="*/ 472125 h 870447"/>
                <a:gd name="connsiteX3" fmla="*/ 431929 w 1254781"/>
                <a:gd name="connsiteY3" fmla="*/ 368750 h 870447"/>
                <a:gd name="connsiteX4" fmla="*/ 202499 w 1254781"/>
                <a:gd name="connsiteY4" fmla="*/ 452731 h 870447"/>
                <a:gd name="connsiteX5" fmla="*/ 1515 w 1254781"/>
                <a:gd name="connsiteY5" fmla="*/ 636576 h 870447"/>
                <a:gd name="connsiteX6" fmla="*/ 211590 w 1254781"/>
                <a:gd name="connsiteY6" fmla="*/ 870158 h 870447"/>
                <a:gd name="connsiteX0" fmla="*/ 211590 w 1254781"/>
                <a:gd name="connsiteY0" fmla="*/ 870158 h 870447"/>
                <a:gd name="connsiteX1" fmla="*/ 1083543 w 1254781"/>
                <a:gd name="connsiteY1" fmla="*/ 870158 h 870447"/>
                <a:gd name="connsiteX2" fmla="*/ 975383 w 1254781"/>
                <a:gd name="connsiteY2" fmla="*/ 472125 h 870447"/>
                <a:gd name="connsiteX3" fmla="*/ 431929 w 1254781"/>
                <a:gd name="connsiteY3" fmla="*/ 368750 h 870447"/>
                <a:gd name="connsiteX4" fmla="*/ 202499 w 1254781"/>
                <a:gd name="connsiteY4" fmla="*/ 452731 h 870447"/>
                <a:gd name="connsiteX5" fmla="*/ 1515 w 1254781"/>
                <a:gd name="connsiteY5" fmla="*/ 636576 h 870447"/>
                <a:gd name="connsiteX6" fmla="*/ 211590 w 1254781"/>
                <a:gd name="connsiteY6" fmla="*/ 870158 h 870447"/>
                <a:gd name="connsiteX0" fmla="*/ 248509 w 1291700"/>
                <a:gd name="connsiteY0" fmla="*/ 870158 h 870447"/>
                <a:gd name="connsiteX1" fmla="*/ 1120462 w 1291700"/>
                <a:gd name="connsiteY1" fmla="*/ 870158 h 870447"/>
                <a:gd name="connsiteX2" fmla="*/ 1012302 w 1291700"/>
                <a:gd name="connsiteY2" fmla="*/ 472125 h 870447"/>
                <a:gd name="connsiteX3" fmla="*/ 468848 w 1291700"/>
                <a:gd name="connsiteY3" fmla="*/ 368750 h 870447"/>
                <a:gd name="connsiteX4" fmla="*/ 239418 w 1291700"/>
                <a:gd name="connsiteY4" fmla="*/ 452731 h 870447"/>
                <a:gd name="connsiteX5" fmla="*/ 1515 w 1291700"/>
                <a:gd name="connsiteY5" fmla="*/ 630781 h 870447"/>
                <a:gd name="connsiteX6" fmla="*/ 248509 w 1291700"/>
                <a:gd name="connsiteY6" fmla="*/ 870158 h 870447"/>
                <a:gd name="connsiteX0" fmla="*/ 267398 w 1310589"/>
                <a:gd name="connsiteY0" fmla="*/ 870158 h 870447"/>
                <a:gd name="connsiteX1" fmla="*/ 1139351 w 1310589"/>
                <a:gd name="connsiteY1" fmla="*/ 870158 h 870447"/>
                <a:gd name="connsiteX2" fmla="*/ 1031191 w 1310589"/>
                <a:gd name="connsiteY2" fmla="*/ 472125 h 870447"/>
                <a:gd name="connsiteX3" fmla="*/ 487737 w 1310589"/>
                <a:gd name="connsiteY3" fmla="*/ 368750 h 870447"/>
                <a:gd name="connsiteX4" fmla="*/ 258307 w 1310589"/>
                <a:gd name="connsiteY4" fmla="*/ 452731 h 870447"/>
                <a:gd name="connsiteX5" fmla="*/ 20404 w 1310589"/>
                <a:gd name="connsiteY5" fmla="*/ 630781 h 870447"/>
                <a:gd name="connsiteX6" fmla="*/ 267398 w 1310589"/>
                <a:gd name="connsiteY6" fmla="*/ 870158 h 870447"/>
                <a:gd name="connsiteX0" fmla="*/ 267398 w 1310589"/>
                <a:gd name="connsiteY0" fmla="*/ 870158 h 870447"/>
                <a:gd name="connsiteX1" fmla="*/ 1139351 w 1310589"/>
                <a:gd name="connsiteY1" fmla="*/ 870158 h 870447"/>
                <a:gd name="connsiteX2" fmla="*/ 1031191 w 1310589"/>
                <a:gd name="connsiteY2" fmla="*/ 472125 h 870447"/>
                <a:gd name="connsiteX3" fmla="*/ 487737 w 1310589"/>
                <a:gd name="connsiteY3" fmla="*/ 368750 h 870447"/>
                <a:gd name="connsiteX4" fmla="*/ 258307 w 1310589"/>
                <a:gd name="connsiteY4" fmla="*/ 452731 h 870447"/>
                <a:gd name="connsiteX5" fmla="*/ 20404 w 1310589"/>
                <a:gd name="connsiteY5" fmla="*/ 630781 h 870447"/>
                <a:gd name="connsiteX6" fmla="*/ 267398 w 1310589"/>
                <a:gd name="connsiteY6" fmla="*/ 870158 h 870447"/>
                <a:gd name="connsiteX0" fmla="*/ 267398 w 1310589"/>
                <a:gd name="connsiteY0" fmla="*/ 870158 h 889601"/>
                <a:gd name="connsiteX1" fmla="*/ 1139351 w 1310589"/>
                <a:gd name="connsiteY1" fmla="*/ 870158 h 889601"/>
                <a:gd name="connsiteX2" fmla="*/ 1031191 w 1310589"/>
                <a:gd name="connsiteY2" fmla="*/ 472125 h 889601"/>
                <a:gd name="connsiteX3" fmla="*/ 487737 w 1310589"/>
                <a:gd name="connsiteY3" fmla="*/ 368750 h 889601"/>
                <a:gd name="connsiteX4" fmla="*/ 258307 w 1310589"/>
                <a:gd name="connsiteY4" fmla="*/ 452731 h 889601"/>
                <a:gd name="connsiteX5" fmla="*/ 20404 w 1310589"/>
                <a:gd name="connsiteY5" fmla="*/ 630781 h 889601"/>
                <a:gd name="connsiteX6" fmla="*/ 267398 w 1310589"/>
                <a:gd name="connsiteY6" fmla="*/ 870158 h 889601"/>
                <a:gd name="connsiteX0" fmla="*/ 267398 w 1310589"/>
                <a:gd name="connsiteY0" fmla="*/ 870158 h 870447"/>
                <a:gd name="connsiteX1" fmla="*/ 1139351 w 1310589"/>
                <a:gd name="connsiteY1" fmla="*/ 870158 h 870447"/>
                <a:gd name="connsiteX2" fmla="*/ 1031191 w 1310589"/>
                <a:gd name="connsiteY2" fmla="*/ 472125 h 870447"/>
                <a:gd name="connsiteX3" fmla="*/ 487737 w 1310589"/>
                <a:gd name="connsiteY3" fmla="*/ 368750 h 870447"/>
                <a:gd name="connsiteX4" fmla="*/ 258307 w 1310589"/>
                <a:gd name="connsiteY4" fmla="*/ 452731 h 870447"/>
                <a:gd name="connsiteX5" fmla="*/ 20404 w 1310589"/>
                <a:gd name="connsiteY5" fmla="*/ 630781 h 870447"/>
                <a:gd name="connsiteX6" fmla="*/ 267398 w 1310589"/>
                <a:gd name="connsiteY6" fmla="*/ 870158 h 870447"/>
                <a:gd name="connsiteX0" fmla="*/ 267398 w 1310589"/>
                <a:gd name="connsiteY0" fmla="*/ 870158 h 870447"/>
                <a:gd name="connsiteX1" fmla="*/ 1139351 w 1310589"/>
                <a:gd name="connsiteY1" fmla="*/ 870158 h 870447"/>
                <a:gd name="connsiteX2" fmla="*/ 1031191 w 1310589"/>
                <a:gd name="connsiteY2" fmla="*/ 472125 h 870447"/>
                <a:gd name="connsiteX3" fmla="*/ 487737 w 1310589"/>
                <a:gd name="connsiteY3" fmla="*/ 368750 h 870447"/>
                <a:gd name="connsiteX4" fmla="*/ 258307 w 1310589"/>
                <a:gd name="connsiteY4" fmla="*/ 452731 h 870447"/>
                <a:gd name="connsiteX5" fmla="*/ 20404 w 1310589"/>
                <a:gd name="connsiteY5" fmla="*/ 630781 h 870447"/>
                <a:gd name="connsiteX6" fmla="*/ 267398 w 1310589"/>
                <a:gd name="connsiteY6" fmla="*/ 870158 h 870447"/>
                <a:gd name="connsiteX0" fmla="*/ 253206 w 1296397"/>
                <a:gd name="connsiteY0" fmla="*/ 870158 h 870447"/>
                <a:gd name="connsiteX1" fmla="*/ 1125159 w 1296397"/>
                <a:gd name="connsiteY1" fmla="*/ 870158 h 870447"/>
                <a:gd name="connsiteX2" fmla="*/ 1016999 w 1296397"/>
                <a:gd name="connsiteY2" fmla="*/ 472125 h 870447"/>
                <a:gd name="connsiteX3" fmla="*/ 473545 w 1296397"/>
                <a:gd name="connsiteY3" fmla="*/ 368750 h 870447"/>
                <a:gd name="connsiteX4" fmla="*/ 244115 w 1296397"/>
                <a:gd name="connsiteY4" fmla="*/ 452731 h 870447"/>
                <a:gd name="connsiteX5" fmla="*/ 6212 w 1296397"/>
                <a:gd name="connsiteY5" fmla="*/ 630781 h 870447"/>
                <a:gd name="connsiteX6" fmla="*/ 253206 w 1296397"/>
                <a:gd name="connsiteY6" fmla="*/ 870158 h 870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96397" h="870447">
                  <a:moveTo>
                    <a:pt x="253206" y="870158"/>
                  </a:moveTo>
                  <a:lnTo>
                    <a:pt x="1125159" y="870158"/>
                  </a:lnTo>
                  <a:cubicBezTo>
                    <a:pt x="1296397" y="870447"/>
                    <a:pt x="1264605" y="505590"/>
                    <a:pt x="1016999" y="472125"/>
                  </a:cubicBezTo>
                  <a:cubicBezTo>
                    <a:pt x="1111790" y="287375"/>
                    <a:pt x="639797" y="0"/>
                    <a:pt x="473545" y="368750"/>
                  </a:cubicBezTo>
                  <a:cubicBezTo>
                    <a:pt x="334974" y="240004"/>
                    <a:pt x="218217" y="382297"/>
                    <a:pt x="244115" y="452731"/>
                  </a:cubicBezTo>
                  <a:cubicBezTo>
                    <a:pt x="82329" y="434905"/>
                    <a:pt x="12424" y="564215"/>
                    <a:pt x="6212" y="630781"/>
                  </a:cubicBezTo>
                  <a:cubicBezTo>
                    <a:pt x="0" y="697347"/>
                    <a:pt x="4157" y="863843"/>
                    <a:pt x="253206" y="87015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148" name="Group 43"/>
            <p:cNvGrpSpPr/>
            <p:nvPr/>
          </p:nvGrpSpPr>
          <p:grpSpPr bwMode="gray">
            <a:xfrm rot="10800000" flipH="1" flipV="1">
              <a:off x="6884381" y="2184376"/>
              <a:ext cx="622657" cy="927525"/>
              <a:chOff x="7525597" y="3750416"/>
              <a:chExt cx="407751" cy="607395"/>
            </a:xfrm>
            <a:grpFill/>
            <a:effectLst/>
          </p:grpSpPr>
          <p:sp useBgFill="1">
            <p:nvSpPr>
              <p:cNvPr id="279" name="Freeform 144"/>
              <p:cNvSpPr>
                <a:spLocks/>
              </p:cNvSpPr>
              <p:nvPr/>
            </p:nvSpPr>
            <p:spPr bwMode="gray">
              <a:xfrm>
                <a:off x="7525597" y="3872264"/>
                <a:ext cx="407751" cy="485547"/>
              </a:xfrm>
              <a:custGeom>
                <a:avLst/>
                <a:gdLst/>
                <a:ahLst/>
                <a:cxnLst>
                  <a:cxn ang="0">
                    <a:pos x="1100" y="0"/>
                  </a:cxn>
                  <a:cxn ang="0">
                    <a:pos x="1316" y="180"/>
                  </a:cxn>
                  <a:cxn ang="0">
                    <a:pos x="1508" y="6"/>
                  </a:cxn>
                  <a:cxn ang="0">
                    <a:pos x="2504" y="0"/>
                  </a:cxn>
                  <a:cxn ang="0">
                    <a:pos x="2610" y="146"/>
                  </a:cxn>
                  <a:cxn ang="0">
                    <a:pos x="2492" y="312"/>
                  </a:cxn>
                  <a:cxn ang="0">
                    <a:pos x="1716" y="312"/>
                  </a:cxn>
                  <a:cxn ang="0">
                    <a:pos x="1985" y="1350"/>
                  </a:cxn>
                  <a:cxn ang="0">
                    <a:pos x="1805" y="1401"/>
                  </a:cxn>
                  <a:cxn ang="0">
                    <a:pos x="2093" y="2328"/>
                  </a:cxn>
                  <a:cxn ang="0">
                    <a:pos x="2030" y="2598"/>
                  </a:cxn>
                  <a:cxn ang="0">
                    <a:pos x="1778" y="2406"/>
                  </a:cxn>
                  <a:cxn ang="0">
                    <a:pos x="1436" y="1476"/>
                  </a:cxn>
                  <a:cxn ang="0">
                    <a:pos x="1136" y="1476"/>
                  </a:cxn>
                  <a:cxn ang="0">
                    <a:pos x="842" y="2412"/>
                  </a:cxn>
                  <a:cxn ang="0">
                    <a:pos x="635" y="2595"/>
                  </a:cxn>
                  <a:cxn ang="0">
                    <a:pos x="545" y="2316"/>
                  </a:cxn>
                  <a:cxn ang="0">
                    <a:pos x="797" y="1416"/>
                  </a:cxn>
                  <a:cxn ang="0">
                    <a:pos x="602" y="1368"/>
                  </a:cxn>
                  <a:cxn ang="0">
                    <a:pos x="906" y="310"/>
                  </a:cxn>
                  <a:cxn ang="0">
                    <a:pos x="148" y="310"/>
                  </a:cxn>
                  <a:cxn ang="0">
                    <a:pos x="2" y="174"/>
                  </a:cxn>
                  <a:cxn ang="0">
                    <a:pos x="148" y="2"/>
                  </a:cxn>
                  <a:cxn ang="0">
                    <a:pos x="1100" y="0"/>
                  </a:cxn>
                </a:cxnLst>
                <a:rect l="0" t="0" r="r" b="b"/>
                <a:pathLst>
                  <a:path w="2614" h="2628">
                    <a:moveTo>
                      <a:pt x="1100" y="0"/>
                    </a:moveTo>
                    <a:cubicBezTo>
                      <a:pt x="1120" y="78"/>
                      <a:pt x="1193" y="183"/>
                      <a:pt x="1316" y="180"/>
                    </a:cubicBezTo>
                    <a:cubicBezTo>
                      <a:pt x="1439" y="177"/>
                      <a:pt x="1472" y="84"/>
                      <a:pt x="1508" y="6"/>
                    </a:cubicBezTo>
                    <a:cubicBezTo>
                      <a:pt x="2036" y="6"/>
                      <a:pt x="2504" y="0"/>
                      <a:pt x="2504" y="0"/>
                    </a:cubicBezTo>
                    <a:cubicBezTo>
                      <a:pt x="2576" y="4"/>
                      <a:pt x="2612" y="94"/>
                      <a:pt x="2610" y="146"/>
                    </a:cubicBezTo>
                    <a:cubicBezTo>
                      <a:pt x="2610" y="194"/>
                      <a:pt x="2614" y="294"/>
                      <a:pt x="2492" y="312"/>
                    </a:cubicBezTo>
                    <a:cubicBezTo>
                      <a:pt x="2104" y="312"/>
                      <a:pt x="1716" y="312"/>
                      <a:pt x="1716" y="312"/>
                    </a:cubicBezTo>
                    <a:lnTo>
                      <a:pt x="1985" y="1350"/>
                    </a:lnTo>
                    <a:lnTo>
                      <a:pt x="1805" y="1401"/>
                    </a:lnTo>
                    <a:lnTo>
                      <a:pt x="2093" y="2328"/>
                    </a:lnTo>
                    <a:cubicBezTo>
                      <a:pt x="2126" y="2457"/>
                      <a:pt x="2117" y="2547"/>
                      <a:pt x="2030" y="2598"/>
                    </a:cubicBezTo>
                    <a:cubicBezTo>
                      <a:pt x="1919" y="2628"/>
                      <a:pt x="1834" y="2552"/>
                      <a:pt x="1778" y="2406"/>
                    </a:cubicBezTo>
                    <a:cubicBezTo>
                      <a:pt x="1679" y="2219"/>
                      <a:pt x="1507" y="1628"/>
                      <a:pt x="1436" y="1476"/>
                    </a:cubicBezTo>
                    <a:lnTo>
                      <a:pt x="1136" y="1476"/>
                    </a:lnTo>
                    <a:cubicBezTo>
                      <a:pt x="1070" y="1668"/>
                      <a:pt x="926" y="2226"/>
                      <a:pt x="842" y="2412"/>
                    </a:cubicBezTo>
                    <a:cubicBezTo>
                      <a:pt x="802" y="2524"/>
                      <a:pt x="728" y="2616"/>
                      <a:pt x="635" y="2595"/>
                    </a:cubicBezTo>
                    <a:cubicBezTo>
                      <a:pt x="571" y="2563"/>
                      <a:pt x="488" y="2532"/>
                      <a:pt x="545" y="2316"/>
                    </a:cubicBezTo>
                    <a:lnTo>
                      <a:pt x="797" y="1416"/>
                    </a:lnTo>
                    <a:lnTo>
                      <a:pt x="602" y="1368"/>
                    </a:lnTo>
                    <a:lnTo>
                      <a:pt x="906" y="310"/>
                    </a:lnTo>
                    <a:lnTo>
                      <a:pt x="148" y="310"/>
                    </a:lnTo>
                    <a:cubicBezTo>
                      <a:pt x="48" y="304"/>
                      <a:pt x="7" y="226"/>
                      <a:pt x="2" y="174"/>
                    </a:cubicBezTo>
                    <a:cubicBezTo>
                      <a:pt x="0" y="118"/>
                      <a:pt x="20" y="0"/>
                      <a:pt x="148" y="2"/>
                    </a:cubicBezTo>
                    <a:cubicBezTo>
                      <a:pt x="342" y="2"/>
                      <a:pt x="1160" y="0"/>
                      <a:pt x="1100" y="0"/>
                    </a:cubicBezTo>
                    <a:close/>
                  </a:path>
                </a:pathLst>
              </a:custGeom>
              <a:grpFill/>
              <a:ln w="19050" cmpd="sng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 useBgFill="1">
            <p:nvSpPr>
              <p:cNvPr id="280" name="Oval 145"/>
              <p:cNvSpPr>
                <a:spLocks noChangeArrowheads="1"/>
              </p:cNvSpPr>
              <p:nvPr/>
            </p:nvSpPr>
            <p:spPr bwMode="gray">
              <a:xfrm>
                <a:off x="7677136" y="3750416"/>
                <a:ext cx="107796" cy="108925"/>
              </a:xfrm>
              <a:prstGeom prst="ellipse">
                <a:avLst/>
              </a:prstGeom>
              <a:grpFill/>
              <a:ln w="19050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49" name="Group 244"/>
            <p:cNvGrpSpPr/>
            <p:nvPr/>
          </p:nvGrpSpPr>
          <p:grpSpPr bwMode="gray">
            <a:xfrm flipH="1" flipV="1">
              <a:off x="6067295" y="3247666"/>
              <a:ext cx="584350" cy="579598"/>
              <a:chOff x="7406545" y="5258147"/>
              <a:chExt cx="577852" cy="581022"/>
            </a:xfrm>
            <a:grpFill/>
            <a:effectLst/>
          </p:grpSpPr>
          <p:sp useBgFill="1">
            <p:nvSpPr>
              <p:cNvPr id="269" name="Rectangle 77"/>
              <p:cNvSpPr>
                <a:spLocks noChangeArrowheads="1"/>
              </p:cNvSpPr>
              <p:nvPr/>
            </p:nvSpPr>
            <p:spPr bwMode="gray">
              <a:xfrm>
                <a:off x="7668054" y="5258147"/>
                <a:ext cx="54832" cy="90256"/>
              </a:xfrm>
              <a:prstGeom prst="rect">
                <a:avLst/>
              </a:prstGeom>
              <a:grpFill/>
              <a:ln w="0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 useBgFill="1">
            <p:nvSpPr>
              <p:cNvPr id="270" name="Rectangle 78"/>
              <p:cNvSpPr>
                <a:spLocks noChangeArrowheads="1"/>
              </p:cNvSpPr>
              <p:nvPr/>
            </p:nvSpPr>
            <p:spPr bwMode="gray">
              <a:xfrm>
                <a:off x="7668055" y="5750323"/>
                <a:ext cx="54832" cy="88846"/>
              </a:xfrm>
              <a:prstGeom prst="rect">
                <a:avLst/>
              </a:prstGeom>
              <a:grpFill/>
              <a:ln w="0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 useBgFill="1">
            <p:nvSpPr>
              <p:cNvPr id="271" name="Rectangle 79"/>
              <p:cNvSpPr>
                <a:spLocks noChangeArrowheads="1"/>
              </p:cNvSpPr>
              <p:nvPr/>
            </p:nvSpPr>
            <p:spPr bwMode="gray">
              <a:xfrm>
                <a:off x="7406545" y="5521862"/>
                <a:ext cx="88576" cy="53590"/>
              </a:xfrm>
              <a:prstGeom prst="rect">
                <a:avLst/>
              </a:prstGeom>
              <a:grpFill/>
              <a:ln w="0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 useBgFill="1">
            <p:nvSpPr>
              <p:cNvPr id="272" name="Rectangle 80"/>
              <p:cNvSpPr>
                <a:spLocks noChangeArrowheads="1"/>
              </p:cNvSpPr>
              <p:nvPr/>
            </p:nvSpPr>
            <p:spPr bwMode="gray">
              <a:xfrm>
                <a:off x="7895821" y="5521862"/>
                <a:ext cx="88576" cy="53590"/>
              </a:xfrm>
              <a:prstGeom prst="rect">
                <a:avLst/>
              </a:prstGeom>
              <a:grpFill/>
              <a:ln w="0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 useBgFill="1">
            <p:nvSpPr>
              <p:cNvPr id="273" name="Freeform 81"/>
              <p:cNvSpPr>
                <a:spLocks/>
              </p:cNvSpPr>
              <p:nvPr/>
            </p:nvSpPr>
            <p:spPr bwMode="gray">
              <a:xfrm>
                <a:off x="7472625" y="5325837"/>
                <a:ext cx="101229" cy="101538"/>
              </a:xfrm>
              <a:custGeom>
                <a:avLst/>
                <a:gdLst/>
                <a:ahLst/>
                <a:cxnLst>
                  <a:cxn ang="0">
                    <a:pos x="72" y="45"/>
                  </a:cxn>
                  <a:cxn ang="0">
                    <a:pos x="45" y="72"/>
                  </a:cxn>
                  <a:cxn ang="0">
                    <a:pos x="0" y="27"/>
                  </a:cxn>
                  <a:cxn ang="0">
                    <a:pos x="27" y="0"/>
                  </a:cxn>
                  <a:cxn ang="0">
                    <a:pos x="72" y="45"/>
                  </a:cxn>
                </a:cxnLst>
                <a:rect l="0" t="0" r="r" b="b"/>
                <a:pathLst>
                  <a:path w="72" h="72">
                    <a:moveTo>
                      <a:pt x="72" y="45"/>
                    </a:moveTo>
                    <a:lnTo>
                      <a:pt x="45" y="72"/>
                    </a:lnTo>
                    <a:lnTo>
                      <a:pt x="0" y="27"/>
                    </a:lnTo>
                    <a:lnTo>
                      <a:pt x="27" y="0"/>
                    </a:lnTo>
                    <a:lnTo>
                      <a:pt x="72" y="45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 useBgFill="1">
            <p:nvSpPr>
              <p:cNvPr id="274" name="Freeform 82"/>
              <p:cNvSpPr>
                <a:spLocks/>
              </p:cNvSpPr>
              <p:nvPr/>
            </p:nvSpPr>
            <p:spPr bwMode="gray">
              <a:xfrm>
                <a:off x="7818494" y="5672759"/>
                <a:ext cx="101229" cy="101538"/>
              </a:xfrm>
              <a:custGeom>
                <a:avLst/>
                <a:gdLst/>
                <a:ahLst/>
                <a:cxnLst>
                  <a:cxn ang="0">
                    <a:pos x="72" y="45"/>
                  </a:cxn>
                  <a:cxn ang="0">
                    <a:pos x="45" y="72"/>
                  </a:cxn>
                  <a:cxn ang="0">
                    <a:pos x="0" y="27"/>
                  </a:cxn>
                  <a:cxn ang="0">
                    <a:pos x="27" y="0"/>
                  </a:cxn>
                  <a:cxn ang="0">
                    <a:pos x="72" y="45"/>
                  </a:cxn>
                </a:cxnLst>
                <a:rect l="0" t="0" r="r" b="b"/>
                <a:pathLst>
                  <a:path w="72" h="72">
                    <a:moveTo>
                      <a:pt x="72" y="45"/>
                    </a:moveTo>
                    <a:lnTo>
                      <a:pt x="45" y="72"/>
                    </a:lnTo>
                    <a:lnTo>
                      <a:pt x="0" y="27"/>
                    </a:lnTo>
                    <a:lnTo>
                      <a:pt x="27" y="0"/>
                    </a:lnTo>
                    <a:lnTo>
                      <a:pt x="72" y="45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 useBgFill="1">
            <p:nvSpPr>
              <p:cNvPr id="275" name="Freeform 83"/>
              <p:cNvSpPr>
                <a:spLocks/>
              </p:cNvSpPr>
              <p:nvPr/>
            </p:nvSpPr>
            <p:spPr bwMode="gray">
              <a:xfrm>
                <a:off x="7472626" y="5672760"/>
                <a:ext cx="101229" cy="101538"/>
              </a:xfrm>
              <a:custGeom>
                <a:avLst/>
                <a:gdLst/>
                <a:ahLst/>
                <a:cxnLst>
                  <a:cxn ang="0">
                    <a:pos x="45" y="0"/>
                  </a:cxn>
                  <a:cxn ang="0">
                    <a:pos x="72" y="27"/>
                  </a:cxn>
                  <a:cxn ang="0">
                    <a:pos x="27" y="72"/>
                  </a:cxn>
                  <a:cxn ang="0">
                    <a:pos x="0" y="45"/>
                  </a:cxn>
                  <a:cxn ang="0">
                    <a:pos x="45" y="0"/>
                  </a:cxn>
                </a:cxnLst>
                <a:rect l="0" t="0" r="r" b="b"/>
                <a:pathLst>
                  <a:path w="72" h="72">
                    <a:moveTo>
                      <a:pt x="45" y="0"/>
                    </a:moveTo>
                    <a:lnTo>
                      <a:pt x="72" y="27"/>
                    </a:lnTo>
                    <a:lnTo>
                      <a:pt x="27" y="72"/>
                    </a:lnTo>
                    <a:lnTo>
                      <a:pt x="0" y="45"/>
                    </a:lnTo>
                    <a:lnTo>
                      <a:pt x="4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 useBgFill="1">
            <p:nvSpPr>
              <p:cNvPr id="276" name="Freeform 84"/>
              <p:cNvSpPr>
                <a:spLocks/>
              </p:cNvSpPr>
              <p:nvPr/>
            </p:nvSpPr>
            <p:spPr bwMode="gray">
              <a:xfrm>
                <a:off x="7818490" y="5325837"/>
                <a:ext cx="101229" cy="101538"/>
              </a:xfrm>
              <a:custGeom>
                <a:avLst/>
                <a:gdLst/>
                <a:ahLst/>
                <a:cxnLst>
                  <a:cxn ang="0">
                    <a:pos x="72" y="27"/>
                  </a:cxn>
                  <a:cxn ang="0">
                    <a:pos x="27" y="72"/>
                  </a:cxn>
                  <a:cxn ang="0">
                    <a:pos x="0" y="45"/>
                  </a:cxn>
                  <a:cxn ang="0">
                    <a:pos x="45" y="0"/>
                  </a:cxn>
                  <a:cxn ang="0">
                    <a:pos x="72" y="27"/>
                  </a:cxn>
                </a:cxnLst>
                <a:rect l="0" t="0" r="r" b="b"/>
                <a:pathLst>
                  <a:path w="72" h="72">
                    <a:moveTo>
                      <a:pt x="72" y="27"/>
                    </a:moveTo>
                    <a:lnTo>
                      <a:pt x="27" y="72"/>
                    </a:lnTo>
                    <a:lnTo>
                      <a:pt x="0" y="45"/>
                    </a:lnTo>
                    <a:lnTo>
                      <a:pt x="45" y="0"/>
                    </a:lnTo>
                    <a:lnTo>
                      <a:pt x="72" y="27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 useBgFill="1">
            <p:nvSpPr>
              <p:cNvPr id="277" name="Freeform 85"/>
              <p:cNvSpPr>
                <a:spLocks/>
              </p:cNvSpPr>
              <p:nvPr/>
            </p:nvSpPr>
            <p:spPr bwMode="gray">
              <a:xfrm>
                <a:off x="7528864" y="5382249"/>
                <a:ext cx="167309" cy="334230"/>
              </a:xfrm>
              <a:custGeom>
                <a:avLst/>
                <a:gdLst/>
                <a:ahLst/>
                <a:cxnLst>
                  <a:cxn ang="0">
                    <a:pos x="119" y="197"/>
                  </a:cxn>
                  <a:cxn ang="0">
                    <a:pos x="93" y="194"/>
                  </a:cxn>
                  <a:cxn ang="0">
                    <a:pos x="72" y="182"/>
                  </a:cxn>
                  <a:cxn ang="0">
                    <a:pos x="54" y="165"/>
                  </a:cxn>
                  <a:cxn ang="0">
                    <a:pos x="44" y="143"/>
                  </a:cxn>
                  <a:cxn ang="0">
                    <a:pos x="39" y="119"/>
                  </a:cxn>
                  <a:cxn ang="0">
                    <a:pos x="44" y="93"/>
                  </a:cxn>
                  <a:cxn ang="0">
                    <a:pos x="54" y="72"/>
                  </a:cxn>
                  <a:cxn ang="0">
                    <a:pos x="72" y="54"/>
                  </a:cxn>
                  <a:cxn ang="0">
                    <a:pos x="93" y="44"/>
                  </a:cxn>
                  <a:cxn ang="0">
                    <a:pos x="119" y="39"/>
                  </a:cxn>
                  <a:cxn ang="0">
                    <a:pos x="119" y="39"/>
                  </a:cxn>
                  <a:cxn ang="0">
                    <a:pos x="119" y="39"/>
                  </a:cxn>
                  <a:cxn ang="0">
                    <a:pos x="119" y="0"/>
                  </a:cxn>
                  <a:cxn ang="0">
                    <a:pos x="87" y="3"/>
                  </a:cxn>
                  <a:cxn ang="0">
                    <a:pos x="59" y="15"/>
                  </a:cxn>
                  <a:cxn ang="0">
                    <a:pos x="35" y="35"/>
                  </a:cxn>
                  <a:cxn ang="0">
                    <a:pos x="17" y="59"/>
                  </a:cxn>
                  <a:cxn ang="0">
                    <a:pos x="5" y="87"/>
                  </a:cxn>
                  <a:cxn ang="0">
                    <a:pos x="0" y="119"/>
                  </a:cxn>
                  <a:cxn ang="0">
                    <a:pos x="5" y="150"/>
                  </a:cxn>
                  <a:cxn ang="0">
                    <a:pos x="17" y="179"/>
                  </a:cxn>
                  <a:cxn ang="0">
                    <a:pos x="35" y="203"/>
                  </a:cxn>
                  <a:cxn ang="0">
                    <a:pos x="59" y="221"/>
                  </a:cxn>
                  <a:cxn ang="0">
                    <a:pos x="87" y="233"/>
                  </a:cxn>
                  <a:cxn ang="0">
                    <a:pos x="119" y="237"/>
                  </a:cxn>
                  <a:cxn ang="0">
                    <a:pos x="119" y="197"/>
                  </a:cxn>
                  <a:cxn ang="0">
                    <a:pos x="119" y="197"/>
                  </a:cxn>
                  <a:cxn ang="0">
                    <a:pos x="119" y="197"/>
                  </a:cxn>
                </a:cxnLst>
                <a:rect l="0" t="0" r="r" b="b"/>
                <a:pathLst>
                  <a:path w="119" h="237">
                    <a:moveTo>
                      <a:pt x="119" y="197"/>
                    </a:moveTo>
                    <a:lnTo>
                      <a:pt x="93" y="194"/>
                    </a:lnTo>
                    <a:lnTo>
                      <a:pt x="72" y="182"/>
                    </a:lnTo>
                    <a:lnTo>
                      <a:pt x="54" y="165"/>
                    </a:lnTo>
                    <a:lnTo>
                      <a:pt x="44" y="143"/>
                    </a:lnTo>
                    <a:lnTo>
                      <a:pt x="39" y="119"/>
                    </a:lnTo>
                    <a:lnTo>
                      <a:pt x="44" y="93"/>
                    </a:lnTo>
                    <a:lnTo>
                      <a:pt x="54" y="72"/>
                    </a:lnTo>
                    <a:lnTo>
                      <a:pt x="72" y="54"/>
                    </a:lnTo>
                    <a:lnTo>
                      <a:pt x="93" y="44"/>
                    </a:lnTo>
                    <a:lnTo>
                      <a:pt x="119" y="39"/>
                    </a:lnTo>
                    <a:lnTo>
                      <a:pt x="119" y="39"/>
                    </a:lnTo>
                    <a:lnTo>
                      <a:pt x="119" y="39"/>
                    </a:lnTo>
                    <a:lnTo>
                      <a:pt x="119" y="0"/>
                    </a:lnTo>
                    <a:lnTo>
                      <a:pt x="87" y="3"/>
                    </a:lnTo>
                    <a:lnTo>
                      <a:pt x="59" y="15"/>
                    </a:lnTo>
                    <a:lnTo>
                      <a:pt x="35" y="35"/>
                    </a:lnTo>
                    <a:lnTo>
                      <a:pt x="17" y="59"/>
                    </a:lnTo>
                    <a:lnTo>
                      <a:pt x="5" y="87"/>
                    </a:lnTo>
                    <a:lnTo>
                      <a:pt x="0" y="119"/>
                    </a:lnTo>
                    <a:lnTo>
                      <a:pt x="5" y="150"/>
                    </a:lnTo>
                    <a:lnTo>
                      <a:pt x="17" y="179"/>
                    </a:lnTo>
                    <a:lnTo>
                      <a:pt x="35" y="203"/>
                    </a:lnTo>
                    <a:lnTo>
                      <a:pt x="59" y="221"/>
                    </a:lnTo>
                    <a:lnTo>
                      <a:pt x="87" y="233"/>
                    </a:lnTo>
                    <a:lnTo>
                      <a:pt x="119" y="237"/>
                    </a:lnTo>
                    <a:lnTo>
                      <a:pt x="119" y="197"/>
                    </a:lnTo>
                    <a:lnTo>
                      <a:pt x="119" y="197"/>
                    </a:lnTo>
                    <a:lnTo>
                      <a:pt x="119" y="197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 useBgFill="1">
            <p:nvSpPr>
              <p:cNvPr id="278" name="Freeform 86"/>
              <p:cNvSpPr>
                <a:spLocks/>
              </p:cNvSpPr>
              <p:nvPr/>
            </p:nvSpPr>
            <p:spPr bwMode="gray">
              <a:xfrm>
                <a:off x="7696173" y="5382249"/>
                <a:ext cx="165903" cy="334230"/>
              </a:xfrm>
              <a:custGeom>
                <a:avLst/>
                <a:gdLst/>
                <a:ahLst/>
                <a:cxnLst>
                  <a:cxn ang="0">
                    <a:pos x="118" y="119"/>
                  </a:cxn>
                  <a:cxn ang="0">
                    <a:pos x="114" y="87"/>
                  </a:cxn>
                  <a:cxn ang="0">
                    <a:pos x="102" y="59"/>
                  </a:cxn>
                  <a:cxn ang="0">
                    <a:pos x="84" y="35"/>
                  </a:cxn>
                  <a:cxn ang="0">
                    <a:pos x="60" y="15"/>
                  </a:cxn>
                  <a:cxn ang="0">
                    <a:pos x="31" y="3"/>
                  </a:cxn>
                  <a:cxn ang="0">
                    <a:pos x="0" y="0"/>
                  </a:cxn>
                  <a:cxn ang="0">
                    <a:pos x="0" y="39"/>
                  </a:cxn>
                  <a:cxn ang="0">
                    <a:pos x="25" y="44"/>
                  </a:cxn>
                  <a:cxn ang="0">
                    <a:pos x="46" y="54"/>
                  </a:cxn>
                  <a:cxn ang="0">
                    <a:pos x="64" y="72"/>
                  </a:cxn>
                  <a:cxn ang="0">
                    <a:pos x="75" y="93"/>
                  </a:cxn>
                  <a:cxn ang="0">
                    <a:pos x="79" y="119"/>
                  </a:cxn>
                  <a:cxn ang="0">
                    <a:pos x="75" y="143"/>
                  </a:cxn>
                  <a:cxn ang="0">
                    <a:pos x="64" y="165"/>
                  </a:cxn>
                  <a:cxn ang="0">
                    <a:pos x="46" y="182"/>
                  </a:cxn>
                  <a:cxn ang="0">
                    <a:pos x="25" y="194"/>
                  </a:cxn>
                  <a:cxn ang="0">
                    <a:pos x="0" y="197"/>
                  </a:cxn>
                  <a:cxn ang="0">
                    <a:pos x="0" y="237"/>
                  </a:cxn>
                  <a:cxn ang="0">
                    <a:pos x="31" y="233"/>
                  </a:cxn>
                  <a:cxn ang="0">
                    <a:pos x="60" y="221"/>
                  </a:cxn>
                  <a:cxn ang="0">
                    <a:pos x="84" y="203"/>
                  </a:cxn>
                  <a:cxn ang="0">
                    <a:pos x="102" y="179"/>
                  </a:cxn>
                  <a:cxn ang="0">
                    <a:pos x="114" y="150"/>
                  </a:cxn>
                  <a:cxn ang="0">
                    <a:pos x="118" y="119"/>
                  </a:cxn>
                </a:cxnLst>
                <a:rect l="0" t="0" r="r" b="b"/>
                <a:pathLst>
                  <a:path w="118" h="237">
                    <a:moveTo>
                      <a:pt x="118" y="119"/>
                    </a:moveTo>
                    <a:lnTo>
                      <a:pt x="114" y="87"/>
                    </a:lnTo>
                    <a:lnTo>
                      <a:pt x="102" y="59"/>
                    </a:lnTo>
                    <a:lnTo>
                      <a:pt x="84" y="35"/>
                    </a:lnTo>
                    <a:lnTo>
                      <a:pt x="60" y="15"/>
                    </a:lnTo>
                    <a:lnTo>
                      <a:pt x="31" y="3"/>
                    </a:lnTo>
                    <a:lnTo>
                      <a:pt x="0" y="0"/>
                    </a:lnTo>
                    <a:lnTo>
                      <a:pt x="0" y="39"/>
                    </a:lnTo>
                    <a:lnTo>
                      <a:pt x="25" y="44"/>
                    </a:lnTo>
                    <a:lnTo>
                      <a:pt x="46" y="54"/>
                    </a:lnTo>
                    <a:lnTo>
                      <a:pt x="64" y="72"/>
                    </a:lnTo>
                    <a:lnTo>
                      <a:pt x="75" y="93"/>
                    </a:lnTo>
                    <a:lnTo>
                      <a:pt x="79" y="119"/>
                    </a:lnTo>
                    <a:lnTo>
                      <a:pt x="75" y="143"/>
                    </a:lnTo>
                    <a:lnTo>
                      <a:pt x="64" y="165"/>
                    </a:lnTo>
                    <a:lnTo>
                      <a:pt x="46" y="182"/>
                    </a:lnTo>
                    <a:lnTo>
                      <a:pt x="25" y="194"/>
                    </a:lnTo>
                    <a:lnTo>
                      <a:pt x="0" y="197"/>
                    </a:lnTo>
                    <a:lnTo>
                      <a:pt x="0" y="237"/>
                    </a:lnTo>
                    <a:lnTo>
                      <a:pt x="31" y="233"/>
                    </a:lnTo>
                    <a:lnTo>
                      <a:pt x="60" y="221"/>
                    </a:lnTo>
                    <a:lnTo>
                      <a:pt x="84" y="203"/>
                    </a:lnTo>
                    <a:lnTo>
                      <a:pt x="102" y="179"/>
                    </a:lnTo>
                    <a:lnTo>
                      <a:pt x="114" y="150"/>
                    </a:lnTo>
                    <a:lnTo>
                      <a:pt x="118" y="119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50" name="Group 105"/>
            <p:cNvGrpSpPr/>
            <p:nvPr/>
          </p:nvGrpSpPr>
          <p:grpSpPr bwMode="gray">
            <a:xfrm flipH="1">
              <a:off x="6096647" y="4209756"/>
              <a:ext cx="578450" cy="1048024"/>
              <a:chOff x="2628899" y="2119313"/>
              <a:chExt cx="597698" cy="1082898"/>
            </a:xfrm>
            <a:grpFill/>
            <a:effectLst/>
          </p:grpSpPr>
          <p:sp useBgFill="1">
            <p:nvSpPr>
              <p:cNvPr id="254" name="Oval 253"/>
              <p:cNvSpPr/>
              <p:nvPr/>
            </p:nvSpPr>
            <p:spPr bwMode="gray">
              <a:xfrm>
                <a:off x="2876803" y="2316957"/>
                <a:ext cx="99490" cy="9949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 useBgFill="1">
            <p:nvSpPr>
              <p:cNvPr id="255" name="Diagonal Stripe 254"/>
              <p:cNvSpPr/>
              <p:nvPr/>
            </p:nvSpPr>
            <p:spPr bwMode="gray">
              <a:xfrm rot="16200000">
                <a:off x="2769113" y="2604803"/>
                <a:ext cx="614818" cy="300151"/>
              </a:xfrm>
              <a:prstGeom prst="diagStripe">
                <a:avLst>
                  <a:gd name="adj" fmla="val 81271"/>
                </a:avLst>
              </a:pr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 useBgFill="1">
            <p:nvSpPr>
              <p:cNvPr id="256" name="Diagonal Stripe 255"/>
              <p:cNvSpPr/>
              <p:nvPr/>
            </p:nvSpPr>
            <p:spPr bwMode="gray">
              <a:xfrm rot="5400000" flipH="1">
                <a:off x="2472872" y="2592613"/>
                <a:ext cx="611414" cy="299359"/>
              </a:xfrm>
              <a:prstGeom prst="diagStripe">
                <a:avLst>
                  <a:gd name="adj" fmla="val 80466"/>
                </a:avLst>
              </a:pr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 useBgFill="1">
            <p:nvSpPr>
              <p:cNvPr id="257" name="Rectangle 256"/>
              <p:cNvSpPr/>
              <p:nvPr/>
            </p:nvSpPr>
            <p:spPr bwMode="gray">
              <a:xfrm rot="16200000">
                <a:off x="2514673" y="2766489"/>
                <a:ext cx="825725" cy="45719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58" name="Group 97"/>
              <p:cNvGrpSpPr/>
              <p:nvPr/>
            </p:nvGrpSpPr>
            <p:grpSpPr bwMode="gray">
              <a:xfrm>
                <a:off x="2694903" y="2679313"/>
                <a:ext cx="219836" cy="438688"/>
                <a:chOff x="2694903" y="2679313"/>
                <a:chExt cx="219836" cy="438688"/>
              </a:xfrm>
              <a:grpFill/>
            </p:grpSpPr>
            <p:sp useBgFill="1">
              <p:nvSpPr>
                <p:cNvPr id="266" name="Freeform 265"/>
                <p:cNvSpPr/>
                <p:nvPr/>
              </p:nvSpPr>
              <p:spPr bwMode="gray">
                <a:xfrm rot="21379226" flipH="1">
                  <a:off x="2841624" y="2679313"/>
                  <a:ext cx="63062" cy="86520"/>
                </a:xfrm>
                <a:custGeom>
                  <a:avLst/>
                  <a:gdLst>
                    <a:gd name="connsiteX0" fmla="*/ 0 w 98921"/>
                    <a:gd name="connsiteY0" fmla="*/ 28999 h 76928"/>
                    <a:gd name="connsiteX1" fmla="*/ 37289 w 98921"/>
                    <a:gd name="connsiteY1" fmla="*/ 0 h 76928"/>
                    <a:gd name="connsiteX2" fmla="*/ 98921 w 98921"/>
                    <a:gd name="connsiteY2" fmla="*/ 0 h 76928"/>
                    <a:gd name="connsiteX3" fmla="*/ 0 w 98921"/>
                    <a:gd name="connsiteY3" fmla="*/ 76928 h 76928"/>
                    <a:gd name="connsiteX4" fmla="*/ 0 w 98921"/>
                    <a:gd name="connsiteY4" fmla="*/ 28999 h 76928"/>
                    <a:gd name="connsiteX0" fmla="*/ 0 w 63062"/>
                    <a:gd name="connsiteY0" fmla="*/ 28999 h 76928"/>
                    <a:gd name="connsiteX1" fmla="*/ 37289 w 63062"/>
                    <a:gd name="connsiteY1" fmla="*/ 0 h 76928"/>
                    <a:gd name="connsiteX2" fmla="*/ 63062 w 63062"/>
                    <a:gd name="connsiteY2" fmla="*/ 19432 h 76928"/>
                    <a:gd name="connsiteX3" fmla="*/ 0 w 63062"/>
                    <a:gd name="connsiteY3" fmla="*/ 76928 h 76928"/>
                    <a:gd name="connsiteX4" fmla="*/ 0 w 63062"/>
                    <a:gd name="connsiteY4" fmla="*/ 28999 h 76928"/>
                    <a:gd name="connsiteX0" fmla="*/ 0 w 63884"/>
                    <a:gd name="connsiteY0" fmla="*/ 37131 h 85060"/>
                    <a:gd name="connsiteX1" fmla="*/ 63884 w 63884"/>
                    <a:gd name="connsiteY1" fmla="*/ 0 h 85060"/>
                    <a:gd name="connsiteX2" fmla="*/ 63062 w 63884"/>
                    <a:gd name="connsiteY2" fmla="*/ 27564 h 85060"/>
                    <a:gd name="connsiteX3" fmla="*/ 0 w 63884"/>
                    <a:gd name="connsiteY3" fmla="*/ 85060 h 85060"/>
                    <a:gd name="connsiteX4" fmla="*/ 0 w 63884"/>
                    <a:gd name="connsiteY4" fmla="*/ 37131 h 85060"/>
                    <a:gd name="connsiteX0" fmla="*/ 0 w 63062"/>
                    <a:gd name="connsiteY0" fmla="*/ 33227 h 81156"/>
                    <a:gd name="connsiteX1" fmla="*/ 40272 w 63062"/>
                    <a:gd name="connsiteY1" fmla="*/ 0 h 81156"/>
                    <a:gd name="connsiteX2" fmla="*/ 63062 w 63062"/>
                    <a:gd name="connsiteY2" fmla="*/ 23660 h 81156"/>
                    <a:gd name="connsiteX3" fmla="*/ 0 w 63062"/>
                    <a:gd name="connsiteY3" fmla="*/ 81156 h 81156"/>
                    <a:gd name="connsiteX4" fmla="*/ 0 w 63062"/>
                    <a:gd name="connsiteY4" fmla="*/ 33227 h 81156"/>
                    <a:gd name="connsiteX0" fmla="*/ 0 w 63062"/>
                    <a:gd name="connsiteY0" fmla="*/ 38591 h 86520"/>
                    <a:gd name="connsiteX1" fmla="*/ 49472 w 63062"/>
                    <a:gd name="connsiteY1" fmla="*/ 0 h 86520"/>
                    <a:gd name="connsiteX2" fmla="*/ 63062 w 63062"/>
                    <a:gd name="connsiteY2" fmla="*/ 29024 h 86520"/>
                    <a:gd name="connsiteX3" fmla="*/ 0 w 63062"/>
                    <a:gd name="connsiteY3" fmla="*/ 86520 h 86520"/>
                    <a:gd name="connsiteX4" fmla="*/ 0 w 63062"/>
                    <a:gd name="connsiteY4" fmla="*/ 38591 h 865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062" h="86520">
                      <a:moveTo>
                        <a:pt x="0" y="38591"/>
                      </a:moveTo>
                      <a:lnTo>
                        <a:pt x="49472" y="0"/>
                      </a:lnTo>
                      <a:lnTo>
                        <a:pt x="63062" y="29024"/>
                      </a:lnTo>
                      <a:lnTo>
                        <a:pt x="0" y="86520"/>
                      </a:lnTo>
                      <a:lnTo>
                        <a:pt x="0" y="3859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 useBgFill="1">
              <p:nvSpPr>
                <p:cNvPr id="267" name="Freeform 266"/>
                <p:cNvSpPr/>
                <p:nvPr/>
              </p:nvSpPr>
              <p:spPr bwMode="gray">
                <a:xfrm rot="21379226" flipH="1">
                  <a:off x="2773857" y="2800509"/>
                  <a:ext cx="140882" cy="124455"/>
                </a:xfrm>
                <a:custGeom>
                  <a:avLst/>
                  <a:gdLst>
                    <a:gd name="connsiteX0" fmla="*/ 0 w 98921"/>
                    <a:gd name="connsiteY0" fmla="*/ 28999 h 76928"/>
                    <a:gd name="connsiteX1" fmla="*/ 37289 w 98921"/>
                    <a:gd name="connsiteY1" fmla="*/ 0 h 76928"/>
                    <a:gd name="connsiteX2" fmla="*/ 98921 w 98921"/>
                    <a:gd name="connsiteY2" fmla="*/ 0 h 76928"/>
                    <a:gd name="connsiteX3" fmla="*/ 0 w 98921"/>
                    <a:gd name="connsiteY3" fmla="*/ 76928 h 76928"/>
                    <a:gd name="connsiteX4" fmla="*/ 0 w 98921"/>
                    <a:gd name="connsiteY4" fmla="*/ 28999 h 76928"/>
                    <a:gd name="connsiteX0" fmla="*/ 0 w 63062"/>
                    <a:gd name="connsiteY0" fmla="*/ 28999 h 76928"/>
                    <a:gd name="connsiteX1" fmla="*/ 37289 w 63062"/>
                    <a:gd name="connsiteY1" fmla="*/ 0 h 76928"/>
                    <a:gd name="connsiteX2" fmla="*/ 63062 w 63062"/>
                    <a:gd name="connsiteY2" fmla="*/ 19432 h 76928"/>
                    <a:gd name="connsiteX3" fmla="*/ 0 w 63062"/>
                    <a:gd name="connsiteY3" fmla="*/ 76928 h 76928"/>
                    <a:gd name="connsiteX4" fmla="*/ 0 w 63062"/>
                    <a:gd name="connsiteY4" fmla="*/ 28999 h 76928"/>
                    <a:gd name="connsiteX0" fmla="*/ 0 w 63884"/>
                    <a:gd name="connsiteY0" fmla="*/ 37131 h 85060"/>
                    <a:gd name="connsiteX1" fmla="*/ 63884 w 63884"/>
                    <a:gd name="connsiteY1" fmla="*/ 0 h 85060"/>
                    <a:gd name="connsiteX2" fmla="*/ 63062 w 63884"/>
                    <a:gd name="connsiteY2" fmla="*/ 27564 h 85060"/>
                    <a:gd name="connsiteX3" fmla="*/ 0 w 63884"/>
                    <a:gd name="connsiteY3" fmla="*/ 85060 h 85060"/>
                    <a:gd name="connsiteX4" fmla="*/ 0 w 63884"/>
                    <a:gd name="connsiteY4" fmla="*/ 37131 h 85060"/>
                    <a:gd name="connsiteX0" fmla="*/ 0 w 63062"/>
                    <a:gd name="connsiteY0" fmla="*/ 33227 h 81156"/>
                    <a:gd name="connsiteX1" fmla="*/ 40272 w 63062"/>
                    <a:gd name="connsiteY1" fmla="*/ 0 h 81156"/>
                    <a:gd name="connsiteX2" fmla="*/ 63062 w 63062"/>
                    <a:gd name="connsiteY2" fmla="*/ 23660 h 81156"/>
                    <a:gd name="connsiteX3" fmla="*/ 0 w 63062"/>
                    <a:gd name="connsiteY3" fmla="*/ 81156 h 81156"/>
                    <a:gd name="connsiteX4" fmla="*/ 0 w 63062"/>
                    <a:gd name="connsiteY4" fmla="*/ 33227 h 81156"/>
                    <a:gd name="connsiteX0" fmla="*/ 0 w 66608"/>
                    <a:gd name="connsiteY0" fmla="*/ 58555 h 81156"/>
                    <a:gd name="connsiteX1" fmla="*/ 43818 w 66608"/>
                    <a:gd name="connsiteY1" fmla="*/ 0 h 81156"/>
                    <a:gd name="connsiteX2" fmla="*/ 66608 w 66608"/>
                    <a:gd name="connsiteY2" fmla="*/ 23660 h 81156"/>
                    <a:gd name="connsiteX3" fmla="*/ 3546 w 66608"/>
                    <a:gd name="connsiteY3" fmla="*/ 81156 h 81156"/>
                    <a:gd name="connsiteX4" fmla="*/ 0 w 66608"/>
                    <a:gd name="connsiteY4" fmla="*/ 58555 h 81156"/>
                    <a:gd name="connsiteX0" fmla="*/ 0 w 66608"/>
                    <a:gd name="connsiteY0" fmla="*/ 42673 h 65274"/>
                    <a:gd name="connsiteX1" fmla="*/ 48435 w 66608"/>
                    <a:gd name="connsiteY1" fmla="*/ 0 h 65274"/>
                    <a:gd name="connsiteX2" fmla="*/ 66608 w 66608"/>
                    <a:gd name="connsiteY2" fmla="*/ 7778 h 65274"/>
                    <a:gd name="connsiteX3" fmla="*/ 3546 w 66608"/>
                    <a:gd name="connsiteY3" fmla="*/ 65274 h 65274"/>
                    <a:gd name="connsiteX4" fmla="*/ 0 w 66608"/>
                    <a:gd name="connsiteY4" fmla="*/ 42673 h 65274"/>
                    <a:gd name="connsiteX0" fmla="*/ 0 w 56598"/>
                    <a:gd name="connsiteY0" fmla="*/ 42673 h 65274"/>
                    <a:gd name="connsiteX1" fmla="*/ 48435 w 56598"/>
                    <a:gd name="connsiteY1" fmla="*/ 0 h 65274"/>
                    <a:gd name="connsiteX2" fmla="*/ 56598 w 56598"/>
                    <a:gd name="connsiteY2" fmla="*/ 18630 h 65274"/>
                    <a:gd name="connsiteX3" fmla="*/ 3546 w 56598"/>
                    <a:gd name="connsiteY3" fmla="*/ 65274 h 65274"/>
                    <a:gd name="connsiteX4" fmla="*/ 0 w 56598"/>
                    <a:gd name="connsiteY4" fmla="*/ 42673 h 652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6598" h="65274">
                      <a:moveTo>
                        <a:pt x="0" y="42673"/>
                      </a:moveTo>
                      <a:lnTo>
                        <a:pt x="48435" y="0"/>
                      </a:lnTo>
                      <a:lnTo>
                        <a:pt x="56598" y="18630"/>
                      </a:lnTo>
                      <a:lnTo>
                        <a:pt x="3546" y="65274"/>
                      </a:lnTo>
                      <a:lnTo>
                        <a:pt x="0" y="4267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 useBgFill="1">
              <p:nvSpPr>
                <p:cNvPr id="268" name="Freeform 267"/>
                <p:cNvSpPr/>
                <p:nvPr/>
              </p:nvSpPr>
              <p:spPr bwMode="gray">
                <a:xfrm rot="21379226" flipH="1">
                  <a:off x="2694903" y="2948412"/>
                  <a:ext cx="218467" cy="169589"/>
                </a:xfrm>
                <a:custGeom>
                  <a:avLst/>
                  <a:gdLst>
                    <a:gd name="connsiteX0" fmla="*/ 0 w 98921"/>
                    <a:gd name="connsiteY0" fmla="*/ 28999 h 76928"/>
                    <a:gd name="connsiteX1" fmla="*/ 37289 w 98921"/>
                    <a:gd name="connsiteY1" fmla="*/ 0 h 76928"/>
                    <a:gd name="connsiteX2" fmla="*/ 98921 w 98921"/>
                    <a:gd name="connsiteY2" fmla="*/ 0 h 76928"/>
                    <a:gd name="connsiteX3" fmla="*/ 0 w 98921"/>
                    <a:gd name="connsiteY3" fmla="*/ 76928 h 76928"/>
                    <a:gd name="connsiteX4" fmla="*/ 0 w 98921"/>
                    <a:gd name="connsiteY4" fmla="*/ 28999 h 76928"/>
                    <a:gd name="connsiteX0" fmla="*/ 0 w 63062"/>
                    <a:gd name="connsiteY0" fmla="*/ 28999 h 76928"/>
                    <a:gd name="connsiteX1" fmla="*/ 37289 w 63062"/>
                    <a:gd name="connsiteY1" fmla="*/ 0 h 76928"/>
                    <a:gd name="connsiteX2" fmla="*/ 63062 w 63062"/>
                    <a:gd name="connsiteY2" fmla="*/ 19432 h 76928"/>
                    <a:gd name="connsiteX3" fmla="*/ 0 w 63062"/>
                    <a:gd name="connsiteY3" fmla="*/ 76928 h 76928"/>
                    <a:gd name="connsiteX4" fmla="*/ 0 w 63062"/>
                    <a:gd name="connsiteY4" fmla="*/ 28999 h 76928"/>
                    <a:gd name="connsiteX0" fmla="*/ 0 w 63884"/>
                    <a:gd name="connsiteY0" fmla="*/ 37131 h 85060"/>
                    <a:gd name="connsiteX1" fmla="*/ 63884 w 63884"/>
                    <a:gd name="connsiteY1" fmla="*/ 0 h 85060"/>
                    <a:gd name="connsiteX2" fmla="*/ 63062 w 63884"/>
                    <a:gd name="connsiteY2" fmla="*/ 27564 h 85060"/>
                    <a:gd name="connsiteX3" fmla="*/ 0 w 63884"/>
                    <a:gd name="connsiteY3" fmla="*/ 85060 h 85060"/>
                    <a:gd name="connsiteX4" fmla="*/ 0 w 63884"/>
                    <a:gd name="connsiteY4" fmla="*/ 37131 h 85060"/>
                    <a:gd name="connsiteX0" fmla="*/ 0 w 63062"/>
                    <a:gd name="connsiteY0" fmla="*/ 33227 h 81156"/>
                    <a:gd name="connsiteX1" fmla="*/ 40272 w 63062"/>
                    <a:gd name="connsiteY1" fmla="*/ 0 h 81156"/>
                    <a:gd name="connsiteX2" fmla="*/ 63062 w 63062"/>
                    <a:gd name="connsiteY2" fmla="*/ 23660 h 81156"/>
                    <a:gd name="connsiteX3" fmla="*/ 0 w 63062"/>
                    <a:gd name="connsiteY3" fmla="*/ 81156 h 81156"/>
                    <a:gd name="connsiteX4" fmla="*/ 0 w 63062"/>
                    <a:gd name="connsiteY4" fmla="*/ 33227 h 81156"/>
                    <a:gd name="connsiteX0" fmla="*/ 0 w 66608"/>
                    <a:gd name="connsiteY0" fmla="*/ 58555 h 81156"/>
                    <a:gd name="connsiteX1" fmla="*/ 43818 w 66608"/>
                    <a:gd name="connsiteY1" fmla="*/ 0 h 81156"/>
                    <a:gd name="connsiteX2" fmla="*/ 66608 w 66608"/>
                    <a:gd name="connsiteY2" fmla="*/ 23660 h 81156"/>
                    <a:gd name="connsiteX3" fmla="*/ 3546 w 66608"/>
                    <a:gd name="connsiteY3" fmla="*/ 81156 h 81156"/>
                    <a:gd name="connsiteX4" fmla="*/ 0 w 66608"/>
                    <a:gd name="connsiteY4" fmla="*/ 58555 h 81156"/>
                    <a:gd name="connsiteX0" fmla="*/ 0 w 66608"/>
                    <a:gd name="connsiteY0" fmla="*/ 42673 h 65274"/>
                    <a:gd name="connsiteX1" fmla="*/ 48435 w 66608"/>
                    <a:gd name="connsiteY1" fmla="*/ 0 h 65274"/>
                    <a:gd name="connsiteX2" fmla="*/ 66608 w 66608"/>
                    <a:gd name="connsiteY2" fmla="*/ 7778 h 65274"/>
                    <a:gd name="connsiteX3" fmla="*/ 3546 w 66608"/>
                    <a:gd name="connsiteY3" fmla="*/ 65274 h 65274"/>
                    <a:gd name="connsiteX4" fmla="*/ 0 w 66608"/>
                    <a:gd name="connsiteY4" fmla="*/ 42673 h 65274"/>
                    <a:gd name="connsiteX0" fmla="*/ 0 w 56598"/>
                    <a:gd name="connsiteY0" fmla="*/ 42673 h 65274"/>
                    <a:gd name="connsiteX1" fmla="*/ 48435 w 56598"/>
                    <a:gd name="connsiteY1" fmla="*/ 0 h 65274"/>
                    <a:gd name="connsiteX2" fmla="*/ 56598 w 56598"/>
                    <a:gd name="connsiteY2" fmla="*/ 18630 h 65274"/>
                    <a:gd name="connsiteX3" fmla="*/ 3546 w 56598"/>
                    <a:gd name="connsiteY3" fmla="*/ 65274 h 65274"/>
                    <a:gd name="connsiteX4" fmla="*/ 0 w 56598"/>
                    <a:gd name="connsiteY4" fmla="*/ 42673 h 65274"/>
                    <a:gd name="connsiteX0" fmla="*/ 0 w 87767"/>
                    <a:gd name="connsiteY0" fmla="*/ 52941 h 75542"/>
                    <a:gd name="connsiteX1" fmla="*/ 48435 w 87767"/>
                    <a:gd name="connsiteY1" fmla="*/ 10268 h 75542"/>
                    <a:gd name="connsiteX2" fmla="*/ 87767 w 87767"/>
                    <a:gd name="connsiteY2" fmla="*/ 0 h 75542"/>
                    <a:gd name="connsiteX3" fmla="*/ 3546 w 87767"/>
                    <a:gd name="connsiteY3" fmla="*/ 75542 h 75542"/>
                    <a:gd name="connsiteX4" fmla="*/ 0 w 87767"/>
                    <a:gd name="connsiteY4" fmla="*/ 52941 h 75542"/>
                    <a:gd name="connsiteX0" fmla="*/ 0 w 87767"/>
                    <a:gd name="connsiteY0" fmla="*/ 78488 h 101089"/>
                    <a:gd name="connsiteX1" fmla="*/ 72554 w 87767"/>
                    <a:gd name="connsiteY1" fmla="*/ 0 h 101089"/>
                    <a:gd name="connsiteX2" fmla="*/ 87767 w 87767"/>
                    <a:gd name="connsiteY2" fmla="*/ 25547 h 101089"/>
                    <a:gd name="connsiteX3" fmla="*/ 3546 w 87767"/>
                    <a:gd name="connsiteY3" fmla="*/ 101089 h 101089"/>
                    <a:gd name="connsiteX4" fmla="*/ 0 w 87767"/>
                    <a:gd name="connsiteY4" fmla="*/ 78488 h 101089"/>
                    <a:gd name="connsiteX0" fmla="*/ 0 w 87767"/>
                    <a:gd name="connsiteY0" fmla="*/ 66345 h 88946"/>
                    <a:gd name="connsiteX1" fmla="*/ 76987 w 87767"/>
                    <a:gd name="connsiteY1" fmla="*/ 0 h 88946"/>
                    <a:gd name="connsiteX2" fmla="*/ 87767 w 87767"/>
                    <a:gd name="connsiteY2" fmla="*/ 13404 h 88946"/>
                    <a:gd name="connsiteX3" fmla="*/ 3546 w 87767"/>
                    <a:gd name="connsiteY3" fmla="*/ 88946 h 88946"/>
                    <a:gd name="connsiteX4" fmla="*/ 0 w 87767"/>
                    <a:gd name="connsiteY4" fmla="*/ 66345 h 889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7767" h="88946">
                      <a:moveTo>
                        <a:pt x="0" y="66345"/>
                      </a:moveTo>
                      <a:lnTo>
                        <a:pt x="76987" y="0"/>
                      </a:lnTo>
                      <a:lnTo>
                        <a:pt x="87767" y="13404"/>
                      </a:lnTo>
                      <a:lnTo>
                        <a:pt x="3546" y="88946"/>
                      </a:lnTo>
                      <a:lnTo>
                        <a:pt x="0" y="663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59" name="Group 98"/>
              <p:cNvGrpSpPr/>
              <p:nvPr/>
            </p:nvGrpSpPr>
            <p:grpSpPr bwMode="gray">
              <a:xfrm flipH="1">
                <a:off x="2937791" y="2688838"/>
                <a:ext cx="219836" cy="438688"/>
                <a:chOff x="2694903" y="2679313"/>
                <a:chExt cx="219836" cy="438688"/>
              </a:xfrm>
              <a:grpFill/>
            </p:grpSpPr>
            <p:sp useBgFill="1">
              <p:nvSpPr>
                <p:cNvPr id="263" name="Freeform 262"/>
                <p:cNvSpPr/>
                <p:nvPr/>
              </p:nvSpPr>
              <p:spPr bwMode="gray">
                <a:xfrm rot="21379226" flipH="1">
                  <a:off x="2841624" y="2679313"/>
                  <a:ext cx="63062" cy="86520"/>
                </a:xfrm>
                <a:custGeom>
                  <a:avLst/>
                  <a:gdLst>
                    <a:gd name="connsiteX0" fmla="*/ 0 w 98921"/>
                    <a:gd name="connsiteY0" fmla="*/ 28999 h 76928"/>
                    <a:gd name="connsiteX1" fmla="*/ 37289 w 98921"/>
                    <a:gd name="connsiteY1" fmla="*/ 0 h 76928"/>
                    <a:gd name="connsiteX2" fmla="*/ 98921 w 98921"/>
                    <a:gd name="connsiteY2" fmla="*/ 0 h 76928"/>
                    <a:gd name="connsiteX3" fmla="*/ 0 w 98921"/>
                    <a:gd name="connsiteY3" fmla="*/ 76928 h 76928"/>
                    <a:gd name="connsiteX4" fmla="*/ 0 w 98921"/>
                    <a:gd name="connsiteY4" fmla="*/ 28999 h 76928"/>
                    <a:gd name="connsiteX0" fmla="*/ 0 w 63062"/>
                    <a:gd name="connsiteY0" fmla="*/ 28999 h 76928"/>
                    <a:gd name="connsiteX1" fmla="*/ 37289 w 63062"/>
                    <a:gd name="connsiteY1" fmla="*/ 0 h 76928"/>
                    <a:gd name="connsiteX2" fmla="*/ 63062 w 63062"/>
                    <a:gd name="connsiteY2" fmla="*/ 19432 h 76928"/>
                    <a:gd name="connsiteX3" fmla="*/ 0 w 63062"/>
                    <a:gd name="connsiteY3" fmla="*/ 76928 h 76928"/>
                    <a:gd name="connsiteX4" fmla="*/ 0 w 63062"/>
                    <a:gd name="connsiteY4" fmla="*/ 28999 h 76928"/>
                    <a:gd name="connsiteX0" fmla="*/ 0 w 63884"/>
                    <a:gd name="connsiteY0" fmla="*/ 37131 h 85060"/>
                    <a:gd name="connsiteX1" fmla="*/ 63884 w 63884"/>
                    <a:gd name="connsiteY1" fmla="*/ 0 h 85060"/>
                    <a:gd name="connsiteX2" fmla="*/ 63062 w 63884"/>
                    <a:gd name="connsiteY2" fmla="*/ 27564 h 85060"/>
                    <a:gd name="connsiteX3" fmla="*/ 0 w 63884"/>
                    <a:gd name="connsiteY3" fmla="*/ 85060 h 85060"/>
                    <a:gd name="connsiteX4" fmla="*/ 0 w 63884"/>
                    <a:gd name="connsiteY4" fmla="*/ 37131 h 85060"/>
                    <a:gd name="connsiteX0" fmla="*/ 0 w 63062"/>
                    <a:gd name="connsiteY0" fmla="*/ 33227 h 81156"/>
                    <a:gd name="connsiteX1" fmla="*/ 40272 w 63062"/>
                    <a:gd name="connsiteY1" fmla="*/ 0 h 81156"/>
                    <a:gd name="connsiteX2" fmla="*/ 63062 w 63062"/>
                    <a:gd name="connsiteY2" fmla="*/ 23660 h 81156"/>
                    <a:gd name="connsiteX3" fmla="*/ 0 w 63062"/>
                    <a:gd name="connsiteY3" fmla="*/ 81156 h 81156"/>
                    <a:gd name="connsiteX4" fmla="*/ 0 w 63062"/>
                    <a:gd name="connsiteY4" fmla="*/ 33227 h 81156"/>
                    <a:gd name="connsiteX0" fmla="*/ 0 w 63062"/>
                    <a:gd name="connsiteY0" fmla="*/ 38591 h 86520"/>
                    <a:gd name="connsiteX1" fmla="*/ 49472 w 63062"/>
                    <a:gd name="connsiteY1" fmla="*/ 0 h 86520"/>
                    <a:gd name="connsiteX2" fmla="*/ 63062 w 63062"/>
                    <a:gd name="connsiteY2" fmla="*/ 29024 h 86520"/>
                    <a:gd name="connsiteX3" fmla="*/ 0 w 63062"/>
                    <a:gd name="connsiteY3" fmla="*/ 86520 h 86520"/>
                    <a:gd name="connsiteX4" fmla="*/ 0 w 63062"/>
                    <a:gd name="connsiteY4" fmla="*/ 38591 h 865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062" h="86520">
                      <a:moveTo>
                        <a:pt x="0" y="38591"/>
                      </a:moveTo>
                      <a:lnTo>
                        <a:pt x="49472" y="0"/>
                      </a:lnTo>
                      <a:lnTo>
                        <a:pt x="63062" y="29024"/>
                      </a:lnTo>
                      <a:lnTo>
                        <a:pt x="0" y="86520"/>
                      </a:lnTo>
                      <a:lnTo>
                        <a:pt x="0" y="3859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 useBgFill="1">
              <p:nvSpPr>
                <p:cNvPr id="264" name="Freeform 263"/>
                <p:cNvSpPr/>
                <p:nvPr/>
              </p:nvSpPr>
              <p:spPr bwMode="gray">
                <a:xfrm rot="21379226" flipH="1">
                  <a:off x="2773857" y="2800509"/>
                  <a:ext cx="140882" cy="124455"/>
                </a:xfrm>
                <a:custGeom>
                  <a:avLst/>
                  <a:gdLst>
                    <a:gd name="connsiteX0" fmla="*/ 0 w 98921"/>
                    <a:gd name="connsiteY0" fmla="*/ 28999 h 76928"/>
                    <a:gd name="connsiteX1" fmla="*/ 37289 w 98921"/>
                    <a:gd name="connsiteY1" fmla="*/ 0 h 76928"/>
                    <a:gd name="connsiteX2" fmla="*/ 98921 w 98921"/>
                    <a:gd name="connsiteY2" fmla="*/ 0 h 76928"/>
                    <a:gd name="connsiteX3" fmla="*/ 0 w 98921"/>
                    <a:gd name="connsiteY3" fmla="*/ 76928 h 76928"/>
                    <a:gd name="connsiteX4" fmla="*/ 0 w 98921"/>
                    <a:gd name="connsiteY4" fmla="*/ 28999 h 76928"/>
                    <a:gd name="connsiteX0" fmla="*/ 0 w 63062"/>
                    <a:gd name="connsiteY0" fmla="*/ 28999 h 76928"/>
                    <a:gd name="connsiteX1" fmla="*/ 37289 w 63062"/>
                    <a:gd name="connsiteY1" fmla="*/ 0 h 76928"/>
                    <a:gd name="connsiteX2" fmla="*/ 63062 w 63062"/>
                    <a:gd name="connsiteY2" fmla="*/ 19432 h 76928"/>
                    <a:gd name="connsiteX3" fmla="*/ 0 w 63062"/>
                    <a:gd name="connsiteY3" fmla="*/ 76928 h 76928"/>
                    <a:gd name="connsiteX4" fmla="*/ 0 w 63062"/>
                    <a:gd name="connsiteY4" fmla="*/ 28999 h 76928"/>
                    <a:gd name="connsiteX0" fmla="*/ 0 w 63884"/>
                    <a:gd name="connsiteY0" fmla="*/ 37131 h 85060"/>
                    <a:gd name="connsiteX1" fmla="*/ 63884 w 63884"/>
                    <a:gd name="connsiteY1" fmla="*/ 0 h 85060"/>
                    <a:gd name="connsiteX2" fmla="*/ 63062 w 63884"/>
                    <a:gd name="connsiteY2" fmla="*/ 27564 h 85060"/>
                    <a:gd name="connsiteX3" fmla="*/ 0 w 63884"/>
                    <a:gd name="connsiteY3" fmla="*/ 85060 h 85060"/>
                    <a:gd name="connsiteX4" fmla="*/ 0 w 63884"/>
                    <a:gd name="connsiteY4" fmla="*/ 37131 h 85060"/>
                    <a:gd name="connsiteX0" fmla="*/ 0 w 63062"/>
                    <a:gd name="connsiteY0" fmla="*/ 33227 h 81156"/>
                    <a:gd name="connsiteX1" fmla="*/ 40272 w 63062"/>
                    <a:gd name="connsiteY1" fmla="*/ 0 h 81156"/>
                    <a:gd name="connsiteX2" fmla="*/ 63062 w 63062"/>
                    <a:gd name="connsiteY2" fmla="*/ 23660 h 81156"/>
                    <a:gd name="connsiteX3" fmla="*/ 0 w 63062"/>
                    <a:gd name="connsiteY3" fmla="*/ 81156 h 81156"/>
                    <a:gd name="connsiteX4" fmla="*/ 0 w 63062"/>
                    <a:gd name="connsiteY4" fmla="*/ 33227 h 81156"/>
                    <a:gd name="connsiteX0" fmla="*/ 0 w 66608"/>
                    <a:gd name="connsiteY0" fmla="*/ 58555 h 81156"/>
                    <a:gd name="connsiteX1" fmla="*/ 43818 w 66608"/>
                    <a:gd name="connsiteY1" fmla="*/ 0 h 81156"/>
                    <a:gd name="connsiteX2" fmla="*/ 66608 w 66608"/>
                    <a:gd name="connsiteY2" fmla="*/ 23660 h 81156"/>
                    <a:gd name="connsiteX3" fmla="*/ 3546 w 66608"/>
                    <a:gd name="connsiteY3" fmla="*/ 81156 h 81156"/>
                    <a:gd name="connsiteX4" fmla="*/ 0 w 66608"/>
                    <a:gd name="connsiteY4" fmla="*/ 58555 h 81156"/>
                    <a:gd name="connsiteX0" fmla="*/ 0 w 66608"/>
                    <a:gd name="connsiteY0" fmla="*/ 42673 h 65274"/>
                    <a:gd name="connsiteX1" fmla="*/ 48435 w 66608"/>
                    <a:gd name="connsiteY1" fmla="*/ 0 h 65274"/>
                    <a:gd name="connsiteX2" fmla="*/ 66608 w 66608"/>
                    <a:gd name="connsiteY2" fmla="*/ 7778 h 65274"/>
                    <a:gd name="connsiteX3" fmla="*/ 3546 w 66608"/>
                    <a:gd name="connsiteY3" fmla="*/ 65274 h 65274"/>
                    <a:gd name="connsiteX4" fmla="*/ 0 w 66608"/>
                    <a:gd name="connsiteY4" fmla="*/ 42673 h 65274"/>
                    <a:gd name="connsiteX0" fmla="*/ 0 w 56598"/>
                    <a:gd name="connsiteY0" fmla="*/ 42673 h 65274"/>
                    <a:gd name="connsiteX1" fmla="*/ 48435 w 56598"/>
                    <a:gd name="connsiteY1" fmla="*/ 0 h 65274"/>
                    <a:gd name="connsiteX2" fmla="*/ 56598 w 56598"/>
                    <a:gd name="connsiteY2" fmla="*/ 18630 h 65274"/>
                    <a:gd name="connsiteX3" fmla="*/ 3546 w 56598"/>
                    <a:gd name="connsiteY3" fmla="*/ 65274 h 65274"/>
                    <a:gd name="connsiteX4" fmla="*/ 0 w 56598"/>
                    <a:gd name="connsiteY4" fmla="*/ 42673 h 652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6598" h="65274">
                      <a:moveTo>
                        <a:pt x="0" y="42673"/>
                      </a:moveTo>
                      <a:lnTo>
                        <a:pt x="48435" y="0"/>
                      </a:lnTo>
                      <a:lnTo>
                        <a:pt x="56598" y="18630"/>
                      </a:lnTo>
                      <a:lnTo>
                        <a:pt x="3546" y="65274"/>
                      </a:lnTo>
                      <a:lnTo>
                        <a:pt x="0" y="4267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 useBgFill="1">
              <p:nvSpPr>
                <p:cNvPr id="265" name="Freeform 264"/>
                <p:cNvSpPr/>
                <p:nvPr/>
              </p:nvSpPr>
              <p:spPr bwMode="gray">
                <a:xfrm rot="21379226" flipH="1">
                  <a:off x="2694903" y="2948412"/>
                  <a:ext cx="218467" cy="169589"/>
                </a:xfrm>
                <a:custGeom>
                  <a:avLst/>
                  <a:gdLst>
                    <a:gd name="connsiteX0" fmla="*/ 0 w 98921"/>
                    <a:gd name="connsiteY0" fmla="*/ 28999 h 76928"/>
                    <a:gd name="connsiteX1" fmla="*/ 37289 w 98921"/>
                    <a:gd name="connsiteY1" fmla="*/ 0 h 76928"/>
                    <a:gd name="connsiteX2" fmla="*/ 98921 w 98921"/>
                    <a:gd name="connsiteY2" fmla="*/ 0 h 76928"/>
                    <a:gd name="connsiteX3" fmla="*/ 0 w 98921"/>
                    <a:gd name="connsiteY3" fmla="*/ 76928 h 76928"/>
                    <a:gd name="connsiteX4" fmla="*/ 0 w 98921"/>
                    <a:gd name="connsiteY4" fmla="*/ 28999 h 76928"/>
                    <a:gd name="connsiteX0" fmla="*/ 0 w 63062"/>
                    <a:gd name="connsiteY0" fmla="*/ 28999 h 76928"/>
                    <a:gd name="connsiteX1" fmla="*/ 37289 w 63062"/>
                    <a:gd name="connsiteY1" fmla="*/ 0 h 76928"/>
                    <a:gd name="connsiteX2" fmla="*/ 63062 w 63062"/>
                    <a:gd name="connsiteY2" fmla="*/ 19432 h 76928"/>
                    <a:gd name="connsiteX3" fmla="*/ 0 w 63062"/>
                    <a:gd name="connsiteY3" fmla="*/ 76928 h 76928"/>
                    <a:gd name="connsiteX4" fmla="*/ 0 w 63062"/>
                    <a:gd name="connsiteY4" fmla="*/ 28999 h 76928"/>
                    <a:gd name="connsiteX0" fmla="*/ 0 w 63884"/>
                    <a:gd name="connsiteY0" fmla="*/ 37131 h 85060"/>
                    <a:gd name="connsiteX1" fmla="*/ 63884 w 63884"/>
                    <a:gd name="connsiteY1" fmla="*/ 0 h 85060"/>
                    <a:gd name="connsiteX2" fmla="*/ 63062 w 63884"/>
                    <a:gd name="connsiteY2" fmla="*/ 27564 h 85060"/>
                    <a:gd name="connsiteX3" fmla="*/ 0 w 63884"/>
                    <a:gd name="connsiteY3" fmla="*/ 85060 h 85060"/>
                    <a:gd name="connsiteX4" fmla="*/ 0 w 63884"/>
                    <a:gd name="connsiteY4" fmla="*/ 37131 h 85060"/>
                    <a:gd name="connsiteX0" fmla="*/ 0 w 63062"/>
                    <a:gd name="connsiteY0" fmla="*/ 33227 h 81156"/>
                    <a:gd name="connsiteX1" fmla="*/ 40272 w 63062"/>
                    <a:gd name="connsiteY1" fmla="*/ 0 h 81156"/>
                    <a:gd name="connsiteX2" fmla="*/ 63062 w 63062"/>
                    <a:gd name="connsiteY2" fmla="*/ 23660 h 81156"/>
                    <a:gd name="connsiteX3" fmla="*/ 0 w 63062"/>
                    <a:gd name="connsiteY3" fmla="*/ 81156 h 81156"/>
                    <a:gd name="connsiteX4" fmla="*/ 0 w 63062"/>
                    <a:gd name="connsiteY4" fmla="*/ 33227 h 81156"/>
                    <a:gd name="connsiteX0" fmla="*/ 0 w 66608"/>
                    <a:gd name="connsiteY0" fmla="*/ 58555 h 81156"/>
                    <a:gd name="connsiteX1" fmla="*/ 43818 w 66608"/>
                    <a:gd name="connsiteY1" fmla="*/ 0 h 81156"/>
                    <a:gd name="connsiteX2" fmla="*/ 66608 w 66608"/>
                    <a:gd name="connsiteY2" fmla="*/ 23660 h 81156"/>
                    <a:gd name="connsiteX3" fmla="*/ 3546 w 66608"/>
                    <a:gd name="connsiteY3" fmla="*/ 81156 h 81156"/>
                    <a:gd name="connsiteX4" fmla="*/ 0 w 66608"/>
                    <a:gd name="connsiteY4" fmla="*/ 58555 h 81156"/>
                    <a:gd name="connsiteX0" fmla="*/ 0 w 66608"/>
                    <a:gd name="connsiteY0" fmla="*/ 42673 h 65274"/>
                    <a:gd name="connsiteX1" fmla="*/ 48435 w 66608"/>
                    <a:gd name="connsiteY1" fmla="*/ 0 h 65274"/>
                    <a:gd name="connsiteX2" fmla="*/ 66608 w 66608"/>
                    <a:gd name="connsiteY2" fmla="*/ 7778 h 65274"/>
                    <a:gd name="connsiteX3" fmla="*/ 3546 w 66608"/>
                    <a:gd name="connsiteY3" fmla="*/ 65274 h 65274"/>
                    <a:gd name="connsiteX4" fmla="*/ 0 w 66608"/>
                    <a:gd name="connsiteY4" fmla="*/ 42673 h 65274"/>
                    <a:gd name="connsiteX0" fmla="*/ 0 w 56598"/>
                    <a:gd name="connsiteY0" fmla="*/ 42673 h 65274"/>
                    <a:gd name="connsiteX1" fmla="*/ 48435 w 56598"/>
                    <a:gd name="connsiteY1" fmla="*/ 0 h 65274"/>
                    <a:gd name="connsiteX2" fmla="*/ 56598 w 56598"/>
                    <a:gd name="connsiteY2" fmla="*/ 18630 h 65274"/>
                    <a:gd name="connsiteX3" fmla="*/ 3546 w 56598"/>
                    <a:gd name="connsiteY3" fmla="*/ 65274 h 65274"/>
                    <a:gd name="connsiteX4" fmla="*/ 0 w 56598"/>
                    <a:gd name="connsiteY4" fmla="*/ 42673 h 65274"/>
                    <a:gd name="connsiteX0" fmla="*/ 0 w 87767"/>
                    <a:gd name="connsiteY0" fmla="*/ 52941 h 75542"/>
                    <a:gd name="connsiteX1" fmla="*/ 48435 w 87767"/>
                    <a:gd name="connsiteY1" fmla="*/ 10268 h 75542"/>
                    <a:gd name="connsiteX2" fmla="*/ 87767 w 87767"/>
                    <a:gd name="connsiteY2" fmla="*/ 0 h 75542"/>
                    <a:gd name="connsiteX3" fmla="*/ 3546 w 87767"/>
                    <a:gd name="connsiteY3" fmla="*/ 75542 h 75542"/>
                    <a:gd name="connsiteX4" fmla="*/ 0 w 87767"/>
                    <a:gd name="connsiteY4" fmla="*/ 52941 h 75542"/>
                    <a:gd name="connsiteX0" fmla="*/ 0 w 87767"/>
                    <a:gd name="connsiteY0" fmla="*/ 78488 h 101089"/>
                    <a:gd name="connsiteX1" fmla="*/ 72554 w 87767"/>
                    <a:gd name="connsiteY1" fmla="*/ 0 h 101089"/>
                    <a:gd name="connsiteX2" fmla="*/ 87767 w 87767"/>
                    <a:gd name="connsiteY2" fmla="*/ 25547 h 101089"/>
                    <a:gd name="connsiteX3" fmla="*/ 3546 w 87767"/>
                    <a:gd name="connsiteY3" fmla="*/ 101089 h 101089"/>
                    <a:gd name="connsiteX4" fmla="*/ 0 w 87767"/>
                    <a:gd name="connsiteY4" fmla="*/ 78488 h 101089"/>
                    <a:gd name="connsiteX0" fmla="*/ 0 w 87767"/>
                    <a:gd name="connsiteY0" fmla="*/ 66345 h 88946"/>
                    <a:gd name="connsiteX1" fmla="*/ 76987 w 87767"/>
                    <a:gd name="connsiteY1" fmla="*/ 0 h 88946"/>
                    <a:gd name="connsiteX2" fmla="*/ 87767 w 87767"/>
                    <a:gd name="connsiteY2" fmla="*/ 13404 h 88946"/>
                    <a:gd name="connsiteX3" fmla="*/ 3546 w 87767"/>
                    <a:gd name="connsiteY3" fmla="*/ 88946 h 88946"/>
                    <a:gd name="connsiteX4" fmla="*/ 0 w 87767"/>
                    <a:gd name="connsiteY4" fmla="*/ 66345 h 889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7767" h="88946">
                      <a:moveTo>
                        <a:pt x="0" y="66345"/>
                      </a:moveTo>
                      <a:lnTo>
                        <a:pt x="76987" y="0"/>
                      </a:lnTo>
                      <a:lnTo>
                        <a:pt x="87767" y="13404"/>
                      </a:lnTo>
                      <a:lnTo>
                        <a:pt x="3546" y="88946"/>
                      </a:lnTo>
                      <a:lnTo>
                        <a:pt x="0" y="663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sp useBgFill="1">
            <p:nvSpPr>
              <p:cNvPr id="260" name="Block Arc 259"/>
              <p:cNvSpPr/>
              <p:nvPr/>
            </p:nvSpPr>
            <p:spPr bwMode="gray">
              <a:xfrm>
                <a:off x="2814637" y="2259806"/>
                <a:ext cx="228600" cy="228600"/>
              </a:xfrm>
              <a:prstGeom prst="blockArc">
                <a:avLst>
                  <a:gd name="adj1" fmla="val 11297807"/>
                  <a:gd name="adj2" fmla="val 20859687"/>
                  <a:gd name="adj3" fmla="val 15879"/>
                </a:avLst>
              </a:pr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 useBgFill="1">
            <p:nvSpPr>
              <p:cNvPr id="261" name="Block Arc 260"/>
              <p:cNvSpPr/>
              <p:nvPr/>
            </p:nvSpPr>
            <p:spPr bwMode="gray">
              <a:xfrm>
                <a:off x="2755106" y="2197894"/>
                <a:ext cx="347662" cy="347662"/>
              </a:xfrm>
              <a:prstGeom prst="blockArc">
                <a:avLst>
                  <a:gd name="adj1" fmla="val 11357205"/>
                  <a:gd name="adj2" fmla="val 20882555"/>
                  <a:gd name="adj3" fmla="val 10666"/>
                </a:avLst>
              </a:pr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 useBgFill="1">
            <p:nvSpPr>
              <p:cNvPr id="262" name="Block Arc 261"/>
              <p:cNvSpPr/>
              <p:nvPr/>
            </p:nvSpPr>
            <p:spPr bwMode="gray">
              <a:xfrm>
                <a:off x="2671762" y="2119313"/>
                <a:ext cx="514350" cy="514350"/>
              </a:xfrm>
              <a:prstGeom prst="blockArc">
                <a:avLst>
                  <a:gd name="adj1" fmla="val 11633318"/>
                  <a:gd name="adj2" fmla="val 20627911"/>
                  <a:gd name="adj3" fmla="val 7517"/>
                </a:avLst>
              </a:pr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51" name="Donut 150"/>
            <p:cNvSpPr/>
            <p:nvPr/>
          </p:nvSpPr>
          <p:spPr bwMode="gray">
            <a:xfrm flipH="1" flipV="1">
              <a:off x="7410024" y="6304351"/>
              <a:ext cx="179918" cy="179918"/>
            </a:xfrm>
            <a:prstGeom prst="donu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2" name="Donut 151"/>
            <p:cNvSpPr/>
            <p:nvPr/>
          </p:nvSpPr>
          <p:spPr bwMode="gray">
            <a:xfrm flipH="1" flipV="1">
              <a:off x="8781343" y="2111692"/>
              <a:ext cx="179918" cy="179918"/>
            </a:xfrm>
            <a:prstGeom prst="donu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3" name="Donut 152"/>
            <p:cNvSpPr/>
            <p:nvPr/>
          </p:nvSpPr>
          <p:spPr bwMode="gray">
            <a:xfrm flipH="1" flipV="1">
              <a:off x="8433092" y="2123900"/>
              <a:ext cx="179918" cy="179918"/>
            </a:xfrm>
            <a:prstGeom prst="donu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4" name="Donut 153"/>
            <p:cNvSpPr/>
            <p:nvPr/>
          </p:nvSpPr>
          <p:spPr bwMode="gray">
            <a:xfrm flipH="1" flipV="1">
              <a:off x="4555110" y="3420778"/>
              <a:ext cx="179918" cy="179918"/>
            </a:xfrm>
            <a:prstGeom prst="donu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5" name="Donut 154"/>
            <p:cNvSpPr/>
            <p:nvPr/>
          </p:nvSpPr>
          <p:spPr bwMode="gray">
            <a:xfrm flipH="1" flipV="1">
              <a:off x="5347139" y="3113449"/>
              <a:ext cx="179918" cy="179918"/>
            </a:xfrm>
            <a:prstGeom prst="donu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6" name="Donut 155"/>
            <p:cNvSpPr/>
            <p:nvPr/>
          </p:nvSpPr>
          <p:spPr bwMode="gray">
            <a:xfrm flipH="1" flipV="1">
              <a:off x="5696393" y="3336743"/>
              <a:ext cx="179918" cy="179918"/>
            </a:xfrm>
            <a:prstGeom prst="donu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7" name="Rectangle 156"/>
            <p:cNvSpPr/>
            <p:nvPr/>
          </p:nvSpPr>
          <p:spPr bwMode="gray">
            <a:xfrm flipH="1" flipV="1">
              <a:off x="4122428" y="6588123"/>
              <a:ext cx="102306" cy="269877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Rectangle 157"/>
            <p:cNvSpPr/>
            <p:nvPr/>
          </p:nvSpPr>
          <p:spPr bwMode="gray">
            <a:xfrm flipH="1" flipV="1">
              <a:off x="3931927" y="6588123"/>
              <a:ext cx="102306" cy="269877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 158"/>
            <p:cNvSpPr/>
            <p:nvPr/>
          </p:nvSpPr>
          <p:spPr bwMode="gray">
            <a:xfrm flipH="1" flipV="1">
              <a:off x="5801345" y="4098947"/>
              <a:ext cx="102306" cy="179918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/>
            <p:cNvSpPr/>
            <p:nvPr/>
          </p:nvSpPr>
          <p:spPr bwMode="gray">
            <a:xfrm flipH="1" flipV="1">
              <a:off x="5991846" y="4098947"/>
              <a:ext cx="102306" cy="179918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Rectangle 160"/>
            <p:cNvSpPr/>
            <p:nvPr/>
          </p:nvSpPr>
          <p:spPr bwMode="gray">
            <a:xfrm flipH="1" flipV="1">
              <a:off x="7000798" y="4088006"/>
              <a:ext cx="102306" cy="179918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Rectangle 161"/>
            <p:cNvSpPr/>
            <p:nvPr/>
          </p:nvSpPr>
          <p:spPr bwMode="gray">
            <a:xfrm flipH="1" flipV="1">
              <a:off x="6842048" y="4088006"/>
              <a:ext cx="102306" cy="179918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ectangle 162"/>
            <p:cNvSpPr/>
            <p:nvPr/>
          </p:nvSpPr>
          <p:spPr bwMode="gray">
            <a:xfrm flipH="1" flipV="1">
              <a:off x="5244833" y="3419980"/>
              <a:ext cx="102306" cy="179918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Rectangle 163"/>
            <p:cNvSpPr/>
            <p:nvPr/>
          </p:nvSpPr>
          <p:spPr bwMode="gray">
            <a:xfrm flipH="1" flipV="1">
              <a:off x="6319829" y="2009088"/>
              <a:ext cx="102306" cy="179918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Donut 164"/>
            <p:cNvSpPr/>
            <p:nvPr/>
          </p:nvSpPr>
          <p:spPr bwMode="gray">
            <a:xfrm flipH="1" flipV="1">
              <a:off x="8284039" y="5947159"/>
              <a:ext cx="134939" cy="134939"/>
            </a:xfrm>
            <a:prstGeom prst="donu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6" name="Donut 165"/>
            <p:cNvSpPr/>
            <p:nvPr/>
          </p:nvSpPr>
          <p:spPr bwMode="gray">
            <a:xfrm flipH="1" flipV="1">
              <a:off x="7786619" y="5828524"/>
              <a:ext cx="134939" cy="134939"/>
            </a:xfrm>
            <a:prstGeom prst="donu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7" name="Donut 166"/>
            <p:cNvSpPr/>
            <p:nvPr/>
          </p:nvSpPr>
          <p:spPr bwMode="gray">
            <a:xfrm flipH="1" flipV="1">
              <a:off x="5755485" y="5707268"/>
              <a:ext cx="134939" cy="134939"/>
            </a:xfrm>
            <a:prstGeom prst="donu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8" name="Donut 167"/>
            <p:cNvSpPr/>
            <p:nvPr/>
          </p:nvSpPr>
          <p:spPr bwMode="gray">
            <a:xfrm flipH="1" flipV="1">
              <a:off x="5835574" y="5551534"/>
              <a:ext cx="134939" cy="134939"/>
            </a:xfrm>
            <a:prstGeom prst="donu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9" name="Donut 168"/>
            <p:cNvSpPr/>
            <p:nvPr/>
          </p:nvSpPr>
          <p:spPr bwMode="gray">
            <a:xfrm flipH="1" flipV="1">
              <a:off x="7819694" y="3805340"/>
              <a:ext cx="134939" cy="134939"/>
            </a:xfrm>
            <a:prstGeom prst="donu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0" name="Donut 169"/>
            <p:cNvSpPr/>
            <p:nvPr/>
          </p:nvSpPr>
          <p:spPr bwMode="gray">
            <a:xfrm flipH="1" flipV="1">
              <a:off x="7819694" y="4411240"/>
              <a:ext cx="134939" cy="134939"/>
            </a:xfrm>
            <a:prstGeom prst="donu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1" name="Donut 170"/>
            <p:cNvSpPr/>
            <p:nvPr/>
          </p:nvSpPr>
          <p:spPr bwMode="gray">
            <a:xfrm flipH="1" flipV="1">
              <a:off x="8613010" y="4405998"/>
              <a:ext cx="134939" cy="134939"/>
            </a:xfrm>
            <a:prstGeom prst="donu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2" name="Donut 171"/>
            <p:cNvSpPr/>
            <p:nvPr/>
          </p:nvSpPr>
          <p:spPr bwMode="gray">
            <a:xfrm flipH="1" flipV="1">
              <a:off x="7099581" y="4882643"/>
              <a:ext cx="134939" cy="134939"/>
            </a:xfrm>
            <a:prstGeom prst="donu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3" name="Donut 172"/>
            <p:cNvSpPr/>
            <p:nvPr/>
          </p:nvSpPr>
          <p:spPr bwMode="gray">
            <a:xfrm flipH="1" flipV="1">
              <a:off x="7099581" y="4427557"/>
              <a:ext cx="134939" cy="134939"/>
            </a:xfrm>
            <a:prstGeom prst="donu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4" name="Donut 173"/>
            <p:cNvSpPr/>
            <p:nvPr/>
          </p:nvSpPr>
          <p:spPr bwMode="gray">
            <a:xfrm flipH="1" flipV="1">
              <a:off x="7923358" y="2625533"/>
              <a:ext cx="134939" cy="134939"/>
            </a:xfrm>
            <a:prstGeom prst="donu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5" name="Donut 174"/>
            <p:cNvSpPr/>
            <p:nvPr/>
          </p:nvSpPr>
          <p:spPr bwMode="gray">
            <a:xfrm flipH="1" flipV="1">
              <a:off x="3602597" y="4852658"/>
              <a:ext cx="134939" cy="134939"/>
            </a:xfrm>
            <a:prstGeom prst="donu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6" name="Donut 175"/>
            <p:cNvSpPr/>
            <p:nvPr/>
          </p:nvSpPr>
          <p:spPr bwMode="gray">
            <a:xfrm flipH="1" flipV="1">
              <a:off x="3602597" y="4636082"/>
              <a:ext cx="134939" cy="134939"/>
            </a:xfrm>
            <a:prstGeom prst="donu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7" name="Donut 176"/>
            <p:cNvSpPr/>
            <p:nvPr/>
          </p:nvSpPr>
          <p:spPr bwMode="gray">
            <a:xfrm flipH="1" flipV="1">
              <a:off x="3308950" y="4644937"/>
              <a:ext cx="134939" cy="134939"/>
            </a:xfrm>
            <a:prstGeom prst="donu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8" name="Donut 177"/>
            <p:cNvSpPr/>
            <p:nvPr/>
          </p:nvSpPr>
          <p:spPr bwMode="gray">
            <a:xfrm flipH="1" flipV="1">
              <a:off x="4331073" y="6003412"/>
              <a:ext cx="134939" cy="134939"/>
            </a:xfrm>
            <a:prstGeom prst="donu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9" name="Donut 178"/>
            <p:cNvSpPr/>
            <p:nvPr/>
          </p:nvSpPr>
          <p:spPr bwMode="gray">
            <a:xfrm flipH="1" flipV="1">
              <a:off x="8259718" y="1450012"/>
              <a:ext cx="134939" cy="134939"/>
            </a:xfrm>
            <a:prstGeom prst="donu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0" name="Donut 179"/>
            <p:cNvSpPr/>
            <p:nvPr/>
          </p:nvSpPr>
          <p:spPr bwMode="gray">
            <a:xfrm flipH="1" flipV="1">
              <a:off x="4927334" y="6441934"/>
              <a:ext cx="134939" cy="134939"/>
            </a:xfrm>
            <a:prstGeom prst="donu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1" name="Donut 180"/>
            <p:cNvSpPr/>
            <p:nvPr/>
          </p:nvSpPr>
          <p:spPr bwMode="gray">
            <a:xfrm flipH="1" flipV="1">
              <a:off x="7640922" y="1450012"/>
              <a:ext cx="134939" cy="134939"/>
            </a:xfrm>
            <a:prstGeom prst="donu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2" name="Donut 181"/>
            <p:cNvSpPr/>
            <p:nvPr/>
          </p:nvSpPr>
          <p:spPr bwMode="gray">
            <a:xfrm flipH="1" flipV="1">
              <a:off x="7057243" y="3638156"/>
              <a:ext cx="134939" cy="134939"/>
            </a:xfrm>
            <a:prstGeom prst="donu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3" name="Donut 182"/>
            <p:cNvSpPr/>
            <p:nvPr/>
          </p:nvSpPr>
          <p:spPr bwMode="gray">
            <a:xfrm flipH="1" flipV="1">
              <a:off x="8826526" y="1137212"/>
              <a:ext cx="134939" cy="134939"/>
            </a:xfrm>
            <a:prstGeom prst="donu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4" name="Donut 183"/>
            <p:cNvSpPr/>
            <p:nvPr/>
          </p:nvSpPr>
          <p:spPr bwMode="gray">
            <a:xfrm flipH="1" flipV="1">
              <a:off x="5442418" y="3981057"/>
              <a:ext cx="134939" cy="134939"/>
            </a:xfrm>
            <a:prstGeom prst="donu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5" name="Donut 184"/>
            <p:cNvSpPr/>
            <p:nvPr/>
          </p:nvSpPr>
          <p:spPr bwMode="gray">
            <a:xfrm flipH="1" flipV="1">
              <a:off x="3923670" y="5440872"/>
              <a:ext cx="134939" cy="134939"/>
            </a:xfrm>
            <a:prstGeom prst="donu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6" name="Donut 185"/>
            <p:cNvSpPr/>
            <p:nvPr/>
          </p:nvSpPr>
          <p:spPr bwMode="gray">
            <a:xfrm flipH="1" flipV="1">
              <a:off x="3282824" y="6524366"/>
              <a:ext cx="134939" cy="134939"/>
            </a:xfrm>
            <a:prstGeom prst="donu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7" name="Donut 186"/>
            <p:cNvSpPr/>
            <p:nvPr/>
          </p:nvSpPr>
          <p:spPr bwMode="gray">
            <a:xfrm flipH="1" flipV="1">
              <a:off x="3156686" y="5842207"/>
              <a:ext cx="134939" cy="134939"/>
            </a:xfrm>
            <a:prstGeom prst="donu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8" name="Donut 187"/>
            <p:cNvSpPr/>
            <p:nvPr/>
          </p:nvSpPr>
          <p:spPr bwMode="gray">
            <a:xfrm flipH="1" flipV="1">
              <a:off x="8376829" y="990577"/>
              <a:ext cx="134939" cy="134939"/>
            </a:xfrm>
            <a:prstGeom prst="donu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9" name="Donut 188"/>
            <p:cNvSpPr/>
            <p:nvPr/>
          </p:nvSpPr>
          <p:spPr bwMode="gray">
            <a:xfrm flipH="1" flipV="1">
              <a:off x="7481466" y="3638156"/>
              <a:ext cx="134939" cy="134939"/>
            </a:xfrm>
            <a:prstGeom prst="donu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0" name="Donut 189"/>
            <p:cNvSpPr/>
            <p:nvPr/>
          </p:nvSpPr>
          <p:spPr bwMode="gray">
            <a:xfrm flipH="1" flipV="1">
              <a:off x="8445439" y="3814151"/>
              <a:ext cx="134939" cy="134939"/>
            </a:xfrm>
            <a:prstGeom prst="donu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1" name="Donut 190"/>
            <p:cNvSpPr/>
            <p:nvPr/>
          </p:nvSpPr>
          <p:spPr bwMode="gray">
            <a:xfrm flipH="1" flipV="1">
              <a:off x="5441953" y="3756457"/>
              <a:ext cx="134939" cy="134939"/>
            </a:xfrm>
            <a:prstGeom prst="donu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2" name="Donut 191"/>
            <p:cNvSpPr/>
            <p:nvPr/>
          </p:nvSpPr>
          <p:spPr bwMode="gray">
            <a:xfrm flipH="1" flipV="1">
              <a:off x="2398858" y="6007132"/>
              <a:ext cx="134939" cy="134939"/>
            </a:xfrm>
            <a:prstGeom prst="donu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3" name="Donut 192"/>
            <p:cNvSpPr/>
            <p:nvPr/>
          </p:nvSpPr>
          <p:spPr bwMode="gray">
            <a:xfrm flipH="1" flipV="1">
              <a:off x="3476525" y="5440872"/>
              <a:ext cx="134939" cy="134939"/>
            </a:xfrm>
            <a:prstGeom prst="donu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4" name="Donut 193"/>
            <p:cNvSpPr/>
            <p:nvPr/>
          </p:nvSpPr>
          <p:spPr bwMode="gray">
            <a:xfrm flipH="1" flipV="1">
              <a:off x="4349656" y="5440872"/>
              <a:ext cx="134939" cy="134939"/>
            </a:xfrm>
            <a:prstGeom prst="donu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5" name="Donut 194"/>
            <p:cNvSpPr/>
            <p:nvPr/>
          </p:nvSpPr>
          <p:spPr bwMode="gray">
            <a:xfrm flipH="1" flipV="1">
              <a:off x="3923670" y="4853319"/>
              <a:ext cx="134939" cy="134939"/>
            </a:xfrm>
            <a:prstGeom prst="donu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6" name="Rectangle 195"/>
            <p:cNvSpPr/>
            <p:nvPr/>
          </p:nvSpPr>
          <p:spPr bwMode="gray">
            <a:xfrm flipH="1" flipV="1">
              <a:off x="4808267" y="6164472"/>
              <a:ext cx="224898" cy="116947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Rectangle 196"/>
            <p:cNvSpPr/>
            <p:nvPr/>
          </p:nvSpPr>
          <p:spPr bwMode="gray">
            <a:xfrm flipH="1" flipV="1">
              <a:off x="4808267" y="5979262"/>
              <a:ext cx="224898" cy="116947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Rectangle 197"/>
            <p:cNvSpPr/>
            <p:nvPr/>
          </p:nvSpPr>
          <p:spPr bwMode="gray">
            <a:xfrm flipH="1" flipV="1">
              <a:off x="4808267" y="5794052"/>
              <a:ext cx="224898" cy="116947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Rectangle 198"/>
            <p:cNvSpPr/>
            <p:nvPr/>
          </p:nvSpPr>
          <p:spPr bwMode="gray">
            <a:xfrm flipH="1" flipV="1">
              <a:off x="3991341" y="5736573"/>
              <a:ext cx="224898" cy="116947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Rectangle 199"/>
            <p:cNvSpPr/>
            <p:nvPr/>
          </p:nvSpPr>
          <p:spPr bwMode="gray">
            <a:xfrm flipH="1" flipV="1">
              <a:off x="3982873" y="6012872"/>
              <a:ext cx="224898" cy="116947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Rectangle 200"/>
            <p:cNvSpPr/>
            <p:nvPr/>
          </p:nvSpPr>
          <p:spPr bwMode="gray">
            <a:xfrm flipH="1" flipV="1">
              <a:off x="8874812" y="1910483"/>
              <a:ext cx="269877" cy="89959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Rectangle 201"/>
            <p:cNvSpPr/>
            <p:nvPr/>
          </p:nvSpPr>
          <p:spPr bwMode="gray">
            <a:xfrm flipH="1" flipV="1">
              <a:off x="8874812" y="1744676"/>
              <a:ext cx="269877" cy="89959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Rectangle 202"/>
            <p:cNvSpPr/>
            <p:nvPr/>
          </p:nvSpPr>
          <p:spPr bwMode="gray">
            <a:xfrm flipH="1" flipV="1">
              <a:off x="8874812" y="1578869"/>
              <a:ext cx="269877" cy="89959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Rectangle 203"/>
            <p:cNvSpPr/>
            <p:nvPr/>
          </p:nvSpPr>
          <p:spPr bwMode="gray">
            <a:xfrm flipH="1" flipV="1">
              <a:off x="8874812" y="1413062"/>
              <a:ext cx="269877" cy="89959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Rectangle 204"/>
            <p:cNvSpPr/>
            <p:nvPr/>
          </p:nvSpPr>
          <p:spPr bwMode="gray">
            <a:xfrm flipH="1" flipV="1">
              <a:off x="4045379" y="5183217"/>
              <a:ext cx="179918" cy="179918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Rectangle 205"/>
            <p:cNvSpPr/>
            <p:nvPr/>
          </p:nvSpPr>
          <p:spPr bwMode="gray">
            <a:xfrm flipH="1" flipV="1">
              <a:off x="3738459" y="5183217"/>
              <a:ext cx="179918" cy="179918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Rectangle 206"/>
            <p:cNvSpPr/>
            <p:nvPr/>
          </p:nvSpPr>
          <p:spPr bwMode="gray">
            <a:xfrm flipH="1" flipV="1">
              <a:off x="3431540" y="5183217"/>
              <a:ext cx="179918" cy="179918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Donut 207"/>
            <p:cNvSpPr/>
            <p:nvPr/>
          </p:nvSpPr>
          <p:spPr bwMode="gray">
            <a:xfrm flipH="1" flipV="1">
              <a:off x="2158917" y="6065621"/>
              <a:ext cx="134939" cy="134939"/>
            </a:xfrm>
            <a:prstGeom prst="donu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9" name="Rectangle 208"/>
            <p:cNvSpPr/>
            <p:nvPr/>
          </p:nvSpPr>
          <p:spPr bwMode="gray">
            <a:xfrm flipH="1" flipV="1">
              <a:off x="4128726" y="4211393"/>
              <a:ext cx="102306" cy="292138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Rectangle 209"/>
            <p:cNvSpPr/>
            <p:nvPr/>
          </p:nvSpPr>
          <p:spPr bwMode="gray">
            <a:xfrm flipH="1" flipV="1">
              <a:off x="3958060" y="4211393"/>
              <a:ext cx="102306" cy="292138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Rectangle 210"/>
            <p:cNvSpPr/>
            <p:nvPr/>
          </p:nvSpPr>
          <p:spPr bwMode="gray">
            <a:xfrm flipH="1" flipV="1">
              <a:off x="3787393" y="4211393"/>
              <a:ext cx="102306" cy="292138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Rectangle 211"/>
            <p:cNvSpPr/>
            <p:nvPr/>
          </p:nvSpPr>
          <p:spPr bwMode="gray">
            <a:xfrm flipH="1" flipV="1">
              <a:off x="3618914" y="4211393"/>
              <a:ext cx="102306" cy="292138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Rectangle 212"/>
            <p:cNvSpPr/>
            <p:nvPr/>
          </p:nvSpPr>
          <p:spPr bwMode="gray">
            <a:xfrm flipH="1" flipV="1">
              <a:off x="8065225" y="4018267"/>
              <a:ext cx="181682" cy="318384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Rectangle 213"/>
            <p:cNvSpPr/>
            <p:nvPr/>
          </p:nvSpPr>
          <p:spPr bwMode="gray">
            <a:xfrm flipH="1" flipV="1">
              <a:off x="2637785" y="6450753"/>
              <a:ext cx="201084" cy="269877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Rectangle 214"/>
            <p:cNvSpPr/>
            <p:nvPr/>
          </p:nvSpPr>
          <p:spPr bwMode="gray">
            <a:xfrm flipH="1" flipV="1">
              <a:off x="1998366" y="6437027"/>
              <a:ext cx="201084" cy="27804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Donut 215"/>
            <p:cNvSpPr/>
            <p:nvPr/>
          </p:nvSpPr>
          <p:spPr bwMode="gray">
            <a:xfrm flipH="1" flipV="1">
              <a:off x="6044764" y="6304351"/>
              <a:ext cx="179918" cy="179918"/>
            </a:xfrm>
            <a:prstGeom prst="donu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7" name="Donut 216"/>
            <p:cNvSpPr/>
            <p:nvPr/>
          </p:nvSpPr>
          <p:spPr bwMode="gray">
            <a:xfrm flipH="1" flipV="1">
              <a:off x="5727261" y="6304351"/>
              <a:ext cx="179918" cy="179918"/>
            </a:xfrm>
            <a:prstGeom prst="donu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8" name="Donut 217"/>
            <p:cNvSpPr/>
            <p:nvPr/>
          </p:nvSpPr>
          <p:spPr bwMode="gray">
            <a:xfrm flipH="1" flipV="1">
              <a:off x="5378008" y="6304351"/>
              <a:ext cx="179918" cy="179918"/>
            </a:xfrm>
            <a:prstGeom prst="donu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219" name="Group 201"/>
            <p:cNvGrpSpPr/>
            <p:nvPr/>
          </p:nvGrpSpPr>
          <p:grpSpPr bwMode="gray">
            <a:xfrm flipH="1">
              <a:off x="6443812" y="6286859"/>
              <a:ext cx="818356" cy="714603"/>
              <a:chOff x="6477000" y="914400"/>
              <a:chExt cx="838200" cy="758558"/>
            </a:xfrm>
            <a:grpFill/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grpSpPr>
          <p:sp useBgFill="1">
            <p:nvSpPr>
              <p:cNvPr id="252" name="Frame 202"/>
              <p:cNvSpPr/>
              <p:nvPr/>
            </p:nvSpPr>
            <p:spPr bwMode="gray">
              <a:xfrm>
                <a:off x="6477000" y="914400"/>
                <a:ext cx="838200" cy="457200"/>
              </a:xfrm>
              <a:prstGeom prst="frame">
                <a:avLst>
                  <a:gd name="adj1" fmla="val 19559"/>
                </a:avLst>
              </a:pr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 useBgFill="1">
            <p:nvSpPr>
              <p:cNvPr id="253" name="Pie 252"/>
              <p:cNvSpPr/>
              <p:nvPr/>
            </p:nvSpPr>
            <p:spPr bwMode="gray">
              <a:xfrm flipV="1">
                <a:off x="6748770" y="1368158"/>
                <a:ext cx="304800" cy="304800"/>
              </a:xfrm>
              <a:prstGeom prst="pie">
                <a:avLst>
                  <a:gd name="adj1" fmla="val 0"/>
                  <a:gd name="adj2" fmla="val 10813367"/>
                </a:avLst>
              </a:pr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20" name="Donut 219"/>
            <p:cNvSpPr/>
            <p:nvPr/>
          </p:nvSpPr>
          <p:spPr bwMode="gray">
            <a:xfrm flipH="1" flipV="1">
              <a:off x="7446655" y="4645145"/>
              <a:ext cx="134939" cy="134939"/>
            </a:xfrm>
            <a:prstGeom prst="donu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1" name="Donut 220"/>
            <p:cNvSpPr/>
            <p:nvPr/>
          </p:nvSpPr>
          <p:spPr bwMode="gray">
            <a:xfrm flipH="1" flipV="1">
              <a:off x="8016332" y="5381702"/>
              <a:ext cx="134939" cy="134939"/>
            </a:xfrm>
            <a:prstGeom prst="donu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2" name="Donut 221"/>
            <p:cNvSpPr/>
            <p:nvPr/>
          </p:nvSpPr>
          <p:spPr bwMode="gray">
            <a:xfrm flipH="1" flipV="1">
              <a:off x="8187409" y="5281747"/>
              <a:ext cx="134939" cy="134939"/>
            </a:xfrm>
            <a:prstGeom prst="donu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3" name="Rectangle 222"/>
            <p:cNvSpPr/>
            <p:nvPr/>
          </p:nvSpPr>
          <p:spPr bwMode="gray">
            <a:xfrm flipH="1" flipV="1">
              <a:off x="8674742" y="3385531"/>
              <a:ext cx="181682" cy="318384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Donut 223"/>
            <p:cNvSpPr/>
            <p:nvPr/>
          </p:nvSpPr>
          <p:spPr bwMode="gray">
            <a:xfrm flipH="1" flipV="1">
              <a:off x="7616405" y="2429385"/>
              <a:ext cx="134939" cy="134939"/>
            </a:xfrm>
            <a:prstGeom prst="donu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5" name="Donut 224"/>
            <p:cNvSpPr/>
            <p:nvPr/>
          </p:nvSpPr>
          <p:spPr bwMode="gray">
            <a:xfrm flipH="1" flipV="1">
              <a:off x="1048661" y="6420012"/>
              <a:ext cx="134939" cy="134939"/>
            </a:xfrm>
            <a:prstGeom prst="donu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226" name="Group 215"/>
            <p:cNvGrpSpPr/>
            <p:nvPr/>
          </p:nvGrpSpPr>
          <p:grpSpPr bwMode="gray">
            <a:xfrm flipH="1">
              <a:off x="8710488" y="338037"/>
              <a:ext cx="321631" cy="579994"/>
              <a:chOff x="7760960" y="4670612"/>
              <a:chExt cx="414856" cy="748105"/>
            </a:xfrm>
            <a:grpFill/>
            <a:effectLst/>
          </p:grpSpPr>
          <p:sp useBgFill="1">
            <p:nvSpPr>
              <p:cNvPr id="249" name="Rounded Rectangle 248"/>
              <p:cNvSpPr/>
              <p:nvPr/>
            </p:nvSpPr>
            <p:spPr bwMode="gray">
              <a:xfrm>
                <a:off x="7760960" y="4670612"/>
                <a:ext cx="414856" cy="748105"/>
              </a:xfrm>
              <a:prstGeom prst="roundRect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0" name="Rounded Rectangle 249"/>
              <p:cNvSpPr/>
              <p:nvPr/>
            </p:nvSpPr>
            <p:spPr bwMode="gray">
              <a:xfrm>
                <a:off x="7797793" y="4734929"/>
                <a:ext cx="337260" cy="581891"/>
              </a:xfrm>
              <a:prstGeom prst="roundRect">
                <a:avLst>
                  <a:gd name="adj" fmla="val 1383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1" name="Rounded Rectangle 250"/>
              <p:cNvSpPr/>
              <p:nvPr/>
            </p:nvSpPr>
            <p:spPr bwMode="gray">
              <a:xfrm>
                <a:off x="7916729" y="5344521"/>
                <a:ext cx="113366" cy="45719"/>
              </a:xfrm>
              <a:prstGeom prst="roundRect">
                <a:avLst/>
              </a:prstGeom>
              <a:grp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7" name="Group 235"/>
            <p:cNvGrpSpPr/>
            <p:nvPr/>
          </p:nvGrpSpPr>
          <p:grpSpPr bwMode="gray">
            <a:xfrm flipH="1">
              <a:off x="5415667" y="4486329"/>
              <a:ext cx="345040" cy="622207"/>
              <a:chOff x="7760960" y="4670612"/>
              <a:chExt cx="414856" cy="748105"/>
            </a:xfrm>
            <a:grpFill/>
            <a:effectLst/>
          </p:grpSpPr>
          <p:sp useBgFill="1">
            <p:nvSpPr>
              <p:cNvPr id="246" name="Rounded Rectangle 245"/>
              <p:cNvSpPr/>
              <p:nvPr/>
            </p:nvSpPr>
            <p:spPr bwMode="gray">
              <a:xfrm>
                <a:off x="7760960" y="4670612"/>
                <a:ext cx="414856" cy="748105"/>
              </a:xfrm>
              <a:prstGeom prst="roundRect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7" name="Rounded Rectangle 246"/>
              <p:cNvSpPr/>
              <p:nvPr/>
            </p:nvSpPr>
            <p:spPr bwMode="gray">
              <a:xfrm>
                <a:off x="7790688" y="4734929"/>
                <a:ext cx="352460" cy="581891"/>
              </a:xfrm>
              <a:prstGeom prst="roundRect">
                <a:avLst>
                  <a:gd name="adj" fmla="val 1383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8" name="Rounded Rectangle 247"/>
              <p:cNvSpPr/>
              <p:nvPr/>
            </p:nvSpPr>
            <p:spPr bwMode="gray">
              <a:xfrm>
                <a:off x="7916729" y="5344521"/>
                <a:ext cx="113366" cy="45719"/>
              </a:xfrm>
              <a:prstGeom prst="roundRect">
                <a:avLst/>
              </a:prstGeom>
              <a:grp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8" name="Donut 227"/>
            <p:cNvSpPr/>
            <p:nvPr/>
          </p:nvSpPr>
          <p:spPr bwMode="gray">
            <a:xfrm flipH="1" flipV="1">
              <a:off x="7099581" y="4649889"/>
              <a:ext cx="134939" cy="134939"/>
            </a:xfrm>
            <a:prstGeom prst="donu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9" name="Rectangle 228"/>
            <p:cNvSpPr/>
            <p:nvPr/>
          </p:nvSpPr>
          <p:spPr bwMode="gray">
            <a:xfrm flipH="1" flipV="1">
              <a:off x="6501889" y="2009088"/>
              <a:ext cx="102306" cy="179918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" name="Rectangle 229"/>
            <p:cNvSpPr/>
            <p:nvPr/>
          </p:nvSpPr>
          <p:spPr bwMode="gray">
            <a:xfrm flipH="1" flipV="1">
              <a:off x="8362977" y="2372563"/>
              <a:ext cx="299863" cy="89959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Rectangle 230"/>
            <p:cNvSpPr/>
            <p:nvPr/>
          </p:nvSpPr>
          <p:spPr bwMode="gray">
            <a:xfrm flipH="1" flipV="1">
              <a:off x="8653470" y="6111486"/>
              <a:ext cx="299863" cy="89959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2" name="Group 51"/>
            <p:cNvGrpSpPr/>
            <p:nvPr/>
          </p:nvGrpSpPr>
          <p:grpSpPr bwMode="gray">
            <a:xfrm flipH="1">
              <a:off x="7204566" y="1634317"/>
              <a:ext cx="965067" cy="965067"/>
              <a:chOff x="5547449" y="4082523"/>
              <a:chExt cx="1078664" cy="1078664"/>
            </a:xfrm>
            <a:grpFill/>
            <a:effectLst/>
          </p:grpSpPr>
          <p:sp useBgFill="1">
            <p:nvSpPr>
              <p:cNvPr id="242" name="Oval 241"/>
              <p:cNvSpPr/>
              <p:nvPr/>
            </p:nvSpPr>
            <p:spPr bwMode="gray">
              <a:xfrm>
                <a:off x="6033678" y="4586896"/>
                <a:ext cx="106206" cy="106206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 useBgFill="1">
            <p:nvSpPr>
              <p:cNvPr id="243" name="Block Arc 242"/>
              <p:cNvSpPr/>
              <p:nvPr/>
            </p:nvSpPr>
            <p:spPr bwMode="gray">
              <a:xfrm>
                <a:off x="5835640" y="4439658"/>
                <a:ext cx="502282" cy="502282"/>
              </a:xfrm>
              <a:prstGeom prst="blockArc">
                <a:avLst>
                  <a:gd name="adj1" fmla="val 13492241"/>
                  <a:gd name="adj2" fmla="val 19003035"/>
                  <a:gd name="adj3" fmla="val 11981"/>
                </a:avLst>
              </a:pr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 useBgFill="1">
            <p:nvSpPr>
              <p:cNvPr id="244" name="Block Arc 243"/>
              <p:cNvSpPr/>
              <p:nvPr/>
            </p:nvSpPr>
            <p:spPr bwMode="gray">
              <a:xfrm>
                <a:off x="5671794" y="4257669"/>
                <a:ext cx="829974" cy="829974"/>
              </a:xfrm>
              <a:prstGeom prst="blockArc">
                <a:avLst>
                  <a:gd name="adj1" fmla="val 13604980"/>
                  <a:gd name="adj2" fmla="val 18887272"/>
                  <a:gd name="adj3" fmla="val 8809"/>
                </a:avLst>
              </a:pr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 useBgFill="1">
            <p:nvSpPr>
              <p:cNvPr id="245" name="Block Arc 244"/>
              <p:cNvSpPr/>
              <p:nvPr/>
            </p:nvSpPr>
            <p:spPr bwMode="gray">
              <a:xfrm>
                <a:off x="5547449" y="4082523"/>
                <a:ext cx="1078664" cy="1078664"/>
              </a:xfrm>
              <a:prstGeom prst="blockArc">
                <a:avLst>
                  <a:gd name="adj1" fmla="val 13506713"/>
                  <a:gd name="adj2" fmla="val 18985040"/>
                  <a:gd name="adj3" fmla="val 8083"/>
                </a:avLst>
              </a:pr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33" name="Donut 232"/>
            <p:cNvSpPr/>
            <p:nvPr/>
          </p:nvSpPr>
          <p:spPr bwMode="gray">
            <a:xfrm flipH="1" flipV="1">
              <a:off x="4824051" y="3420778"/>
              <a:ext cx="179918" cy="179918"/>
            </a:xfrm>
            <a:prstGeom prst="donu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4" name="Freeform 233"/>
            <p:cNvSpPr/>
            <p:nvPr/>
          </p:nvSpPr>
          <p:spPr bwMode="gray">
            <a:xfrm>
              <a:off x="4480561" y="4927600"/>
              <a:ext cx="851993" cy="589041"/>
            </a:xfrm>
            <a:custGeom>
              <a:avLst/>
              <a:gdLst>
                <a:gd name="connsiteX0" fmla="*/ 0 w 936104"/>
                <a:gd name="connsiteY0" fmla="*/ 252028 h 504056"/>
                <a:gd name="connsiteX1" fmla="*/ 468052 w 936104"/>
                <a:gd name="connsiteY1" fmla="*/ 0 h 504056"/>
                <a:gd name="connsiteX2" fmla="*/ 936104 w 936104"/>
                <a:gd name="connsiteY2" fmla="*/ 252028 h 504056"/>
                <a:gd name="connsiteX3" fmla="*/ 825901 w 936104"/>
                <a:gd name="connsiteY3" fmla="*/ 252028 h 504056"/>
                <a:gd name="connsiteX4" fmla="*/ 825901 w 936104"/>
                <a:gd name="connsiteY4" fmla="*/ 504056 h 504056"/>
                <a:gd name="connsiteX5" fmla="*/ 110203 w 936104"/>
                <a:gd name="connsiteY5" fmla="*/ 504056 h 504056"/>
                <a:gd name="connsiteX6" fmla="*/ 110203 w 936104"/>
                <a:gd name="connsiteY6" fmla="*/ 252028 h 504056"/>
                <a:gd name="connsiteX7" fmla="*/ 0 w 936104"/>
                <a:gd name="connsiteY7" fmla="*/ 252028 h 504056"/>
                <a:gd name="connsiteX0" fmla="*/ 0 w 936104"/>
                <a:gd name="connsiteY0" fmla="*/ 252028 h 504056"/>
                <a:gd name="connsiteX1" fmla="*/ 468052 w 936104"/>
                <a:gd name="connsiteY1" fmla="*/ 0 h 504056"/>
                <a:gd name="connsiteX2" fmla="*/ 638057 w 936104"/>
                <a:gd name="connsiteY2" fmla="*/ 89199 h 504056"/>
                <a:gd name="connsiteX3" fmla="*/ 936104 w 936104"/>
                <a:gd name="connsiteY3" fmla="*/ 252028 h 504056"/>
                <a:gd name="connsiteX4" fmla="*/ 825901 w 936104"/>
                <a:gd name="connsiteY4" fmla="*/ 252028 h 504056"/>
                <a:gd name="connsiteX5" fmla="*/ 825901 w 936104"/>
                <a:gd name="connsiteY5" fmla="*/ 504056 h 504056"/>
                <a:gd name="connsiteX6" fmla="*/ 110203 w 936104"/>
                <a:gd name="connsiteY6" fmla="*/ 504056 h 504056"/>
                <a:gd name="connsiteX7" fmla="*/ 110203 w 936104"/>
                <a:gd name="connsiteY7" fmla="*/ 252028 h 504056"/>
                <a:gd name="connsiteX8" fmla="*/ 0 w 936104"/>
                <a:gd name="connsiteY8" fmla="*/ 252028 h 504056"/>
                <a:gd name="connsiteX0" fmla="*/ 0 w 936104"/>
                <a:gd name="connsiteY0" fmla="*/ 252028 h 504056"/>
                <a:gd name="connsiteX1" fmla="*/ 468052 w 936104"/>
                <a:gd name="connsiteY1" fmla="*/ 0 h 504056"/>
                <a:gd name="connsiteX2" fmla="*/ 638057 w 936104"/>
                <a:gd name="connsiteY2" fmla="*/ 89199 h 504056"/>
                <a:gd name="connsiteX3" fmla="*/ 936104 w 936104"/>
                <a:gd name="connsiteY3" fmla="*/ 252028 h 504056"/>
                <a:gd name="connsiteX4" fmla="*/ 825901 w 936104"/>
                <a:gd name="connsiteY4" fmla="*/ 252028 h 504056"/>
                <a:gd name="connsiteX5" fmla="*/ 825901 w 936104"/>
                <a:gd name="connsiteY5" fmla="*/ 504056 h 504056"/>
                <a:gd name="connsiteX6" fmla="*/ 110203 w 936104"/>
                <a:gd name="connsiteY6" fmla="*/ 504056 h 504056"/>
                <a:gd name="connsiteX7" fmla="*/ 110203 w 936104"/>
                <a:gd name="connsiteY7" fmla="*/ 252028 h 504056"/>
                <a:gd name="connsiteX8" fmla="*/ 0 w 936104"/>
                <a:gd name="connsiteY8" fmla="*/ 252028 h 504056"/>
                <a:gd name="connsiteX0" fmla="*/ 0 w 936104"/>
                <a:gd name="connsiteY0" fmla="*/ 252028 h 504056"/>
                <a:gd name="connsiteX1" fmla="*/ 468052 w 936104"/>
                <a:gd name="connsiteY1" fmla="*/ 0 h 504056"/>
                <a:gd name="connsiteX2" fmla="*/ 638057 w 936104"/>
                <a:gd name="connsiteY2" fmla="*/ 89199 h 504056"/>
                <a:gd name="connsiteX3" fmla="*/ 708682 w 936104"/>
                <a:gd name="connsiteY3" fmla="*/ 126369 h 504056"/>
                <a:gd name="connsiteX4" fmla="*/ 936104 w 936104"/>
                <a:gd name="connsiteY4" fmla="*/ 252028 h 504056"/>
                <a:gd name="connsiteX5" fmla="*/ 825901 w 936104"/>
                <a:gd name="connsiteY5" fmla="*/ 252028 h 504056"/>
                <a:gd name="connsiteX6" fmla="*/ 825901 w 936104"/>
                <a:gd name="connsiteY6" fmla="*/ 504056 h 504056"/>
                <a:gd name="connsiteX7" fmla="*/ 110203 w 936104"/>
                <a:gd name="connsiteY7" fmla="*/ 504056 h 504056"/>
                <a:gd name="connsiteX8" fmla="*/ 110203 w 936104"/>
                <a:gd name="connsiteY8" fmla="*/ 252028 h 504056"/>
                <a:gd name="connsiteX9" fmla="*/ 0 w 936104"/>
                <a:gd name="connsiteY9" fmla="*/ 252028 h 504056"/>
                <a:gd name="connsiteX0" fmla="*/ 0 w 936104"/>
                <a:gd name="connsiteY0" fmla="*/ 293155 h 545183"/>
                <a:gd name="connsiteX1" fmla="*/ 468052 w 936104"/>
                <a:gd name="connsiteY1" fmla="*/ 41127 h 545183"/>
                <a:gd name="connsiteX2" fmla="*/ 638057 w 936104"/>
                <a:gd name="connsiteY2" fmla="*/ 130326 h 545183"/>
                <a:gd name="connsiteX3" fmla="*/ 642911 w 936104"/>
                <a:gd name="connsiteY3" fmla="*/ 0 h 545183"/>
                <a:gd name="connsiteX4" fmla="*/ 708682 w 936104"/>
                <a:gd name="connsiteY4" fmla="*/ 167496 h 545183"/>
                <a:gd name="connsiteX5" fmla="*/ 936104 w 936104"/>
                <a:gd name="connsiteY5" fmla="*/ 293155 h 545183"/>
                <a:gd name="connsiteX6" fmla="*/ 825901 w 936104"/>
                <a:gd name="connsiteY6" fmla="*/ 293155 h 545183"/>
                <a:gd name="connsiteX7" fmla="*/ 825901 w 936104"/>
                <a:gd name="connsiteY7" fmla="*/ 545183 h 545183"/>
                <a:gd name="connsiteX8" fmla="*/ 110203 w 936104"/>
                <a:gd name="connsiteY8" fmla="*/ 545183 h 545183"/>
                <a:gd name="connsiteX9" fmla="*/ 110203 w 936104"/>
                <a:gd name="connsiteY9" fmla="*/ 293155 h 545183"/>
                <a:gd name="connsiteX10" fmla="*/ 0 w 936104"/>
                <a:gd name="connsiteY10" fmla="*/ 293155 h 545183"/>
                <a:gd name="connsiteX0" fmla="*/ 0 w 936104"/>
                <a:gd name="connsiteY0" fmla="*/ 293155 h 545183"/>
                <a:gd name="connsiteX1" fmla="*/ 468052 w 936104"/>
                <a:gd name="connsiteY1" fmla="*/ 41127 h 545183"/>
                <a:gd name="connsiteX2" fmla="*/ 638057 w 936104"/>
                <a:gd name="connsiteY2" fmla="*/ 130326 h 545183"/>
                <a:gd name="connsiteX3" fmla="*/ 642911 w 936104"/>
                <a:gd name="connsiteY3" fmla="*/ 0 h 545183"/>
                <a:gd name="connsiteX4" fmla="*/ 718419 w 936104"/>
                <a:gd name="connsiteY4" fmla="*/ 62025 h 545183"/>
                <a:gd name="connsiteX5" fmla="*/ 708682 w 936104"/>
                <a:gd name="connsiteY5" fmla="*/ 167496 h 545183"/>
                <a:gd name="connsiteX6" fmla="*/ 936104 w 936104"/>
                <a:gd name="connsiteY6" fmla="*/ 293155 h 545183"/>
                <a:gd name="connsiteX7" fmla="*/ 825901 w 936104"/>
                <a:gd name="connsiteY7" fmla="*/ 293155 h 545183"/>
                <a:gd name="connsiteX8" fmla="*/ 825901 w 936104"/>
                <a:gd name="connsiteY8" fmla="*/ 545183 h 545183"/>
                <a:gd name="connsiteX9" fmla="*/ 110203 w 936104"/>
                <a:gd name="connsiteY9" fmla="*/ 545183 h 545183"/>
                <a:gd name="connsiteX10" fmla="*/ 110203 w 936104"/>
                <a:gd name="connsiteY10" fmla="*/ 293155 h 545183"/>
                <a:gd name="connsiteX11" fmla="*/ 0 w 936104"/>
                <a:gd name="connsiteY11" fmla="*/ 293155 h 545183"/>
                <a:gd name="connsiteX0" fmla="*/ 0 w 936104"/>
                <a:gd name="connsiteY0" fmla="*/ 252028 h 504056"/>
                <a:gd name="connsiteX1" fmla="*/ 468052 w 936104"/>
                <a:gd name="connsiteY1" fmla="*/ 0 h 504056"/>
                <a:gd name="connsiteX2" fmla="*/ 638057 w 936104"/>
                <a:gd name="connsiteY2" fmla="*/ 89199 h 504056"/>
                <a:gd name="connsiteX3" fmla="*/ 637534 w 936104"/>
                <a:gd name="connsiteY3" fmla="*/ 1911 h 504056"/>
                <a:gd name="connsiteX4" fmla="*/ 718419 w 936104"/>
                <a:gd name="connsiteY4" fmla="*/ 20898 h 504056"/>
                <a:gd name="connsiteX5" fmla="*/ 708682 w 936104"/>
                <a:gd name="connsiteY5" fmla="*/ 126369 h 504056"/>
                <a:gd name="connsiteX6" fmla="*/ 936104 w 936104"/>
                <a:gd name="connsiteY6" fmla="*/ 252028 h 504056"/>
                <a:gd name="connsiteX7" fmla="*/ 825901 w 936104"/>
                <a:gd name="connsiteY7" fmla="*/ 252028 h 504056"/>
                <a:gd name="connsiteX8" fmla="*/ 825901 w 936104"/>
                <a:gd name="connsiteY8" fmla="*/ 504056 h 504056"/>
                <a:gd name="connsiteX9" fmla="*/ 110203 w 936104"/>
                <a:gd name="connsiteY9" fmla="*/ 504056 h 504056"/>
                <a:gd name="connsiteX10" fmla="*/ 110203 w 936104"/>
                <a:gd name="connsiteY10" fmla="*/ 252028 h 504056"/>
                <a:gd name="connsiteX11" fmla="*/ 0 w 936104"/>
                <a:gd name="connsiteY11" fmla="*/ 252028 h 504056"/>
                <a:gd name="connsiteX0" fmla="*/ 0 w 936104"/>
                <a:gd name="connsiteY0" fmla="*/ 260100 h 512128"/>
                <a:gd name="connsiteX1" fmla="*/ 468052 w 936104"/>
                <a:gd name="connsiteY1" fmla="*/ 8072 h 512128"/>
                <a:gd name="connsiteX2" fmla="*/ 638057 w 936104"/>
                <a:gd name="connsiteY2" fmla="*/ 97271 h 512128"/>
                <a:gd name="connsiteX3" fmla="*/ 637534 w 936104"/>
                <a:gd name="connsiteY3" fmla="*/ 9983 h 512128"/>
                <a:gd name="connsiteX4" fmla="*/ 704897 w 936104"/>
                <a:gd name="connsiteY4" fmla="*/ 0 h 512128"/>
                <a:gd name="connsiteX5" fmla="*/ 708682 w 936104"/>
                <a:gd name="connsiteY5" fmla="*/ 134441 h 512128"/>
                <a:gd name="connsiteX6" fmla="*/ 936104 w 936104"/>
                <a:gd name="connsiteY6" fmla="*/ 260100 h 512128"/>
                <a:gd name="connsiteX7" fmla="*/ 825901 w 936104"/>
                <a:gd name="connsiteY7" fmla="*/ 260100 h 512128"/>
                <a:gd name="connsiteX8" fmla="*/ 825901 w 936104"/>
                <a:gd name="connsiteY8" fmla="*/ 512128 h 512128"/>
                <a:gd name="connsiteX9" fmla="*/ 110203 w 936104"/>
                <a:gd name="connsiteY9" fmla="*/ 512128 h 512128"/>
                <a:gd name="connsiteX10" fmla="*/ 110203 w 936104"/>
                <a:gd name="connsiteY10" fmla="*/ 260100 h 512128"/>
                <a:gd name="connsiteX11" fmla="*/ 0 w 936104"/>
                <a:gd name="connsiteY11" fmla="*/ 260100 h 512128"/>
                <a:gd name="connsiteX0" fmla="*/ 0 w 936104"/>
                <a:gd name="connsiteY0" fmla="*/ 253066 h 505094"/>
                <a:gd name="connsiteX1" fmla="*/ 468052 w 936104"/>
                <a:gd name="connsiteY1" fmla="*/ 1038 h 505094"/>
                <a:gd name="connsiteX2" fmla="*/ 638057 w 936104"/>
                <a:gd name="connsiteY2" fmla="*/ 90237 h 505094"/>
                <a:gd name="connsiteX3" fmla="*/ 637534 w 936104"/>
                <a:gd name="connsiteY3" fmla="*/ 2949 h 505094"/>
                <a:gd name="connsiteX4" fmla="*/ 700083 w 936104"/>
                <a:gd name="connsiteY4" fmla="*/ 0 h 505094"/>
                <a:gd name="connsiteX5" fmla="*/ 708682 w 936104"/>
                <a:gd name="connsiteY5" fmla="*/ 127407 h 505094"/>
                <a:gd name="connsiteX6" fmla="*/ 936104 w 936104"/>
                <a:gd name="connsiteY6" fmla="*/ 253066 h 505094"/>
                <a:gd name="connsiteX7" fmla="*/ 825901 w 936104"/>
                <a:gd name="connsiteY7" fmla="*/ 253066 h 505094"/>
                <a:gd name="connsiteX8" fmla="*/ 825901 w 936104"/>
                <a:gd name="connsiteY8" fmla="*/ 505094 h 505094"/>
                <a:gd name="connsiteX9" fmla="*/ 110203 w 936104"/>
                <a:gd name="connsiteY9" fmla="*/ 505094 h 505094"/>
                <a:gd name="connsiteX10" fmla="*/ 110203 w 936104"/>
                <a:gd name="connsiteY10" fmla="*/ 253066 h 505094"/>
                <a:gd name="connsiteX11" fmla="*/ 0 w 936104"/>
                <a:gd name="connsiteY11" fmla="*/ 253066 h 505094"/>
                <a:gd name="connsiteX0" fmla="*/ 0 w 936104"/>
                <a:gd name="connsiteY0" fmla="*/ 255969 h 507997"/>
                <a:gd name="connsiteX1" fmla="*/ 468052 w 936104"/>
                <a:gd name="connsiteY1" fmla="*/ 3941 h 507997"/>
                <a:gd name="connsiteX2" fmla="*/ 638057 w 936104"/>
                <a:gd name="connsiteY2" fmla="*/ 93140 h 507997"/>
                <a:gd name="connsiteX3" fmla="*/ 637534 w 936104"/>
                <a:gd name="connsiteY3" fmla="*/ 5852 h 507997"/>
                <a:gd name="connsiteX4" fmla="*/ 708792 w 936104"/>
                <a:gd name="connsiteY4" fmla="*/ 0 h 507997"/>
                <a:gd name="connsiteX5" fmla="*/ 708682 w 936104"/>
                <a:gd name="connsiteY5" fmla="*/ 130310 h 507997"/>
                <a:gd name="connsiteX6" fmla="*/ 936104 w 936104"/>
                <a:gd name="connsiteY6" fmla="*/ 255969 h 507997"/>
                <a:gd name="connsiteX7" fmla="*/ 825901 w 936104"/>
                <a:gd name="connsiteY7" fmla="*/ 255969 h 507997"/>
                <a:gd name="connsiteX8" fmla="*/ 825901 w 936104"/>
                <a:gd name="connsiteY8" fmla="*/ 507997 h 507997"/>
                <a:gd name="connsiteX9" fmla="*/ 110203 w 936104"/>
                <a:gd name="connsiteY9" fmla="*/ 507997 h 507997"/>
                <a:gd name="connsiteX10" fmla="*/ 110203 w 936104"/>
                <a:gd name="connsiteY10" fmla="*/ 255969 h 507997"/>
                <a:gd name="connsiteX11" fmla="*/ 0 w 936104"/>
                <a:gd name="connsiteY11" fmla="*/ 255969 h 507997"/>
                <a:gd name="connsiteX0" fmla="*/ 0 w 936104"/>
                <a:gd name="connsiteY0" fmla="*/ 254741 h 506769"/>
                <a:gd name="connsiteX1" fmla="*/ 468052 w 936104"/>
                <a:gd name="connsiteY1" fmla="*/ 2713 h 506769"/>
                <a:gd name="connsiteX2" fmla="*/ 638057 w 936104"/>
                <a:gd name="connsiteY2" fmla="*/ 91912 h 506769"/>
                <a:gd name="connsiteX3" fmla="*/ 637534 w 936104"/>
                <a:gd name="connsiteY3" fmla="*/ 4624 h 506769"/>
                <a:gd name="connsiteX4" fmla="*/ 701075 w 936104"/>
                <a:gd name="connsiteY4" fmla="*/ 0 h 506769"/>
                <a:gd name="connsiteX5" fmla="*/ 708682 w 936104"/>
                <a:gd name="connsiteY5" fmla="*/ 129082 h 506769"/>
                <a:gd name="connsiteX6" fmla="*/ 936104 w 936104"/>
                <a:gd name="connsiteY6" fmla="*/ 254741 h 506769"/>
                <a:gd name="connsiteX7" fmla="*/ 825901 w 936104"/>
                <a:gd name="connsiteY7" fmla="*/ 254741 h 506769"/>
                <a:gd name="connsiteX8" fmla="*/ 825901 w 936104"/>
                <a:gd name="connsiteY8" fmla="*/ 506769 h 506769"/>
                <a:gd name="connsiteX9" fmla="*/ 110203 w 936104"/>
                <a:gd name="connsiteY9" fmla="*/ 506769 h 506769"/>
                <a:gd name="connsiteX10" fmla="*/ 110203 w 936104"/>
                <a:gd name="connsiteY10" fmla="*/ 254741 h 506769"/>
                <a:gd name="connsiteX11" fmla="*/ 0 w 936104"/>
                <a:gd name="connsiteY11" fmla="*/ 254741 h 506769"/>
                <a:gd name="connsiteX0" fmla="*/ 0 w 936104"/>
                <a:gd name="connsiteY0" fmla="*/ 259319 h 511347"/>
                <a:gd name="connsiteX1" fmla="*/ 468052 w 936104"/>
                <a:gd name="connsiteY1" fmla="*/ 7291 h 511347"/>
                <a:gd name="connsiteX2" fmla="*/ 638057 w 936104"/>
                <a:gd name="connsiteY2" fmla="*/ 96490 h 511347"/>
                <a:gd name="connsiteX3" fmla="*/ 637534 w 936104"/>
                <a:gd name="connsiteY3" fmla="*/ 9202 h 511347"/>
                <a:gd name="connsiteX4" fmla="*/ 710776 w 936104"/>
                <a:gd name="connsiteY4" fmla="*/ 0 h 511347"/>
                <a:gd name="connsiteX5" fmla="*/ 708682 w 936104"/>
                <a:gd name="connsiteY5" fmla="*/ 133660 h 511347"/>
                <a:gd name="connsiteX6" fmla="*/ 936104 w 936104"/>
                <a:gd name="connsiteY6" fmla="*/ 259319 h 511347"/>
                <a:gd name="connsiteX7" fmla="*/ 825901 w 936104"/>
                <a:gd name="connsiteY7" fmla="*/ 259319 h 511347"/>
                <a:gd name="connsiteX8" fmla="*/ 825901 w 936104"/>
                <a:gd name="connsiteY8" fmla="*/ 511347 h 511347"/>
                <a:gd name="connsiteX9" fmla="*/ 110203 w 936104"/>
                <a:gd name="connsiteY9" fmla="*/ 511347 h 511347"/>
                <a:gd name="connsiteX10" fmla="*/ 110203 w 936104"/>
                <a:gd name="connsiteY10" fmla="*/ 259319 h 511347"/>
                <a:gd name="connsiteX11" fmla="*/ 0 w 936104"/>
                <a:gd name="connsiteY11" fmla="*/ 259319 h 511347"/>
                <a:gd name="connsiteX0" fmla="*/ 0 w 936104"/>
                <a:gd name="connsiteY0" fmla="*/ 259319 h 511347"/>
                <a:gd name="connsiteX1" fmla="*/ 468052 w 936104"/>
                <a:gd name="connsiteY1" fmla="*/ 7291 h 511347"/>
                <a:gd name="connsiteX2" fmla="*/ 638057 w 936104"/>
                <a:gd name="connsiteY2" fmla="*/ 96490 h 511347"/>
                <a:gd name="connsiteX3" fmla="*/ 637534 w 936104"/>
                <a:gd name="connsiteY3" fmla="*/ 9202 h 511347"/>
                <a:gd name="connsiteX4" fmla="*/ 710776 w 936104"/>
                <a:gd name="connsiteY4" fmla="*/ 0 h 511347"/>
                <a:gd name="connsiteX5" fmla="*/ 708682 w 936104"/>
                <a:gd name="connsiteY5" fmla="*/ 133660 h 511347"/>
                <a:gd name="connsiteX6" fmla="*/ 936104 w 936104"/>
                <a:gd name="connsiteY6" fmla="*/ 259319 h 511347"/>
                <a:gd name="connsiteX7" fmla="*/ 825901 w 936104"/>
                <a:gd name="connsiteY7" fmla="*/ 259319 h 511347"/>
                <a:gd name="connsiteX8" fmla="*/ 825901 w 936104"/>
                <a:gd name="connsiteY8" fmla="*/ 511347 h 511347"/>
                <a:gd name="connsiteX9" fmla="*/ 476085 w 936104"/>
                <a:gd name="connsiteY9" fmla="*/ 509915 h 511347"/>
                <a:gd name="connsiteX10" fmla="*/ 110203 w 936104"/>
                <a:gd name="connsiteY10" fmla="*/ 511347 h 511347"/>
                <a:gd name="connsiteX11" fmla="*/ 110203 w 936104"/>
                <a:gd name="connsiteY11" fmla="*/ 259319 h 511347"/>
                <a:gd name="connsiteX12" fmla="*/ 0 w 936104"/>
                <a:gd name="connsiteY12" fmla="*/ 259319 h 511347"/>
                <a:gd name="connsiteX0" fmla="*/ 0 w 936104"/>
                <a:gd name="connsiteY0" fmla="*/ 259319 h 511347"/>
                <a:gd name="connsiteX1" fmla="*/ 468052 w 936104"/>
                <a:gd name="connsiteY1" fmla="*/ 7291 h 511347"/>
                <a:gd name="connsiteX2" fmla="*/ 638057 w 936104"/>
                <a:gd name="connsiteY2" fmla="*/ 96490 h 511347"/>
                <a:gd name="connsiteX3" fmla="*/ 637534 w 936104"/>
                <a:gd name="connsiteY3" fmla="*/ 9202 h 511347"/>
                <a:gd name="connsiteX4" fmla="*/ 710776 w 936104"/>
                <a:gd name="connsiteY4" fmla="*/ 0 h 511347"/>
                <a:gd name="connsiteX5" fmla="*/ 708682 w 936104"/>
                <a:gd name="connsiteY5" fmla="*/ 133660 h 511347"/>
                <a:gd name="connsiteX6" fmla="*/ 936104 w 936104"/>
                <a:gd name="connsiteY6" fmla="*/ 259319 h 511347"/>
                <a:gd name="connsiteX7" fmla="*/ 825901 w 936104"/>
                <a:gd name="connsiteY7" fmla="*/ 259319 h 511347"/>
                <a:gd name="connsiteX8" fmla="*/ 825901 w 936104"/>
                <a:gd name="connsiteY8" fmla="*/ 511347 h 511347"/>
                <a:gd name="connsiteX9" fmla="*/ 476085 w 936104"/>
                <a:gd name="connsiteY9" fmla="*/ 509915 h 511347"/>
                <a:gd name="connsiteX10" fmla="*/ 420274 w 936104"/>
                <a:gd name="connsiteY10" fmla="*/ 509915 h 511347"/>
                <a:gd name="connsiteX11" fmla="*/ 110203 w 936104"/>
                <a:gd name="connsiteY11" fmla="*/ 511347 h 511347"/>
                <a:gd name="connsiteX12" fmla="*/ 110203 w 936104"/>
                <a:gd name="connsiteY12" fmla="*/ 259319 h 511347"/>
                <a:gd name="connsiteX13" fmla="*/ 0 w 936104"/>
                <a:gd name="connsiteY13" fmla="*/ 259319 h 511347"/>
                <a:gd name="connsiteX0" fmla="*/ 0 w 936104"/>
                <a:gd name="connsiteY0" fmla="*/ 259319 h 511629"/>
                <a:gd name="connsiteX1" fmla="*/ 468052 w 936104"/>
                <a:gd name="connsiteY1" fmla="*/ 7291 h 511629"/>
                <a:gd name="connsiteX2" fmla="*/ 638057 w 936104"/>
                <a:gd name="connsiteY2" fmla="*/ 96490 h 511629"/>
                <a:gd name="connsiteX3" fmla="*/ 637534 w 936104"/>
                <a:gd name="connsiteY3" fmla="*/ 9202 h 511629"/>
                <a:gd name="connsiteX4" fmla="*/ 710776 w 936104"/>
                <a:gd name="connsiteY4" fmla="*/ 0 h 511629"/>
                <a:gd name="connsiteX5" fmla="*/ 708682 w 936104"/>
                <a:gd name="connsiteY5" fmla="*/ 133660 h 511629"/>
                <a:gd name="connsiteX6" fmla="*/ 936104 w 936104"/>
                <a:gd name="connsiteY6" fmla="*/ 259319 h 511629"/>
                <a:gd name="connsiteX7" fmla="*/ 825901 w 936104"/>
                <a:gd name="connsiteY7" fmla="*/ 259319 h 511629"/>
                <a:gd name="connsiteX8" fmla="*/ 825901 w 936104"/>
                <a:gd name="connsiteY8" fmla="*/ 511347 h 511629"/>
                <a:gd name="connsiteX9" fmla="*/ 523440 w 936104"/>
                <a:gd name="connsiteY9" fmla="*/ 511629 h 511629"/>
                <a:gd name="connsiteX10" fmla="*/ 476085 w 936104"/>
                <a:gd name="connsiteY10" fmla="*/ 509915 h 511629"/>
                <a:gd name="connsiteX11" fmla="*/ 420274 w 936104"/>
                <a:gd name="connsiteY11" fmla="*/ 509915 h 511629"/>
                <a:gd name="connsiteX12" fmla="*/ 110203 w 936104"/>
                <a:gd name="connsiteY12" fmla="*/ 511347 h 511629"/>
                <a:gd name="connsiteX13" fmla="*/ 110203 w 936104"/>
                <a:gd name="connsiteY13" fmla="*/ 259319 h 511629"/>
                <a:gd name="connsiteX14" fmla="*/ 0 w 936104"/>
                <a:gd name="connsiteY14" fmla="*/ 259319 h 511629"/>
                <a:gd name="connsiteX0" fmla="*/ 0 w 936104"/>
                <a:gd name="connsiteY0" fmla="*/ 259319 h 511629"/>
                <a:gd name="connsiteX1" fmla="*/ 468052 w 936104"/>
                <a:gd name="connsiteY1" fmla="*/ 7291 h 511629"/>
                <a:gd name="connsiteX2" fmla="*/ 638057 w 936104"/>
                <a:gd name="connsiteY2" fmla="*/ 96490 h 511629"/>
                <a:gd name="connsiteX3" fmla="*/ 637534 w 936104"/>
                <a:gd name="connsiteY3" fmla="*/ 9202 h 511629"/>
                <a:gd name="connsiteX4" fmla="*/ 710776 w 936104"/>
                <a:gd name="connsiteY4" fmla="*/ 0 h 511629"/>
                <a:gd name="connsiteX5" fmla="*/ 708682 w 936104"/>
                <a:gd name="connsiteY5" fmla="*/ 133660 h 511629"/>
                <a:gd name="connsiteX6" fmla="*/ 936104 w 936104"/>
                <a:gd name="connsiteY6" fmla="*/ 259319 h 511629"/>
                <a:gd name="connsiteX7" fmla="*/ 825901 w 936104"/>
                <a:gd name="connsiteY7" fmla="*/ 259319 h 511629"/>
                <a:gd name="connsiteX8" fmla="*/ 825901 w 936104"/>
                <a:gd name="connsiteY8" fmla="*/ 511347 h 511629"/>
                <a:gd name="connsiteX9" fmla="*/ 523440 w 936104"/>
                <a:gd name="connsiteY9" fmla="*/ 511629 h 511629"/>
                <a:gd name="connsiteX10" fmla="*/ 463401 w 936104"/>
                <a:gd name="connsiteY10" fmla="*/ 296460 h 511629"/>
                <a:gd name="connsiteX11" fmla="*/ 420274 w 936104"/>
                <a:gd name="connsiteY11" fmla="*/ 509915 h 511629"/>
                <a:gd name="connsiteX12" fmla="*/ 110203 w 936104"/>
                <a:gd name="connsiteY12" fmla="*/ 511347 h 511629"/>
                <a:gd name="connsiteX13" fmla="*/ 110203 w 936104"/>
                <a:gd name="connsiteY13" fmla="*/ 259319 h 511629"/>
                <a:gd name="connsiteX14" fmla="*/ 0 w 936104"/>
                <a:gd name="connsiteY14" fmla="*/ 259319 h 511629"/>
                <a:gd name="connsiteX0" fmla="*/ 0 w 936104"/>
                <a:gd name="connsiteY0" fmla="*/ 259319 h 511629"/>
                <a:gd name="connsiteX1" fmla="*/ 468052 w 936104"/>
                <a:gd name="connsiteY1" fmla="*/ 7291 h 511629"/>
                <a:gd name="connsiteX2" fmla="*/ 638057 w 936104"/>
                <a:gd name="connsiteY2" fmla="*/ 96490 h 511629"/>
                <a:gd name="connsiteX3" fmla="*/ 637534 w 936104"/>
                <a:gd name="connsiteY3" fmla="*/ 9202 h 511629"/>
                <a:gd name="connsiteX4" fmla="*/ 710776 w 936104"/>
                <a:gd name="connsiteY4" fmla="*/ 0 h 511629"/>
                <a:gd name="connsiteX5" fmla="*/ 708682 w 936104"/>
                <a:gd name="connsiteY5" fmla="*/ 133660 h 511629"/>
                <a:gd name="connsiteX6" fmla="*/ 936104 w 936104"/>
                <a:gd name="connsiteY6" fmla="*/ 259319 h 511629"/>
                <a:gd name="connsiteX7" fmla="*/ 825901 w 936104"/>
                <a:gd name="connsiteY7" fmla="*/ 259319 h 511629"/>
                <a:gd name="connsiteX8" fmla="*/ 825901 w 936104"/>
                <a:gd name="connsiteY8" fmla="*/ 511347 h 511629"/>
                <a:gd name="connsiteX9" fmla="*/ 523440 w 936104"/>
                <a:gd name="connsiteY9" fmla="*/ 511629 h 511629"/>
                <a:gd name="connsiteX10" fmla="*/ 463401 w 936104"/>
                <a:gd name="connsiteY10" fmla="*/ 296460 h 511629"/>
                <a:gd name="connsiteX11" fmla="*/ 420274 w 936104"/>
                <a:gd name="connsiteY11" fmla="*/ 509915 h 511629"/>
                <a:gd name="connsiteX12" fmla="*/ 110203 w 936104"/>
                <a:gd name="connsiteY12" fmla="*/ 511347 h 511629"/>
                <a:gd name="connsiteX13" fmla="*/ 110203 w 936104"/>
                <a:gd name="connsiteY13" fmla="*/ 259319 h 511629"/>
                <a:gd name="connsiteX14" fmla="*/ 0 w 936104"/>
                <a:gd name="connsiteY14" fmla="*/ 259319 h 511629"/>
                <a:gd name="connsiteX0" fmla="*/ 0 w 936104"/>
                <a:gd name="connsiteY0" fmla="*/ 259319 h 511629"/>
                <a:gd name="connsiteX1" fmla="*/ 468052 w 936104"/>
                <a:gd name="connsiteY1" fmla="*/ 7291 h 511629"/>
                <a:gd name="connsiteX2" fmla="*/ 638057 w 936104"/>
                <a:gd name="connsiteY2" fmla="*/ 96490 h 511629"/>
                <a:gd name="connsiteX3" fmla="*/ 637534 w 936104"/>
                <a:gd name="connsiteY3" fmla="*/ 9202 h 511629"/>
                <a:gd name="connsiteX4" fmla="*/ 710776 w 936104"/>
                <a:gd name="connsiteY4" fmla="*/ 0 h 511629"/>
                <a:gd name="connsiteX5" fmla="*/ 708682 w 936104"/>
                <a:gd name="connsiteY5" fmla="*/ 133660 h 511629"/>
                <a:gd name="connsiteX6" fmla="*/ 936104 w 936104"/>
                <a:gd name="connsiteY6" fmla="*/ 259319 h 511629"/>
                <a:gd name="connsiteX7" fmla="*/ 825901 w 936104"/>
                <a:gd name="connsiteY7" fmla="*/ 259319 h 511629"/>
                <a:gd name="connsiteX8" fmla="*/ 825901 w 936104"/>
                <a:gd name="connsiteY8" fmla="*/ 511347 h 511629"/>
                <a:gd name="connsiteX9" fmla="*/ 523440 w 936104"/>
                <a:gd name="connsiteY9" fmla="*/ 511629 h 511629"/>
                <a:gd name="connsiteX10" fmla="*/ 471857 w 936104"/>
                <a:gd name="connsiteY10" fmla="*/ 294746 h 511629"/>
                <a:gd name="connsiteX11" fmla="*/ 420274 w 936104"/>
                <a:gd name="connsiteY11" fmla="*/ 509915 h 511629"/>
                <a:gd name="connsiteX12" fmla="*/ 110203 w 936104"/>
                <a:gd name="connsiteY12" fmla="*/ 511347 h 511629"/>
                <a:gd name="connsiteX13" fmla="*/ 110203 w 936104"/>
                <a:gd name="connsiteY13" fmla="*/ 259319 h 511629"/>
                <a:gd name="connsiteX14" fmla="*/ 0 w 936104"/>
                <a:gd name="connsiteY14" fmla="*/ 259319 h 511629"/>
                <a:gd name="connsiteX0" fmla="*/ 0 w 936104"/>
                <a:gd name="connsiteY0" fmla="*/ 259319 h 511629"/>
                <a:gd name="connsiteX1" fmla="*/ 468052 w 936104"/>
                <a:gd name="connsiteY1" fmla="*/ 7291 h 511629"/>
                <a:gd name="connsiteX2" fmla="*/ 638057 w 936104"/>
                <a:gd name="connsiteY2" fmla="*/ 96490 h 511629"/>
                <a:gd name="connsiteX3" fmla="*/ 637534 w 936104"/>
                <a:gd name="connsiteY3" fmla="*/ 9202 h 511629"/>
                <a:gd name="connsiteX4" fmla="*/ 710776 w 936104"/>
                <a:gd name="connsiteY4" fmla="*/ 0 h 511629"/>
                <a:gd name="connsiteX5" fmla="*/ 708682 w 936104"/>
                <a:gd name="connsiteY5" fmla="*/ 133660 h 511629"/>
                <a:gd name="connsiteX6" fmla="*/ 936104 w 936104"/>
                <a:gd name="connsiteY6" fmla="*/ 259319 h 511629"/>
                <a:gd name="connsiteX7" fmla="*/ 825901 w 936104"/>
                <a:gd name="connsiteY7" fmla="*/ 259319 h 511629"/>
                <a:gd name="connsiteX8" fmla="*/ 825901 w 936104"/>
                <a:gd name="connsiteY8" fmla="*/ 511347 h 511629"/>
                <a:gd name="connsiteX9" fmla="*/ 523440 w 936104"/>
                <a:gd name="connsiteY9" fmla="*/ 511629 h 511629"/>
                <a:gd name="connsiteX10" fmla="*/ 471857 w 936104"/>
                <a:gd name="connsiteY10" fmla="*/ 294746 h 511629"/>
                <a:gd name="connsiteX11" fmla="*/ 420274 w 936104"/>
                <a:gd name="connsiteY11" fmla="*/ 509915 h 511629"/>
                <a:gd name="connsiteX12" fmla="*/ 110203 w 936104"/>
                <a:gd name="connsiteY12" fmla="*/ 511347 h 511629"/>
                <a:gd name="connsiteX13" fmla="*/ 110203 w 936104"/>
                <a:gd name="connsiteY13" fmla="*/ 259319 h 511629"/>
                <a:gd name="connsiteX14" fmla="*/ 0 w 936104"/>
                <a:gd name="connsiteY14" fmla="*/ 259319 h 511629"/>
                <a:gd name="connsiteX0" fmla="*/ 0 w 936104"/>
                <a:gd name="connsiteY0" fmla="*/ 259319 h 511629"/>
                <a:gd name="connsiteX1" fmla="*/ 468052 w 936104"/>
                <a:gd name="connsiteY1" fmla="*/ 7291 h 511629"/>
                <a:gd name="connsiteX2" fmla="*/ 638057 w 936104"/>
                <a:gd name="connsiteY2" fmla="*/ 96490 h 511629"/>
                <a:gd name="connsiteX3" fmla="*/ 637534 w 936104"/>
                <a:gd name="connsiteY3" fmla="*/ 9202 h 511629"/>
                <a:gd name="connsiteX4" fmla="*/ 710776 w 936104"/>
                <a:gd name="connsiteY4" fmla="*/ 0 h 511629"/>
                <a:gd name="connsiteX5" fmla="*/ 708682 w 936104"/>
                <a:gd name="connsiteY5" fmla="*/ 133660 h 511629"/>
                <a:gd name="connsiteX6" fmla="*/ 936104 w 936104"/>
                <a:gd name="connsiteY6" fmla="*/ 259319 h 511629"/>
                <a:gd name="connsiteX7" fmla="*/ 825901 w 936104"/>
                <a:gd name="connsiteY7" fmla="*/ 259319 h 511629"/>
                <a:gd name="connsiteX8" fmla="*/ 825901 w 936104"/>
                <a:gd name="connsiteY8" fmla="*/ 511347 h 511629"/>
                <a:gd name="connsiteX9" fmla="*/ 523440 w 936104"/>
                <a:gd name="connsiteY9" fmla="*/ 511629 h 511629"/>
                <a:gd name="connsiteX10" fmla="*/ 471857 w 936104"/>
                <a:gd name="connsiteY10" fmla="*/ 294746 h 511629"/>
                <a:gd name="connsiteX11" fmla="*/ 420274 w 936104"/>
                <a:gd name="connsiteY11" fmla="*/ 509915 h 511629"/>
                <a:gd name="connsiteX12" fmla="*/ 110203 w 936104"/>
                <a:gd name="connsiteY12" fmla="*/ 511347 h 511629"/>
                <a:gd name="connsiteX13" fmla="*/ 110203 w 936104"/>
                <a:gd name="connsiteY13" fmla="*/ 259319 h 511629"/>
                <a:gd name="connsiteX14" fmla="*/ 0 w 936104"/>
                <a:gd name="connsiteY14" fmla="*/ 259319 h 511629"/>
                <a:gd name="connsiteX0" fmla="*/ 0 w 936104"/>
                <a:gd name="connsiteY0" fmla="*/ 259319 h 511629"/>
                <a:gd name="connsiteX1" fmla="*/ 468052 w 936104"/>
                <a:gd name="connsiteY1" fmla="*/ 7291 h 511629"/>
                <a:gd name="connsiteX2" fmla="*/ 638057 w 936104"/>
                <a:gd name="connsiteY2" fmla="*/ 96490 h 511629"/>
                <a:gd name="connsiteX3" fmla="*/ 637534 w 936104"/>
                <a:gd name="connsiteY3" fmla="*/ 9202 h 511629"/>
                <a:gd name="connsiteX4" fmla="*/ 710776 w 936104"/>
                <a:gd name="connsiteY4" fmla="*/ 0 h 511629"/>
                <a:gd name="connsiteX5" fmla="*/ 708682 w 936104"/>
                <a:gd name="connsiteY5" fmla="*/ 133660 h 511629"/>
                <a:gd name="connsiteX6" fmla="*/ 936104 w 936104"/>
                <a:gd name="connsiteY6" fmla="*/ 259319 h 511629"/>
                <a:gd name="connsiteX7" fmla="*/ 825901 w 936104"/>
                <a:gd name="connsiteY7" fmla="*/ 259319 h 511629"/>
                <a:gd name="connsiteX8" fmla="*/ 825901 w 936104"/>
                <a:gd name="connsiteY8" fmla="*/ 511347 h 511629"/>
                <a:gd name="connsiteX9" fmla="*/ 523440 w 936104"/>
                <a:gd name="connsiteY9" fmla="*/ 511629 h 511629"/>
                <a:gd name="connsiteX10" fmla="*/ 471857 w 936104"/>
                <a:gd name="connsiteY10" fmla="*/ 294746 h 511629"/>
                <a:gd name="connsiteX11" fmla="*/ 420274 w 936104"/>
                <a:gd name="connsiteY11" fmla="*/ 509915 h 511629"/>
                <a:gd name="connsiteX12" fmla="*/ 110203 w 936104"/>
                <a:gd name="connsiteY12" fmla="*/ 511347 h 511629"/>
                <a:gd name="connsiteX13" fmla="*/ 110203 w 936104"/>
                <a:gd name="connsiteY13" fmla="*/ 259319 h 511629"/>
                <a:gd name="connsiteX14" fmla="*/ 0 w 936104"/>
                <a:gd name="connsiteY14" fmla="*/ 259319 h 511629"/>
                <a:gd name="connsiteX0" fmla="*/ 0 w 936104"/>
                <a:gd name="connsiteY0" fmla="*/ 259319 h 511629"/>
                <a:gd name="connsiteX1" fmla="*/ 468052 w 936104"/>
                <a:gd name="connsiteY1" fmla="*/ 7291 h 511629"/>
                <a:gd name="connsiteX2" fmla="*/ 638057 w 936104"/>
                <a:gd name="connsiteY2" fmla="*/ 96490 h 511629"/>
                <a:gd name="connsiteX3" fmla="*/ 637534 w 936104"/>
                <a:gd name="connsiteY3" fmla="*/ 9202 h 511629"/>
                <a:gd name="connsiteX4" fmla="*/ 710776 w 936104"/>
                <a:gd name="connsiteY4" fmla="*/ 0 h 511629"/>
                <a:gd name="connsiteX5" fmla="*/ 708682 w 936104"/>
                <a:gd name="connsiteY5" fmla="*/ 133660 h 511629"/>
                <a:gd name="connsiteX6" fmla="*/ 936104 w 936104"/>
                <a:gd name="connsiteY6" fmla="*/ 259319 h 511629"/>
                <a:gd name="connsiteX7" fmla="*/ 825901 w 936104"/>
                <a:gd name="connsiteY7" fmla="*/ 259319 h 511629"/>
                <a:gd name="connsiteX8" fmla="*/ 825901 w 936104"/>
                <a:gd name="connsiteY8" fmla="*/ 511347 h 511629"/>
                <a:gd name="connsiteX9" fmla="*/ 523440 w 936104"/>
                <a:gd name="connsiteY9" fmla="*/ 511629 h 511629"/>
                <a:gd name="connsiteX10" fmla="*/ 471857 w 936104"/>
                <a:gd name="connsiteY10" fmla="*/ 294746 h 511629"/>
                <a:gd name="connsiteX11" fmla="*/ 412663 w 936104"/>
                <a:gd name="connsiteY11" fmla="*/ 509915 h 511629"/>
                <a:gd name="connsiteX12" fmla="*/ 110203 w 936104"/>
                <a:gd name="connsiteY12" fmla="*/ 511347 h 511629"/>
                <a:gd name="connsiteX13" fmla="*/ 110203 w 936104"/>
                <a:gd name="connsiteY13" fmla="*/ 259319 h 511629"/>
                <a:gd name="connsiteX14" fmla="*/ 0 w 936104"/>
                <a:gd name="connsiteY14" fmla="*/ 259319 h 511629"/>
                <a:gd name="connsiteX0" fmla="*/ 0 w 936104"/>
                <a:gd name="connsiteY0" fmla="*/ 259319 h 511629"/>
                <a:gd name="connsiteX1" fmla="*/ 468052 w 936104"/>
                <a:gd name="connsiteY1" fmla="*/ 7291 h 511629"/>
                <a:gd name="connsiteX2" fmla="*/ 638057 w 936104"/>
                <a:gd name="connsiteY2" fmla="*/ 96490 h 511629"/>
                <a:gd name="connsiteX3" fmla="*/ 637534 w 936104"/>
                <a:gd name="connsiteY3" fmla="*/ 9202 h 511629"/>
                <a:gd name="connsiteX4" fmla="*/ 710776 w 936104"/>
                <a:gd name="connsiteY4" fmla="*/ 0 h 511629"/>
                <a:gd name="connsiteX5" fmla="*/ 708682 w 936104"/>
                <a:gd name="connsiteY5" fmla="*/ 133660 h 511629"/>
                <a:gd name="connsiteX6" fmla="*/ 936104 w 936104"/>
                <a:gd name="connsiteY6" fmla="*/ 259319 h 511629"/>
                <a:gd name="connsiteX7" fmla="*/ 825901 w 936104"/>
                <a:gd name="connsiteY7" fmla="*/ 259319 h 511629"/>
                <a:gd name="connsiteX8" fmla="*/ 825901 w 936104"/>
                <a:gd name="connsiteY8" fmla="*/ 511347 h 511629"/>
                <a:gd name="connsiteX9" fmla="*/ 536970 w 936104"/>
                <a:gd name="connsiteY9" fmla="*/ 511629 h 511629"/>
                <a:gd name="connsiteX10" fmla="*/ 471857 w 936104"/>
                <a:gd name="connsiteY10" fmla="*/ 294746 h 511629"/>
                <a:gd name="connsiteX11" fmla="*/ 412663 w 936104"/>
                <a:gd name="connsiteY11" fmla="*/ 509915 h 511629"/>
                <a:gd name="connsiteX12" fmla="*/ 110203 w 936104"/>
                <a:gd name="connsiteY12" fmla="*/ 511347 h 511629"/>
                <a:gd name="connsiteX13" fmla="*/ 110203 w 936104"/>
                <a:gd name="connsiteY13" fmla="*/ 259319 h 511629"/>
                <a:gd name="connsiteX14" fmla="*/ 0 w 936104"/>
                <a:gd name="connsiteY14" fmla="*/ 259319 h 511629"/>
                <a:gd name="connsiteX0" fmla="*/ 0 w 936104"/>
                <a:gd name="connsiteY0" fmla="*/ 259319 h 511629"/>
                <a:gd name="connsiteX1" fmla="*/ 468052 w 936104"/>
                <a:gd name="connsiteY1" fmla="*/ 7291 h 511629"/>
                <a:gd name="connsiteX2" fmla="*/ 638057 w 936104"/>
                <a:gd name="connsiteY2" fmla="*/ 96490 h 511629"/>
                <a:gd name="connsiteX3" fmla="*/ 637534 w 936104"/>
                <a:gd name="connsiteY3" fmla="*/ 9202 h 511629"/>
                <a:gd name="connsiteX4" fmla="*/ 710776 w 936104"/>
                <a:gd name="connsiteY4" fmla="*/ 0 h 511629"/>
                <a:gd name="connsiteX5" fmla="*/ 708682 w 936104"/>
                <a:gd name="connsiteY5" fmla="*/ 133660 h 511629"/>
                <a:gd name="connsiteX6" fmla="*/ 936104 w 936104"/>
                <a:gd name="connsiteY6" fmla="*/ 259319 h 511629"/>
                <a:gd name="connsiteX7" fmla="*/ 825901 w 936104"/>
                <a:gd name="connsiteY7" fmla="*/ 259319 h 511629"/>
                <a:gd name="connsiteX8" fmla="*/ 825901 w 936104"/>
                <a:gd name="connsiteY8" fmla="*/ 511347 h 511629"/>
                <a:gd name="connsiteX9" fmla="*/ 536970 w 936104"/>
                <a:gd name="connsiteY9" fmla="*/ 511629 h 511629"/>
                <a:gd name="connsiteX10" fmla="*/ 512447 w 936104"/>
                <a:gd name="connsiteY10" fmla="*/ 305890 h 511629"/>
                <a:gd name="connsiteX11" fmla="*/ 471857 w 936104"/>
                <a:gd name="connsiteY11" fmla="*/ 294746 h 511629"/>
                <a:gd name="connsiteX12" fmla="*/ 412663 w 936104"/>
                <a:gd name="connsiteY12" fmla="*/ 509915 h 511629"/>
                <a:gd name="connsiteX13" fmla="*/ 110203 w 936104"/>
                <a:gd name="connsiteY13" fmla="*/ 511347 h 511629"/>
                <a:gd name="connsiteX14" fmla="*/ 110203 w 936104"/>
                <a:gd name="connsiteY14" fmla="*/ 259319 h 511629"/>
                <a:gd name="connsiteX15" fmla="*/ 0 w 936104"/>
                <a:gd name="connsiteY15" fmla="*/ 259319 h 511629"/>
                <a:gd name="connsiteX0" fmla="*/ 0 w 936104"/>
                <a:gd name="connsiteY0" fmla="*/ 259319 h 511629"/>
                <a:gd name="connsiteX1" fmla="*/ 468052 w 936104"/>
                <a:gd name="connsiteY1" fmla="*/ 7291 h 511629"/>
                <a:gd name="connsiteX2" fmla="*/ 638057 w 936104"/>
                <a:gd name="connsiteY2" fmla="*/ 96490 h 511629"/>
                <a:gd name="connsiteX3" fmla="*/ 637534 w 936104"/>
                <a:gd name="connsiteY3" fmla="*/ 9202 h 511629"/>
                <a:gd name="connsiteX4" fmla="*/ 710776 w 936104"/>
                <a:gd name="connsiteY4" fmla="*/ 0 h 511629"/>
                <a:gd name="connsiteX5" fmla="*/ 708682 w 936104"/>
                <a:gd name="connsiteY5" fmla="*/ 133660 h 511629"/>
                <a:gd name="connsiteX6" fmla="*/ 936104 w 936104"/>
                <a:gd name="connsiteY6" fmla="*/ 259319 h 511629"/>
                <a:gd name="connsiteX7" fmla="*/ 825901 w 936104"/>
                <a:gd name="connsiteY7" fmla="*/ 259319 h 511629"/>
                <a:gd name="connsiteX8" fmla="*/ 825901 w 936104"/>
                <a:gd name="connsiteY8" fmla="*/ 511347 h 511629"/>
                <a:gd name="connsiteX9" fmla="*/ 536970 w 936104"/>
                <a:gd name="connsiteY9" fmla="*/ 511629 h 511629"/>
                <a:gd name="connsiteX10" fmla="*/ 512447 w 936104"/>
                <a:gd name="connsiteY10" fmla="*/ 305890 h 511629"/>
                <a:gd name="connsiteX11" fmla="*/ 431267 w 936104"/>
                <a:gd name="connsiteY11" fmla="*/ 303318 h 511629"/>
                <a:gd name="connsiteX12" fmla="*/ 412663 w 936104"/>
                <a:gd name="connsiteY12" fmla="*/ 509915 h 511629"/>
                <a:gd name="connsiteX13" fmla="*/ 110203 w 936104"/>
                <a:gd name="connsiteY13" fmla="*/ 511347 h 511629"/>
                <a:gd name="connsiteX14" fmla="*/ 110203 w 936104"/>
                <a:gd name="connsiteY14" fmla="*/ 259319 h 511629"/>
                <a:gd name="connsiteX15" fmla="*/ 0 w 936104"/>
                <a:gd name="connsiteY15" fmla="*/ 259319 h 511629"/>
                <a:gd name="connsiteX0" fmla="*/ 0 w 936104"/>
                <a:gd name="connsiteY0" fmla="*/ 259319 h 511629"/>
                <a:gd name="connsiteX1" fmla="*/ 468052 w 936104"/>
                <a:gd name="connsiteY1" fmla="*/ 7291 h 511629"/>
                <a:gd name="connsiteX2" fmla="*/ 638057 w 936104"/>
                <a:gd name="connsiteY2" fmla="*/ 96490 h 511629"/>
                <a:gd name="connsiteX3" fmla="*/ 637534 w 936104"/>
                <a:gd name="connsiteY3" fmla="*/ 9202 h 511629"/>
                <a:gd name="connsiteX4" fmla="*/ 710776 w 936104"/>
                <a:gd name="connsiteY4" fmla="*/ 0 h 511629"/>
                <a:gd name="connsiteX5" fmla="*/ 708682 w 936104"/>
                <a:gd name="connsiteY5" fmla="*/ 133660 h 511629"/>
                <a:gd name="connsiteX6" fmla="*/ 936104 w 936104"/>
                <a:gd name="connsiteY6" fmla="*/ 259319 h 511629"/>
                <a:gd name="connsiteX7" fmla="*/ 825901 w 936104"/>
                <a:gd name="connsiteY7" fmla="*/ 259319 h 511629"/>
                <a:gd name="connsiteX8" fmla="*/ 825901 w 936104"/>
                <a:gd name="connsiteY8" fmla="*/ 511347 h 511629"/>
                <a:gd name="connsiteX9" fmla="*/ 536970 w 936104"/>
                <a:gd name="connsiteY9" fmla="*/ 511629 h 511629"/>
                <a:gd name="connsiteX10" fmla="*/ 512447 w 936104"/>
                <a:gd name="connsiteY10" fmla="*/ 305890 h 511629"/>
                <a:gd name="connsiteX11" fmla="*/ 431267 w 936104"/>
                <a:gd name="connsiteY11" fmla="*/ 303318 h 511629"/>
                <a:gd name="connsiteX12" fmla="*/ 412663 w 936104"/>
                <a:gd name="connsiteY12" fmla="*/ 509915 h 511629"/>
                <a:gd name="connsiteX13" fmla="*/ 110203 w 936104"/>
                <a:gd name="connsiteY13" fmla="*/ 511347 h 511629"/>
                <a:gd name="connsiteX14" fmla="*/ 110203 w 936104"/>
                <a:gd name="connsiteY14" fmla="*/ 259319 h 511629"/>
                <a:gd name="connsiteX15" fmla="*/ 0 w 936104"/>
                <a:gd name="connsiteY15" fmla="*/ 259319 h 511629"/>
                <a:gd name="connsiteX0" fmla="*/ 0 w 936104"/>
                <a:gd name="connsiteY0" fmla="*/ 259319 h 511629"/>
                <a:gd name="connsiteX1" fmla="*/ 468052 w 936104"/>
                <a:gd name="connsiteY1" fmla="*/ 7291 h 511629"/>
                <a:gd name="connsiteX2" fmla="*/ 638057 w 936104"/>
                <a:gd name="connsiteY2" fmla="*/ 96490 h 511629"/>
                <a:gd name="connsiteX3" fmla="*/ 637534 w 936104"/>
                <a:gd name="connsiteY3" fmla="*/ 9202 h 511629"/>
                <a:gd name="connsiteX4" fmla="*/ 710776 w 936104"/>
                <a:gd name="connsiteY4" fmla="*/ 0 h 511629"/>
                <a:gd name="connsiteX5" fmla="*/ 708682 w 936104"/>
                <a:gd name="connsiteY5" fmla="*/ 133660 h 511629"/>
                <a:gd name="connsiteX6" fmla="*/ 936104 w 936104"/>
                <a:gd name="connsiteY6" fmla="*/ 259319 h 511629"/>
                <a:gd name="connsiteX7" fmla="*/ 825901 w 936104"/>
                <a:gd name="connsiteY7" fmla="*/ 259319 h 511629"/>
                <a:gd name="connsiteX8" fmla="*/ 825901 w 936104"/>
                <a:gd name="connsiteY8" fmla="*/ 511347 h 511629"/>
                <a:gd name="connsiteX9" fmla="*/ 536970 w 936104"/>
                <a:gd name="connsiteY9" fmla="*/ 511629 h 511629"/>
                <a:gd name="connsiteX10" fmla="*/ 512447 w 936104"/>
                <a:gd name="connsiteY10" fmla="*/ 305890 h 511629"/>
                <a:gd name="connsiteX11" fmla="*/ 431267 w 936104"/>
                <a:gd name="connsiteY11" fmla="*/ 303318 h 511629"/>
                <a:gd name="connsiteX12" fmla="*/ 412663 w 936104"/>
                <a:gd name="connsiteY12" fmla="*/ 509915 h 511629"/>
                <a:gd name="connsiteX13" fmla="*/ 110203 w 936104"/>
                <a:gd name="connsiteY13" fmla="*/ 511347 h 511629"/>
                <a:gd name="connsiteX14" fmla="*/ 110203 w 936104"/>
                <a:gd name="connsiteY14" fmla="*/ 259319 h 511629"/>
                <a:gd name="connsiteX15" fmla="*/ 0 w 936104"/>
                <a:gd name="connsiteY15" fmla="*/ 259319 h 511629"/>
                <a:gd name="connsiteX0" fmla="*/ 0 w 936104"/>
                <a:gd name="connsiteY0" fmla="*/ 259319 h 511629"/>
                <a:gd name="connsiteX1" fmla="*/ 468052 w 936104"/>
                <a:gd name="connsiteY1" fmla="*/ 7291 h 511629"/>
                <a:gd name="connsiteX2" fmla="*/ 638057 w 936104"/>
                <a:gd name="connsiteY2" fmla="*/ 96490 h 511629"/>
                <a:gd name="connsiteX3" fmla="*/ 637534 w 936104"/>
                <a:gd name="connsiteY3" fmla="*/ 9202 h 511629"/>
                <a:gd name="connsiteX4" fmla="*/ 710776 w 936104"/>
                <a:gd name="connsiteY4" fmla="*/ 0 h 511629"/>
                <a:gd name="connsiteX5" fmla="*/ 708682 w 936104"/>
                <a:gd name="connsiteY5" fmla="*/ 133660 h 511629"/>
                <a:gd name="connsiteX6" fmla="*/ 936104 w 936104"/>
                <a:gd name="connsiteY6" fmla="*/ 259319 h 511629"/>
                <a:gd name="connsiteX7" fmla="*/ 825901 w 936104"/>
                <a:gd name="connsiteY7" fmla="*/ 259319 h 511629"/>
                <a:gd name="connsiteX8" fmla="*/ 825901 w 936104"/>
                <a:gd name="connsiteY8" fmla="*/ 511347 h 511629"/>
                <a:gd name="connsiteX9" fmla="*/ 536970 w 936104"/>
                <a:gd name="connsiteY9" fmla="*/ 511629 h 511629"/>
                <a:gd name="connsiteX10" fmla="*/ 534433 w 936104"/>
                <a:gd name="connsiteY10" fmla="*/ 321321 h 511629"/>
                <a:gd name="connsiteX11" fmla="*/ 431267 w 936104"/>
                <a:gd name="connsiteY11" fmla="*/ 303318 h 511629"/>
                <a:gd name="connsiteX12" fmla="*/ 412663 w 936104"/>
                <a:gd name="connsiteY12" fmla="*/ 509915 h 511629"/>
                <a:gd name="connsiteX13" fmla="*/ 110203 w 936104"/>
                <a:gd name="connsiteY13" fmla="*/ 511347 h 511629"/>
                <a:gd name="connsiteX14" fmla="*/ 110203 w 936104"/>
                <a:gd name="connsiteY14" fmla="*/ 259319 h 511629"/>
                <a:gd name="connsiteX15" fmla="*/ 0 w 936104"/>
                <a:gd name="connsiteY15" fmla="*/ 259319 h 511629"/>
                <a:gd name="connsiteX0" fmla="*/ 0 w 936104"/>
                <a:gd name="connsiteY0" fmla="*/ 259319 h 511629"/>
                <a:gd name="connsiteX1" fmla="*/ 468052 w 936104"/>
                <a:gd name="connsiteY1" fmla="*/ 7291 h 511629"/>
                <a:gd name="connsiteX2" fmla="*/ 638057 w 936104"/>
                <a:gd name="connsiteY2" fmla="*/ 96490 h 511629"/>
                <a:gd name="connsiteX3" fmla="*/ 637534 w 936104"/>
                <a:gd name="connsiteY3" fmla="*/ 9202 h 511629"/>
                <a:gd name="connsiteX4" fmla="*/ 710776 w 936104"/>
                <a:gd name="connsiteY4" fmla="*/ 0 h 511629"/>
                <a:gd name="connsiteX5" fmla="*/ 708682 w 936104"/>
                <a:gd name="connsiteY5" fmla="*/ 133660 h 511629"/>
                <a:gd name="connsiteX6" fmla="*/ 936104 w 936104"/>
                <a:gd name="connsiteY6" fmla="*/ 259319 h 511629"/>
                <a:gd name="connsiteX7" fmla="*/ 825901 w 936104"/>
                <a:gd name="connsiteY7" fmla="*/ 259319 h 511629"/>
                <a:gd name="connsiteX8" fmla="*/ 825901 w 936104"/>
                <a:gd name="connsiteY8" fmla="*/ 511347 h 511629"/>
                <a:gd name="connsiteX9" fmla="*/ 536970 w 936104"/>
                <a:gd name="connsiteY9" fmla="*/ 511629 h 511629"/>
                <a:gd name="connsiteX10" fmla="*/ 534433 w 936104"/>
                <a:gd name="connsiteY10" fmla="*/ 321321 h 511629"/>
                <a:gd name="connsiteX11" fmla="*/ 414355 w 936104"/>
                <a:gd name="connsiteY11" fmla="*/ 320463 h 511629"/>
                <a:gd name="connsiteX12" fmla="*/ 412663 w 936104"/>
                <a:gd name="connsiteY12" fmla="*/ 509915 h 511629"/>
                <a:gd name="connsiteX13" fmla="*/ 110203 w 936104"/>
                <a:gd name="connsiteY13" fmla="*/ 511347 h 511629"/>
                <a:gd name="connsiteX14" fmla="*/ 110203 w 936104"/>
                <a:gd name="connsiteY14" fmla="*/ 259319 h 511629"/>
                <a:gd name="connsiteX15" fmla="*/ 0 w 936104"/>
                <a:gd name="connsiteY15" fmla="*/ 259319 h 511629"/>
                <a:gd name="connsiteX0" fmla="*/ 0 w 936104"/>
                <a:gd name="connsiteY0" fmla="*/ 259319 h 511629"/>
                <a:gd name="connsiteX1" fmla="*/ 468052 w 936104"/>
                <a:gd name="connsiteY1" fmla="*/ 7291 h 511629"/>
                <a:gd name="connsiteX2" fmla="*/ 638057 w 936104"/>
                <a:gd name="connsiteY2" fmla="*/ 96490 h 511629"/>
                <a:gd name="connsiteX3" fmla="*/ 637534 w 936104"/>
                <a:gd name="connsiteY3" fmla="*/ 9202 h 511629"/>
                <a:gd name="connsiteX4" fmla="*/ 710776 w 936104"/>
                <a:gd name="connsiteY4" fmla="*/ 0 h 511629"/>
                <a:gd name="connsiteX5" fmla="*/ 708682 w 936104"/>
                <a:gd name="connsiteY5" fmla="*/ 133660 h 511629"/>
                <a:gd name="connsiteX6" fmla="*/ 936104 w 936104"/>
                <a:gd name="connsiteY6" fmla="*/ 259319 h 511629"/>
                <a:gd name="connsiteX7" fmla="*/ 825901 w 936104"/>
                <a:gd name="connsiteY7" fmla="*/ 259319 h 511629"/>
                <a:gd name="connsiteX8" fmla="*/ 825901 w 936104"/>
                <a:gd name="connsiteY8" fmla="*/ 511347 h 511629"/>
                <a:gd name="connsiteX9" fmla="*/ 536970 w 936104"/>
                <a:gd name="connsiteY9" fmla="*/ 511629 h 511629"/>
                <a:gd name="connsiteX10" fmla="*/ 534433 w 936104"/>
                <a:gd name="connsiteY10" fmla="*/ 321321 h 511629"/>
                <a:gd name="connsiteX11" fmla="*/ 414355 w 936104"/>
                <a:gd name="connsiteY11" fmla="*/ 320463 h 511629"/>
                <a:gd name="connsiteX12" fmla="*/ 412663 w 936104"/>
                <a:gd name="connsiteY12" fmla="*/ 509915 h 511629"/>
                <a:gd name="connsiteX13" fmla="*/ 110203 w 936104"/>
                <a:gd name="connsiteY13" fmla="*/ 511347 h 511629"/>
                <a:gd name="connsiteX14" fmla="*/ 110203 w 936104"/>
                <a:gd name="connsiteY14" fmla="*/ 259319 h 511629"/>
                <a:gd name="connsiteX15" fmla="*/ 0 w 936104"/>
                <a:gd name="connsiteY15" fmla="*/ 259319 h 511629"/>
                <a:gd name="connsiteX0" fmla="*/ 0 w 936104"/>
                <a:gd name="connsiteY0" fmla="*/ 259319 h 511629"/>
                <a:gd name="connsiteX1" fmla="*/ 468052 w 936104"/>
                <a:gd name="connsiteY1" fmla="*/ 7291 h 511629"/>
                <a:gd name="connsiteX2" fmla="*/ 638057 w 936104"/>
                <a:gd name="connsiteY2" fmla="*/ 96490 h 511629"/>
                <a:gd name="connsiteX3" fmla="*/ 637534 w 936104"/>
                <a:gd name="connsiteY3" fmla="*/ 9202 h 511629"/>
                <a:gd name="connsiteX4" fmla="*/ 710776 w 936104"/>
                <a:gd name="connsiteY4" fmla="*/ 0 h 511629"/>
                <a:gd name="connsiteX5" fmla="*/ 708682 w 936104"/>
                <a:gd name="connsiteY5" fmla="*/ 133660 h 511629"/>
                <a:gd name="connsiteX6" fmla="*/ 936104 w 936104"/>
                <a:gd name="connsiteY6" fmla="*/ 259319 h 511629"/>
                <a:gd name="connsiteX7" fmla="*/ 825901 w 936104"/>
                <a:gd name="connsiteY7" fmla="*/ 259319 h 511629"/>
                <a:gd name="connsiteX8" fmla="*/ 825901 w 936104"/>
                <a:gd name="connsiteY8" fmla="*/ 511347 h 511629"/>
                <a:gd name="connsiteX9" fmla="*/ 536970 w 936104"/>
                <a:gd name="connsiteY9" fmla="*/ 511629 h 511629"/>
                <a:gd name="connsiteX10" fmla="*/ 534433 w 936104"/>
                <a:gd name="connsiteY10" fmla="*/ 321321 h 511629"/>
                <a:gd name="connsiteX11" fmla="*/ 414355 w 936104"/>
                <a:gd name="connsiteY11" fmla="*/ 320463 h 511629"/>
                <a:gd name="connsiteX12" fmla="*/ 412663 w 936104"/>
                <a:gd name="connsiteY12" fmla="*/ 509915 h 511629"/>
                <a:gd name="connsiteX13" fmla="*/ 110203 w 936104"/>
                <a:gd name="connsiteY13" fmla="*/ 511347 h 511629"/>
                <a:gd name="connsiteX14" fmla="*/ 110203 w 936104"/>
                <a:gd name="connsiteY14" fmla="*/ 259319 h 511629"/>
                <a:gd name="connsiteX15" fmla="*/ 0 w 936104"/>
                <a:gd name="connsiteY15" fmla="*/ 259319 h 511629"/>
                <a:gd name="connsiteX0" fmla="*/ 0 w 936104"/>
                <a:gd name="connsiteY0" fmla="*/ 259319 h 511629"/>
                <a:gd name="connsiteX1" fmla="*/ 468052 w 936104"/>
                <a:gd name="connsiteY1" fmla="*/ 7291 h 511629"/>
                <a:gd name="connsiteX2" fmla="*/ 638057 w 936104"/>
                <a:gd name="connsiteY2" fmla="*/ 96490 h 511629"/>
                <a:gd name="connsiteX3" fmla="*/ 637534 w 936104"/>
                <a:gd name="connsiteY3" fmla="*/ 9202 h 511629"/>
                <a:gd name="connsiteX4" fmla="*/ 710776 w 936104"/>
                <a:gd name="connsiteY4" fmla="*/ 0 h 511629"/>
                <a:gd name="connsiteX5" fmla="*/ 708682 w 936104"/>
                <a:gd name="connsiteY5" fmla="*/ 133660 h 511629"/>
                <a:gd name="connsiteX6" fmla="*/ 936104 w 936104"/>
                <a:gd name="connsiteY6" fmla="*/ 259319 h 511629"/>
                <a:gd name="connsiteX7" fmla="*/ 825901 w 936104"/>
                <a:gd name="connsiteY7" fmla="*/ 259319 h 511629"/>
                <a:gd name="connsiteX8" fmla="*/ 825901 w 936104"/>
                <a:gd name="connsiteY8" fmla="*/ 511347 h 511629"/>
                <a:gd name="connsiteX9" fmla="*/ 536970 w 936104"/>
                <a:gd name="connsiteY9" fmla="*/ 511629 h 511629"/>
                <a:gd name="connsiteX10" fmla="*/ 534433 w 936104"/>
                <a:gd name="connsiteY10" fmla="*/ 321321 h 511629"/>
                <a:gd name="connsiteX11" fmla="*/ 414355 w 936104"/>
                <a:gd name="connsiteY11" fmla="*/ 320463 h 511629"/>
                <a:gd name="connsiteX12" fmla="*/ 412663 w 936104"/>
                <a:gd name="connsiteY12" fmla="*/ 509915 h 511629"/>
                <a:gd name="connsiteX13" fmla="*/ 110203 w 936104"/>
                <a:gd name="connsiteY13" fmla="*/ 511347 h 511629"/>
                <a:gd name="connsiteX14" fmla="*/ 110203 w 936104"/>
                <a:gd name="connsiteY14" fmla="*/ 259319 h 511629"/>
                <a:gd name="connsiteX15" fmla="*/ 0 w 936104"/>
                <a:gd name="connsiteY15" fmla="*/ 259319 h 511629"/>
                <a:gd name="connsiteX0" fmla="*/ 0 w 936104"/>
                <a:gd name="connsiteY0" fmla="*/ 259319 h 511629"/>
                <a:gd name="connsiteX1" fmla="*/ 468052 w 936104"/>
                <a:gd name="connsiteY1" fmla="*/ 7291 h 511629"/>
                <a:gd name="connsiteX2" fmla="*/ 638057 w 936104"/>
                <a:gd name="connsiteY2" fmla="*/ 96490 h 511629"/>
                <a:gd name="connsiteX3" fmla="*/ 637534 w 936104"/>
                <a:gd name="connsiteY3" fmla="*/ 9202 h 511629"/>
                <a:gd name="connsiteX4" fmla="*/ 710776 w 936104"/>
                <a:gd name="connsiteY4" fmla="*/ 0 h 511629"/>
                <a:gd name="connsiteX5" fmla="*/ 708682 w 936104"/>
                <a:gd name="connsiteY5" fmla="*/ 133660 h 511629"/>
                <a:gd name="connsiteX6" fmla="*/ 936104 w 936104"/>
                <a:gd name="connsiteY6" fmla="*/ 259319 h 511629"/>
                <a:gd name="connsiteX7" fmla="*/ 825901 w 936104"/>
                <a:gd name="connsiteY7" fmla="*/ 259319 h 511629"/>
                <a:gd name="connsiteX8" fmla="*/ 825901 w 936104"/>
                <a:gd name="connsiteY8" fmla="*/ 511347 h 511629"/>
                <a:gd name="connsiteX9" fmla="*/ 536970 w 936104"/>
                <a:gd name="connsiteY9" fmla="*/ 511629 h 511629"/>
                <a:gd name="connsiteX10" fmla="*/ 534433 w 936104"/>
                <a:gd name="connsiteY10" fmla="*/ 321321 h 511629"/>
                <a:gd name="connsiteX11" fmla="*/ 414355 w 936104"/>
                <a:gd name="connsiteY11" fmla="*/ 320463 h 511629"/>
                <a:gd name="connsiteX12" fmla="*/ 412663 w 936104"/>
                <a:gd name="connsiteY12" fmla="*/ 509915 h 511629"/>
                <a:gd name="connsiteX13" fmla="*/ 110203 w 936104"/>
                <a:gd name="connsiteY13" fmla="*/ 511347 h 511629"/>
                <a:gd name="connsiteX14" fmla="*/ 110203 w 936104"/>
                <a:gd name="connsiteY14" fmla="*/ 259319 h 511629"/>
                <a:gd name="connsiteX15" fmla="*/ 0 w 936104"/>
                <a:gd name="connsiteY15" fmla="*/ 259319 h 511629"/>
                <a:gd name="connsiteX0" fmla="*/ 0 w 936104"/>
                <a:gd name="connsiteY0" fmla="*/ 259319 h 511629"/>
                <a:gd name="connsiteX1" fmla="*/ 468052 w 936104"/>
                <a:gd name="connsiteY1" fmla="*/ 7291 h 511629"/>
                <a:gd name="connsiteX2" fmla="*/ 638057 w 936104"/>
                <a:gd name="connsiteY2" fmla="*/ 96490 h 511629"/>
                <a:gd name="connsiteX3" fmla="*/ 637534 w 936104"/>
                <a:gd name="connsiteY3" fmla="*/ 9202 h 511629"/>
                <a:gd name="connsiteX4" fmla="*/ 710776 w 936104"/>
                <a:gd name="connsiteY4" fmla="*/ 0 h 511629"/>
                <a:gd name="connsiteX5" fmla="*/ 708682 w 936104"/>
                <a:gd name="connsiteY5" fmla="*/ 133660 h 511629"/>
                <a:gd name="connsiteX6" fmla="*/ 936104 w 936104"/>
                <a:gd name="connsiteY6" fmla="*/ 259319 h 511629"/>
                <a:gd name="connsiteX7" fmla="*/ 825901 w 936104"/>
                <a:gd name="connsiteY7" fmla="*/ 259319 h 511629"/>
                <a:gd name="connsiteX8" fmla="*/ 825901 w 936104"/>
                <a:gd name="connsiteY8" fmla="*/ 511347 h 511629"/>
                <a:gd name="connsiteX9" fmla="*/ 536970 w 936104"/>
                <a:gd name="connsiteY9" fmla="*/ 511629 h 511629"/>
                <a:gd name="connsiteX10" fmla="*/ 534433 w 936104"/>
                <a:gd name="connsiteY10" fmla="*/ 321321 h 511629"/>
                <a:gd name="connsiteX11" fmla="*/ 414355 w 936104"/>
                <a:gd name="connsiteY11" fmla="*/ 320463 h 511629"/>
                <a:gd name="connsiteX12" fmla="*/ 412663 w 936104"/>
                <a:gd name="connsiteY12" fmla="*/ 509915 h 511629"/>
                <a:gd name="connsiteX13" fmla="*/ 110203 w 936104"/>
                <a:gd name="connsiteY13" fmla="*/ 511347 h 511629"/>
                <a:gd name="connsiteX14" fmla="*/ 110203 w 936104"/>
                <a:gd name="connsiteY14" fmla="*/ 259319 h 511629"/>
                <a:gd name="connsiteX15" fmla="*/ 0 w 936104"/>
                <a:gd name="connsiteY15" fmla="*/ 259319 h 511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36104" h="511629">
                  <a:moveTo>
                    <a:pt x="0" y="259319"/>
                  </a:moveTo>
                  <a:lnTo>
                    <a:pt x="468052" y="7291"/>
                  </a:lnTo>
                  <a:lnTo>
                    <a:pt x="638057" y="96490"/>
                  </a:lnTo>
                  <a:cubicBezTo>
                    <a:pt x="637883" y="67394"/>
                    <a:pt x="637708" y="38298"/>
                    <a:pt x="637534" y="9202"/>
                  </a:cubicBezTo>
                  <a:lnTo>
                    <a:pt x="710776" y="0"/>
                  </a:lnTo>
                  <a:cubicBezTo>
                    <a:pt x="710739" y="43437"/>
                    <a:pt x="708719" y="90223"/>
                    <a:pt x="708682" y="133660"/>
                  </a:cubicBezTo>
                  <a:lnTo>
                    <a:pt x="936104" y="259319"/>
                  </a:lnTo>
                  <a:lnTo>
                    <a:pt x="825901" y="259319"/>
                  </a:lnTo>
                  <a:lnTo>
                    <a:pt x="825901" y="511347"/>
                  </a:lnTo>
                  <a:lnTo>
                    <a:pt x="536970" y="511629"/>
                  </a:lnTo>
                  <a:cubicBezTo>
                    <a:pt x="536124" y="448193"/>
                    <a:pt x="535279" y="384757"/>
                    <a:pt x="534433" y="321321"/>
                  </a:cubicBezTo>
                  <a:cubicBezTo>
                    <a:pt x="533729" y="242027"/>
                    <a:pt x="414920" y="246169"/>
                    <a:pt x="414355" y="320463"/>
                  </a:cubicBezTo>
                  <a:lnTo>
                    <a:pt x="412663" y="509915"/>
                  </a:lnTo>
                  <a:lnTo>
                    <a:pt x="110203" y="511347"/>
                  </a:lnTo>
                  <a:lnTo>
                    <a:pt x="110203" y="259319"/>
                  </a:lnTo>
                  <a:lnTo>
                    <a:pt x="0" y="259319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" name="Rectangle 234"/>
            <p:cNvSpPr/>
            <p:nvPr/>
          </p:nvSpPr>
          <p:spPr bwMode="gray">
            <a:xfrm flipH="1" flipV="1">
              <a:off x="1636134" y="6002612"/>
              <a:ext cx="102306" cy="269877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Rectangle 235"/>
            <p:cNvSpPr/>
            <p:nvPr/>
          </p:nvSpPr>
          <p:spPr bwMode="gray">
            <a:xfrm flipH="1" flipV="1">
              <a:off x="1445633" y="6002612"/>
              <a:ext cx="102306" cy="269877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" name="Donut 236"/>
            <p:cNvSpPr/>
            <p:nvPr/>
          </p:nvSpPr>
          <p:spPr bwMode="gray">
            <a:xfrm flipH="1" flipV="1">
              <a:off x="458024" y="6709539"/>
              <a:ext cx="134939" cy="134939"/>
            </a:xfrm>
            <a:prstGeom prst="donut">
              <a:avLst/>
            </a:prstGeom>
            <a:grpFill/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8" name="Rectangle 237"/>
            <p:cNvSpPr/>
            <p:nvPr/>
          </p:nvSpPr>
          <p:spPr bwMode="gray">
            <a:xfrm flipH="1" flipV="1">
              <a:off x="1266590" y="6002612"/>
              <a:ext cx="102306" cy="269877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Freeform 98"/>
            <p:cNvSpPr>
              <a:spLocks noEditPoints="1"/>
            </p:cNvSpPr>
            <p:nvPr/>
          </p:nvSpPr>
          <p:spPr bwMode="gray">
            <a:xfrm>
              <a:off x="4670267" y="3687521"/>
              <a:ext cx="547741" cy="829290"/>
            </a:xfrm>
            <a:custGeom>
              <a:avLst/>
              <a:gdLst/>
              <a:ahLst/>
              <a:cxnLst>
                <a:cxn ang="0">
                  <a:pos x="229" y="77"/>
                </a:cxn>
                <a:cxn ang="0">
                  <a:pos x="226" y="96"/>
                </a:cxn>
                <a:cxn ang="0">
                  <a:pos x="216" y="113"/>
                </a:cxn>
                <a:cxn ang="0">
                  <a:pos x="201" y="131"/>
                </a:cxn>
                <a:cxn ang="0">
                  <a:pos x="180" y="146"/>
                </a:cxn>
                <a:cxn ang="0">
                  <a:pos x="165" y="158"/>
                </a:cxn>
                <a:cxn ang="0">
                  <a:pos x="156" y="171"/>
                </a:cxn>
                <a:cxn ang="0">
                  <a:pos x="153" y="189"/>
                </a:cxn>
                <a:cxn ang="0">
                  <a:pos x="153" y="230"/>
                </a:cxn>
                <a:cxn ang="0">
                  <a:pos x="76" y="230"/>
                </a:cxn>
                <a:cxn ang="0">
                  <a:pos x="76" y="192"/>
                </a:cxn>
                <a:cxn ang="0">
                  <a:pos x="79" y="170"/>
                </a:cxn>
                <a:cxn ang="0">
                  <a:pos x="88" y="150"/>
                </a:cxn>
                <a:cxn ang="0">
                  <a:pos x="102" y="132"/>
                </a:cxn>
                <a:cxn ang="0">
                  <a:pos x="120" y="120"/>
                </a:cxn>
                <a:cxn ang="0">
                  <a:pos x="138" y="110"/>
                </a:cxn>
                <a:cxn ang="0">
                  <a:pos x="148" y="95"/>
                </a:cxn>
                <a:cxn ang="0">
                  <a:pos x="153" y="77"/>
                </a:cxn>
                <a:cxn ang="0">
                  <a:pos x="150" y="62"/>
                </a:cxn>
                <a:cxn ang="0">
                  <a:pos x="141" y="50"/>
                </a:cxn>
                <a:cxn ang="0">
                  <a:pos x="129" y="42"/>
                </a:cxn>
                <a:cxn ang="0">
                  <a:pos x="114" y="39"/>
                </a:cxn>
                <a:cxn ang="0">
                  <a:pos x="99" y="42"/>
                </a:cxn>
                <a:cxn ang="0">
                  <a:pos x="87" y="50"/>
                </a:cxn>
                <a:cxn ang="0">
                  <a:pos x="79" y="63"/>
                </a:cxn>
                <a:cxn ang="0">
                  <a:pos x="76" y="77"/>
                </a:cxn>
                <a:cxn ang="0">
                  <a:pos x="76" y="101"/>
                </a:cxn>
                <a:cxn ang="0">
                  <a:pos x="0" y="101"/>
                </a:cxn>
                <a:cxn ang="0">
                  <a:pos x="0" y="77"/>
                </a:cxn>
                <a:cxn ang="0">
                  <a:pos x="3" y="60"/>
                </a:cxn>
                <a:cxn ang="0">
                  <a:pos x="10" y="45"/>
                </a:cxn>
                <a:cxn ang="0">
                  <a:pos x="22" y="30"/>
                </a:cxn>
                <a:cxn ang="0">
                  <a:pos x="40" y="20"/>
                </a:cxn>
                <a:cxn ang="0">
                  <a:pos x="64" y="9"/>
                </a:cxn>
                <a:cxn ang="0">
                  <a:pos x="88" y="3"/>
                </a:cxn>
                <a:cxn ang="0">
                  <a:pos x="114" y="0"/>
                </a:cxn>
                <a:cxn ang="0">
                  <a:pos x="141" y="3"/>
                </a:cxn>
                <a:cxn ang="0">
                  <a:pos x="165" y="9"/>
                </a:cxn>
                <a:cxn ang="0">
                  <a:pos x="187" y="18"/>
                </a:cxn>
                <a:cxn ang="0">
                  <a:pos x="205" y="30"/>
                </a:cxn>
                <a:cxn ang="0">
                  <a:pos x="219" y="44"/>
                </a:cxn>
                <a:cxn ang="0">
                  <a:pos x="226" y="60"/>
                </a:cxn>
                <a:cxn ang="0">
                  <a:pos x="229" y="77"/>
                </a:cxn>
                <a:cxn ang="0">
                  <a:pos x="153" y="306"/>
                </a:cxn>
                <a:cxn ang="0">
                  <a:pos x="150" y="321"/>
                </a:cxn>
                <a:cxn ang="0">
                  <a:pos x="141" y="333"/>
                </a:cxn>
                <a:cxn ang="0">
                  <a:pos x="129" y="342"/>
                </a:cxn>
                <a:cxn ang="0">
                  <a:pos x="114" y="345"/>
                </a:cxn>
                <a:cxn ang="0">
                  <a:pos x="99" y="342"/>
                </a:cxn>
                <a:cxn ang="0">
                  <a:pos x="87" y="333"/>
                </a:cxn>
                <a:cxn ang="0">
                  <a:pos x="79" y="321"/>
                </a:cxn>
                <a:cxn ang="0">
                  <a:pos x="76" y="306"/>
                </a:cxn>
                <a:cxn ang="0">
                  <a:pos x="79" y="291"/>
                </a:cxn>
                <a:cxn ang="0">
                  <a:pos x="87" y="279"/>
                </a:cxn>
                <a:cxn ang="0">
                  <a:pos x="99" y="272"/>
                </a:cxn>
                <a:cxn ang="0">
                  <a:pos x="114" y="269"/>
                </a:cxn>
                <a:cxn ang="0">
                  <a:pos x="129" y="272"/>
                </a:cxn>
                <a:cxn ang="0">
                  <a:pos x="141" y="279"/>
                </a:cxn>
                <a:cxn ang="0">
                  <a:pos x="150" y="291"/>
                </a:cxn>
                <a:cxn ang="0">
                  <a:pos x="153" y="306"/>
                </a:cxn>
              </a:cxnLst>
              <a:rect l="0" t="0" r="r" b="b"/>
              <a:pathLst>
                <a:path w="229" h="345">
                  <a:moveTo>
                    <a:pt x="229" y="77"/>
                  </a:moveTo>
                  <a:lnTo>
                    <a:pt x="226" y="96"/>
                  </a:lnTo>
                  <a:lnTo>
                    <a:pt x="216" y="113"/>
                  </a:lnTo>
                  <a:lnTo>
                    <a:pt x="201" y="131"/>
                  </a:lnTo>
                  <a:lnTo>
                    <a:pt x="180" y="146"/>
                  </a:lnTo>
                  <a:lnTo>
                    <a:pt x="165" y="158"/>
                  </a:lnTo>
                  <a:lnTo>
                    <a:pt x="156" y="171"/>
                  </a:lnTo>
                  <a:lnTo>
                    <a:pt x="153" y="189"/>
                  </a:lnTo>
                  <a:lnTo>
                    <a:pt x="153" y="230"/>
                  </a:lnTo>
                  <a:lnTo>
                    <a:pt x="76" y="230"/>
                  </a:lnTo>
                  <a:lnTo>
                    <a:pt x="76" y="192"/>
                  </a:lnTo>
                  <a:lnTo>
                    <a:pt x="79" y="170"/>
                  </a:lnTo>
                  <a:lnTo>
                    <a:pt x="88" y="150"/>
                  </a:lnTo>
                  <a:lnTo>
                    <a:pt x="102" y="132"/>
                  </a:lnTo>
                  <a:lnTo>
                    <a:pt x="120" y="120"/>
                  </a:lnTo>
                  <a:lnTo>
                    <a:pt x="138" y="110"/>
                  </a:lnTo>
                  <a:lnTo>
                    <a:pt x="148" y="95"/>
                  </a:lnTo>
                  <a:lnTo>
                    <a:pt x="153" y="77"/>
                  </a:lnTo>
                  <a:lnTo>
                    <a:pt x="150" y="62"/>
                  </a:lnTo>
                  <a:lnTo>
                    <a:pt x="141" y="50"/>
                  </a:lnTo>
                  <a:lnTo>
                    <a:pt x="129" y="42"/>
                  </a:lnTo>
                  <a:lnTo>
                    <a:pt x="114" y="39"/>
                  </a:lnTo>
                  <a:lnTo>
                    <a:pt x="99" y="42"/>
                  </a:lnTo>
                  <a:lnTo>
                    <a:pt x="87" y="50"/>
                  </a:lnTo>
                  <a:lnTo>
                    <a:pt x="79" y="63"/>
                  </a:lnTo>
                  <a:lnTo>
                    <a:pt x="76" y="77"/>
                  </a:lnTo>
                  <a:lnTo>
                    <a:pt x="76" y="101"/>
                  </a:lnTo>
                  <a:lnTo>
                    <a:pt x="0" y="101"/>
                  </a:lnTo>
                  <a:lnTo>
                    <a:pt x="0" y="77"/>
                  </a:lnTo>
                  <a:lnTo>
                    <a:pt x="3" y="60"/>
                  </a:lnTo>
                  <a:lnTo>
                    <a:pt x="10" y="45"/>
                  </a:lnTo>
                  <a:lnTo>
                    <a:pt x="22" y="30"/>
                  </a:lnTo>
                  <a:lnTo>
                    <a:pt x="40" y="20"/>
                  </a:lnTo>
                  <a:lnTo>
                    <a:pt x="64" y="9"/>
                  </a:lnTo>
                  <a:lnTo>
                    <a:pt x="88" y="3"/>
                  </a:lnTo>
                  <a:lnTo>
                    <a:pt x="114" y="0"/>
                  </a:lnTo>
                  <a:lnTo>
                    <a:pt x="141" y="3"/>
                  </a:lnTo>
                  <a:lnTo>
                    <a:pt x="165" y="9"/>
                  </a:lnTo>
                  <a:lnTo>
                    <a:pt x="187" y="18"/>
                  </a:lnTo>
                  <a:lnTo>
                    <a:pt x="205" y="30"/>
                  </a:lnTo>
                  <a:lnTo>
                    <a:pt x="219" y="44"/>
                  </a:lnTo>
                  <a:lnTo>
                    <a:pt x="226" y="60"/>
                  </a:lnTo>
                  <a:lnTo>
                    <a:pt x="229" y="77"/>
                  </a:lnTo>
                  <a:close/>
                  <a:moveTo>
                    <a:pt x="153" y="306"/>
                  </a:moveTo>
                  <a:lnTo>
                    <a:pt x="150" y="321"/>
                  </a:lnTo>
                  <a:lnTo>
                    <a:pt x="141" y="333"/>
                  </a:lnTo>
                  <a:lnTo>
                    <a:pt x="129" y="342"/>
                  </a:lnTo>
                  <a:lnTo>
                    <a:pt x="114" y="345"/>
                  </a:lnTo>
                  <a:lnTo>
                    <a:pt x="99" y="342"/>
                  </a:lnTo>
                  <a:lnTo>
                    <a:pt x="87" y="333"/>
                  </a:lnTo>
                  <a:lnTo>
                    <a:pt x="79" y="321"/>
                  </a:lnTo>
                  <a:lnTo>
                    <a:pt x="76" y="306"/>
                  </a:lnTo>
                  <a:lnTo>
                    <a:pt x="79" y="291"/>
                  </a:lnTo>
                  <a:lnTo>
                    <a:pt x="87" y="279"/>
                  </a:lnTo>
                  <a:lnTo>
                    <a:pt x="99" y="272"/>
                  </a:lnTo>
                  <a:lnTo>
                    <a:pt x="114" y="269"/>
                  </a:lnTo>
                  <a:lnTo>
                    <a:pt x="129" y="272"/>
                  </a:lnTo>
                  <a:lnTo>
                    <a:pt x="141" y="279"/>
                  </a:lnTo>
                  <a:lnTo>
                    <a:pt x="150" y="291"/>
                  </a:lnTo>
                  <a:lnTo>
                    <a:pt x="153" y="30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0" name="Rectangle 239"/>
            <p:cNvSpPr/>
            <p:nvPr/>
          </p:nvSpPr>
          <p:spPr bwMode="gray">
            <a:xfrm flipH="1" flipV="1">
              <a:off x="4531218" y="6588123"/>
              <a:ext cx="102306" cy="269877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" name="Rectangle 240"/>
            <p:cNvSpPr/>
            <p:nvPr/>
          </p:nvSpPr>
          <p:spPr bwMode="gray">
            <a:xfrm flipH="1" flipV="1">
              <a:off x="4340717" y="6588123"/>
              <a:ext cx="102306" cy="269877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5" name="Right Triangle 284"/>
          <p:cNvSpPr/>
          <p:nvPr userDrawn="1"/>
        </p:nvSpPr>
        <p:spPr bwMode="gray">
          <a:xfrm flipV="1">
            <a:off x="-10761" y="-10760"/>
            <a:ext cx="9144000" cy="6858000"/>
          </a:xfrm>
          <a:prstGeom prst="rtTriangle">
            <a:avLst/>
          </a:prstGeom>
          <a:gradFill flip="none" rotWithShape="1">
            <a:gsLst>
              <a:gs pos="0">
                <a:schemeClr val="accent5">
                  <a:lumMod val="20000"/>
                  <a:lumOff val="80000"/>
                </a:schemeClr>
              </a:gs>
              <a:gs pos="46000">
                <a:schemeClr val="accent5">
                  <a:lumMod val="60000"/>
                  <a:lumOff val="40000"/>
                </a:schemeClr>
              </a:gs>
              <a:gs pos="100000">
                <a:schemeClr val="accent5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6600000"/>
            </a:lightRig>
          </a:scene3d>
          <a:sp3d prstMaterial="dkEdge">
            <a:contourClr>
              <a:schemeClr val="accent5"/>
            </a:contourClr>
          </a:sp3d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6" name="Group 285"/>
          <p:cNvGrpSpPr/>
          <p:nvPr userDrawn="1"/>
        </p:nvGrpSpPr>
        <p:grpSpPr bwMode="gray">
          <a:xfrm>
            <a:off x="-14515" y="-10760"/>
            <a:ext cx="9026052" cy="6687331"/>
            <a:chOff x="-14515" y="-10760"/>
            <a:chExt cx="9026052" cy="6687331"/>
          </a:xfrm>
        </p:grpSpPr>
        <p:grpSp>
          <p:nvGrpSpPr>
            <p:cNvPr id="287" name="Group 412"/>
            <p:cNvGrpSpPr/>
            <p:nvPr/>
          </p:nvGrpSpPr>
          <p:grpSpPr bwMode="gray">
            <a:xfrm>
              <a:off x="-14515" y="-10760"/>
              <a:ext cx="9026052" cy="6687331"/>
              <a:chOff x="-14515" y="-10760"/>
              <a:chExt cx="9026052" cy="6687331"/>
            </a:xfrm>
          </p:grpSpPr>
          <p:cxnSp>
            <p:nvCxnSpPr>
              <p:cNvPr id="455" name="Elbow Connector 454"/>
              <p:cNvCxnSpPr>
                <a:endCxn id="289" idx="2"/>
              </p:cNvCxnSpPr>
              <p:nvPr/>
            </p:nvCxnSpPr>
            <p:spPr bwMode="gray">
              <a:xfrm>
                <a:off x="18432" y="120096"/>
                <a:ext cx="858060" cy="202786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chemeClr val="bg1">
                    <a:alpha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6" name="Elbow Connector 455"/>
              <p:cNvCxnSpPr/>
              <p:nvPr/>
            </p:nvCxnSpPr>
            <p:spPr bwMode="gray">
              <a:xfrm flipV="1">
                <a:off x="6109" y="302980"/>
                <a:ext cx="1965012" cy="254588"/>
              </a:xfrm>
              <a:prstGeom prst="bentConnector3">
                <a:avLst>
                  <a:gd name="adj1" fmla="val 91547"/>
                </a:avLst>
              </a:prstGeom>
              <a:ln w="19050">
                <a:solidFill>
                  <a:schemeClr val="bg1">
                    <a:alpha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7" name="Straight Connector 456"/>
              <p:cNvCxnSpPr>
                <a:endCxn id="317" idx="2"/>
              </p:cNvCxnSpPr>
              <p:nvPr/>
            </p:nvCxnSpPr>
            <p:spPr bwMode="gray">
              <a:xfrm>
                <a:off x="9191" y="702365"/>
                <a:ext cx="705021" cy="198"/>
              </a:xfrm>
              <a:prstGeom prst="line">
                <a:avLst/>
              </a:prstGeom>
              <a:ln w="19050">
                <a:solidFill>
                  <a:schemeClr val="bg1">
                    <a:alpha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8" name="Straight Connector 457"/>
              <p:cNvCxnSpPr>
                <a:endCxn id="318" idx="2"/>
              </p:cNvCxnSpPr>
              <p:nvPr/>
            </p:nvCxnSpPr>
            <p:spPr bwMode="gray">
              <a:xfrm>
                <a:off x="6109" y="819435"/>
                <a:ext cx="1205523" cy="1763"/>
              </a:xfrm>
              <a:prstGeom prst="line">
                <a:avLst/>
              </a:prstGeom>
              <a:ln w="19050">
                <a:solidFill>
                  <a:schemeClr val="bg1">
                    <a:alpha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9" name="Freeform 458"/>
              <p:cNvSpPr/>
              <p:nvPr/>
            </p:nvSpPr>
            <p:spPr bwMode="gray">
              <a:xfrm>
                <a:off x="1317469" y="676046"/>
                <a:ext cx="2784761" cy="144780"/>
              </a:xfrm>
              <a:custGeom>
                <a:avLst/>
                <a:gdLst>
                  <a:gd name="connsiteX0" fmla="*/ 17929 w 2848535"/>
                  <a:gd name="connsiteY0" fmla="*/ 181536 h 199465"/>
                  <a:gd name="connsiteX1" fmla="*/ 320488 w 2848535"/>
                  <a:gd name="connsiteY1" fmla="*/ 181536 h 199465"/>
                  <a:gd name="connsiteX2" fmla="*/ 421341 w 2848535"/>
                  <a:gd name="connsiteY2" fmla="*/ 73959 h 199465"/>
                  <a:gd name="connsiteX3" fmla="*/ 2848535 w 2848535"/>
                  <a:gd name="connsiteY3" fmla="*/ 0 h 199465"/>
                  <a:gd name="connsiteX4" fmla="*/ 2848535 w 2848535"/>
                  <a:gd name="connsiteY4" fmla="*/ 0 h 199465"/>
                  <a:gd name="connsiteX0" fmla="*/ 0 w 2830606"/>
                  <a:gd name="connsiteY0" fmla="*/ 181536 h 199465"/>
                  <a:gd name="connsiteX1" fmla="*/ 302559 w 2830606"/>
                  <a:gd name="connsiteY1" fmla="*/ 181536 h 199465"/>
                  <a:gd name="connsiteX2" fmla="*/ 403412 w 2830606"/>
                  <a:gd name="connsiteY2" fmla="*/ 73959 h 199465"/>
                  <a:gd name="connsiteX3" fmla="*/ 2830606 w 2830606"/>
                  <a:gd name="connsiteY3" fmla="*/ 0 h 199465"/>
                  <a:gd name="connsiteX4" fmla="*/ 2830606 w 2830606"/>
                  <a:gd name="connsiteY4" fmla="*/ 0 h 199465"/>
                  <a:gd name="connsiteX0" fmla="*/ 0 w 2830606"/>
                  <a:gd name="connsiteY0" fmla="*/ 181536 h 181536"/>
                  <a:gd name="connsiteX1" fmla="*/ 302559 w 2830606"/>
                  <a:gd name="connsiteY1" fmla="*/ 181536 h 181536"/>
                  <a:gd name="connsiteX2" fmla="*/ 403412 w 2830606"/>
                  <a:gd name="connsiteY2" fmla="*/ 73959 h 181536"/>
                  <a:gd name="connsiteX3" fmla="*/ 2830606 w 2830606"/>
                  <a:gd name="connsiteY3" fmla="*/ 0 h 181536"/>
                  <a:gd name="connsiteX4" fmla="*/ 2830606 w 2830606"/>
                  <a:gd name="connsiteY4" fmla="*/ 0 h 181536"/>
                  <a:gd name="connsiteX0" fmla="*/ 0 w 2830606"/>
                  <a:gd name="connsiteY0" fmla="*/ 181536 h 181536"/>
                  <a:gd name="connsiteX1" fmla="*/ 302559 w 2830606"/>
                  <a:gd name="connsiteY1" fmla="*/ 181536 h 181536"/>
                  <a:gd name="connsiteX2" fmla="*/ 403412 w 2830606"/>
                  <a:gd name="connsiteY2" fmla="*/ 73959 h 181536"/>
                  <a:gd name="connsiteX3" fmla="*/ 2830606 w 2830606"/>
                  <a:gd name="connsiteY3" fmla="*/ 0 h 181536"/>
                  <a:gd name="connsiteX4" fmla="*/ 2830606 w 2830606"/>
                  <a:gd name="connsiteY4" fmla="*/ 0 h 181536"/>
                  <a:gd name="connsiteX0" fmla="*/ 0 w 2830606"/>
                  <a:gd name="connsiteY0" fmla="*/ 181536 h 181536"/>
                  <a:gd name="connsiteX1" fmla="*/ 302559 w 2830606"/>
                  <a:gd name="connsiteY1" fmla="*/ 181536 h 181536"/>
                  <a:gd name="connsiteX2" fmla="*/ 477371 w 2830606"/>
                  <a:gd name="connsiteY2" fmla="*/ 15688 h 181536"/>
                  <a:gd name="connsiteX3" fmla="*/ 2830606 w 2830606"/>
                  <a:gd name="connsiteY3" fmla="*/ 0 h 181536"/>
                  <a:gd name="connsiteX4" fmla="*/ 2830606 w 2830606"/>
                  <a:gd name="connsiteY4" fmla="*/ 0 h 181536"/>
                  <a:gd name="connsiteX0" fmla="*/ 0 w 2830606"/>
                  <a:gd name="connsiteY0" fmla="*/ 181536 h 181536"/>
                  <a:gd name="connsiteX1" fmla="*/ 302559 w 2830606"/>
                  <a:gd name="connsiteY1" fmla="*/ 181536 h 181536"/>
                  <a:gd name="connsiteX2" fmla="*/ 477371 w 2830606"/>
                  <a:gd name="connsiteY2" fmla="*/ 15688 h 181536"/>
                  <a:gd name="connsiteX3" fmla="*/ 2830606 w 2830606"/>
                  <a:gd name="connsiteY3" fmla="*/ 0 h 181536"/>
                  <a:gd name="connsiteX4" fmla="*/ 2810436 w 2830606"/>
                  <a:gd name="connsiteY4" fmla="*/ 13447 h 181536"/>
                  <a:gd name="connsiteX0" fmla="*/ 0 w 2830606"/>
                  <a:gd name="connsiteY0" fmla="*/ 186018 h 186018"/>
                  <a:gd name="connsiteX1" fmla="*/ 302559 w 2830606"/>
                  <a:gd name="connsiteY1" fmla="*/ 186018 h 186018"/>
                  <a:gd name="connsiteX2" fmla="*/ 477371 w 2830606"/>
                  <a:gd name="connsiteY2" fmla="*/ 0 h 186018"/>
                  <a:gd name="connsiteX3" fmla="*/ 2830606 w 2830606"/>
                  <a:gd name="connsiteY3" fmla="*/ 4482 h 186018"/>
                  <a:gd name="connsiteX4" fmla="*/ 2810436 w 2830606"/>
                  <a:gd name="connsiteY4" fmla="*/ 17929 h 186018"/>
                  <a:gd name="connsiteX0" fmla="*/ 0 w 2830606"/>
                  <a:gd name="connsiteY0" fmla="*/ 186018 h 186018"/>
                  <a:gd name="connsiteX1" fmla="*/ 302559 w 2830606"/>
                  <a:gd name="connsiteY1" fmla="*/ 186018 h 186018"/>
                  <a:gd name="connsiteX2" fmla="*/ 477371 w 2830606"/>
                  <a:gd name="connsiteY2" fmla="*/ 0 h 186018"/>
                  <a:gd name="connsiteX3" fmla="*/ 2830606 w 2830606"/>
                  <a:gd name="connsiteY3" fmla="*/ 4482 h 1860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830606" h="186018">
                    <a:moveTo>
                      <a:pt x="0" y="186018"/>
                    </a:moveTo>
                    <a:lnTo>
                      <a:pt x="302559" y="186018"/>
                    </a:lnTo>
                    <a:lnTo>
                      <a:pt x="477371" y="0"/>
                    </a:lnTo>
                    <a:lnTo>
                      <a:pt x="2830606" y="4482"/>
                    </a:lnTo>
                  </a:path>
                </a:pathLst>
              </a:custGeom>
              <a:ln w="19050">
                <a:solidFill>
                  <a:schemeClr val="bg1">
                    <a:alpha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60" name="Straight Connector 459"/>
              <p:cNvCxnSpPr>
                <a:stCxn id="290" idx="4"/>
              </p:cNvCxnSpPr>
              <p:nvPr/>
            </p:nvCxnSpPr>
            <p:spPr bwMode="gray">
              <a:xfrm flipH="1">
                <a:off x="1282703" y="412840"/>
                <a:ext cx="1250" cy="143975"/>
              </a:xfrm>
              <a:prstGeom prst="line">
                <a:avLst/>
              </a:prstGeom>
              <a:ln w="19050">
                <a:solidFill>
                  <a:schemeClr val="bg1">
                    <a:alpha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1" name="Freeform 460"/>
              <p:cNvSpPr/>
              <p:nvPr/>
            </p:nvSpPr>
            <p:spPr bwMode="gray">
              <a:xfrm>
                <a:off x="726561" y="-55"/>
                <a:ext cx="899590" cy="232978"/>
              </a:xfrm>
              <a:custGeom>
                <a:avLst/>
                <a:gdLst>
                  <a:gd name="connsiteX0" fmla="*/ 17929 w 2848535"/>
                  <a:gd name="connsiteY0" fmla="*/ 181536 h 199465"/>
                  <a:gd name="connsiteX1" fmla="*/ 320488 w 2848535"/>
                  <a:gd name="connsiteY1" fmla="*/ 181536 h 199465"/>
                  <a:gd name="connsiteX2" fmla="*/ 421341 w 2848535"/>
                  <a:gd name="connsiteY2" fmla="*/ 73959 h 199465"/>
                  <a:gd name="connsiteX3" fmla="*/ 2848535 w 2848535"/>
                  <a:gd name="connsiteY3" fmla="*/ 0 h 199465"/>
                  <a:gd name="connsiteX4" fmla="*/ 2848535 w 2848535"/>
                  <a:gd name="connsiteY4" fmla="*/ 0 h 199465"/>
                  <a:gd name="connsiteX0" fmla="*/ 0 w 2830606"/>
                  <a:gd name="connsiteY0" fmla="*/ 181536 h 199465"/>
                  <a:gd name="connsiteX1" fmla="*/ 302559 w 2830606"/>
                  <a:gd name="connsiteY1" fmla="*/ 181536 h 199465"/>
                  <a:gd name="connsiteX2" fmla="*/ 403412 w 2830606"/>
                  <a:gd name="connsiteY2" fmla="*/ 73959 h 199465"/>
                  <a:gd name="connsiteX3" fmla="*/ 2830606 w 2830606"/>
                  <a:gd name="connsiteY3" fmla="*/ 0 h 199465"/>
                  <a:gd name="connsiteX4" fmla="*/ 2830606 w 2830606"/>
                  <a:gd name="connsiteY4" fmla="*/ 0 h 199465"/>
                  <a:gd name="connsiteX0" fmla="*/ 0 w 2830606"/>
                  <a:gd name="connsiteY0" fmla="*/ 181536 h 181536"/>
                  <a:gd name="connsiteX1" fmla="*/ 302559 w 2830606"/>
                  <a:gd name="connsiteY1" fmla="*/ 181536 h 181536"/>
                  <a:gd name="connsiteX2" fmla="*/ 403412 w 2830606"/>
                  <a:gd name="connsiteY2" fmla="*/ 73959 h 181536"/>
                  <a:gd name="connsiteX3" fmla="*/ 2830606 w 2830606"/>
                  <a:gd name="connsiteY3" fmla="*/ 0 h 181536"/>
                  <a:gd name="connsiteX4" fmla="*/ 2830606 w 2830606"/>
                  <a:gd name="connsiteY4" fmla="*/ 0 h 181536"/>
                  <a:gd name="connsiteX0" fmla="*/ 0 w 2830606"/>
                  <a:gd name="connsiteY0" fmla="*/ 181536 h 181536"/>
                  <a:gd name="connsiteX1" fmla="*/ 302559 w 2830606"/>
                  <a:gd name="connsiteY1" fmla="*/ 181536 h 181536"/>
                  <a:gd name="connsiteX2" fmla="*/ 403412 w 2830606"/>
                  <a:gd name="connsiteY2" fmla="*/ 73959 h 181536"/>
                  <a:gd name="connsiteX3" fmla="*/ 2830606 w 2830606"/>
                  <a:gd name="connsiteY3" fmla="*/ 0 h 181536"/>
                  <a:gd name="connsiteX4" fmla="*/ 2830606 w 2830606"/>
                  <a:gd name="connsiteY4" fmla="*/ 0 h 181536"/>
                  <a:gd name="connsiteX0" fmla="*/ 0 w 2830606"/>
                  <a:gd name="connsiteY0" fmla="*/ 181536 h 181536"/>
                  <a:gd name="connsiteX1" fmla="*/ 302559 w 2830606"/>
                  <a:gd name="connsiteY1" fmla="*/ 181536 h 181536"/>
                  <a:gd name="connsiteX2" fmla="*/ 477371 w 2830606"/>
                  <a:gd name="connsiteY2" fmla="*/ 15688 h 181536"/>
                  <a:gd name="connsiteX3" fmla="*/ 2830606 w 2830606"/>
                  <a:gd name="connsiteY3" fmla="*/ 0 h 181536"/>
                  <a:gd name="connsiteX4" fmla="*/ 2830606 w 2830606"/>
                  <a:gd name="connsiteY4" fmla="*/ 0 h 181536"/>
                  <a:gd name="connsiteX0" fmla="*/ 0 w 2830606"/>
                  <a:gd name="connsiteY0" fmla="*/ 181536 h 181536"/>
                  <a:gd name="connsiteX1" fmla="*/ 302559 w 2830606"/>
                  <a:gd name="connsiteY1" fmla="*/ 181536 h 181536"/>
                  <a:gd name="connsiteX2" fmla="*/ 477371 w 2830606"/>
                  <a:gd name="connsiteY2" fmla="*/ 15688 h 181536"/>
                  <a:gd name="connsiteX3" fmla="*/ 2830606 w 2830606"/>
                  <a:gd name="connsiteY3" fmla="*/ 0 h 181536"/>
                  <a:gd name="connsiteX4" fmla="*/ 2810436 w 2830606"/>
                  <a:gd name="connsiteY4" fmla="*/ 13447 h 181536"/>
                  <a:gd name="connsiteX0" fmla="*/ 0 w 2830606"/>
                  <a:gd name="connsiteY0" fmla="*/ 186018 h 186018"/>
                  <a:gd name="connsiteX1" fmla="*/ 302559 w 2830606"/>
                  <a:gd name="connsiteY1" fmla="*/ 186018 h 186018"/>
                  <a:gd name="connsiteX2" fmla="*/ 477371 w 2830606"/>
                  <a:gd name="connsiteY2" fmla="*/ 0 h 186018"/>
                  <a:gd name="connsiteX3" fmla="*/ 2830606 w 2830606"/>
                  <a:gd name="connsiteY3" fmla="*/ 4482 h 186018"/>
                  <a:gd name="connsiteX4" fmla="*/ 2810436 w 2830606"/>
                  <a:gd name="connsiteY4" fmla="*/ 17929 h 186018"/>
                  <a:gd name="connsiteX0" fmla="*/ 0 w 2830606"/>
                  <a:gd name="connsiteY0" fmla="*/ 186018 h 186018"/>
                  <a:gd name="connsiteX1" fmla="*/ 302559 w 2830606"/>
                  <a:gd name="connsiteY1" fmla="*/ 186018 h 186018"/>
                  <a:gd name="connsiteX2" fmla="*/ 477371 w 2830606"/>
                  <a:gd name="connsiteY2" fmla="*/ 0 h 186018"/>
                  <a:gd name="connsiteX3" fmla="*/ 2830606 w 2830606"/>
                  <a:gd name="connsiteY3" fmla="*/ 4482 h 186018"/>
                  <a:gd name="connsiteX0" fmla="*/ 0 w 3211606"/>
                  <a:gd name="connsiteY0" fmla="*/ 0 h 567018"/>
                  <a:gd name="connsiteX1" fmla="*/ 683559 w 3211606"/>
                  <a:gd name="connsiteY1" fmla="*/ 567018 h 567018"/>
                  <a:gd name="connsiteX2" fmla="*/ 858371 w 3211606"/>
                  <a:gd name="connsiteY2" fmla="*/ 381000 h 567018"/>
                  <a:gd name="connsiteX3" fmla="*/ 3211606 w 3211606"/>
                  <a:gd name="connsiteY3" fmla="*/ 385482 h 567018"/>
                  <a:gd name="connsiteX0" fmla="*/ 0 w 3211606"/>
                  <a:gd name="connsiteY0" fmla="*/ 0 h 385482"/>
                  <a:gd name="connsiteX1" fmla="*/ 0 w 3211606"/>
                  <a:gd name="connsiteY1" fmla="*/ 228600 h 385482"/>
                  <a:gd name="connsiteX2" fmla="*/ 858371 w 3211606"/>
                  <a:gd name="connsiteY2" fmla="*/ 381000 h 385482"/>
                  <a:gd name="connsiteX3" fmla="*/ 3211606 w 3211606"/>
                  <a:gd name="connsiteY3" fmla="*/ 385482 h 385482"/>
                  <a:gd name="connsiteX0" fmla="*/ 0 w 3211606"/>
                  <a:gd name="connsiteY0" fmla="*/ 0 h 385482"/>
                  <a:gd name="connsiteX1" fmla="*/ 0 w 3211606"/>
                  <a:gd name="connsiteY1" fmla="*/ 228600 h 385482"/>
                  <a:gd name="connsiteX2" fmla="*/ 914400 w 3211606"/>
                  <a:gd name="connsiteY2" fmla="*/ 228600 h 385482"/>
                  <a:gd name="connsiteX3" fmla="*/ 3211606 w 3211606"/>
                  <a:gd name="connsiteY3" fmla="*/ 385482 h 385482"/>
                  <a:gd name="connsiteX0" fmla="*/ 0 w 914400"/>
                  <a:gd name="connsiteY0" fmla="*/ 0 h 381000"/>
                  <a:gd name="connsiteX1" fmla="*/ 0 w 914400"/>
                  <a:gd name="connsiteY1" fmla="*/ 228600 h 381000"/>
                  <a:gd name="connsiteX2" fmla="*/ 914400 w 914400"/>
                  <a:gd name="connsiteY2" fmla="*/ 228600 h 381000"/>
                  <a:gd name="connsiteX3" fmla="*/ 914400 w 914400"/>
                  <a:gd name="connsiteY3" fmla="*/ 381000 h 381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14400" h="381000">
                    <a:moveTo>
                      <a:pt x="0" y="0"/>
                    </a:moveTo>
                    <a:lnTo>
                      <a:pt x="0" y="228600"/>
                    </a:lnTo>
                    <a:lnTo>
                      <a:pt x="914400" y="228600"/>
                    </a:lnTo>
                    <a:lnTo>
                      <a:pt x="914400" y="381000"/>
                    </a:lnTo>
                  </a:path>
                </a:pathLst>
              </a:custGeom>
              <a:ln w="19050">
                <a:solidFill>
                  <a:schemeClr val="bg1">
                    <a:alpha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2" name="Freeform 461"/>
              <p:cNvSpPr/>
              <p:nvPr/>
            </p:nvSpPr>
            <p:spPr bwMode="gray">
              <a:xfrm>
                <a:off x="-3278" y="986406"/>
                <a:ext cx="1007213" cy="237391"/>
              </a:xfrm>
              <a:custGeom>
                <a:avLst/>
                <a:gdLst>
                  <a:gd name="connsiteX0" fmla="*/ 17929 w 2848535"/>
                  <a:gd name="connsiteY0" fmla="*/ 181536 h 199465"/>
                  <a:gd name="connsiteX1" fmla="*/ 320488 w 2848535"/>
                  <a:gd name="connsiteY1" fmla="*/ 181536 h 199465"/>
                  <a:gd name="connsiteX2" fmla="*/ 421341 w 2848535"/>
                  <a:gd name="connsiteY2" fmla="*/ 73959 h 199465"/>
                  <a:gd name="connsiteX3" fmla="*/ 2848535 w 2848535"/>
                  <a:gd name="connsiteY3" fmla="*/ 0 h 199465"/>
                  <a:gd name="connsiteX4" fmla="*/ 2848535 w 2848535"/>
                  <a:gd name="connsiteY4" fmla="*/ 0 h 199465"/>
                  <a:gd name="connsiteX0" fmla="*/ 0 w 2830606"/>
                  <a:gd name="connsiteY0" fmla="*/ 181536 h 199465"/>
                  <a:gd name="connsiteX1" fmla="*/ 302559 w 2830606"/>
                  <a:gd name="connsiteY1" fmla="*/ 181536 h 199465"/>
                  <a:gd name="connsiteX2" fmla="*/ 403412 w 2830606"/>
                  <a:gd name="connsiteY2" fmla="*/ 73959 h 199465"/>
                  <a:gd name="connsiteX3" fmla="*/ 2830606 w 2830606"/>
                  <a:gd name="connsiteY3" fmla="*/ 0 h 199465"/>
                  <a:gd name="connsiteX4" fmla="*/ 2830606 w 2830606"/>
                  <a:gd name="connsiteY4" fmla="*/ 0 h 199465"/>
                  <a:gd name="connsiteX0" fmla="*/ 0 w 2830606"/>
                  <a:gd name="connsiteY0" fmla="*/ 181536 h 181536"/>
                  <a:gd name="connsiteX1" fmla="*/ 302559 w 2830606"/>
                  <a:gd name="connsiteY1" fmla="*/ 181536 h 181536"/>
                  <a:gd name="connsiteX2" fmla="*/ 403412 w 2830606"/>
                  <a:gd name="connsiteY2" fmla="*/ 73959 h 181536"/>
                  <a:gd name="connsiteX3" fmla="*/ 2830606 w 2830606"/>
                  <a:gd name="connsiteY3" fmla="*/ 0 h 181536"/>
                  <a:gd name="connsiteX4" fmla="*/ 2830606 w 2830606"/>
                  <a:gd name="connsiteY4" fmla="*/ 0 h 181536"/>
                  <a:gd name="connsiteX0" fmla="*/ 0 w 2830606"/>
                  <a:gd name="connsiteY0" fmla="*/ 181536 h 181536"/>
                  <a:gd name="connsiteX1" fmla="*/ 302559 w 2830606"/>
                  <a:gd name="connsiteY1" fmla="*/ 181536 h 181536"/>
                  <a:gd name="connsiteX2" fmla="*/ 403412 w 2830606"/>
                  <a:gd name="connsiteY2" fmla="*/ 73959 h 181536"/>
                  <a:gd name="connsiteX3" fmla="*/ 2830606 w 2830606"/>
                  <a:gd name="connsiteY3" fmla="*/ 0 h 181536"/>
                  <a:gd name="connsiteX4" fmla="*/ 2830606 w 2830606"/>
                  <a:gd name="connsiteY4" fmla="*/ 0 h 181536"/>
                  <a:gd name="connsiteX0" fmla="*/ 0 w 2830606"/>
                  <a:gd name="connsiteY0" fmla="*/ 181536 h 181536"/>
                  <a:gd name="connsiteX1" fmla="*/ 302559 w 2830606"/>
                  <a:gd name="connsiteY1" fmla="*/ 181536 h 181536"/>
                  <a:gd name="connsiteX2" fmla="*/ 477371 w 2830606"/>
                  <a:gd name="connsiteY2" fmla="*/ 15688 h 181536"/>
                  <a:gd name="connsiteX3" fmla="*/ 2830606 w 2830606"/>
                  <a:gd name="connsiteY3" fmla="*/ 0 h 181536"/>
                  <a:gd name="connsiteX4" fmla="*/ 2830606 w 2830606"/>
                  <a:gd name="connsiteY4" fmla="*/ 0 h 181536"/>
                  <a:gd name="connsiteX0" fmla="*/ 0 w 2830606"/>
                  <a:gd name="connsiteY0" fmla="*/ 181536 h 181536"/>
                  <a:gd name="connsiteX1" fmla="*/ 302559 w 2830606"/>
                  <a:gd name="connsiteY1" fmla="*/ 181536 h 181536"/>
                  <a:gd name="connsiteX2" fmla="*/ 477371 w 2830606"/>
                  <a:gd name="connsiteY2" fmla="*/ 15688 h 181536"/>
                  <a:gd name="connsiteX3" fmla="*/ 2830606 w 2830606"/>
                  <a:gd name="connsiteY3" fmla="*/ 0 h 181536"/>
                  <a:gd name="connsiteX4" fmla="*/ 2810436 w 2830606"/>
                  <a:gd name="connsiteY4" fmla="*/ 13447 h 181536"/>
                  <a:gd name="connsiteX0" fmla="*/ 0 w 2830606"/>
                  <a:gd name="connsiteY0" fmla="*/ 186018 h 186018"/>
                  <a:gd name="connsiteX1" fmla="*/ 302559 w 2830606"/>
                  <a:gd name="connsiteY1" fmla="*/ 186018 h 186018"/>
                  <a:gd name="connsiteX2" fmla="*/ 477371 w 2830606"/>
                  <a:gd name="connsiteY2" fmla="*/ 0 h 186018"/>
                  <a:gd name="connsiteX3" fmla="*/ 2830606 w 2830606"/>
                  <a:gd name="connsiteY3" fmla="*/ 4482 h 186018"/>
                  <a:gd name="connsiteX4" fmla="*/ 2810436 w 2830606"/>
                  <a:gd name="connsiteY4" fmla="*/ 17929 h 186018"/>
                  <a:gd name="connsiteX0" fmla="*/ 0 w 2830606"/>
                  <a:gd name="connsiteY0" fmla="*/ 186018 h 186018"/>
                  <a:gd name="connsiteX1" fmla="*/ 302559 w 2830606"/>
                  <a:gd name="connsiteY1" fmla="*/ 186018 h 186018"/>
                  <a:gd name="connsiteX2" fmla="*/ 477371 w 2830606"/>
                  <a:gd name="connsiteY2" fmla="*/ 0 h 186018"/>
                  <a:gd name="connsiteX3" fmla="*/ 2830606 w 2830606"/>
                  <a:gd name="connsiteY3" fmla="*/ 4482 h 186018"/>
                  <a:gd name="connsiteX0" fmla="*/ 0 w 3211606"/>
                  <a:gd name="connsiteY0" fmla="*/ 0 h 567018"/>
                  <a:gd name="connsiteX1" fmla="*/ 683559 w 3211606"/>
                  <a:gd name="connsiteY1" fmla="*/ 567018 h 567018"/>
                  <a:gd name="connsiteX2" fmla="*/ 858371 w 3211606"/>
                  <a:gd name="connsiteY2" fmla="*/ 381000 h 567018"/>
                  <a:gd name="connsiteX3" fmla="*/ 3211606 w 3211606"/>
                  <a:gd name="connsiteY3" fmla="*/ 385482 h 567018"/>
                  <a:gd name="connsiteX0" fmla="*/ 0 w 3211606"/>
                  <a:gd name="connsiteY0" fmla="*/ 0 h 385482"/>
                  <a:gd name="connsiteX1" fmla="*/ 0 w 3211606"/>
                  <a:gd name="connsiteY1" fmla="*/ 228600 h 385482"/>
                  <a:gd name="connsiteX2" fmla="*/ 858371 w 3211606"/>
                  <a:gd name="connsiteY2" fmla="*/ 381000 h 385482"/>
                  <a:gd name="connsiteX3" fmla="*/ 3211606 w 3211606"/>
                  <a:gd name="connsiteY3" fmla="*/ 385482 h 385482"/>
                  <a:gd name="connsiteX0" fmla="*/ 0 w 3211606"/>
                  <a:gd name="connsiteY0" fmla="*/ 0 h 385482"/>
                  <a:gd name="connsiteX1" fmla="*/ 0 w 3211606"/>
                  <a:gd name="connsiteY1" fmla="*/ 228600 h 385482"/>
                  <a:gd name="connsiteX2" fmla="*/ 914400 w 3211606"/>
                  <a:gd name="connsiteY2" fmla="*/ 228600 h 385482"/>
                  <a:gd name="connsiteX3" fmla="*/ 3211606 w 3211606"/>
                  <a:gd name="connsiteY3" fmla="*/ 385482 h 385482"/>
                  <a:gd name="connsiteX0" fmla="*/ 0 w 914400"/>
                  <a:gd name="connsiteY0" fmla="*/ 0 h 381000"/>
                  <a:gd name="connsiteX1" fmla="*/ 0 w 914400"/>
                  <a:gd name="connsiteY1" fmla="*/ 228600 h 381000"/>
                  <a:gd name="connsiteX2" fmla="*/ 914400 w 914400"/>
                  <a:gd name="connsiteY2" fmla="*/ 228600 h 381000"/>
                  <a:gd name="connsiteX3" fmla="*/ 914400 w 914400"/>
                  <a:gd name="connsiteY3" fmla="*/ 381000 h 381000"/>
                  <a:gd name="connsiteX0" fmla="*/ 0 w 914400"/>
                  <a:gd name="connsiteY0" fmla="*/ 0 h 471678"/>
                  <a:gd name="connsiteX1" fmla="*/ 0 w 914400"/>
                  <a:gd name="connsiteY1" fmla="*/ 228600 h 471678"/>
                  <a:gd name="connsiteX2" fmla="*/ 914400 w 914400"/>
                  <a:gd name="connsiteY2" fmla="*/ 228600 h 471678"/>
                  <a:gd name="connsiteX3" fmla="*/ 891540 w 914400"/>
                  <a:gd name="connsiteY3" fmla="*/ 471678 h 471678"/>
                  <a:gd name="connsiteX0" fmla="*/ 0 w 891540"/>
                  <a:gd name="connsiteY0" fmla="*/ 0 h 471678"/>
                  <a:gd name="connsiteX1" fmla="*/ 0 w 891540"/>
                  <a:gd name="connsiteY1" fmla="*/ 228600 h 471678"/>
                  <a:gd name="connsiteX2" fmla="*/ 643890 w 891540"/>
                  <a:gd name="connsiteY2" fmla="*/ 267462 h 471678"/>
                  <a:gd name="connsiteX3" fmla="*/ 891540 w 891540"/>
                  <a:gd name="connsiteY3" fmla="*/ 471678 h 471678"/>
                  <a:gd name="connsiteX0" fmla="*/ 0 w 891540"/>
                  <a:gd name="connsiteY0" fmla="*/ 0 h 471678"/>
                  <a:gd name="connsiteX1" fmla="*/ 26670 w 891540"/>
                  <a:gd name="connsiteY1" fmla="*/ 257746 h 471678"/>
                  <a:gd name="connsiteX2" fmla="*/ 643890 w 891540"/>
                  <a:gd name="connsiteY2" fmla="*/ 267462 h 471678"/>
                  <a:gd name="connsiteX3" fmla="*/ 891540 w 891540"/>
                  <a:gd name="connsiteY3" fmla="*/ 471678 h 471678"/>
                  <a:gd name="connsiteX0" fmla="*/ 0 w 891540"/>
                  <a:gd name="connsiteY0" fmla="*/ 0 h 471678"/>
                  <a:gd name="connsiteX1" fmla="*/ 7620 w 891540"/>
                  <a:gd name="connsiteY1" fmla="*/ 267461 h 471678"/>
                  <a:gd name="connsiteX2" fmla="*/ 643890 w 891540"/>
                  <a:gd name="connsiteY2" fmla="*/ 267462 h 471678"/>
                  <a:gd name="connsiteX3" fmla="*/ 891540 w 891540"/>
                  <a:gd name="connsiteY3" fmla="*/ 471678 h 471678"/>
                  <a:gd name="connsiteX0" fmla="*/ 0 w 883920"/>
                  <a:gd name="connsiteY0" fmla="*/ 0 h 204217"/>
                  <a:gd name="connsiteX1" fmla="*/ 636270 w 883920"/>
                  <a:gd name="connsiteY1" fmla="*/ 1 h 204217"/>
                  <a:gd name="connsiteX2" fmla="*/ 883920 w 883920"/>
                  <a:gd name="connsiteY2" fmla="*/ 204217 h 204217"/>
                  <a:gd name="connsiteX0" fmla="*/ 0 w 1023794"/>
                  <a:gd name="connsiteY0" fmla="*/ 0 h 205104"/>
                  <a:gd name="connsiteX1" fmla="*/ 776144 w 1023794"/>
                  <a:gd name="connsiteY1" fmla="*/ 888 h 205104"/>
                  <a:gd name="connsiteX2" fmla="*/ 1023794 w 1023794"/>
                  <a:gd name="connsiteY2" fmla="*/ 205104 h 205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23794" h="205104">
                    <a:moveTo>
                      <a:pt x="0" y="0"/>
                    </a:moveTo>
                    <a:lnTo>
                      <a:pt x="776144" y="888"/>
                    </a:lnTo>
                    <a:lnTo>
                      <a:pt x="1023794" y="205104"/>
                    </a:lnTo>
                  </a:path>
                </a:pathLst>
              </a:custGeom>
              <a:ln w="19050">
                <a:solidFill>
                  <a:schemeClr val="bg1">
                    <a:alpha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3" name="Freeform 462"/>
              <p:cNvSpPr/>
              <p:nvPr/>
            </p:nvSpPr>
            <p:spPr bwMode="gray">
              <a:xfrm>
                <a:off x="17260" y="1157650"/>
                <a:ext cx="818001" cy="161178"/>
              </a:xfrm>
              <a:custGeom>
                <a:avLst/>
                <a:gdLst>
                  <a:gd name="connsiteX0" fmla="*/ 17929 w 2848535"/>
                  <a:gd name="connsiteY0" fmla="*/ 181536 h 199465"/>
                  <a:gd name="connsiteX1" fmla="*/ 320488 w 2848535"/>
                  <a:gd name="connsiteY1" fmla="*/ 181536 h 199465"/>
                  <a:gd name="connsiteX2" fmla="*/ 421341 w 2848535"/>
                  <a:gd name="connsiteY2" fmla="*/ 73959 h 199465"/>
                  <a:gd name="connsiteX3" fmla="*/ 2848535 w 2848535"/>
                  <a:gd name="connsiteY3" fmla="*/ 0 h 199465"/>
                  <a:gd name="connsiteX4" fmla="*/ 2848535 w 2848535"/>
                  <a:gd name="connsiteY4" fmla="*/ 0 h 199465"/>
                  <a:gd name="connsiteX0" fmla="*/ 0 w 2830606"/>
                  <a:gd name="connsiteY0" fmla="*/ 181536 h 199465"/>
                  <a:gd name="connsiteX1" fmla="*/ 302559 w 2830606"/>
                  <a:gd name="connsiteY1" fmla="*/ 181536 h 199465"/>
                  <a:gd name="connsiteX2" fmla="*/ 403412 w 2830606"/>
                  <a:gd name="connsiteY2" fmla="*/ 73959 h 199465"/>
                  <a:gd name="connsiteX3" fmla="*/ 2830606 w 2830606"/>
                  <a:gd name="connsiteY3" fmla="*/ 0 h 199465"/>
                  <a:gd name="connsiteX4" fmla="*/ 2830606 w 2830606"/>
                  <a:gd name="connsiteY4" fmla="*/ 0 h 199465"/>
                  <a:gd name="connsiteX0" fmla="*/ 0 w 2830606"/>
                  <a:gd name="connsiteY0" fmla="*/ 181536 h 181536"/>
                  <a:gd name="connsiteX1" fmla="*/ 302559 w 2830606"/>
                  <a:gd name="connsiteY1" fmla="*/ 181536 h 181536"/>
                  <a:gd name="connsiteX2" fmla="*/ 403412 w 2830606"/>
                  <a:gd name="connsiteY2" fmla="*/ 73959 h 181536"/>
                  <a:gd name="connsiteX3" fmla="*/ 2830606 w 2830606"/>
                  <a:gd name="connsiteY3" fmla="*/ 0 h 181536"/>
                  <a:gd name="connsiteX4" fmla="*/ 2830606 w 2830606"/>
                  <a:gd name="connsiteY4" fmla="*/ 0 h 181536"/>
                  <a:gd name="connsiteX0" fmla="*/ 0 w 2830606"/>
                  <a:gd name="connsiteY0" fmla="*/ 181536 h 181536"/>
                  <a:gd name="connsiteX1" fmla="*/ 302559 w 2830606"/>
                  <a:gd name="connsiteY1" fmla="*/ 181536 h 181536"/>
                  <a:gd name="connsiteX2" fmla="*/ 403412 w 2830606"/>
                  <a:gd name="connsiteY2" fmla="*/ 73959 h 181536"/>
                  <a:gd name="connsiteX3" fmla="*/ 2830606 w 2830606"/>
                  <a:gd name="connsiteY3" fmla="*/ 0 h 181536"/>
                  <a:gd name="connsiteX4" fmla="*/ 2830606 w 2830606"/>
                  <a:gd name="connsiteY4" fmla="*/ 0 h 181536"/>
                  <a:gd name="connsiteX0" fmla="*/ 0 w 2830606"/>
                  <a:gd name="connsiteY0" fmla="*/ 181536 h 181536"/>
                  <a:gd name="connsiteX1" fmla="*/ 302559 w 2830606"/>
                  <a:gd name="connsiteY1" fmla="*/ 181536 h 181536"/>
                  <a:gd name="connsiteX2" fmla="*/ 477371 w 2830606"/>
                  <a:gd name="connsiteY2" fmla="*/ 15688 h 181536"/>
                  <a:gd name="connsiteX3" fmla="*/ 2830606 w 2830606"/>
                  <a:gd name="connsiteY3" fmla="*/ 0 h 181536"/>
                  <a:gd name="connsiteX4" fmla="*/ 2830606 w 2830606"/>
                  <a:gd name="connsiteY4" fmla="*/ 0 h 181536"/>
                  <a:gd name="connsiteX0" fmla="*/ 0 w 2830606"/>
                  <a:gd name="connsiteY0" fmla="*/ 181536 h 181536"/>
                  <a:gd name="connsiteX1" fmla="*/ 302559 w 2830606"/>
                  <a:gd name="connsiteY1" fmla="*/ 181536 h 181536"/>
                  <a:gd name="connsiteX2" fmla="*/ 477371 w 2830606"/>
                  <a:gd name="connsiteY2" fmla="*/ 15688 h 181536"/>
                  <a:gd name="connsiteX3" fmla="*/ 2830606 w 2830606"/>
                  <a:gd name="connsiteY3" fmla="*/ 0 h 181536"/>
                  <a:gd name="connsiteX4" fmla="*/ 2810436 w 2830606"/>
                  <a:gd name="connsiteY4" fmla="*/ 13447 h 181536"/>
                  <a:gd name="connsiteX0" fmla="*/ 0 w 2830606"/>
                  <a:gd name="connsiteY0" fmla="*/ 186018 h 186018"/>
                  <a:gd name="connsiteX1" fmla="*/ 302559 w 2830606"/>
                  <a:gd name="connsiteY1" fmla="*/ 186018 h 186018"/>
                  <a:gd name="connsiteX2" fmla="*/ 477371 w 2830606"/>
                  <a:gd name="connsiteY2" fmla="*/ 0 h 186018"/>
                  <a:gd name="connsiteX3" fmla="*/ 2830606 w 2830606"/>
                  <a:gd name="connsiteY3" fmla="*/ 4482 h 186018"/>
                  <a:gd name="connsiteX4" fmla="*/ 2810436 w 2830606"/>
                  <a:gd name="connsiteY4" fmla="*/ 17929 h 186018"/>
                  <a:gd name="connsiteX0" fmla="*/ 0 w 2830606"/>
                  <a:gd name="connsiteY0" fmla="*/ 186018 h 186018"/>
                  <a:gd name="connsiteX1" fmla="*/ 302559 w 2830606"/>
                  <a:gd name="connsiteY1" fmla="*/ 186018 h 186018"/>
                  <a:gd name="connsiteX2" fmla="*/ 477371 w 2830606"/>
                  <a:gd name="connsiteY2" fmla="*/ 0 h 186018"/>
                  <a:gd name="connsiteX3" fmla="*/ 2830606 w 2830606"/>
                  <a:gd name="connsiteY3" fmla="*/ 4482 h 186018"/>
                  <a:gd name="connsiteX0" fmla="*/ 0 w 3211606"/>
                  <a:gd name="connsiteY0" fmla="*/ 0 h 567018"/>
                  <a:gd name="connsiteX1" fmla="*/ 683559 w 3211606"/>
                  <a:gd name="connsiteY1" fmla="*/ 567018 h 567018"/>
                  <a:gd name="connsiteX2" fmla="*/ 858371 w 3211606"/>
                  <a:gd name="connsiteY2" fmla="*/ 381000 h 567018"/>
                  <a:gd name="connsiteX3" fmla="*/ 3211606 w 3211606"/>
                  <a:gd name="connsiteY3" fmla="*/ 385482 h 567018"/>
                  <a:gd name="connsiteX0" fmla="*/ 0 w 3211606"/>
                  <a:gd name="connsiteY0" fmla="*/ 0 h 385482"/>
                  <a:gd name="connsiteX1" fmla="*/ 0 w 3211606"/>
                  <a:gd name="connsiteY1" fmla="*/ 228600 h 385482"/>
                  <a:gd name="connsiteX2" fmla="*/ 858371 w 3211606"/>
                  <a:gd name="connsiteY2" fmla="*/ 381000 h 385482"/>
                  <a:gd name="connsiteX3" fmla="*/ 3211606 w 3211606"/>
                  <a:gd name="connsiteY3" fmla="*/ 385482 h 385482"/>
                  <a:gd name="connsiteX0" fmla="*/ 0 w 3211606"/>
                  <a:gd name="connsiteY0" fmla="*/ 0 h 385482"/>
                  <a:gd name="connsiteX1" fmla="*/ 0 w 3211606"/>
                  <a:gd name="connsiteY1" fmla="*/ 228600 h 385482"/>
                  <a:gd name="connsiteX2" fmla="*/ 914400 w 3211606"/>
                  <a:gd name="connsiteY2" fmla="*/ 228600 h 385482"/>
                  <a:gd name="connsiteX3" fmla="*/ 3211606 w 3211606"/>
                  <a:gd name="connsiteY3" fmla="*/ 385482 h 385482"/>
                  <a:gd name="connsiteX0" fmla="*/ 0 w 914400"/>
                  <a:gd name="connsiteY0" fmla="*/ 0 h 381000"/>
                  <a:gd name="connsiteX1" fmla="*/ 0 w 914400"/>
                  <a:gd name="connsiteY1" fmla="*/ 228600 h 381000"/>
                  <a:gd name="connsiteX2" fmla="*/ 914400 w 914400"/>
                  <a:gd name="connsiteY2" fmla="*/ 228600 h 381000"/>
                  <a:gd name="connsiteX3" fmla="*/ 914400 w 914400"/>
                  <a:gd name="connsiteY3" fmla="*/ 381000 h 381000"/>
                  <a:gd name="connsiteX0" fmla="*/ 0 w 914400"/>
                  <a:gd name="connsiteY0" fmla="*/ 0 h 471678"/>
                  <a:gd name="connsiteX1" fmla="*/ 0 w 914400"/>
                  <a:gd name="connsiteY1" fmla="*/ 228600 h 471678"/>
                  <a:gd name="connsiteX2" fmla="*/ 914400 w 914400"/>
                  <a:gd name="connsiteY2" fmla="*/ 228600 h 471678"/>
                  <a:gd name="connsiteX3" fmla="*/ 891540 w 914400"/>
                  <a:gd name="connsiteY3" fmla="*/ 471678 h 471678"/>
                  <a:gd name="connsiteX0" fmla="*/ 0 w 891540"/>
                  <a:gd name="connsiteY0" fmla="*/ 0 h 471678"/>
                  <a:gd name="connsiteX1" fmla="*/ 0 w 891540"/>
                  <a:gd name="connsiteY1" fmla="*/ 228600 h 471678"/>
                  <a:gd name="connsiteX2" fmla="*/ 643890 w 891540"/>
                  <a:gd name="connsiteY2" fmla="*/ 267462 h 471678"/>
                  <a:gd name="connsiteX3" fmla="*/ 891540 w 891540"/>
                  <a:gd name="connsiteY3" fmla="*/ 471678 h 471678"/>
                  <a:gd name="connsiteX0" fmla="*/ 0 w 891540"/>
                  <a:gd name="connsiteY0" fmla="*/ 0 h 471678"/>
                  <a:gd name="connsiteX1" fmla="*/ 26670 w 891540"/>
                  <a:gd name="connsiteY1" fmla="*/ 257746 h 471678"/>
                  <a:gd name="connsiteX2" fmla="*/ 643890 w 891540"/>
                  <a:gd name="connsiteY2" fmla="*/ 267462 h 471678"/>
                  <a:gd name="connsiteX3" fmla="*/ 891540 w 891540"/>
                  <a:gd name="connsiteY3" fmla="*/ 471678 h 471678"/>
                  <a:gd name="connsiteX0" fmla="*/ 0 w 891540"/>
                  <a:gd name="connsiteY0" fmla="*/ 0 h 471678"/>
                  <a:gd name="connsiteX1" fmla="*/ 7620 w 891540"/>
                  <a:gd name="connsiteY1" fmla="*/ 267461 h 471678"/>
                  <a:gd name="connsiteX2" fmla="*/ 643890 w 891540"/>
                  <a:gd name="connsiteY2" fmla="*/ 267462 h 471678"/>
                  <a:gd name="connsiteX3" fmla="*/ 891540 w 891540"/>
                  <a:gd name="connsiteY3" fmla="*/ 471678 h 471678"/>
                  <a:gd name="connsiteX0" fmla="*/ 0 w 883920"/>
                  <a:gd name="connsiteY0" fmla="*/ 0 h 204217"/>
                  <a:gd name="connsiteX1" fmla="*/ 636270 w 883920"/>
                  <a:gd name="connsiteY1" fmla="*/ 1 h 204217"/>
                  <a:gd name="connsiteX2" fmla="*/ 883920 w 883920"/>
                  <a:gd name="connsiteY2" fmla="*/ 204217 h 204217"/>
                  <a:gd name="connsiteX0" fmla="*/ 0 w 1031553"/>
                  <a:gd name="connsiteY0" fmla="*/ 0 h 204217"/>
                  <a:gd name="connsiteX1" fmla="*/ 783903 w 1031553"/>
                  <a:gd name="connsiteY1" fmla="*/ 1 h 204217"/>
                  <a:gd name="connsiteX2" fmla="*/ 1031553 w 1031553"/>
                  <a:gd name="connsiteY2" fmla="*/ 204217 h 204217"/>
                  <a:gd name="connsiteX0" fmla="*/ 0 w 1031553"/>
                  <a:gd name="connsiteY0" fmla="*/ 0 h 204217"/>
                  <a:gd name="connsiteX1" fmla="*/ 831820 w 1031553"/>
                  <a:gd name="connsiteY1" fmla="*/ 1 h 204217"/>
                  <a:gd name="connsiteX2" fmla="*/ 1031553 w 1031553"/>
                  <a:gd name="connsiteY2" fmla="*/ 204217 h 2042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31553" h="204217">
                    <a:moveTo>
                      <a:pt x="0" y="0"/>
                    </a:moveTo>
                    <a:lnTo>
                      <a:pt x="831820" y="1"/>
                    </a:lnTo>
                    <a:lnTo>
                      <a:pt x="1031553" y="204217"/>
                    </a:lnTo>
                  </a:path>
                </a:pathLst>
              </a:custGeom>
              <a:ln w="19050">
                <a:solidFill>
                  <a:schemeClr val="bg1">
                    <a:alpha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64" name="Straight Connector 463"/>
              <p:cNvCxnSpPr/>
              <p:nvPr/>
            </p:nvCxnSpPr>
            <p:spPr bwMode="gray">
              <a:xfrm>
                <a:off x="-52" y="1652426"/>
                <a:ext cx="501715" cy="0"/>
              </a:xfrm>
              <a:prstGeom prst="line">
                <a:avLst/>
              </a:prstGeom>
              <a:ln w="19050">
                <a:solidFill>
                  <a:schemeClr val="bg1">
                    <a:alpha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5" name="Straight Connector 464"/>
              <p:cNvCxnSpPr/>
              <p:nvPr/>
            </p:nvCxnSpPr>
            <p:spPr bwMode="gray">
              <a:xfrm>
                <a:off x="-52" y="1539977"/>
                <a:ext cx="729612" cy="0"/>
              </a:xfrm>
              <a:prstGeom prst="line">
                <a:avLst/>
              </a:prstGeom>
              <a:ln w="19050">
                <a:solidFill>
                  <a:schemeClr val="bg1">
                    <a:alpha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6" name="Freeform 465"/>
              <p:cNvSpPr/>
              <p:nvPr/>
            </p:nvSpPr>
            <p:spPr bwMode="gray">
              <a:xfrm flipV="1">
                <a:off x="524467" y="2065887"/>
                <a:ext cx="194968" cy="177866"/>
              </a:xfrm>
              <a:custGeom>
                <a:avLst/>
                <a:gdLst>
                  <a:gd name="connsiteX0" fmla="*/ 17929 w 2848535"/>
                  <a:gd name="connsiteY0" fmla="*/ 181536 h 199465"/>
                  <a:gd name="connsiteX1" fmla="*/ 320488 w 2848535"/>
                  <a:gd name="connsiteY1" fmla="*/ 181536 h 199465"/>
                  <a:gd name="connsiteX2" fmla="*/ 421341 w 2848535"/>
                  <a:gd name="connsiteY2" fmla="*/ 73959 h 199465"/>
                  <a:gd name="connsiteX3" fmla="*/ 2848535 w 2848535"/>
                  <a:gd name="connsiteY3" fmla="*/ 0 h 199465"/>
                  <a:gd name="connsiteX4" fmla="*/ 2848535 w 2848535"/>
                  <a:gd name="connsiteY4" fmla="*/ 0 h 199465"/>
                  <a:gd name="connsiteX0" fmla="*/ 0 w 2830606"/>
                  <a:gd name="connsiteY0" fmla="*/ 181536 h 199465"/>
                  <a:gd name="connsiteX1" fmla="*/ 302559 w 2830606"/>
                  <a:gd name="connsiteY1" fmla="*/ 181536 h 199465"/>
                  <a:gd name="connsiteX2" fmla="*/ 403412 w 2830606"/>
                  <a:gd name="connsiteY2" fmla="*/ 73959 h 199465"/>
                  <a:gd name="connsiteX3" fmla="*/ 2830606 w 2830606"/>
                  <a:gd name="connsiteY3" fmla="*/ 0 h 199465"/>
                  <a:gd name="connsiteX4" fmla="*/ 2830606 w 2830606"/>
                  <a:gd name="connsiteY4" fmla="*/ 0 h 199465"/>
                  <a:gd name="connsiteX0" fmla="*/ 0 w 2830606"/>
                  <a:gd name="connsiteY0" fmla="*/ 181536 h 181536"/>
                  <a:gd name="connsiteX1" fmla="*/ 302559 w 2830606"/>
                  <a:gd name="connsiteY1" fmla="*/ 181536 h 181536"/>
                  <a:gd name="connsiteX2" fmla="*/ 403412 w 2830606"/>
                  <a:gd name="connsiteY2" fmla="*/ 73959 h 181536"/>
                  <a:gd name="connsiteX3" fmla="*/ 2830606 w 2830606"/>
                  <a:gd name="connsiteY3" fmla="*/ 0 h 181536"/>
                  <a:gd name="connsiteX4" fmla="*/ 2830606 w 2830606"/>
                  <a:gd name="connsiteY4" fmla="*/ 0 h 181536"/>
                  <a:gd name="connsiteX0" fmla="*/ 0 w 2830606"/>
                  <a:gd name="connsiteY0" fmla="*/ 181536 h 181536"/>
                  <a:gd name="connsiteX1" fmla="*/ 302559 w 2830606"/>
                  <a:gd name="connsiteY1" fmla="*/ 181536 h 181536"/>
                  <a:gd name="connsiteX2" fmla="*/ 403412 w 2830606"/>
                  <a:gd name="connsiteY2" fmla="*/ 73959 h 181536"/>
                  <a:gd name="connsiteX3" fmla="*/ 2830606 w 2830606"/>
                  <a:gd name="connsiteY3" fmla="*/ 0 h 181536"/>
                  <a:gd name="connsiteX4" fmla="*/ 2830606 w 2830606"/>
                  <a:gd name="connsiteY4" fmla="*/ 0 h 181536"/>
                  <a:gd name="connsiteX0" fmla="*/ 0 w 2830606"/>
                  <a:gd name="connsiteY0" fmla="*/ 181536 h 181536"/>
                  <a:gd name="connsiteX1" fmla="*/ 302559 w 2830606"/>
                  <a:gd name="connsiteY1" fmla="*/ 181536 h 181536"/>
                  <a:gd name="connsiteX2" fmla="*/ 477371 w 2830606"/>
                  <a:gd name="connsiteY2" fmla="*/ 15688 h 181536"/>
                  <a:gd name="connsiteX3" fmla="*/ 2830606 w 2830606"/>
                  <a:gd name="connsiteY3" fmla="*/ 0 h 181536"/>
                  <a:gd name="connsiteX4" fmla="*/ 2830606 w 2830606"/>
                  <a:gd name="connsiteY4" fmla="*/ 0 h 181536"/>
                  <a:gd name="connsiteX0" fmla="*/ 0 w 2830606"/>
                  <a:gd name="connsiteY0" fmla="*/ 181536 h 181536"/>
                  <a:gd name="connsiteX1" fmla="*/ 302559 w 2830606"/>
                  <a:gd name="connsiteY1" fmla="*/ 181536 h 181536"/>
                  <a:gd name="connsiteX2" fmla="*/ 477371 w 2830606"/>
                  <a:gd name="connsiteY2" fmla="*/ 15688 h 181536"/>
                  <a:gd name="connsiteX3" fmla="*/ 2830606 w 2830606"/>
                  <a:gd name="connsiteY3" fmla="*/ 0 h 181536"/>
                  <a:gd name="connsiteX4" fmla="*/ 2810436 w 2830606"/>
                  <a:gd name="connsiteY4" fmla="*/ 13447 h 181536"/>
                  <a:gd name="connsiteX0" fmla="*/ 0 w 2830606"/>
                  <a:gd name="connsiteY0" fmla="*/ 186018 h 186018"/>
                  <a:gd name="connsiteX1" fmla="*/ 302559 w 2830606"/>
                  <a:gd name="connsiteY1" fmla="*/ 186018 h 186018"/>
                  <a:gd name="connsiteX2" fmla="*/ 477371 w 2830606"/>
                  <a:gd name="connsiteY2" fmla="*/ 0 h 186018"/>
                  <a:gd name="connsiteX3" fmla="*/ 2830606 w 2830606"/>
                  <a:gd name="connsiteY3" fmla="*/ 4482 h 186018"/>
                  <a:gd name="connsiteX4" fmla="*/ 2810436 w 2830606"/>
                  <a:gd name="connsiteY4" fmla="*/ 17929 h 186018"/>
                  <a:gd name="connsiteX0" fmla="*/ 0 w 2830606"/>
                  <a:gd name="connsiteY0" fmla="*/ 186018 h 186018"/>
                  <a:gd name="connsiteX1" fmla="*/ 302559 w 2830606"/>
                  <a:gd name="connsiteY1" fmla="*/ 186018 h 186018"/>
                  <a:gd name="connsiteX2" fmla="*/ 477371 w 2830606"/>
                  <a:gd name="connsiteY2" fmla="*/ 0 h 186018"/>
                  <a:gd name="connsiteX3" fmla="*/ 2830606 w 2830606"/>
                  <a:gd name="connsiteY3" fmla="*/ 4482 h 186018"/>
                  <a:gd name="connsiteX0" fmla="*/ 0 w 3211606"/>
                  <a:gd name="connsiteY0" fmla="*/ 0 h 567018"/>
                  <a:gd name="connsiteX1" fmla="*/ 683559 w 3211606"/>
                  <a:gd name="connsiteY1" fmla="*/ 567018 h 567018"/>
                  <a:gd name="connsiteX2" fmla="*/ 858371 w 3211606"/>
                  <a:gd name="connsiteY2" fmla="*/ 381000 h 567018"/>
                  <a:gd name="connsiteX3" fmla="*/ 3211606 w 3211606"/>
                  <a:gd name="connsiteY3" fmla="*/ 385482 h 567018"/>
                  <a:gd name="connsiteX0" fmla="*/ 0 w 3211606"/>
                  <a:gd name="connsiteY0" fmla="*/ 0 h 385482"/>
                  <a:gd name="connsiteX1" fmla="*/ 0 w 3211606"/>
                  <a:gd name="connsiteY1" fmla="*/ 228600 h 385482"/>
                  <a:gd name="connsiteX2" fmla="*/ 858371 w 3211606"/>
                  <a:gd name="connsiteY2" fmla="*/ 381000 h 385482"/>
                  <a:gd name="connsiteX3" fmla="*/ 3211606 w 3211606"/>
                  <a:gd name="connsiteY3" fmla="*/ 385482 h 385482"/>
                  <a:gd name="connsiteX0" fmla="*/ 0 w 3211606"/>
                  <a:gd name="connsiteY0" fmla="*/ 0 h 385482"/>
                  <a:gd name="connsiteX1" fmla="*/ 0 w 3211606"/>
                  <a:gd name="connsiteY1" fmla="*/ 228600 h 385482"/>
                  <a:gd name="connsiteX2" fmla="*/ 914400 w 3211606"/>
                  <a:gd name="connsiteY2" fmla="*/ 228600 h 385482"/>
                  <a:gd name="connsiteX3" fmla="*/ 3211606 w 3211606"/>
                  <a:gd name="connsiteY3" fmla="*/ 385482 h 385482"/>
                  <a:gd name="connsiteX0" fmla="*/ 0 w 914400"/>
                  <a:gd name="connsiteY0" fmla="*/ 0 h 381000"/>
                  <a:gd name="connsiteX1" fmla="*/ 0 w 914400"/>
                  <a:gd name="connsiteY1" fmla="*/ 228600 h 381000"/>
                  <a:gd name="connsiteX2" fmla="*/ 914400 w 914400"/>
                  <a:gd name="connsiteY2" fmla="*/ 228600 h 381000"/>
                  <a:gd name="connsiteX3" fmla="*/ 914400 w 914400"/>
                  <a:gd name="connsiteY3" fmla="*/ 381000 h 381000"/>
                  <a:gd name="connsiteX0" fmla="*/ 0 w 914400"/>
                  <a:gd name="connsiteY0" fmla="*/ 0 h 471678"/>
                  <a:gd name="connsiteX1" fmla="*/ 0 w 914400"/>
                  <a:gd name="connsiteY1" fmla="*/ 228600 h 471678"/>
                  <a:gd name="connsiteX2" fmla="*/ 914400 w 914400"/>
                  <a:gd name="connsiteY2" fmla="*/ 228600 h 471678"/>
                  <a:gd name="connsiteX3" fmla="*/ 891540 w 914400"/>
                  <a:gd name="connsiteY3" fmla="*/ 471678 h 471678"/>
                  <a:gd name="connsiteX0" fmla="*/ 0 w 891540"/>
                  <a:gd name="connsiteY0" fmla="*/ 0 h 471678"/>
                  <a:gd name="connsiteX1" fmla="*/ 0 w 891540"/>
                  <a:gd name="connsiteY1" fmla="*/ 228600 h 471678"/>
                  <a:gd name="connsiteX2" fmla="*/ 643890 w 891540"/>
                  <a:gd name="connsiteY2" fmla="*/ 267462 h 471678"/>
                  <a:gd name="connsiteX3" fmla="*/ 891540 w 891540"/>
                  <a:gd name="connsiteY3" fmla="*/ 471678 h 471678"/>
                  <a:gd name="connsiteX0" fmla="*/ 0 w 891540"/>
                  <a:gd name="connsiteY0" fmla="*/ 0 h 471678"/>
                  <a:gd name="connsiteX1" fmla="*/ 26670 w 891540"/>
                  <a:gd name="connsiteY1" fmla="*/ 257746 h 471678"/>
                  <a:gd name="connsiteX2" fmla="*/ 643890 w 891540"/>
                  <a:gd name="connsiteY2" fmla="*/ 267462 h 471678"/>
                  <a:gd name="connsiteX3" fmla="*/ 891540 w 891540"/>
                  <a:gd name="connsiteY3" fmla="*/ 471678 h 471678"/>
                  <a:gd name="connsiteX0" fmla="*/ 0 w 891540"/>
                  <a:gd name="connsiteY0" fmla="*/ 0 h 471678"/>
                  <a:gd name="connsiteX1" fmla="*/ 7620 w 891540"/>
                  <a:gd name="connsiteY1" fmla="*/ 267461 h 471678"/>
                  <a:gd name="connsiteX2" fmla="*/ 643890 w 891540"/>
                  <a:gd name="connsiteY2" fmla="*/ 267462 h 471678"/>
                  <a:gd name="connsiteX3" fmla="*/ 891540 w 891540"/>
                  <a:gd name="connsiteY3" fmla="*/ 471678 h 471678"/>
                  <a:gd name="connsiteX0" fmla="*/ 0 w 883920"/>
                  <a:gd name="connsiteY0" fmla="*/ 0 h 204217"/>
                  <a:gd name="connsiteX1" fmla="*/ 636270 w 883920"/>
                  <a:gd name="connsiteY1" fmla="*/ 1 h 204217"/>
                  <a:gd name="connsiteX2" fmla="*/ 883920 w 883920"/>
                  <a:gd name="connsiteY2" fmla="*/ 204217 h 204217"/>
                  <a:gd name="connsiteX0" fmla="*/ 0 w 883920"/>
                  <a:gd name="connsiteY0" fmla="*/ 0 h 204217"/>
                  <a:gd name="connsiteX1" fmla="*/ 557948 w 883920"/>
                  <a:gd name="connsiteY1" fmla="*/ 1 h 204217"/>
                  <a:gd name="connsiteX2" fmla="*/ 883920 w 883920"/>
                  <a:gd name="connsiteY2" fmla="*/ 204217 h 2042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83920" h="204217">
                    <a:moveTo>
                      <a:pt x="0" y="0"/>
                    </a:moveTo>
                    <a:lnTo>
                      <a:pt x="557948" y="1"/>
                    </a:lnTo>
                    <a:lnTo>
                      <a:pt x="883920" y="204217"/>
                    </a:lnTo>
                  </a:path>
                </a:pathLst>
              </a:custGeom>
              <a:ln w="19050">
                <a:solidFill>
                  <a:schemeClr val="bg1">
                    <a:alpha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67" name="Straight Connector 466"/>
              <p:cNvCxnSpPr>
                <a:stCxn id="322" idx="4"/>
                <a:endCxn id="321" idx="0"/>
              </p:cNvCxnSpPr>
              <p:nvPr/>
            </p:nvCxnSpPr>
            <p:spPr bwMode="gray">
              <a:xfrm>
                <a:off x="1246026" y="2305951"/>
                <a:ext cx="0" cy="470962"/>
              </a:xfrm>
              <a:prstGeom prst="line">
                <a:avLst/>
              </a:prstGeom>
              <a:ln w="19050">
                <a:solidFill>
                  <a:schemeClr val="bg1">
                    <a:alpha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8" name="Straight Connector 467"/>
              <p:cNvCxnSpPr>
                <a:stCxn id="343" idx="2"/>
              </p:cNvCxnSpPr>
              <p:nvPr/>
            </p:nvCxnSpPr>
            <p:spPr bwMode="gray">
              <a:xfrm flipH="1">
                <a:off x="12271" y="2835571"/>
                <a:ext cx="540541" cy="1781"/>
              </a:xfrm>
              <a:prstGeom prst="line">
                <a:avLst/>
              </a:prstGeom>
              <a:ln w="19050">
                <a:solidFill>
                  <a:schemeClr val="bg1">
                    <a:alpha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9" name="Elbow Connector 277"/>
              <p:cNvCxnSpPr>
                <a:stCxn id="343" idx="0"/>
                <a:endCxn id="369" idx="1"/>
              </p:cNvCxnSpPr>
              <p:nvPr/>
            </p:nvCxnSpPr>
            <p:spPr bwMode="gray">
              <a:xfrm rot="5400000" flipH="1" flipV="1">
                <a:off x="693481" y="2619488"/>
                <a:ext cx="75414" cy="221814"/>
              </a:xfrm>
              <a:prstGeom prst="bentConnector2">
                <a:avLst/>
              </a:prstGeom>
              <a:ln w="19050">
                <a:solidFill>
                  <a:schemeClr val="bg1">
                    <a:alpha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0" name="Elbow Connector 277"/>
              <p:cNvCxnSpPr>
                <a:stCxn id="343" idx="4"/>
                <a:endCxn id="326" idx="2"/>
              </p:cNvCxnSpPr>
              <p:nvPr/>
            </p:nvCxnSpPr>
            <p:spPr bwMode="gray">
              <a:xfrm rot="16200000" flipH="1">
                <a:off x="269159" y="3254163"/>
                <a:ext cx="1155128" cy="452882"/>
              </a:xfrm>
              <a:prstGeom prst="bentConnector2">
                <a:avLst/>
              </a:prstGeom>
              <a:ln w="19050">
                <a:solidFill>
                  <a:schemeClr val="bg1">
                    <a:alpha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1" name="Elbow Connector 277"/>
              <p:cNvCxnSpPr>
                <a:endCxn id="343" idx="4"/>
              </p:cNvCxnSpPr>
              <p:nvPr/>
            </p:nvCxnSpPr>
            <p:spPr bwMode="gray">
              <a:xfrm flipV="1">
                <a:off x="458448" y="2903041"/>
                <a:ext cx="161834" cy="269429"/>
              </a:xfrm>
              <a:prstGeom prst="bentConnector2">
                <a:avLst/>
              </a:prstGeom>
              <a:ln w="19050">
                <a:solidFill>
                  <a:schemeClr val="bg1">
                    <a:alpha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2" name="Straight Connector 471"/>
              <p:cNvCxnSpPr/>
              <p:nvPr/>
            </p:nvCxnSpPr>
            <p:spPr bwMode="gray">
              <a:xfrm flipH="1" flipV="1">
                <a:off x="-4214" y="4218039"/>
                <a:ext cx="1383908" cy="2298"/>
              </a:xfrm>
              <a:prstGeom prst="line">
                <a:avLst/>
              </a:prstGeom>
              <a:ln w="19050">
                <a:solidFill>
                  <a:schemeClr val="bg1">
                    <a:alpha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3" name="Freeform 472"/>
              <p:cNvSpPr/>
              <p:nvPr/>
            </p:nvSpPr>
            <p:spPr bwMode="gray">
              <a:xfrm rot="5400000" flipH="1" flipV="1">
                <a:off x="1396092" y="3693014"/>
                <a:ext cx="528170" cy="417095"/>
              </a:xfrm>
              <a:custGeom>
                <a:avLst/>
                <a:gdLst>
                  <a:gd name="connsiteX0" fmla="*/ 17929 w 2848535"/>
                  <a:gd name="connsiteY0" fmla="*/ 181536 h 199465"/>
                  <a:gd name="connsiteX1" fmla="*/ 320488 w 2848535"/>
                  <a:gd name="connsiteY1" fmla="*/ 181536 h 199465"/>
                  <a:gd name="connsiteX2" fmla="*/ 421341 w 2848535"/>
                  <a:gd name="connsiteY2" fmla="*/ 73959 h 199465"/>
                  <a:gd name="connsiteX3" fmla="*/ 2848535 w 2848535"/>
                  <a:gd name="connsiteY3" fmla="*/ 0 h 199465"/>
                  <a:gd name="connsiteX4" fmla="*/ 2848535 w 2848535"/>
                  <a:gd name="connsiteY4" fmla="*/ 0 h 199465"/>
                  <a:gd name="connsiteX0" fmla="*/ 0 w 2830606"/>
                  <a:gd name="connsiteY0" fmla="*/ 181536 h 199465"/>
                  <a:gd name="connsiteX1" fmla="*/ 302559 w 2830606"/>
                  <a:gd name="connsiteY1" fmla="*/ 181536 h 199465"/>
                  <a:gd name="connsiteX2" fmla="*/ 403412 w 2830606"/>
                  <a:gd name="connsiteY2" fmla="*/ 73959 h 199465"/>
                  <a:gd name="connsiteX3" fmla="*/ 2830606 w 2830606"/>
                  <a:gd name="connsiteY3" fmla="*/ 0 h 199465"/>
                  <a:gd name="connsiteX4" fmla="*/ 2830606 w 2830606"/>
                  <a:gd name="connsiteY4" fmla="*/ 0 h 199465"/>
                  <a:gd name="connsiteX0" fmla="*/ 0 w 2830606"/>
                  <a:gd name="connsiteY0" fmla="*/ 181536 h 181536"/>
                  <a:gd name="connsiteX1" fmla="*/ 302559 w 2830606"/>
                  <a:gd name="connsiteY1" fmla="*/ 181536 h 181536"/>
                  <a:gd name="connsiteX2" fmla="*/ 403412 w 2830606"/>
                  <a:gd name="connsiteY2" fmla="*/ 73959 h 181536"/>
                  <a:gd name="connsiteX3" fmla="*/ 2830606 w 2830606"/>
                  <a:gd name="connsiteY3" fmla="*/ 0 h 181536"/>
                  <a:gd name="connsiteX4" fmla="*/ 2830606 w 2830606"/>
                  <a:gd name="connsiteY4" fmla="*/ 0 h 181536"/>
                  <a:gd name="connsiteX0" fmla="*/ 0 w 2830606"/>
                  <a:gd name="connsiteY0" fmla="*/ 181536 h 181536"/>
                  <a:gd name="connsiteX1" fmla="*/ 302559 w 2830606"/>
                  <a:gd name="connsiteY1" fmla="*/ 181536 h 181536"/>
                  <a:gd name="connsiteX2" fmla="*/ 403412 w 2830606"/>
                  <a:gd name="connsiteY2" fmla="*/ 73959 h 181536"/>
                  <a:gd name="connsiteX3" fmla="*/ 2830606 w 2830606"/>
                  <a:gd name="connsiteY3" fmla="*/ 0 h 181536"/>
                  <a:gd name="connsiteX4" fmla="*/ 2830606 w 2830606"/>
                  <a:gd name="connsiteY4" fmla="*/ 0 h 181536"/>
                  <a:gd name="connsiteX0" fmla="*/ 0 w 2830606"/>
                  <a:gd name="connsiteY0" fmla="*/ 181536 h 181536"/>
                  <a:gd name="connsiteX1" fmla="*/ 302559 w 2830606"/>
                  <a:gd name="connsiteY1" fmla="*/ 181536 h 181536"/>
                  <a:gd name="connsiteX2" fmla="*/ 477371 w 2830606"/>
                  <a:gd name="connsiteY2" fmla="*/ 15688 h 181536"/>
                  <a:gd name="connsiteX3" fmla="*/ 2830606 w 2830606"/>
                  <a:gd name="connsiteY3" fmla="*/ 0 h 181536"/>
                  <a:gd name="connsiteX4" fmla="*/ 2830606 w 2830606"/>
                  <a:gd name="connsiteY4" fmla="*/ 0 h 181536"/>
                  <a:gd name="connsiteX0" fmla="*/ 0 w 2830606"/>
                  <a:gd name="connsiteY0" fmla="*/ 181536 h 181536"/>
                  <a:gd name="connsiteX1" fmla="*/ 302559 w 2830606"/>
                  <a:gd name="connsiteY1" fmla="*/ 181536 h 181536"/>
                  <a:gd name="connsiteX2" fmla="*/ 477371 w 2830606"/>
                  <a:gd name="connsiteY2" fmla="*/ 15688 h 181536"/>
                  <a:gd name="connsiteX3" fmla="*/ 2830606 w 2830606"/>
                  <a:gd name="connsiteY3" fmla="*/ 0 h 181536"/>
                  <a:gd name="connsiteX4" fmla="*/ 2810436 w 2830606"/>
                  <a:gd name="connsiteY4" fmla="*/ 13447 h 181536"/>
                  <a:gd name="connsiteX0" fmla="*/ 0 w 2830606"/>
                  <a:gd name="connsiteY0" fmla="*/ 186018 h 186018"/>
                  <a:gd name="connsiteX1" fmla="*/ 302559 w 2830606"/>
                  <a:gd name="connsiteY1" fmla="*/ 186018 h 186018"/>
                  <a:gd name="connsiteX2" fmla="*/ 477371 w 2830606"/>
                  <a:gd name="connsiteY2" fmla="*/ 0 h 186018"/>
                  <a:gd name="connsiteX3" fmla="*/ 2830606 w 2830606"/>
                  <a:gd name="connsiteY3" fmla="*/ 4482 h 186018"/>
                  <a:gd name="connsiteX4" fmla="*/ 2810436 w 2830606"/>
                  <a:gd name="connsiteY4" fmla="*/ 17929 h 186018"/>
                  <a:gd name="connsiteX0" fmla="*/ 0 w 2830606"/>
                  <a:gd name="connsiteY0" fmla="*/ 186018 h 186018"/>
                  <a:gd name="connsiteX1" fmla="*/ 302559 w 2830606"/>
                  <a:gd name="connsiteY1" fmla="*/ 186018 h 186018"/>
                  <a:gd name="connsiteX2" fmla="*/ 477371 w 2830606"/>
                  <a:gd name="connsiteY2" fmla="*/ 0 h 186018"/>
                  <a:gd name="connsiteX3" fmla="*/ 2830606 w 2830606"/>
                  <a:gd name="connsiteY3" fmla="*/ 4482 h 186018"/>
                  <a:gd name="connsiteX0" fmla="*/ 0 w 3211606"/>
                  <a:gd name="connsiteY0" fmla="*/ 0 h 567018"/>
                  <a:gd name="connsiteX1" fmla="*/ 683559 w 3211606"/>
                  <a:gd name="connsiteY1" fmla="*/ 567018 h 567018"/>
                  <a:gd name="connsiteX2" fmla="*/ 858371 w 3211606"/>
                  <a:gd name="connsiteY2" fmla="*/ 381000 h 567018"/>
                  <a:gd name="connsiteX3" fmla="*/ 3211606 w 3211606"/>
                  <a:gd name="connsiteY3" fmla="*/ 385482 h 567018"/>
                  <a:gd name="connsiteX0" fmla="*/ 0 w 3211606"/>
                  <a:gd name="connsiteY0" fmla="*/ 0 h 385482"/>
                  <a:gd name="connsiteX1" fmla="*/ 0 w 3211606"/>
                  <a:gd name="connsiteY1" fmla="*/ 228600 h 385482"/>
                  <a:gd name="connsiteX2" fmla="*/ 858371 w 3211606"/>
                  <a:gd name="connsiteY2" fmla="*/ 381000 h 385482"/>
                  <a:gd name="connsiteX3" fmla="*/ 3211606 w 3211606"/>
                  <a:gd name="connsiteY3" fmla="*/ 385482 h 385482"/>
                  <a:gd name="connsiteX0" fmla="*/ 0 w 3211606"/>
                  <a:gd name="connsiteY0" fmla="*/ 0 h 385482"/>
                  <a:gd name="connsiteX1" fmla="*/ 0 w 3211606"/>
                  <a:gd name="connsiteY1" fmla="*/ 228600 h 385482"/>
                  <a:gd name="connsiteX2" fmla="*/ 914400 w 3211606"/>
                  <a:gd name="connsiteY2" fmla="*/ 228600 h 385482"/>
                  <a:gd name="connsiteX3" fmla="*/ 3211606 w 3211606"/>
                  <a:gd name="connsiteY3" fmla="*/ 385482 h 385482"/>
                  <a:gd name="connsiteX0" fmla="*/ 0 w 914400"/>
                  <a:gd name="connsiteY0" fmla="*/ 0 h 381000"/>
                  <a:gd name="connsiteX1" fmla="*/ 0 w 914400"/>
                  <a:gd name="connsiteY1" fmla="*/ 228600 h 381000"/>
                  <a:gd name="connsiteX2" fmla="*/ 914400 w 914400"/>
                  <a:gd name="connsiteY2" fmla="*/ 228600 h 381000"/>
                  <a:gd name="connsiteX3" fmla="*/ 914400 w 914400"/>
                  <a:gd name="connsiteY3" fmla="*/ 381000 h 381000"/>
                  <a:gd name="connsiteX0" fmla="*/ 0 w 914400"/>
                  <a:gd name="connsiteY0" fmla="*/ 0 h 471678"/>
                  <a:gd name="connsiteX1" fmla="*/ 0 w 914400"/>
                  <a:gd name="connsiteY1" fmla="*/ 228600 h 471678"/>
                  <a:gd name="connsiteX2" fmla="*/ 914400 w 914400"/>
                  <a:gd name="connsiteY2" fmla="*/ 228600 h 471678"/>
                  <a:gd name="connsiteX3" fmla="*/ 891540 w 914400"/>
                  <a:gd name="connsiteY3" fmla="*/ 471678 h 471678"/>
                  <a:gd name="connsiteX0" fmla="*/ 0 w 891540"/>
                  <a:gd name="connsiteY0" fmla="*/ 0 h 471678"/>
                  <a:gd name="connsiteX1" fmla="*/ 0 w 891540"/>
                  <a:gd name="connsiteY1" fmla="*/ 228600 h 471678"/>
                  <a:gd name="connsiteX2" fmla="*/ 643890 w 891540"/>
                  <a:gd name="connsiteY2" fmla="*/ 267462 h 471678"/>
                  <a:gd name="connsiteX3" fmla="*/ 891540 w 891540"/>
                  <a:gd name="connsiteY3" fmla="*/ 471678 h 471678"/>
                  <a:gd name="connsiteX0" fmla="*/ 0 w 891540"/>
                  <a:gd name="connsiteY0" fmla="*/ 0 h 471678"/>
                  <a:gd name="connsiteX1" fmla="*/ 26670 w 891540"/>
                  <a:gd name="connsiteY1" fmla="*/ 257746 h 471678"/>
                  <a:gd name="connsiteX2" fmla="*/ 643890 w 891540"/>
                  <a:gd name="connsiteY2" fmla="*/ 267462 h 471678"/>
                  <a:gd name="connsiteX3" fmla="*/ 891540 w 891540"/>
                  <a:gd name="connsiteY3" fmla="*/ 471678 h 471678"/>
                  <a:gd name="connsiteX0" fmla="*/ 0 w 891540"/>
                  <a:gd name="connsiteY0" fmla="*/ 0 h 471678"/>
                  <a:gd name="connsiteX1" fmla="*/ 7620 w 891540"/>
                  <a:gd name="connsiteY1" fmla="*/ 267461 h 471678"/>
                  <a:gd name="connsiteX2" fmla="*/ 643890 w 891540"/>
                  <a:gd name="connsiteY2" fmla="*/ 267462 h 471678"/>
                  <a:gd name="connsiteX3" fmla="*/ 891540 w 891540"/>
                  <a:gd name="connsiteY3" fmla="*/ 471678 h 471678"/>
                  <a:gd name="connsiteX0" fmla="*/ 0 w 883920"/>
                  <a:gd name="connsiteY0" fmla="*/ 0 h 204217"/>
                  <a:gd name="connsiteX1" fmla="*/ 636270 w 883920"/>
                  <a:gd name="connsiteY1" fmla="*/ 1 h 204217"/>
                  <a:gd name="connsiteX2" fmla="*/ 883920 w 883920"/>
                  <a:gd name="connsiteY2" fmla="*/ 204217 h 204217"/>
                  <a:gd name="connsiteX0" fmla="*/ 0 w 883920"/>
                  <a:gd name="connsiteY0" fmla="*/ 0 h 204217"/>
                  <a:gd name="connsiteX1" fmla="*/ 557948 w 883920"/>
                  <a:gd name="connsiteY1" fmla="*/ 1 h 204217"/>
                  <a:gd name="connsiteX2" fmla="*/ 883920 w 883920"/>
                  <a:gd name="connsiteY2" fmla="*/ 204217 h 204217"/>
                  <a:gd name="connsiteX0" fmla="*/ 0 w 788308"/>
                  <a:gd name="connsiteY0" fmla="*/ 0 h 309556"/>
                  <a:gd name="connsiteX1" fmla="*/ 557948 w 788308"/>
                  <a:gd name="connsiteY1" fmla="*/ 1 h 309556"/>
                  <a:gd name="connsiteX2" fmla="*/ 788308 w 788308"/>
                  <a:gd name="connsiteY2" fmla="*/ 309556 h 309556"/>
                  <a:gd name="connsiteX0" fmla="*/ 0 w 788308"/>
                  <a:gd name="connsiteY0" fmla="*/ 0 h 309556"/>
                  <a:gd name="connsiteX1" fmla="*/ 451372 w 788308"/>
                  <a:gd name="connsiteY1" fmla="*/ 0 h 309556"/>
                  <a:gd name="connsiteX2" fmla="*/ 788308 w 788308"/>
                  <a:gd name="connsiteY2" fmla="*/ 309556 h 309556"/>
                  <a:gd name="connsiteX0" fmla="*/ 0 w 788308"/>
                  <a:gd name="connsiteY0" fmla="*/ 0 h 309556"/>
                  <a:gd name="connsiteX1" fmla="*/ 451372 w 788308"/>
                  <a:gd name="connsiteY1" fmla="*/ 0 h 309556"/>
                  <a:gd name="connsiteX2" fmla="*/ 788308 w 788308"/>
                  <a:gd name="connsiteY2" fmla="*/ 135461 h 309556"/>
                  <a:gd name="connsiteX3" fmla="*/ 788308 w 788308"/>
                  <a:gd name="connsiteY3" fmla="*/ 309556 h 309556"/>
                  <a:gd name="connsiteX0" fmla="*/ 0 w 788309"/>
                  <a:gd name="connsiteY0" fmla="*/ 0 h 349747"/>
                  <a:gd name="connsiteX1" fmla="*/ 451372 w 788309"/>
                  <a:gd name="connsiteY1" fmla="*/ 0 h 349747"/>
                  <a:gd name="connsiteX2" fmla="*/ 788308 w 788309"/>
                  <a:gd name="connsiteY2" fmla="*/ 135461 h 349747"/>
                  <a:gd name="connsiteX3" fmla="*/ 788309 w 788309"/>
                  <a:gd name="connsiteY3" fmla="*/ 349747 h 349747"/>
                  <a:gd name="connsiteX0" fmla="*/ 0 w 788308"/>
                  <a:gd name="connsiteY0" fmla="*/ 0 h 326318"/>
                  <a:gd name="connsiteX1" fmla="*/ 451372 w 788308"/>
                  <a:gd name="connsiteY1" fmla="*/ 0 h 326318"/>
                  <a:gd name="connsiteX2" fmla="*/ 788308 w 788308"/>
                  <a:gd name="connsiteY2" fmla="*/ 135461 h 326318"/>
                  <a:gd name="connsiteX3" fmla="*/ 786242 w 788308"/>
                  <a:gd name="connsiteY3" fmla="*/ 326318 h 3263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8308" h="326318">
                    <a:moveTo>
                      <a:pt x="0" y="0"/>
                    </a:moveTo>
                    <a:lnTo>
                      <a:pt x="451372" y="0"/>
                    </a:lnTo>
                    <a:lnTo>
                      <a:pt x="788308" y="135461"/>
                    </a:lnTo>
                    <a:cubicBezTo>
                      <a:pt x="788308" y="206890"/>
                      <a:pt x="786242" y="254889"/>
                      <a:pt x="786242" y="326318"/>
                    </a:cubicBezTo>
                  </a:path>
                </a:pathLst>
              </a:custGeom>
              <a:ln w="19050">
                <a:solidFill>
                  <a:schemeClr val="bg1">
                    <a:alpha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4" name="Freeform 473"/>
              <p:cNvSpPr/>
              <p:nvPr/>
            </p:nvSpPr>
            <p:spPr bwMode="gray">
              <a:xfrm rot="16200000" flipH="1">
                <a:off x="1347324" y="4389656"/>
                <a:ext cx="253591" cy="44979"/>
              </a:xfrm>
              <a:custGeom>
                <a:avLst/>
                <a:gdLst>
                  <a:gd name="connsiteX0" fmla="*/ 17929 w 2848535"/>
                  <a:gd name="connsiteY0" fmla="*/ 181536 h 199465"/>
                  <a:gd name="connsiteX1" fmla="*/ 320488 w 2848535"/>
                  <a:gd name="connsiteY1" fmla="*/ 181536 h 199465"/>
                  <a:gd name="connsiteX2" fmla="*/ 421341 w 2848535"/>
                  <a:gd name="connsiteY2" fmla="*/ 73959 h 199465"/>
                  <a:gd name="connsiteX3" fmla="*/ 2848535 w 2848535"/>
                  <a:gd name="connsiteY3" fmla="*/ 0 h 199465"/>
                  <a:gd name="connsiteX4" fmla="*/ 2848535 w 2848535"/>
                  <a:gd name="connsiteY4" fmla="*/ 0 h 199465"/>
                  <a:gd name="connsiteX0" fmla="*/ 0 w 2830606"/>
                  <a:gd name="connsiteY0" fmla="*/ 181536 h 199465"/>
                  <a:gd name="connsiteX1" fmla="*/ 302559 w 2830606"/>
                  <a:gd name="connsiteY1" fmla="*/ 181536 h 199465"/>
                  <a:gd name="connsiteX2" fmla="*/ 403412 w 2830606"/>
                  <a:gd name="connsiteY2" fmla="*/ 73959 h 199465"/>
                  <a:gd name="connsiteX3" fmla="*/ 2830606 w 2830606"/>
                  <a:gd name="connsiteY3" fmla="*/ 0 h 199465"/>
                  <a:gd name="connsiteX4" fmla="*/ 2830606 w 2830606"/>
                  <a:gd name="connsiteY4" fmla="*/ 0 h 199465"/>
                  <a:gd name="connsiteX0" fmla="*/ 0 w 2830606"/>
                  <a:gd name="connsiteY0" fmla="*/ 181536 h 181536"/>
                  <a:gd name="connsiteX1" fmla="*/ 302559 w 2830606"/>
                  <a:gd name="connsiteY1" fmla="*/ 181536 h 181536"/>
                  <a:gd name="connsiteX2" fmla="*/ 403412 w 2830606"/>
                  <a:gd name="connsiteY2" fmla="*/ 73959 h 181536"/>
                  <a:gd name="connsiteX3" fmla="*/ 2830606 w 2830606"/>
                  <a:gd name="connsiteY3" fmla="*/ 0 h 181536"/>
                  <a:gd name="connsiteX4" fmla="*/ 2830606 w 2830606"/>
                  <a:gd name="connsiteY4" fmla="*/ 0 h 181536"/>
                  <a:gd name="connsiteX0" fmla="*/ 0 w 2830606"/>
                  <a:gd name="connsiteY0" fmla="*/ 181536 h 181536"/>
                  <a:gd name="connsiteX1" fmla="*/ 302559 w 2830606"/>
                  <a:gd name="connsiteY1" fmla="*/ 181536 h 181536"/>
                  <a:gd name="connsiteX2" fmla="*/ 403412 w 2830606"/>
                  <a:gd name="connsiteY2" fmla="*/ 73959 h 181536"/>
                  <a:gd name="connsiteX3" fmla="*/ 2830606 w 2830606"/>
                  <a:gd name="connsiteY3" fmla="*/ 0 h 181536"/>
                  <a:gd name="connsiteX4" fmla="*/ 2830606 w 2830606"/>
                  <a:gd name="connsiteY4" fmla="*/ 0 h 181536"/>
                  <a:gd name="connsiteX0" fmla="*/ 0 w 2830606"/>
                  <a:gd name="connsiteY0" fmla="*/ 181536 h 181536"/>
                  <a:gd name="connsiteX1" fmla="*/ 302559 w 2830606"/>
                  <a:gd name="connsiteY1" fmla="*/ 181536 h 181536"/>
                  <a:gd name="connsiteX2" fmla="*/ 477371 w 2830606"/>
                  <a:gd name="connsiteY2" fmla="*/ 15688 h 181536"/>
                  <a:gd name="connsiteX3" fmla="*/ 2830606 w 2830606"/>
                  <a:gd name="connsiteY3" fmla="*/ 0 h 181536"/>
                  <a:gd name="connsiteX4" fmla="*/ 2830606 w 2830606"/>
                  <a:gd name="connsiteY4" fmla="*/ 0 h 181536"/>
                  <a:gd name="connsiteX0" fmla="*/ 0 w 2830606"/>
                  <a:gd name="connsiteY0" fmla="*/ 181536 h 181536"/>
                  <a:gd name="connsiteX1" fmla="*/ 302559 w 2830606"/>
                  <a:gd name="connsiteY1" fmla="*/ 181536 h 181536"/>
                  <a:gd name="connsiteX2" fmla="*/ 477371 w 2830606"/>
                  <a:gd name="connsiteY2" fmla="*/ 15688 h 181536"/>
                  <a:gd name="connsiteX3" fmla="*/ 2830606 w 2830606"/>
                  <a:gd name="connsiteY3" fmla="*/ 0 h 181536"/>
                  <a:gd name="connsiteX4" fmla="*/ 2810436 w 2830606"/>
                  <a:gd name="connsiteY4" fmla="*/ 13447 h 181536"/>
                  <a:gd name="connsiteX0" fmla="*/ 0 w 2830606"/>
                  <a:gd name="connsiteY0" fmla="*/ 186018 h 186018"/>
                  <a:gd name="connsiteX1" fmla="*/ 302559 w 2830606"/>
                  <a:gd name="connsiteY1" fmla="*/ 186018 h 186018"/>
                  <a:gd name="connsiteX2" fmla="*/ 477371 w 2830606"/>
                  <a:gd name="connsiteY2" fmla="*/ 0 h 186018"/>
                  <a:gd name="connsiteX3" fmla="*/ 2830606 w 2830606"/>
                  <a:gd name="connsiteY3" fmla="*/ 4482 h 186018"/>
                  <a:gd name="connsiteX4" fmla="*/ 2810436 w 2830606"/>
                  <a:gd name="connsiteY4" fmla="*/ 17929 h 186018"/>
                  <a:gd name="connsiteX0" fmla="*/ 0 w 2830606"/>
                  <a:gd name="connsiteY0" fmla="*/ 186018 h 186018"/>
                  <a:gd name="connsiteX1" fmla="*/ 302559 w 2830606"/>
                  <a:gd name="connsiteY1" fmla="*/ 186018 h 186018"/>
                  <a:gd name="connsiteX2" fmla="*/ 477371 w 2830606"/>
                  <a:gd name="connsiteY2" fmla="*/ 0 h 186018"/>
                  <a:gd name="connsiteX3" fmla="*/ 2830606 w 2830606"/>
                  <a:gd name="connsiteY3" fmla="*/ 4482 h 186018"/>
                  <a:gd name="connsiteX0" fmla="*/ 0 w 3211606"/>
                  <a:gd name="connsiteY0" fmla="*/ 0 h 567018"/>
                  <a:gd name="connsiteX1" fmla="*/ 683559 w 3211606"/>
                  <a:gd name="connsiteY1" fmla="*/ 567018 h 567018"/>
                  <a:gd name="connsiteX2" fmla="*/ 858371 w 3211606"/>
                  <a:gd name="connsiteY2" fmla="*/ 381000 h 567018"/>
                  <a:gd name="connsiteX3" fmla="*/ 3211606 w 3211606"/>
                  <a:gd name="connsiteY3" fmla="*/ 385482 h 567018"/>
                  <a:gd name="connsiteX0" fmla="*/ 0 w 3211606"/>
                  <a:gd name="connsiteY0" fmla="*/ 0 h 385482"/>
                  <a:gd name="connsiteX1" fmla="*/ 0 w 3211606"/>
                  <a:gd name="connsiteY1" fmla="*/ 228600 h 385482"/>
                  <a:gd name="connsiteX2" fmla="*/ 858371 w 3211606"/>
                  <a:gd name="connsiteY2" fmla="*/ 381000 h 385482"/>
                  <a:gd name="connsiteX3" fmla="*/ 3211606 w 3211606"/>
                  <a:gd name="connsiteY3" fmla="*/ 385482 h 385482"/>
                  <a:gd name="connsiteX0" fmla="*/ 0 w 3211606"/>
                  <a:gd name="connsiteY0" fmla="*/ 0 h 385482"/>
                  <a:gd name="connsiteX1" fmla="*/ 0 w 3211606"/>
                  <a:gd name="connsiteY1" fmla="*/ 228600 h 385482"/>
                  <a:gd name="connsiteX2" fmla="*/ 914400 w 3211606"/>
                  <a:gd name="connsiteY2" fmla="*/ 228600 h 385482"/>
                  <a:gd name="connsiteX3" fmla="*/ 3211606 w 3211606"/>
                  <a:gd name="connsiteY3" fmla="*/ 385482 h 385482"/>
                  <a:gd name="connsiteX0" fmla="*/ 0 w 914400"/>
                  <a:gd name="connsiteY0" fmla="*/ 0 h 381000"/>
                  <a:gd name="connsiteX1" fmla="*/ 0 w 914400"/>
                  <a:gd name="connsiteY1" fmla="*/ 228600 h 381000"/>
                  <a:gd name="connsiteX2" fmla="*/ 914400 w 914400"/>
                  <a:gd name="connsiteY2" fmla="*/ 228600 h 381000"/>
                  <a:gd name="connsiteX3" fmla="*/ 914400 w 914400"/>
                  <a:gd name="connsiteY3" fmla="*/ 381000 h 381000"/>
                  <a:gd name="connsiteX0" fmla="*/ 0 w 914400"/>
                  <a:gd name="connsiteY0" fmla="*/ 0 h 471678"/>
                  <a:gd name="connsiteX1" fmla="*/ 0 w 914400"/>
                  <a:gd name="connsiteY1" fmla="*/ 228600 h 471678"/>
                  <a:gd name="connsiteX2" fmla="*/ 914400 w 914400"/>
                  <a:gd name="connsiteY2" fmla="*/ 228600 h 471678"/>
                  <a:gd name="connsiteX3" fmla="*/ 891540 w 914400"/>
                  <a:gd name="connsiteY3" fmla="*/ 471678 h 471678"/>
                  <a:gd name="connsiteX0" fmla="*/ 0 w 891540"/>
                  <a:gd name="connsiteY0" fmla="*/ 0 h 471678"/>
                  <a:gd name="connsiteX1" fmla="*/ 0 w 891540"/>
                  <a:gd name="connsiteY1" fmla="*/ 228600 h 471678"/>
                  <a:gd name="connsiteX2" fmla="*/ 643890 w 891540"/>
                  <a:gd name="connsiteY2" fmla="*/ 267462 h 471678"/>
                  <a:gd name="connsiteX3" fmla="*/ 891540 w 891540"/>
                  <a:gd name="connsiteY3" fmla="*/ 471678 h 471678"/>
                  <a:gd name="connsiteX0" fmla="*/ 0 w 891540"/>
                  <a:gd name="connsiteY0" fmla="*/ 0 h 471678"/>
                  <a:gd name="connsiteX1" fmla="*/ 26670 w 891540"/>
                  <a:gd name="connsiteY1" fmla="*/ 257746 h 471678"/>
                  <a:gd name="connsiteX2" fmla="*/ 643890 w 891540"/>
                  <a:gd name="connsiteY2" fmla="*/ 267462 h 471678"/>
                  <a:gd name="connsiteX3" fmla="*/ 891540 w 891540"/>
                  <a:gd name="connsiteY3" fmla="*/ 471678 h 471678"/>
                  <a:gd name="connsiteX0" fmla="*/ 0 w 891540"/>
                  <a:gd name="connsiteY0" fmla="*/ 0 h 471678"/>
                  <a:gd name="connsiteX1" fmla="*/ 7620 w 891540"/>
                  <a:gd name="connsiteY1" fmla="*/ 267461 h 471678"/>
                  <a:gd name="connsiteX2" fmla="*/ 643890 w 891540"/>
                  <a:gd name="connsiteY2" fmla="*/ 267462 h 471678"/>
                  <a:gd name="connsiteX3" fmla="*/ 891540 w 891540"/>
                  <a:gd name="connsiteY3" fmla="*/ 471678 h 471678"/>
                  <a:gd name="connsiteX0" fmla="*/ 0 w 883920"/>
                  <a:gd name="connsiteY0" fmla="*/ 0 h 204217"/>
                  <a:gd name="connsiteX1" fmla="*/ 636270 w 883920"/>
                  <a:gd name="connsiteY1" fmla="*/ 1 h 204217"/>
                  <a:gd name="connsiteX2" fmla="*/ 883920 w 883920"/>
                  <a:gd name="connsiteY2" fmla="*/ 204217 h 204217"/>
                  <a:gd name="connsiteX0" fmla="*/ 0 w 883920"/>
                  <a:gd name="connsiteY0" fmla="*/ 0 h 204217"/>
                  <a:gd name="connsiteX1" fmla="*/ 557948 w 883920"/>
                  <a:gd name="connsiteY1" fmla="*/ 1 h 204217"/>
                  <a:gd name="connsiteX2" fmla="*/ 883920 w 883920"/>
                  <a:gd name="connsiteY2" fmla="*/ 204217 h 204217"/>
                  <a:gd name="connsiteX0" fmla="*/ 0 w 788308"/>
                  <a:gd name="connsiteY0" fmla="*/ 0 h 309556"/>
                  <a:gd name="connsiteX1" fmla="*/ 557948 w 788308"/>
                  <a:gd name="connsiteY1" fmla="*/ 1 h 309556"/>
                  <a:gd name="connsiteX2" fmla="*/ 788308 w 788308"/>
                  <a:gd name="connsiteY2" fmla="*/ 309556 h 309556"/>
                  <a:gd name="connsiteX0" fmla="*/ 0 w 788308"/>
                  <a:gd name="connsiteY0" fmla="*/ 0 h 309556"/>
                  <a:gd name="connsiteX1" fmla="*/ 451372 w 788308"/>
                  <a:gd name="connsiteY1" fmla="*/ 0 h 309556"/>
                  <a:gd name="connsiteX2" fmla="*/ 788308 w 788308"/>
                  <a:gd name="connsiteY2" fmla="*/ 309556 h 309556"/>
                  <a:gd name="connsiteX0" fmla="*/ 0 w 788308"/>
                  <a:gd name="connsiteY0" fmla="*/ 0 h 309556"/>
                  <a:gd name="connsiteX1" fmla="*/ 451372 w 788308"/>
                  <a:gd name="connsiteY1" fmla="*/ 0 h 309556"/>
                  <a:gd name="connsiteX2" fmla="*/ 788308 w 788308"/>
                  <a:gd name="connsiteY2" fmla="*/ 135461 h 309556"/>
                  <a:gd name="connsiteX3" fmla="*/ 788308 w 788308"/>
                  <a:gd name="connsiteY3" fmla="*/ 309556 h 309556"/>
                  <a:gd name="connsiteX0" fmla="*/ 0 w 788308"/>
                  <a:gd name="connsiteY0" fmla="*/ 0 h 135461"/>
                  <a:gd name="connsiteX1" fmla="*/ 451372 w 788308"/>
                  <a:gd name="connsiteY1" fmla="*/ 0 h 135461"/>
                  <a:gd name="connsiteX2" fmla="*/ 788308 w 788308"/>
                  <a:gd name="connsiteY2" fmla="*/ 135461 h 135461"/>
                  <a:gd name="connsiteX0" fmla="*/ 0 w 451372"/>
                  <a:gd name="connsiteY0" fmla="*/ 0 h 0"/>
                  <a:gd name="connsiteX1" fmla="*/ 451372 w 451372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51372">
                    <a:moveTo>
                      <a:pt x="0" y="0"/>
                    </a:moveTo>
                    <a:lnTo>
                      <a:pt x="451372" y="0"/>
                    </a:lnTo>
                  </a:path>
                </a:pathLst>
              </a:custGeom>
              <a:ln w="19050">
                <a:solidFill>
                  <a:schemeClr val="bg1">
                    <a:alpha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5" name="Freeform 474"/>
              <p:cNvSpPr/>
              <p:nvPr/>
            </p:nvSpPr>
            <p:spPr bwMode="gray">
              <a:xfrm rot="5400000" flipH="1" flipV="1">
                <a:off x="1550543" y="2955932"/>
                <a:ext cx="634884" cy="1443227"/>
              </a:xfrm>
              <a:custGeom>
                <a:avLst/>
                <a:gdLst>
                  <a:gd name="connsiteX0" fmla="*/ 17929 w 2848535"/>
                  <a:gd name="connsiteY0" fmla="*/ 181536 h 199465"/>
                  <a:gd name="connsiteX1" fmla="*/ 320488 w 2848535"/>
                  <a:gd name="connsiteY1" fmla="*/ 181536 h 199465"/>
                  <a:gd name="connsiteX2" fmla="*/ 421341 w 2848535"/>
                  <a:gd name="connsiteY2" fmla="*/ 73959 h 199465"/>
                  <a:gd name="connsiteX3" fmla="*/ 2848535 w 2848535"/>
                  <a:gd name="connsiteY3" fmla="*/ 0 h 199465"/>
                  <a:gd name="connsiteX4" fmla="*/ 2848535 w 2848535"/>
                  <a:gd name="connsiteY4" fmla="*/ 0 h 199465"/>
                  <a:gd name="connsiteX0" fmla="*/ 0 w 2830606"/>
                  <a:gd name="connsiteY0" fmla="*/ 181536 h 199465"/>
                  <a:gd name="connsiteX1" fmla="*/ 302559 w 2830606"/>
                  <a:gd name="connsiteY1" fmla="*/ 181536 h 199465"/>
                  <a:gd name="connsiteX2" fmla="*/ 403412 w 2830606"/>
                  <a:gd name="connsiteY2" fmla="*/ 73959 h 199465"/>
                  <a:gd name="connsiteX3" fmla="*/ 2830606 w 2830606"/>
                  <a:gd name="connsiteY3" fmla="*/ 0 h 199465"/>
                  <a:gd name="connsiteX4" fmla="*/ 2830606 w 2830606"/>
                  <a:gd name="connsiteY4" fmla="*/ 0 h 199465"/>
                  <a:gd name="connsiteX0" fmla="*/ 0 w 2830606"/>
                  <a:gd name="connsiteY0" fmla="*/ 181536 h 181536"/>
                  <a:gd name="connsiteX1" fmla="*/ 302559 w 2830606"/>
                  <a:gd name="connsiteY1" fmla="*/ 181536 h 181536"/>
                  <a:gd name="connsiteX2" fmla="*/ 403412 w 2830606"/>
                  <a:gd name="connsiteY2" fmla="*/ 73959 h 181536"/>
                  <a:gd name="connsiteX3" fmla="*/ 2830606 w 2830606"/>
                  <a:gd name="connsiteY3" fmla="*/ 0 h 181536"/>
                  <a:gd name="connsiteX4" fmla="*/ 2830606 w 2830606"/>
                  <a:gd name="connsiteY4" fmla="*/ 0 h 181536"/>
                  <a:gd name="connsiteX0" fmla="*/ 0 w 2830606"/>
                  <a:gd name="connsiteY0" fmla="*/ 181536 h 181536"/>
                  <a:gd name="connsiteX1" fmla="*/ 302559 w 2830606"/>
                  <a:gd name="connsiteY1" fmla="*/ 181536 h 181536"/>
                  <a:gd name="connsiteX2" fmla="*/ 403412 w 2830606"/>
                  <a:gd name="connsiteY2" fmla="*/ 73959 h 181536"/>
                  <a:gd name="connsiteX3" fmla="*/ 2830606 w 2830606"/>
                  <a:gd name="connsiteY3" fmla="*/ 0 h 181536"/>
                  <a:gd name="connsiteX4" fmla="*/ 2830606 w 2830606"/>
                  <a:gd name="connsiteY4" fmla="*/ 0 h 181536"/>
                  <a:gd name="connsiteX0" fmla="*/ 0 w 2830606"/>
                  <a:gd name="connsiteY0" fmla="*/ 181536 h 181536"/>
                  <a:gd name="connsiteX1" fmla="*/ 302559 w 2830606"/>
                  <a:gd name="connsiteY1" fmla="*/ 181536 h 181536"/>
                  <a:gd name="connsiteX2" fmla="*/ 477371 w 2830606"/>
                  <a:gd name="connsiteY2" fmla="*/ 15688 h 181536"/>
                  <a:gd name="connsiteX3" fmla="*/ 2830606 w 2830606"/>
                  <a:gd name="connsiteY3" fmla="*/ 0 h 181536"/>
                  <a:gd name="connsiteX4" fmla="*/ 2830606 w 2830606"/>
                  <a:gd name="connsiteY4" fmla="*/ 0 h 181536"/>
                  <a:gd name="connsiteX0" fmla="*/ 0 w 2830606"/>
                  <a:gd name="connsiteY0" fmla="*/ 181536 h 181536"/>
                  <a:gd name="connsiteX1" fmla="*/ 302559 w 2830606"/>
                  <a:gd name="connsiteY1" fmla="*/ 181536 h 181536"/>
                  <a:gd name="connsiteX2" fmla="*/ 477371 w 2830606"/>
                  <a:gd name="connsiteY2" fmla="*/ 15688 h 181536"/>
                  <a:gd name="connsiteX3" fmla="*/ 2830606 w 2830606"/>
                  <a:gd name="connsiteY3" fmla="*/ 0 h 181536"/>
                  <a:gd name="connsiteX4" fmla="*/ 2810436 w 2830606"/>
                  <a:gd name="connsiteY4" fmla="*/ 13447 h 181536"/>
                  <a:gd name="connsiteX0" fmla="*/ 0 w 2830606"/>
                  <a:gd name="connsiteY0" fmla="*/ 186018 h 186018"/>
                  <a:gd name="connsiteX1" fmla="*/ 302559 w 2830606"/>
                  <a:gd name="connsiteY1" fmla="*/ 186018 h 186018"/>
                  <a:gd name="connsiteX2" fmla="*/ 477371 w 2830606"/>
                  <a:gd name="connsiteY2" fmla="*/ 0 h 186018"/>
                  <a:gd name="connsiteX3" fmla="*/ 2830606 w 2830606"/>
                  <a:gd name="connsiteY3" fmla="*/ 4482 h 186018"/>
                  <a:gd name="connsiteX4" fmla="*/ 2810436 w 2830606"/>
                  <a:gd name="connsiteY4" fmla="*/ 17929 h 186018"/>
                  <a:gd name="connsiteX0" fmla="*/ 0 w 2830606"/>
                  <a:gd name="connsiteY0" fmla="*/ 186018 h 186018"/>
                  <a:gd name="connsiteX1" fmla="*/ 302559 w 2830606"/>
                  <a:gd name="connsiteY1" fmla="*/ 186018 h 186018"/>
                  <a:gd name="connsiteX2" fmla="*/ 477371 w 2830606"/>
                  <a:gd name="connsiteY2" fmla="*/ 0 h 186018"/>
                  <a:gd name="connsiteX3" fmla="*/ 2830606 w 2830606"/>
                  <a:gd name="connsiteY3" fmla="*/ 4482 h 186018"/>
                  <a:gd name="connsiteX0" fmla="*/ 0 w 3211606"/>
                  <a:gd name="connsiteY0" fmla="*/ 0 h 567018"/>
                  <a:gd name="connsiteX1" fmla="*/ 683559 w 3211606"/>
                  <a:gd name="connsiteY1" fmla="*/ 567018 h 567018"/>
                  <a:gd name="connsiteX2" fmla="*/ 858371 w 3211606"/>
                  <a:gd name="connsiteY2" fmla="*/ 381000 h 567018"/>
                  <a:gd name="connsiteX3" fmla="*/ 3211606 w 3211606"/>
                  <a:gd name="connsiteY3" fmla="*/ 385482 h 567018"/>
                  <a:gd name="connsiteX0" fmla="*/ 0 w 3211606"/>
                  <a:gd name="connsiteY0" fmla="*/ 0 h 385482"/>
                  <a:gd name="connsiteX1" fmla="*/ 0 w 3211606"/>
                  <a:gd name="connsiteY1" fmla="*/ 228600 h 385482"/>
                  <a:gd name="connsiteX2" fmla="*/ 858371 w 3211606"/>
                  <a:gd name="connsiteY2" fmla="*/ 381000 h 385482"/>
                  <a:gd name="connsiteX3" fmla="*/ 3211606 w 3211606"/>
                  <a:gd name="connsiteY3" fmla="*/ 385482 h 385482"/>
                  <a:gd name="connsiteX0" fmla="*/ 0 w 3211606"/>
                  <a:gd name="connsiteY0" fmla="*/ 0 h 385482"/>
                  <a:gd name="connsiteX1" fmla="*/ 0 w 3211606"/>
                  <a:gd name="connsiteY1" fmla="*/ 228600 h 385482"/>
                  <a:gd name="connsiteX2" fmla="*/ 914400 w 3211606"/>
                  <a:gd name="connsiteY2" fmla="*/ 228600 h 385482"/>
                  <a:gd name="connsiteX3" fmla="*/ 3211606 w 3211606"/>
                  <a:gd name="connsiteY3" fmla="*/ 385482 h 385482"/>
                  <a:gd name="connsiteX0" fmla="*/ 0 w 914400"/>
                  <a:gd name="connsiteY0" fmla="*/ 0 h 381000"/>
                  <a:gd name="connsiteX1" fmla="*/ 0 w 914400"/>
                  <a:gd name="connsiteY1" fmla="*/ 228600 h 381000"/>
                  <a:gd name="connsiteX2" fmla="*/ 914400 w 914400"/>
                  <a:gd name="connsiteY2" fmla="*/ 228600 h 381000"/>
                  <a:gd name="connsiteX3" fmla="*/ 914400 w 914400"/>
                  <a:gd name="connsiteY3" fmla="*/ 381000 h 381000"/>
                  <a:gd name="connsiteX0" fmla="*/ 0 w 914400"/>
                  <a:gd name="connsiteY0" fmla="*/ 0 h 471678"/>
                  <a:gd name="connsiteX1" fmla="*/ 0 w 914400"/>
                  <a:gd name="connsiteY1" fmla="*/ 228600 h 471678"/>
                  <a:gd name="connsiteX2" fmla="*/ 914400 w 914400"/>
                  <a:gd name="connsiteY2" fmla="*/ 228600 h 471678"/>
                  <a:gd name="connsiteX3" fmla="*/ 891540 w 914400"/>
                  <a:gd name="connsiteY3" fmla="*/ 471678 h 471678"/>
                  <a:gd name="connsiteX0" fmla="*/ 0 w 891540"/>
                  <a:gd name="connsiteY0" fmla="*/ 0 h 471678"/>
                  <a:gd name="connsiteX1" fmla="*/ 0 w 891540"/>
                  <a:gd name="connsiteY1" fmla="*/ 228600 h 471678"/>
                  <a:gd name="connsiteX2" fmla="*/ 643890 w 891540"/>
                  <a:gd name="connsiteY2" fmla="*/ 267462 h 471678"/>
                  <a:gd name="connsiteX3" fmla="*/ 891540 w 891540"/>
                  <a:gd name="connsiteY3" fmla="*/ 471678 h 471678"/>
                  <a:gd name="connsiteX0" fmla="*/ 0 w 891540"/>
                  <a:gd name="connsiteY0" fmla="*/ 0 h 471678"/>
                  <a:gd name="connsiteX1" fmla="*/ 26670 w 891540"/>
                  <a:gd name="connsiteY1" fmla="*/ 257746 h 471678"/>
                  <a:gd name="connsiteX2" fmla="*/ 643890 w 891540"/>
                  <a:gd name="connsiteY2" fmla="*/ 267462 h 471678"/>
                  <a:gd name="connsiteX3" fmla="*/ 891540 w 891540"/>
                  <a:gd name="connsiteY3" fmla="*/ 471678 h 471678"/>
                  <a:gd name="connsiteX0" fmla="*/ 0 w 891540"/>
                  <a:gd name="connsiteY0" fmla="*/ 0 h 471678"/>
                  <a:gd name="connsiteX1" fmla="*/ 7620 w 891540"/>
                  <a:gd name="connsiteY1" fmla="*/ 267461 h 471678"/>
                  <a:gd name="connsiteX2" fmla="*/ 643890 w 891540"/>
                  <a:gd name="connsiteY2" fmla="*/ 267462 h 471678"/>
                  <a:gd name="connsiteX3" fmla="*/ 891540 w 891540"/>
                  <a:gd name="connsiteY3" fmla="*/ 471678 h 471678"/>
                  <a:gd name="connsiteX0" fmla="*/ 0 w 883920"/>
                  <a:gd name="connsiteY0" fmla="*/ 0 h 204217"/>
                  <a:gd name="connsiteX1" fmla="*/ 636270 w 883920"/>
                  <a:gd name="connsiteY1" fmla="*/ 1 h 204217"/>
                  <a:gd name="connsiteX2" fmla="*/ 883920 w 883920"/>
                  <a:gd name="connsiteY2" fmla="*/ 204217 h 204217"/>
                  <a:gd name="connsiteX0" fmla="*/ 0 w 883920"/>
                  <a:gd name="connsiteY0" fmla="*/ 0 h 204217"/>
                  <a:gd name="connsiteX1" fmla="*/ 557948 w 883920"/>
                  <a:gd name="connsiteY1" fmla="*/ 1 h 204217"/>
                  <a:gd name="connsiteX2" fmla="*/ 883920 w 883920"/>
                  <a:gd name="connsiteY2" fmla="*/ 204217 h 204217"/>
                  <a:gd name="connsiteX0" fmla="*/ 0 w 788308"/>
                  <a:gd name="connsiteY0" fmla="*/ 0 h 309556"/>
                  <a:gd name="connsiteX1" fmla="*/ 557948 w 788308"/>
                  <a:gd name="connsiteY1" fmla="*/ 1 h 309556"/>
                  <a:gd name="connsiteX2" fmla="*/ 788308 w 788308"/>
                  <a:gd name="connsiteY2" fmla="*/ 309556 h 309556"/>
                  <a:gd name="connsiteX0" fmla="*/ 0 w 788308"/>
                  <a:gd name="connsiteY0" fmla="*/ 0 h 309556"/>
                  <a:gd name="connsiteX1" fmla="*/ 451372 w 788308"/>
                  <a:gd name="connsiteY1" fmla="*/ 0 h 309556"/>
                  <a:gd name="connsiteX2" fmla="*/ 788308 w 788308"/>
                  <a:gd name="connsiteY2" fmla="*/ 309556 h 309556"/>
                  <a:gd name="connsiteX0" fmla="*/ 0 w 788308"/>
                  <a:gd name="connsiteY0" fmla="*/ 0 h 309556"/>
                  <a:gd name="connsiteX1" fmla="*/ 451372 w 788308"/>
                  <a:gd name="connsiteY1" fmla="*/ 0 h 309556"/>
                  <a:gd name="connsiteX2" fmla="*/ 788308 w 788308"/>
                  <a:gd name="connsiteY2" fmla="*/ 135461 h 309556"/>
                  <a:gd name="connsiteX3" fmla="*/ 788308 w 788308"/>
                  <a:gd name="connsiteY3" fmla="*/ 309556 h 309556"/>
                  <a:gd name="connsiteX0" fmla="*/ 0 w 788308"/>
                  <a:gd name="connsiteY0" fmla="*/ 0 h 822004"/>
                  <a:gd name="connsiteX1" fmla="*/ 451372 w 788308"/>
                  <a:gd name="connsiteY1" fmla="*/ 0 h 822004"/>
                  <a:gd name="connsiteX2" fmla="*/ 788308 w 788308"/>
                  <a:gd name="connsiteY2" fmla="*/ 135461 h 822004"/>
                  <a:gd name="connsiteX3" fmla="*/ 788308 w 788308"/>
                  <a:gd name="connsiteY3" fmla="*/ 822004 h 8220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8308" h="822004">
                    <a:moveTo>
                      <a:pt x="0" y="0"/>
                    </a:moveTo>
                    <a:lnTo>
                      <a:pt x="451372" y="0"/>
                    </a:lnTo>
                    <a:lnTo>
                      <a:pt x="788308" y="135461"/>
                    </a:lnTo>
                    <a:lnTo>
                      <a:pt x="788308" y="822004"/>
                    </a:lnTo>
                  </a:path>
                </a:pathLst>
              </a:custGeom>
              <a:ln w="19050">
                <a:solidFill>
                  <a:schemeClr val="bg1">
                    <a:alpha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6" name="Freeform 475"/>
              <p:cNvSpPr/>
              <p:nvPr/>
            </p:nvSpPr>
            <p:spPr bwMode="gray">
              <a:xfrm rot="5400000" flipH="1" flipV="1">
                <a:off x="1336566" y="2155371"/>
                <a:ext cx="669495" cy="3351054"/>
              </a:xfrm>
              <a:custGeom>
                <a:avLst/>
                <a:gdLst>
                  <a:gd name="connsiteX0" fmla="*/ 17929 w 2848535"/>
                  <a:gd name="connsiteY0" fmla="*/ 181536 h 199465"/>
                  <a:gd name="connsiteX1" fmla="*/ 320488 w 2848535"/>
                  <a:gd name="connsiteY1" fmla="*/ 181536 h 199465"/>
                  <a:gd name="connsiteX2" fmla="*/ 421341 w 2848535"/>
                  <a:gd name="connsiteY2" fmla="*/ 73959 h 199465"/>
                  <a:gd name="connsiteX3" fmla="*/ 2848535 w 2848535"/>
                  <a:gd name="connsiteY3" fmla="*/ 0 h 199465"/>
                  <a:gd name="connsiteX4" fmla="*/ 2848535 w 2848535"/>
                  <a:gd name="connsiteY4" fmla="*/ 0 h 199465"/>
                  <a:gd name="connsiteX0" fmla="*/ 0 w 2830606"/>
                  <a:gd name="connsiteY0" fmla="*/ 181536 h 199465"/>
                  <a:gd name="connsiteX1" fmla="*/ 302559 w 2830606"/>
                  <a:gd name="connsiteY1" fmla="*/ 181536 h 199465"/>
                  <a:gd name="connsiteX2" fmla="*/ 403412 w 2830606"/>
                  <a:gd name="connsiteY2" fmla="*/ 73959 h 199465"/>
                  <a:gd name="connsiteX3" fmla="*/ 2830606 w 2830606"/>
                  <a:gd name="connsiteY3" fmla="*/ 0 h 199465"/>
                  <a:gd name="connsiteX4" fmla="*/ 2830606 w 2830606"/>
                  <a:gd name="connsiteY4" fmla="*/ 0 h 199465"/>
                  <a:gd name="connsiteX0" fmla="*/ 0 w 2830606"/>
                  <a:gd name="connsiteY0" fmla="*/ 181536 h 181536"/>
                  <a:gd name="connsiteX1" fmla="*/ 302559 w 2830606"/>
                  <a:gd name="connsiteY1" fmla="*/ 181536 h 181536"/>
                  <a:gd name="connsiteX2" fmla="*/ 403412 w 2830606"/>
                  <a:gd name="connsiteY2" fmla="*/ 73959 h 181536"/>
                  <a:gd name="connsiteX3" fmla="*/ 2830606 w 2830606"/>
                  <a:gd name="connsiteY3" fmla="*/ 0 h 181536"/>
                  <a:gd name="connsiteX4" fmla="*/ 2830606 w 2830606"/>
                  <a:gd name="connsiteY4" fmla="*/ 0 h 181536"/>
                  <a:gd name="connsiteX0" fmla="*/ 0 w 2830606"/>
                  <a:gd name="connsiteY0" fmla="*/ 181536 h 181536"/>
                  <a:gd name="connsiteX1" fmla="*/ 302559 w 2830606"/>
                  <a:gd name="connsiteY1" fmla="*/ 181536 h 181536"/>
                  <a:gd name="connsiteX2" fmla="*/ 403412 w 2830606"/>
                  <a:gd name="connsiteY2" fmla="*/ 73959 h 181536"/>
                  <a:gd name="connsiteX3" fmla="*/ 2830606 w 2830606"/>
                  <a:gd name="connsiteY3" fmla="*/ 0 h 181536"/>
                  <a:gd name="connsiteX4" fmla="*/ 2830606 w 2830606"/>
                  <a:gd name="connsiteY4" fmla="*/ 0 h 181536"/>
                  <a:gd name="connsiteX0" fmla="*/ 0 w 2830606"/>
                  <a:gd name="connsiteY0" fmla="*/ 181536 h 181536"/>
                  <a:gd name="connsiteX1" fmla="*/ 302559 w 2830606"/>
                  <a:gd name="connsiteY1" fmla="*/ 181536 h 181536"/>
                  <a:gd name="connsiteX2" fmla="*/ 477371 w 2830606"/>
                  <a:gd name="connsiteY2" fmla="*/ 15688 h 181536"/>
                  <a:gd name="connsiteX3" fmla="*/ 2830606 w 2830606"/>
                  <a:gd name="connsiteY3" fmla="*/ 0 h 181536"/>
                  <a:gd name="connsiteX4" fmla="*/ 2830606 w 2830606"/>
                  <a:gd name="connsiteY4" fmla="*/ 0 h 181536"/>
                  <a:gd name="connsiteX0" fmla="*/ 0 w 2830606"/>
                  <a:gd name="connsiteY0" fmla="*/ 181536 h 181536"/>
                  <a:gd name="connsiteX1" fmla="*/ 302559 w 2830606"/>
                  <a:gd name="connsiteY1" fmla="*/ 181536 h 181536"/>
                  <a:gd name="connsiteX2" fmla="*/ 477371 w 2830606"/>
                  <a:gd name="connsiteY2" fmla="*/ 15688 h 181536"/>
                  <a:gd name="connsiteX3" fmla="*/ 2830606 w 2830606"/>
                  <a:gd name="connsiteY3" fmla="*/ 0 h 181536"/>
                  <a:gd name="connsiteX4" fmla="*/ 2810436 w 2830606"/>
                  <a:gd name="connsiteY4" fmla="*/ 13447 h 181536"/>
                  <a:gd name="connsiteX0" fmla="*/ 0 w 2830606"/>
                  <a:gd name="connsiteY0" fmla="*/ 186018 h 186018"/>
                  <a:gd name="connsiteX1" fmla="*/ 302559 w 2830606"/>
                  <a:gd name="connsiteY1" fmla="*/ 186018 h 186018"/>
                  <a:gd name="connsiteX2" fmla="*/ 477371 w 2830606"/>
                  <a:gd name="connsiteY2" fmla="*/ 0 h 186018"/>
                  <a:gd name="connsiteX3" fmla="*/ 2830606 w 2830606"/>
                  <a:gd name="connsiteY3" fmla="*/ 4482 h 186018"/>
                  <a:gd name="connsiteX4" fmla="*/ 2810436 w 2830606"/>
                  <a:gd name="connsiteY4" fmla="*/ 17929 h 186018"/>
                  <a:gd name="connsiteX0" fmla="*/ 0 w 2830606"/>
                  <a:gd name="connsiteY0" fmla="*/ 186018 h 186018"/>
                  <a:gd name="connsiteX1" fmla="*/ 302559 w 2830606"/>
                  <a:gd name="connsiteY1" fmla="*/ 186018 h 186018"/>
                  <a:gd name="connsiteX2" fmla="*/ 477371 w 2830606"/>
                  <a:gd name="connsiteY2" fmla="*/ 0 h 186018"/>
                  <a:gd name="connsiteX3" fmla="*/ 2830606 w 2830606"/>
                  <a:gd name="connsiteY3" fmla="*/ 4482 h 186018"/>
                  <a:gd name="connsiteX0" fmla="*/ 0 w 3211606"/>
                  <a:gd name="connsiteY0" fmla="*/ 0 h 567018"/>
                  <a:gd name="connsiteX1" fmla="*/ 683559 w 3211606"/>
                  <a:gd name="connsiteY1" fmla="*/ 567018 h 567018"/>
                  <a:gd name="connsiteX2" fmla="*/ 858371 w 3211606"/>
                  <a:gd name="connsiteY2" fmla="*/ 381000 h 567018"/>
                  <a:gd name="connsiteX3" fmla="*/ 3211606 w 3211606"/>
                  <a:gd name="connsiteY3" fmla="*/ 385482 h 567018"/>
                  <a:gd name="connsiteX0" fmla="*/ 0 w 3211606"/>
                  <a:gd name="connsiteY0" fmla="*/ 0 h 385482"/>
                  <a:gd name="connsiteX1" fmla="*/ 0 w 3211606"/>
                  <a:gd name="connsiteY1" fmla="*/ 228600 h 385482"/>
                  <a:gd name="connsiteX2" fmla="*/ 858371 w 3211606"/>
                  <a:gd name="connsiteY2" fmla="*/ 381000 h 385482"/>
                  <a:gd name="connsiteX3" fmla="*/ 3211606 w 3211606"/>
                  <a:gd name="connsiteY3" fmla="*/ 385482 h 385482"/>
                  <a:gd name="connsiteX0" fmla="*/ 0 w 3211606"/>
                  <a:gd name="connsiteY0" fmla="*/ 0 h 385482"/>
                  <a:gd name="connsiteX1" fmla="*/ 0 w 3211606"/>
                  <a:gd name="connsiteY1" fmla="*/ 228600 h 385482"/>
                  <a:gd name="connsiteX2" fmla="*/ 914400 w 3211606"/>
                  <a:gd name="connsiteY2" fmla="*/ 228600 h 385482"/>
                  <a:gd name="connsiteX3" fmla="*/ 3211606 w 3211606"/>
                  <a:gd name="connsiteY3" fmla="*/ 385482 h 385482"/>
                  <a:gd name="connsiteX0" fmla="*/ 0 w 914400"/>
                  <a:gd name="connsiteY0" fmla="*/ 0 h 381000"/>
                  <a:gd name="connsiteX1" fmla="*/ 0 w 914400"/>
                  <a:gd name="connsiteY1" fmla="*/ 228600 h 381000"/>
                  <a:gd name="connsiteX2" fmla="*/ 914400 w 914400"/>
                  <a:gd name="connsiteY2" fmla="*/ 228600 h 381000"/>
                  <a:gd name="connsiteX3" fmla="*/ 914400 w 914400"/>
                  <a:gd name="connsiteY3" fmla="*/ 381000 h 381000"/>
                  <a:gd name="connsiteX0" fmla="*/ 0 w 914400"/>
                  <a:gd name="connsiteY0" fmla="*/ 0 h 471678"/>
                  <a:gd name="connsiteX1" fmla="*/ 0 w 914400"/>
                  <a:gd name="connsiteY1" fmla="*/ 228600 h 471678"/>
                  <a:gd name="connsiteX2" fmla="*/ 914400 w 914400"/>
                  <a:gd name="connsiteY2" fmla="*/ 228600 h 471678"/>
                  <a:gd name="connsiteX3" fmla="*/ 891540 w 914400"/>
                  <a:gd name="connsiteY3" fmla="*/ 471678 h 471678"/>
                  <a:gd name="connsiteX0" fmla="*/ 0 w 891540"/>
                  <a:gd name="connsiteY0" fmla="*/ 0 h 471678"/>
                  <a:gd name="connsiteX1" fmla="*/ 0 w 891540"/>
                  <a:gd name="connsiteY1" fmla="*/ 228600 h 471678"/>
                  <a:gd name="connsiteX2" fmla="*/ 643890 w 891540"/>
                  <a:gd name="connsiteY2" fmla="*/ 267462 h 471678"/>
                  <a:gd name="connsiteX3" fmla="*/ 891540 w 891540"/>
                  <a:gd name="connsiteY3" fmla="*/ 471678 h 471678"/>
                  <a:gd name="connsiteX0" fmla="*/ 0 w 891540"/>
                  <a:gd name="connsiteY0" fmla="*/ 0 h 471678"/>
                  <a:gd name="connsiteX1" fmla="*/ 26670 w 891540"/>
                  <a:gd name="connsiteY1" fmla="*/ 257746 h 471678"/>
                  <a:gd name="connsiteX2" fmla="*/ 643890 w 891540"/>
                  <a:gd name="connsiteY2" fmla="*/ 267462 h 471678"/>
                  <a:gd name="connsiteX3" fmla="*/ 891540 w 891540"/>
                  <a:gd name="connsiteY3" fmla="*/ 471678 h 471678"/>
                  <a:gd name="connsiteX0" fmla="*/ 0 w 891540"/>
                  <a:gd name="connsiteY0" fmla="*/ 0 h 471678"/>
                  <a:gd name="connsiteX1" fmla="*/ 7620 w 891540"/>
                  <a:gd name="connsiteY1" fmla="*/ 267461 h 471678"/>
                  <a:gd name="connsiteX2" fmla="*/ 643890 w 891540"/>
                  <a:gd name="connsiteY2" fmla="*/ 267462 h 471678"/>
                  <a:gd name="connsiteX3" fmla="*/ 891540 w 891540"/>
                  <a:gd name="connsiteY3" fmla="*/ 471678 h 471678"/>
                  <a:gd name="connsiteX0" fmla="*/ 0 w 883920"/>
                  <a:gd name="connsiteY0" fmla="*/ 0 h 204217"/>
                  <a:gd name="connsiteX1" fmla="*/ 636270 w 883920"/>
                  <a:gd name="connsiteY1" fmla="*/ 1 h 204217"/>
                  <a:gd name="connsiteX2" fmla="*/ 883920 w 883920"/>
                  <a:gd name="connsiteY2" fmla="*/ 204217 h 204217"/>
                  <a:gd name="connsiteX0" fmla="*/ 0 w 883920"/>
                  <a:gd name="connsiteY0" fmla="*/ 0 h 204217"/>
                  <a:gd name="connsiteX1" fmla="*/ 557948 w 883920"/>
                  <a:gd name="connsiteY1" fmla="*/ 1 h 204217"/>
                  <a:gd name="connsiteX2" fmla="*/ 883920 w 883920"/>
                  <a:gd name="connsiteY2" fmla="*/ 204217 h 204217"/>
                  <a:gd name="connsiteX0" fmla="*/ 0 w 788308"/>
                  <a:gd name="connsiteY0" fmla="*/ 0 h 309556"/>
                  <a:gd name="connsiteX1" fmla="*/ 557948 w 788308"/>
                  <a:gd name="connsiteY1" fmla="*/ 1 h 309556"/>
                  <a:gd name="connsiteX2" fmla="*/ 788308 w 788308"/>
                  <a:gd name="connsiteY2" fmla="*/ 309556 h 309556"/>
                  <a:gd name="connsiteX0" fmla="*/ 0 w 788308"/>
                  <a:gd name="connsiteY0" fmla="*/ 0 h 309556"/>
                  <a:gd name="connsiteX1" fmla="*/ 451372 w 788308"/>
                  <a:gd name="connsiteY1" fmla="*/ 0 h 309556"/>
                  <a:gd name="connsiteX2" fmla="*/ 788308 w 788308"/>
                  <a:gd name="connsiteY2" fmla="*/ 309556 h 309556"/>
                  <a:gd name="connsiteX0" fmla="*/ 0 w 788308"/>
                  <a:gd name="connsiteY0" fmla="*/ 0 h 309556"/>
                  <a:gd name="connsiteX1" fmla="*/ 451372 w 788308"/>
                  <a:gd name="connsiteY1" fmla="*/ 0 h 309556"/>
                  <a:gd name="connsiteX2" fmla="*/ 788308 w 788308"/>
                  <a:gd name="connsiteY2" fmla="*/ 135461 h 309556"/>
                  <a:gd name="connsiteX3" fmla="*/ 788308 w 788308"/>
                  <a:gd name="connsiteY3" fmla="*/ 309556 h 309556"/>
                  <a:gd name="connsiteX0" fmla="*/ 0 w 788308"/>
                  <a:gd name="connsiteY0" fmla="*/ 0 h 822004"/>
                  <a:gd name="connsiteX1" fmla="*/ 451372 w 788308"/>
                  <a:gd name="connsiteY1" fmla="*/ 0 h 822004"/>
                  <a:gd name="connsiteX2" fmla="*/ 788308 w 788308"/>
                  <a:gd name="connsiteY2" fmla="*/ 135461 h 822004"/>
                  <a:gd name="connsiteX3" fmla="*/ 788308 w 788308"/>
                  <a:gd name="connsiteY3" fmla="*/ 822004 h 822004"/>
                  <a:gd name="connsiteX0" fmla="*/ 7542 w 795850"/>
                  <a:gd name="connsiteY0" fmla="*/ 2136 h 824140"/>
                  <a:gd name="connsiteX1" fmla="*/ 0 w 795850"/>
                  <a:gd name="connsiteY1" fmla="*/ 0 h 824140"/>
                  <a:gd name="connsiteX2" fmla="*/ 458914 w 795850"/>
                  <a:gd name="connsiteY2" fmla="*/ 2136 h 824140"/>
                  <a:gd name="connsiteX3" fmla="*/ 795850 w 795850"/>
                  <a:gd name="connsiteY3" fmla="*/ 137597 h 824140"/>
                  <a:gd name="connsiteX4" fmla="*/ 795850 w 795850"/>
                  <a:gd name="connsiteY4" fmla="*/ 824140 h 824140"/>
                  <a:gd name="connsiteX0" fmla="*/ 0 w 788308"/>
                  <a:gd name="connsiteY0" fmla="*/ 2136 h 824140"/>
                  <a:gd name="connsiteX1" fmla="*/ 107715 w 788308"/>
                  <a:gd name="connsiteY1" fmla="*/ 0 h 824140"/>
                  <a:gd name="connsiteX2" fmla="*/ 451372 w 788308"/>
                  <a:gd name="connsiteY2" fmla="*/ 2136 h 824140"/>
                  <a:gd name="connsiteX3" fmla="*/ 788308 w 788308"/>
                  <a:gd name="connsiteY3" fmla="*/ 137597 h 824140"/>
                  <a:gd name="connsiteX4" fmla="*/ 788308 w 788308"/>
                  <a:gd name="connsiteY4" fmla="*/ 824140 h 824140"/>
                  <a:gd name="connsiteX0" fmla="*/ 0 w 872782"/>
                  <a:gd name="connsiteY0" fmla="*/ 0 h 824140"/>
                  <a:gd name="connsiteX1" fmla="*/ 192189 w 872782"/>
                  <a:gd name="connsiteY1" fmla="*/ 0 h 824140"/>
                  <a:gd name="connsiteX2" fmla="*/ 535846 w 872782"/>
                  <a:gd name="connsiteY2" fmla="*/ 2136 h 824140"/>
                  <a:gd name="connsiteX3" fmla="*/ 872782 w 872782"/>
                  <a:gd name="connsiteY3" fmla="*/ 137597 h 824140"/>
                  <a:gd name="connsiteX4" fmla="*/ 872782 w 872782"/>
                  <a:gd name="connsiteY4" fmla="*/ 824140 h 824140"/>
                  <a:gd name="connsiteX0" fmla="*/ 0 w 872782"/>
                  <a:gd name="connsiteY0" fmla="*/ 0 h 824140"/>
                  <a:gd name="connsiteX1" fmla="*/ 111699 w 872782"/>
                  <a:gd name="connsiteY1" fmla="*/ 1 h 824140"/>
                  <a:gd name="connsiteX2" fmla="*/ 535846 w 872782"/>
                  <a:gd name="connsiteY2" fmla="*/ 2136 h 824140"/>
                  <a:gd name="connsiteX3" fmla="*/ 872782 w 872782"/>
                  <a:gd name="connsiteY3" fmla="*/ 137597 h 824140"/>
                  <a:gd name="connsiteX4" fmla="*/ 872782 w 872782"/>
                  <a:gd name="connsiteY4" fmla="*/ 824140 h 824140"/>
                  <a:gd name="connsiteX0" fmla="*/ 0 w 872783"/>
                  <a:gd name="connsiteY0" fmla="*/ 0 h 889066"/>
                  <a:gd name="connsiteX1" fmla="*/ 111700 w 872783"/>
                  <a:gd name="connsiteY1" fmla="*/ 64927 h 889066"/>
                  <a:gd name="connsiteX2" fmla="*/ 535847 w 872783"/>
                  <a:gd name="connsiteY2" fmla="*/ 67062 h 889066"/>
                  <a:gd name="connsiteX3" fmla="*/ 872783 w 872783"/>
                  <a:gd name="connsiteY3" fmla="*/ 202523 h 889066"/>
                  <a:gd name="connsiteX4" fmla="*/ 872783 w 872783"/>
                  <a:gd name="connsiteY4" fmla="*/ 889066 h 889066"/>
                  <a:gd name="connsiteX0" fmla="*/ 0 w 814044"/>
                  <a:gd name="connsiteY0" fmla="*/ 0 h 1478937"/>
                  <a:gd name="connsiteX1" fmla="*/ 52961 w 814044"/>
                  <a:gd name="connsiteY1" fmla="*/ 654798 h 1478937"/>
                  <a:gd name="connsiteX2" fmla="*/ 477108 w 814044"/>
                  <a:gd name="connsiteY2" fmla="*/ 656933 h 1478937"/>
                  <a:gd name="connsiteX3" fmla="*/ 814044 w 814044"/>
                  <a:gd name="connsiteY3" fmla="*/ 792394 h 1478937"/>
                  <a:gd name="connsiteX4" fmla="*/ 814044 w 814044"/>
                  <a:gd name="connsiteY4" fmla="*/ 1478937 h 1478937"/>
                  <a:gd name="connsiteX0" fmla="*/ 1 w 814045"/>
                  <a:gd name="connsiteY0" fmla="*/ 0 h 1478937"/>
                  <a:gd name="connsiteX1" fmla="*/ 0 w 814045"/>
                  <a:gd name="connsiteY1" fmla="*/ 589871 h 1478937"/>
                  <a:gd name="connsiteX2" fmla="*/ 52962 w 814045"/>
                  <a:gd name="connsiteY2" fmla="*/ 654798 h 1478937"/>
                  <a:gd name="connsiteX3" fmla="*/ 477109 w 814045"/>
                  <a:gd name="connsiteY3" fmla="*/ 656933 h 1478937"/>
                  <a:gd name="connsiteX4" fmla="*/ 814045 w 814045"/>
                  <a:gd name="connsiteY4" fmla="*/ 792394 h 1478937"/>
                  <a:gd name="connsiteX5" fmla="*/ 814045 w 814045"/>
                  <a:gd name="connsiteY5" fmla="*/ 1478937 h 1478937"/>
                  <a:gd name="connsiteX0" fmla="*/ 1 w 814045"/>
                  <a:gd name="connsiteY0" fmla="*/ 0 h 1478937"/>
                  <a:gd name="connsiteX1" fmla="*/ 0 w 814045"/>
                  <a:gd name="connsiteY1" fmla="*/ 589871 h 1478937"/>
                  <a:gd name="connsiteX2" fmla="*/ 133453 w 814045"/>
                  <a:gd name="connsiteY2" fmla="*/ 649900 h 1478937"/>
                  <a:gd name="connsiteX3" fmla="*/ 477109 w 814045"/>
                  <a:gd name="connsiteY3" fmla="*/ 656933 h 1478937"/>
                  <a:gd name="connsiteX4" fmla="*/ 814045 w 814045"/>
                  <a:gd name="connsiteY4" fmla="*/ 792394 h 1478937"/>
                  <a:gd name="connsiteX5" fmla="*/ 814045 w 814045"/>
                  <a:gd name="connsiteY5" fmla="*/ 1478937 h 1478937"/>
                  <a:gd name="connsiteX0" fmla="*/ 1 w 814045"/>
                  <a:gd name="connsiteY0" fmla="*/ 0 h 1478937"/>
                  <a:gd name="connsiteX1" fmla="*/ 0 w 814045"/>
                  <a:gd name="connsiteY1" fmla="*/ 589871 h 1478937"/>
                  <a:gd name="connsiteX2" fmla="*/ 134276 w 814045"/>
                  <a:gd name="connsiteY2" fmla="*/ 656933 h 1478937"/>
                  <a:gd name="connsiteX3" fmla="*/ 477109 w 814045"/>
                  <a:gd name="connsiteY3" fmla="*/ 656933 h 1478937"/>
                  <a:gd name="connsiteX4" fmla="*/ 814045 w 814045"/>
                  <a:gd name="connsiteY4" fmla="*/ 792394 h 1478937"/>
                  <a:gd name="connsiteX5" fmla="*/ 814045 w 814045"/>
                  <a:gd name="connsiteY5" fmla="*/ 1478937 h 1478937"/>
                  <a:gd name="connsiteX0" fmla="*/ 37234 w 851278"/>
                  <a:gd name="connsiteY0" fmla="*/ 0 h 1478937"/>
                  <a:gd name="connsiteX1" fmla="*/ 0 w 851278"/>
                  <a:gd name="connsiteY1" fmla="*/ 589871 h 1478937"/>
                  <a:gd name="connsiteX2" fmla="*/ 171509 w 851278"/>
                  <a:gd name="connsiteY2" fmla="*/ 656933 h 1478937"/>
                  <a:gd name="connsiteX3" fmla="*/ 514342 w 851278"/>
                  <a:gd name="connsiteY3" fmla="*/ 656933 h 1478937"/>
                  <a:gd name="connsiteX4" fmla="*/ 851278 w 851278"/>
                  <a:gd name="connsiteY4" fmla="*/ 792394 h 1478937"/>
                  <a:gd name="connsiteX5" fmla="*/ 851278 w 851278"/>
                  <a:gd name="connsiteY5" fmla="*/ 1478937 h 1478937"/>
                  <a:gd name="connsiteX0" fmla="*/ 0 w 851278"/>
                  <a:gd name="connsiteY0" fmla="*/ 0 h 1478937"/>
                  <a:gd name="connsiteX1" fmla="*/ 0 w 851278"/>
                  <a:gd name="connsiteY1" fmla="*/ 589871 h 1478937"/>
                  <a:gd name="connsiteX2" fmla="*/ 171509 w 851278"/>
                  <a:gd name="connsiteY2" fmla="*/ 656933 h 1478937"/>
                  <a:gd name="connsiteX3" fmla="*/ 514342 w 851278"/>
                  <a:gd name="connsiteY3" fmla="*/ 656933 h 1478937"/>
                  <a:gd name="connsiteX4" fmla="*/ 851278 w 851278"/>
                  <a:gd name="connsiteY4" fmla="*/ 792394 h 1478937"/>
                  <a:gd name="connsiteX5" fmla="*/ 851278 w 851278"/>
                  <a:gd name="connsiteY5" fmla="*/ 1478937 h 1478937"/>
                  <a:gd name="connsiteX0" fmla="*/ 0 w 1052078"/>
                  <a:gd name="connsiteY0" fmla="*/ 0 h 1818329"/>
                  <a:gd name="connsiteX1" fmla="*/ 0 w 1052078"/>
                  <a:gd name="connsiteY1" fmla="*/ 589871 h 1818329"/>
                  <a:gd name="connsiteX2" fmla="*/ 171509 w 1052078"/>
                  <a:gd name="connsiteY2" fmla="*/ 656933 h 1818329"/>
                  <a:gd name="connsiteX3" fmla="*/ 514342 w 1052078"/>
                  <a:gd name="connsiteY3" fmla="*/ 656933 h 1818329"/>
                  <a:gd name="connsiteX4" fmla="*/ 851278 w 1052078"/>
                  <a:gd name="connsiteY4" fmla="*/ 792394 h 1818329"/>
                  <a:gd name="connsiteX5" fmla="*/ 1052078 w 1052078"/>
                  <a:gd name="connsiteY5" fmla="*/ 1818329 h 1818329"/>
                  <a:gd name="connsiteX0" fmla="*/ 0 w 1052078"/>
                  <a:gd name="connsiteY0" fmla="*/ 0 h 1818329"/>
                  <a:gd name="connsiteX1" fmla="*/ 0 w 1052078"/>
                  <a:gd name="connsiteY1" fmla="*/ 589871 h 1818329"/>
                  <a:gd name="connsiteX2" fmla="*/ 171509 w 1052078"/>
                  <a:gd name="connsiteY2" fmla="*/ 656933 h 1818329"/>
                  <a:gd name="connsiteX3" fmla="*/ 514342 w 1052078"/>
                  <a:gd name="connsiteY3" fmla="*/ 656933 h 1818329"/>
                  <a:gd name="connsiteX4" fmla="*/ 851278 w 1052078"/>
                  <a:gd name="connsiteY4" fmla="*/ 792394 h 1818329"/>
                  <a:gd name="connsiteX5" fmla="*/ 868518 w 1052078"/>
                  <a:gd name="connsiteY5" fmla="*/ 1649875 h 1818329"/>
                  <a:gd name="connsiteX6" fmla="*/ 1052078 w 1052078"/>
                  <a:gd name="connsiteY6" fmla="*/ 1818329 h 1818329"/>
                  <a:gd name="connsiteX0" fmla="*/ 0 w 1052078"/>
                  <a:gd name="connsiteY0" fmla="*/ 0 h 1818329"/>
                  <a:gd name="connsiteX1" fmla="*/ 0 w 1052078"/>
                  <a:gd name="connsiteY1" fmla="*/ 589871 h 1818329"/>
                  <a:gd name="connsiteX2" fmla="*/ 171509 w 1052078"/>
                  <a:gd name="connsiteY2" fmla="*/ 656933 h 1818329"/>
                  <a:gd name="connsiteX3" fmla="*/ 514342 w 1052078"/>
                  <a:gd name="connsiteY3" fmla="*/ 656933 h 1818329"/>
                  <a:gd name="connsiteX4" fmla="*/ 851278 w 1052078"/>
                  <a:gd name="connsiteY4" fmla="*/ 792394 h 1818329"/>
                  <a:gd name="connsiteX5" fmla="*/ 868518 w 1052078"/>
                  <a:gd name="connsiteY5" fmla="*/ 1689935 h 1818329"/>
                  <a:gd name="connsiteX6" fmla="*/ 1052078 w 1052078"/>
                  <a:gd name="connsiteY6" fmla="*/ 1818329 h 1818329"/>
                  <a:gd name="connsiteX0" fmla="*/ 0 w 1052078"/>
                  <a:gd name="connsiteY0" fmla="*/ 0 h 1818329"/>
                  <a:gd name="connsiteX1" fmla="*/ 0 w 1052078"/>
                  <a:gd name="connsiteY1" fmla="*/ 589871 h 1818329"/>
                  <a:gd name="connsiteX2" fmla="*/ 171509 w 1052078"/>
                  <a:gd name="connsiteY2" fmla="*/ 656933 h 1818329"/>
                  <a:gd name="connsiteX3" fmla="*/ 514342 w 1052078"/>
                  <a:gd name="connsiteY3" fmla="*/ 656933 h 1818329"/>
                  <a:gd name="connsiteX4" fmla="*/ 851278 w 1052078"/>
                  <a:gd name="connsiteY4" fmla="*/ 792394 h 1818329"/>
                  <a:gd name="connsiteX5" fmla="*/ 896635 w 1052078"/>
                  <a:gd name="connsiteY5" fmla="*/ 1767127 h 1818329"/>
                  <a:gd name="connsiteX6" fmla="*/ 1052078 w 1052078"/>
                  <a:gd name="connsiteY6" fmla="*/ 1818329 h 1818329"/>
                  <a:gd name="connsiteX0" fmla="*/ 0 w 1052078"/>
                  <a:gd name="connsiteY0" fmla="*/ 0 h 1818329"/>
                  <a:gd name="connsiteX1" fmla="*/ 0 w 1052078"/>
                  <a:gd name="connsiteY1" fmla="*/ 589871 h 1818329"/>
                  <a:gd name="connsiteX2" fmla="*/ 171509 w 1052078"/>
                  <a:gd name="connsiteY2" fmla="*/ 656933 h 1818329"/>
                  <a:gd name="connsiteX3" fmla="*/ 514342 w 1052078"/>
                  <a:gd name="connsiteY3" fmla="*/ 656933 h 1818329"/>
                  <a:gd name="connsiteX4" fmla="*/ 896635 w 1052078"/>
                  <a:gd name="connsiteY4" fmla="*/ 791317 h 1818329"/>
                  <a:gd name="connsiteX5" fmla="*/ 896635 w 1052078"/>
                  <a:gd name="connsiteY5" fmla="*/ 1767127 h 1818329"/>
                  <a:gd name="connsiteX6" fmla="*/ 1052078 w 1052078"/>
                  <a:gd name="connsiteY6" fmla="*/ 1818329 h 1818329"/>
                  <a:gd name="connsiteX0" fmla="*/ 0 w 1052078"/>
                  <a:gd name="connsiteY0" fmla="*/ 0 h 1818329"/>
                  <a:gd name="connsiteX1" fmla="*/ 0 w 1052078"/>
                  <a:gd name="connsiteY1" fmla="*/ 589871 h 1818329"/>
                  <a:gd name="connsiteX2" fmla="*/ 208447 w 1052078"/>
                  <a:gd name="connsiteY2" fmla="*/ 660487 h 1818329"/>
                  <a:gd name="connsiteX3" fmla="*/ 514342 w 1052078"/>
                  <a:gd name="connsiteY3" fmla="*/ 656933 h 1818329"/>
                  <a:gd name="connsiteX4" fmla="*/ 896635 w 1052078"/>
                  <a:gd name="connsiteY4" fmla="*/ 791317 h 1818329"/>
                  <a:gd name="connsiteX5" fmla="*/ 896635 w 1052078"/>
                  <a:gd name="connsiteY5" fmla="*/ 1767127 h 1818329"/>
                  <a:gd name="connsiteX6" fmla="*/ 1052078 w 1052078"/>
                  <a:gd name="connsiteY6" fmla="*/ 1818329 h 1818329"/>
                  <a:gd name="connsiteX0" fmla="*/ 0 w 1052078"/>
                  <a:gd name="connsiteY0" fmla="*/ 0 h 1818329"/>
                  <a:gd name="connsiteX1" fmla="*/ 49475 w 1052078"/>
                  <a:gd name="connsiteY1" fmla="*/ 592438 h 1818329"/>
                  <a:gd name="connsiteX2" fmla="*/ 208447 w 1052078"/>
                  <a:gd name="connsiteY2" fmla="*/ 660487 h 1818329"/>
                  <a:gd name="connsiteX3" fmla="*/ 514342 w 1052078"/>
                  <a:gd name="connsiteY3" fmla="*/ 656933 h 1818329"/>
                  <a:gd name="connsiteX4" fmla="*/ 896635 w 1052078"/>
                  <a:gd name="connsiteY4" fmla="*/ 791317 h 1818329"/>
                  <a:gd name="connsiteX5" fmla="*/ 896635 w 1052078"/>
                  <a:gd name="connsiteY5" fmla="*/ 1767127 h 1818329"/>
                  <a:gd name="connsiteX6" fmla="*/ 1052078 w 1052078"/>
                  <a:gd name="connsiteY6" fmla="*/ 1818329 h 1818329"/>
                  <a:gd name="connsiteX0" fmla="*/ 0 w 1002603"/>
                  <a:gd name="connsiteY0" fmla="*/ 0 h 1818328"/>
                  <a:gd name="connsiteX1" fmla="*/ 0 w 1002603"/>
                  <a:gd name="connsiteY1" fmla="*/ 592437 h 1818328"/>
                  <a:gd name="connsiteX2" fmla="*/ 158972 w 1002603"/>
                  <a:gd name="connsiteY2" fmla="*/ 660486 h 1818328"/>
                  <a:gd name="connsiteX3" fmla="*/ 464867 w 1002603"/>
                  <a:gd name="connsiteY3" fmla="*/ 656932 h 1818328"/>
                  <a:gd name="connsiteX4" fmla="*/ 847160 w 1002603"/>
                  <a:gd name="connsiteY4" fmla="*/ 791316 h 1818328"/>
                  <a:gd name="connsiteX5" fmla="*/ 847160 w 1002603"/>
                  <a:gd name="connsiteY5" fmla="*/ 1767126 h 1818328"/>
                  <a:gd name="connsiteX6" fmla="*/ 1002603 w 1002603"/>
                  <a:gd name="connsiteY6" fmla="*/ 1818328 h 1818328"/>
                  <a:gd name="connsiteX0" fmla="*/ 0 w 847160"/>
                  <a:gd name="connsiteY0" fmla="*/ 0 h 1767126"/>
                  <a:gd name="connsiteX1" fmla="*/ 0 w 847160"/>
                  <a:gd name="connsiteY1" fmla="*/ 592437 h 1767126"/>
                  <a:gd name="connsiteX2" fmla="*/ 158972 w 847160"/>
                  <a:gd name="connsiteY2" fmla="*/ 660486 h 1767126"/>
                  <a:gd name="connsiteX3" fmla="*/ 464867 w 847160"/>
                  <a:gd name="connsiteY3" fmla="*/ 656932 h 1767126"/>
                  <a:gd name="connsiteX4" fmla="*/ 847160 w 847160"/>
                  <a:gd name="connsiteY4" fmla="*/ 791316 h 1767126"/>
                  <a:gd name="connsiteX5" fmla="*/ 847160 w 847160"/>
                  <a:gd name="connsiteY5" fmla="*/ 1767126 h 1767126"/>
                  <a:gd name="connsiteX0" fmla="*/ 0 w 847161"/>
                  <a:gd name="connsiteY0" fmla="*/ 0 h 1818353"/>
                  <a:gd name="connsiteX1" fmla="*/ 0 w 847161"/>
                  <a:gd name="connsiteY1" fmla="*/ 592437 h 1818353"/>
                  <a:gd name="connsiteX2" fmla="*/ 158972 w 847161"/>
                  <a:gd name="connsiteY2" fmla="*/ 660486 h 1818353"/>
                  <a:gd name="connsiteX3" fmla="*/ 464867 w 847161"/>
                  <a:gd name="connsiteY3" fmla="*/ 656932 h 1818353"/>
                  <a:gd name="connsiteX4" fmla="*/ 847160 w 847161"/>
                  <a:gd name="connsiteY4" fmla="*/ 791316 h 1818353"/>
                  <a:gd name="connsiteX5" fmla="*/ 847161 w 847161"/>
                  <a:gd name="connsiteY5" fmla="*/ 1818353 h 1818353"/>
                  <a:gd name="connsiteX0" fmla="*/ 0 w 847162"/>
                  <a:gd name="connsiteY0" fmla="*/ 0 h 1899050"/>
                  <a:gd name="connsiteX1" fmla="*/ 1 w 847162"/>
                  <a:gd name="connsiteY1" fmla="*/ 673134 h 1899050"/>
                  <a:gd name="connsiteX2" fmla="*/ 158973 w 847162"/>
                  <a:gd name="connsiteY2" fmla="*/ 741183 h 1899050"/>
                  <a:gd name="connsiteX3" fmla="*/ 464868 w 847162"/>
                  <a:gd name="connsiteY3" fmla="*/ 737629 h 1899050"/>
                  <a:gd name="connsiteX4" fmla="*/ 847161 w 847162"/>
                  <a:gd name="connsiteY4" fmla="*/ 872013 h 1899050"/>
                  <a:gd name="connsiteX5" fmla="*/ 847162 w 847162"/>
                  <a:gd name="connsiteY5" fmla="*/ 1899050 h 189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47162" h="1899050">
                    <a:moveTo>
                      <a:pt x="0" y="0"/>
                    </a:moveTo>
                    <a:cubicBezTo>
                      <a:pt x="0" y="224378"/>
                      <a:pt x="1" y="448756"/>
                      <a:pt x="1" y="673134"/>
                    </a:cubicBezTo>
                    <a:lnTo>
                      <a:pt x="158973" y="741183"/>
                    </a:lnTo>
                    <a:lnTo>
                      <a:pt x="464868" y="737629"/>
                    </a:lnTo>
                    <a:lnTo>
                      <a:pt x="847161" y="872013"/>
                    </a:lnTo>
                    <a:cubicBezTo>
                      <a:pt x="847161" y="1214359"/>
                      <a:pt x="847162" y="1556704"/>
                      <a:pt x="847162" y="1899050"/>
                    </a:cubicBezTo>
                  </a:path>
                </a:pathLst>
              </a:custGeom>
              <a:ln w="19050">
                <a:solidFill>
                  <a:schemeClr val="bg1">
                    <a:alpha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7" name="Freeform 476"/>
              <p:cNvSpPr/>
              <p:nvPr/>
            </p:nvSpPr>
            <p:spPr bwMode="gray">
              <a:xfrm rot="16200000" flipV="1">
                <a:off x="572115" y="3719172"/>
                <a:ext cx="246250" cy="1397036"/>
              </a:xfrm>
              <a:custGeom>
                <a:avLst/>
                <a:gdLst>
                  <a:gd name="connsiteX0" fmla="*/ 17929 w 2848535"/>
                  <a:gd name="connsiteY0" fmla="*/ 181536 h 199465"/>
                  <a:gd name="connsiteX1" fmla="*/ 320488 w 2848535"/>
                  <a:gd name="connsiteY1" fmla="*/ 181536 h 199465"/>
                  <a:gd name="connsiteX2" fmla="*/ 421341 w 2848535"/>
                  <a:gd name="connsiteY2" fmla="*/ 73959 h 199465"/>
                  <a:gd name="connsiteX3" fmla="*/ 2848535 w 2848535"/>
                  <a:gd name="connsiteY3" fmla="*/ 0 h 199465"/>
                  <a:gd name="connsiteX4" fmla="*/ 2848535 w 2848535"/>
                  <a:gd name="connsiteY4" fmla="*/ 0 h 199465"/>
                  <a:gd name="connsiteX0" fmla="*/ 0 w 2830606"/>
                  <a:gd name="connsiteY0" fmla="*/ 181536 h 199465"/>
                  <a:gd name="connsiteX1" fmla="*/ 302559 w 2830606"/>
                  <a:gd name="connsiteY1" fmla="*/ 181536 h 199465"/>
                  <a:gd name="connsiteX2" fmla="*/ 403412 w 2830606"/>
                  <a:gd name="connsiteY2" fmla="*/ 73959 h 199465"/>
                  <a:gd name="connsiteX3" fmla="*/ 2830606 w 2830606"/>
                  <a:gd name="connsiteY3" fmla="*/ 0 h 199465"/>
                  <a:gd name="connsiteX4" fmla="*/ 2830606 w 2830606"/>
                  <a:gd name="connsiteY4" fmla="*/ 0 h 199465"/>
                  <a:gd name="connsiteX0" fmla="*/ 0 w 2830606"/>
                  <a:gd name="connsiteY0" fmla="*/ 181536 h 181536"/>
                  <a:gd name="connsiteX1" fmla="*/ 302559 w 2830606"/>
                  <a:gd name="connsiteY1" fmla="*/ 181536 h 181536"/>
                  <a:gd name="connsiteX2" fmla="*/ 403412 w 2830606"/>
                  <a:gd name="connsiteY2" fmla="*/ 73959 h 181536"/>
                  <a:gd name="connsiteX3" fmla="*/ 2830606 w 2830606"/>
                  <a:gd name="connsiteY3" fmla="*/ 0 h 181536"/>
                  <a:gd name="connsiteX4" fmla="*/ 2830606 w 2830606"/>
                  <a:gd name="connsiteY4" fmla="*/ 0 h 181536"/>
                  <a:gd name="connsiteX0" fmla="*/ 0 w 2830606"/>
                  <a:gd name="connsiteY0" fmla="*/ 181536 h 181536"/>
                  <a:gd name="connsiteX1" fmla="*/ 302559 w 2830606"/>
                  <a:gd name="connsiteY1" fmla="*/ 181536 h 181536"/>
                  <a:gd name="connsiteX2" fmla="*/ 403412 w 2830606"/>
                  <a:gd name="connsiteY2" fmla="*/ 73959 h 181536"/>
                  <a:gd name="connsiteX3" fmla="*/ 2830606 w 2830606"/>
                  <a:gd name="connsiteY3" fmla="*/ 0 h 181536"/>
                  <a:gd name="connsiteX4" fmla="*/ 2830606 w 2830606"/>
                  <a:gd name="connsiteY4" fmla="*/ 0 h 181536"/>
                  <a:gd name="connsiteX0" fmla="*/ 0 w 2830606"/>
                  <a:gd name="connsiteY0" fmla="*/ 181536 h 181536"/>
                  <a:gd name="connsiteX1" fmla="*/ 302559 w 2830606"/>
                  <a:gd name="connsiteY1" fmla="*/ 181536 h 181536"/>
                  <a:gd name="connsiteX2" fmla="*/ 477371 w 2830606"/>
                  <a:gd name="connsiteY2" fmla="*/ 15688 h 181536"/>
                  <a:gd name="connsiteX3" fmla="*/ 2830606 w 2830606"/>
                  <a:gd name="connsiteY3" fmla="*/ 0 h 181536"/>
                  <a:gd name="connsiteX4" fmla="*/ 2830606 w 2830606"/>
                  <a:gd name="connsiteY4" fmla="*/ 0 h 181536"/>
                  <a:gd name="connsiteX0" fmla="*/ 0 w 2830606"/>
                  <a:gd name="connsiteY0" fmla="*/ 181536 h 181536"/>
                  <a:gd name="connsiteX1" fmla="*/ 302559 w 2830606"/>
                  <a:gd name="connsiteY1" fmla="*/ 181536 h 181536"/>
                  <a:gd name="connsiteX2" fmla="*/ 477371 w 2830606"/>
                  <a:gd name="connsiteY2" fmla="*/ 15688 h 181536"/>
                  <a:gd name="connsiteX3" fmla="*/ 2830606 w 2830606"/>
                  <a:gd name="connsiteY3" fmla="*/ 0 h 181536"/>
                  <a:gd name="connsiteX4" fmla="*/ 2810436 w 2830606"/>
                  <a:gd name="connsiteY4" fmla="*/ 13447 h 181536"/>
                  <a:gd name="connsiteX0" fmla="*/ 0 w 2830606"/>
                  <a:gd name="connsiteY0" fmla="*/ 186018 h 186018"/>
                  <a:gd name="connsiteX1" fmla="*/ 302559 w 2830606"/>
                  <a:gd name="connsiteY1" fmla="*/ 186018 h 186018"/>
                  <a:gd name="connsiteX2" fmla="*/ 477371 w 2830606"/>
                  <a:gd name="connsiteY2" fmla="*/ 0 h 186018"/>
                  <a:gd name="connsiteX3" fmla="*/ 2830606 w 2830606"/>
                  <a:gd name="connsiteY3" fmla="*/ 4482 h 186018"/>
                  <a:gd name="connsiteX4" fmla="*/ 2810436 w 2830606"/>
                  <a:gd name="connsiteY4" fmla="*/ 17929 h 186018"/>
                  <a:gd name="connsiteX0" fmla="*/ 0 w 2830606"/>
                  <a:gd name="connsiteY0" fmla="*/ 186018 h 186018"/>
                  <a:gd name="connsiteX1" fmla="*/ 302559 w 2830606"/>
                  <a:gd name="connsiteY1" fmla="*/ 186018 h 186018"/>
                  <a:gd name="connsiteX2" fmla="*/ 477371 w 2830606"/>
                  <a:gd name="connsiteY2" fmla="*/ 0 h 186018"/>
                  <a:gd name="connsiteX3" fmla="*/ 2830606 w 2830606"/>
                  <a:gd name="connsiteY3" fmla="*/ 4482 h 186018"/>
                  <a:gd name="connsiteX0" fmla="*/ 0 w 3211606"/>
                  <a:gd name="connsiteY0" fmla="*/ 0 h 567018"/>
                  <a:gd name="connsiteX1" fmla="*/ 683559 w 3211606"/>
                  <a:gd name="connsiteY1" fmla="*/ 567018 h 567018"/>
                  <a:gd name="connsiteX2" fmla="*/ 858371 w 3211606"/>
                  <a:gd name="connsiteY2" fmla="*/ 381000 h 567018"/>
                  <a:gd name="connsiteX3" fmla="*/ 3211606 w 3211606"/>
                  <a:gd name="connsiteY3" fmla="*/ 385482 h 567018"/>
                  <a:gd name="connsiteX0" fmla="*/ 0 w 3211606"/>
                  <a:gd name="connsiteY0" fmla="*/ 0 h 385482"/>
                  <a:gd name="connsiteX1" fmla="*/ 0 w 3211606"/>
                  <a:gd name="connsiteY1" fmla="*/ 228600 h 385482"/>
                  <a:gd name="connsiteX2" fmla="*/ 858371 w 3211606"/>
                  <a:gd name="connsiteY2" fmla="*/ 381000 h 385482"/>
                  <a:gd name="connsiteX3" fmla="*/ 3211606 w 3211606"/>
                  <a:gd name="connsiteY3" fmla="*/ 385482 h 385482"/>
                  <a:gd name="connsiteX0" fmla="*/ 0 w 3211606"/>
                  <a:gd name="connsiteY0" fmla="*/ 0 h 385482"/>
                  <a:gd name="connsiteX1" fmla="*/ 0 w 3211606"/>
                  <a:gd name="connsiteY1" fmla="*/ 228600 h 385482"/>
                  <a:gd name="connsiteX2" fmla="*/ 914400 w 3211606"/>
                  <a:gd name="connsiteY2" fmla="*/ 228600 h 385482"/>
                  <a:gd name="connsiteX3" fmla="*/ 3211606 w 3211606"/>
                  <a:gd name="connsiteY3" fmla="*/ 385482 h 385482"/>
                  <a:gd name="connsiteX0" fmla="*/ 0 w 914400"/>
                  <a:gd name="connsiteY0" fmla="*/ 0 h 381000"/>
                  <a:gd name="connsiteX1" fmla="*/ 0 w 914400"/>
                  <a:gd name="connsiteY1" fmla="*/ 228600 h 381000"/>
                  <a:gd name="connsiteX2" fmla="*/ 914400 w 914400"/>
                  <a:gd name="connsiteY2" fmla="*/ 228600 h 381000"/>
                  <a:gd name="connsiteX3" fmla="*/ 914400 w 914400"/>
                  <a:gd name="connsiteY3" fmla="*/ 381000 h 381000"/>
                  <a:gd name="connsiteX0" fmla="*/ 0 w 914400"/>
                  <a:gd name="connsiteY0" fmla="*/ 0 h 471678"/>
                  <a:gd name="connsiteX1" fmla="*/ 0 w 914400"/>
                  <a:gd name="connsiteY1" fmla="*/ 228600 h 471678"/>
                  <a:gd name="connsiteX2" fmla="*/ 914400 w 914400"/>
                  <a:gd name="connsiteY2" fmla="*/ 228600 h 471678"/>
                  <a:gd name="connsiteX3" fmla="*/ 891540 w 914400"/>
                  <a:gd name="connsiteY3" fmla="*/ 471678 h 471678"/>
                  <a:gd name="connsiteX0" fmla="*/ 0 w 891540"/>
                  <a:gd name="connsiteY0" fmla="*/ 0 h 471678"/>
                  <a:gd name="connsiteX1" fmla="*/ 0 w 891540"/>
                  <a:gd name="connsiteY1" fmla="*/ 228600 h 471678"/>
                  <a:gd name="connsiteX2" fmla="*/ 643890 w 891540"/>
                  <a:gd name="connsiteY2" fmla="*/ 267462 h 471678"/>
                  <a:gd name="connsiteX3" fmla="*/ 891540 w 891540"/>
                  <a:gd name="connsiteY3" fmla="*/ 471678 h 471678"/>
                  <a:gd name="connsiteX0" fmla="*/ 0 w 891540"/>
                  <a:gd name="connsiteY0" fmla="*/ 0 h 471678"/>
                  <a:gd name="connsiteX1" fmla="*/ 26670 w 891540"/>
                  <a:gd name="connsiteY1" fmla="*/ 257746 h 471678"/>
                  <a:gd name="connsiteX2" fmla="*/ 643890 w 891540"/>
                  <a:gd name="connsiteY2" fmla="*/ 267462 h 471678"/>
                  <a:gd name="connsiteX3" fmla="*/ 891540 w 891540"/>
                  <a:gd name="connsiteY3" fmla="*/ 471678 h 471678"/>
                  <a:gd name="connsiteX0" fmla="*/ 0 w 891540"/>
                  <a:gd name="connsiteY0" fmla="*/ 0 h 471678"/>
                  <a:gd name="connsiteX1" fmla="*/ 7620 w 891540"/>
                  <a:gd name="connsiteY1" fmla="*/ 267461 h 471678"/>
                  <a:gd name="connsiteX2" fmla="*/ 643890 w 891540"/>
                  <a:gd name="connsiteY2" fmla="*/ 267462 h 471678"/>
                  <a:gd name="connsiteX3" fmla="*/ 891540 w 891540"/>
                  <a:gd name="connsiteY3" fmla="*/ 471678 h 471678"/>
                  <a:gd name="connsiteX0" fmla="*/ 0 w 883920"/>
                  <a:gd name="connsiteY0" fmla="*/ 0 h 204217"/>
                  <a:gd name="connsiteX1" fmla="*/ 636270 w 883920"/>
                  <a:gd name="connsiteY1" fmla="*/ 1 h 204217"/>
                  <a:gd name="connsiteX2" fmla="*/ 883920 w 883920"/>
                  <a:gd name="connsiteY2" fmla="*/ 204217 h 204217"/>
                  <a:gd name="connsiteX0" fmla="*/ 0 w 883920"/>
                  <a:gd name="connsiteY0" fmla="*/ 0 h 204217"/>
                  <a:gd name="connsiteX1" fmla="*/ 557948 w 883920"/>
                  <a:gd name="connsiteY1" fmla="*/ 1 h 204217"/>
                  <a:gd name="connsiteX2" fmla="*/ 883920 w 883920"/>
                  <a:gd name="connsiteY2" fmla="*/ 204217 h 204217"/>
                  <a:gd name="connsiteX0" fmla="*/ 0 w 788308"/>
                  <a:gd name="connsiteY0" fmla="*/ 0 h 309556"/>
                  <a:gd name="connsiteX1" fmla="*/ 557948 w 788308"/>
                  <a:gd name="connsiteY1" fmla="*/ 1 h 309556"/>
                  <a:gd name="connsiteX2" fmla="*/ 788308 w 788308"/>
                  <a:gd name="connsiteY2" fmla="*/ 309556 h 309556"/>
                  <a:gd name="connsiteX0" fmla="*/ 0 w 788308"/>
                  <a:gd name="connsiteY0" fmla="*/ 0 h 309556"/>
                  <a:gd name="connsiteX1" fmla="*/ 451372 w 788308"/>
                  <a:gd name="connsiteY1" fmla="*/ 0 h 309556"/>
                  <a:gd name="connsiteX2" fmla="*/ 788308 w 788308"/>
                  <a:gd name="connsiteY2" fmla="*/ 309556 h 309556"/>
                  <a:gd name="connsiteX0" fmla="*/ 0 w 788308"/>
                  <a:gd name="connsiteY0" fmla="*/ 0 h 309556"/>
                  <a:gd name="connsiteX1" fmla="*/ 451372 w 788308"/>
                  <a:gd name="connsiteY1" fmla="*/ 0 h 309556"/>
                  <a:gd name="connsiteX2" fmla="*/ 788308 w 788308"/>
                  <a:gd name="connsiteY2" fmla="*/ 135461 h 309556"/>
                  <a:gd name="connsiteX3" fmla="*/ 788308 w 788308"/>
                  <a:gd name="connsiteY3" fmla="*/ 309556 h 309556"/>
                  <a:gd name="connsiteX0" fmla="*/ 0 w 788308"/>
                  <a:gd name="connsiteY0" fmla="*/ 0 h 822004"/>
                  <a:gd name="connsiteX1" fmla="*/ 451372 w 788308"/>
                  <a:gd name="connsiteY1" fmla="*/ 0 h 822004"/>
                  <a:gd name="connsiteX2" fmla="*/ 788308 w 788308"/>
                  <a:gd name="connsiteY2" fmla="*/ 135461 h 822004"/>
                  <a:gd name="connsiteX3" fmla="*/ 788308 w 788308"/>
                  <a:gd name="connsiteY3" fmla="*/ 822004 h 822004"/>
                  <a:gd name="connsiteX0" fmla="*/ 0 w 788308"/>
                  <a:gd name="connsiteY0" fmla="*/ 0 h 822004"/>
                  <a:gd name="connsiteX1" fmla="*/ 451372 w 788308"/>
                  <a:gd name="connsiteY1" fmla="*/ 0 h 822004"/>
                  <a:gd name="connsiteX2" fmla="*/ 788308 w 788308"/>
                  <a:gd name="connsiteY2" fmla="*/ 82669 h 822004"/>
                  <a:gd name="connsiteX3" fmla="*/ 788308 w 788308"/>
                  <a:gd name="connsiteY3" fmla="*/ 822004 h 822004"/>
                  <a:gd name="connsiteX0" fmla="*/ 0 w 788308"/>
                  <a:gd name="connsiteY0" fmla="*/ 0 h 822004"/>
                  <a:gd name="connsiteX1" fmla="*/ 555765 w 788308"/>
                  <a:gd name="connsiteY1" fmla="*/ 0 h 822004"/>
                  <a:gd name="connsiteX2" fmla="*/ 788308 w 788308"/>
                  <a:gd name="connsiteY2" fmla="*/ 82669 h 822004"/>
                  <a:gd name="connsiteX3" fmla="*/ 788308 w 788308"/>
                  <a:gd name="connsiteY3" fmla="*/ 822004 h 822004"/>
                  <a:gd name="connsiteX0" fmla="*/ 0 w 788308"/>
                  <a:gd name="connsiteY0" fmla="*/ 0 h 822004"/>
                  <a:gd name="connsiteX1" fmla="*/ 555765 w 788308"/>
                  <a:gd name="connsiteY1" fmla="*/ 0 h 822004"/>
                  <a:gd name="connsiteX2" fmla="*/ 788308 w 788308"/>
                  <a:gd name="connsiteY2" fmla="*/ 49205 h 822004"/>
                  <a:gd name="connsiteX3" fmla="*/ 788308 w 788308"/>
                  <a:gd name="connsiteY3" fmla="*/ 822004 h 822004"/>
                  <a:gd name="connsiteX0" fmla="*/ 0 w 788308"/>
                  <a:gd name="connsiteY0" fmla="*/ 0 h 911819"/>
                  <a:gd name="connsiteX1" fmla="*/ 555765 w 788308"/>
                  <a:gd name="connsiteY1" fmla="*/ 0 h 911819"/>
                  <a:gd name="connsiteX2" fmla="*/ 788308 w 788308"/>
                  <a:gd name="connsiteY2" fmla="*/ 49205 h 911819"/>
                  <a:gd name="connsiteX3" fmla="*/ 788308 w 788308"/>
                  <a:gd name="connsiteY3" fmla="*/ 911819 h 9118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8308" h="911819">
                    <a:moveTo>
                      <a:pt x="0" y="0"/>
                    </a:moveTo>
                    <a:lnTo>
                      <a:pt x="555765" y="0"/>
                    </a:lnTo>
                    <a:lnTo>
                      <a:pt x="788308" y="49205"/>
                    </a:lnTo>
                    <a:lnTo>
                      <a:pt x="788308" y="911819"/>
                    </a:lnTo>
                  </a:path>
                </a:pathLst>
              </a:custGeom>
              <a:ln w="19050">
                <a:solidFill>
                  <a:schemeClr val="bg1">
                    <a:alpha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8" name="Freeform 477"/>
              <p:cNvSpPr/>
              <p:nvPr/>
            </p:nvSpPr>
            <p:spPr bwMode="gray">
              <a:xfrm rot="16200000" flipV="1">
                <a:off x="2417679" y="3234328"/>
                <a:ext cx="275638" cy="1102889"/>
              </a:xfrm>
              <a:custGeom>
                <a:avLst/>
                <a:gdLst>
                  <a:gd name="connsiteX0" fmla="*/ 17929 w 2848535"/>
                  <a:gd name="connsiteY0" fmla="*/ 181536 h 199465"/>
                  <a:gd name="connsiteX1" fmla="*/ 320488 w 2848535"/>
                  <a:gd name="connsiteY1" fmla="*/ 181536 h 199465"/>
                  <a:gd name="connsiteX2" fmla="*/ 421341 w 2848535"/>
                  <a:gd name="connsiteY2" fmla="*/ 73959 h 199465"/>
                  <a:gd name="connsiteX3" fmla="*/ 2848535 w 2848535"/>
                  <a:gd name="connsiteY3" fmla="*/ 0 h 199465"/>
                  <a:gd name="connsiteX4" fmla="*/ 2848535 w 2848535"/>
                  <a:gd name="connsiteY4" fmla="*/ 0 h 199465"/>
                  <a:gd name="connsiteX0" fmla="*/ 0 w 2830606"/>
                  <a:gd name="connsiteY0" fmla="*/ 181536 h 199465"/>
                  <a:gd name="connsiteX1" fmla="*/ 302559 w 2830606"/>
                  <a:gd name="connsiteY1" fmla="*/ 181536 h 199465"/>
                  <a:gd name="connsiteX2" fmla="*/ 403412 w 2830606"/>
                  <a:gd name="connsiteY2" fmla="*/ 73959 h 199465"/>
                  <a:gd name="connsiteX3" fmla="*/ 2830606 w 2830606"/>
                  <a:gd name="connsiteY3" fmla="*/ 0 h 199465"/>
                  <a:gd name="connsiteX4" fmla="*/ 2830606 w 2830606"/>
                  <a:gd name="connsiteY4" fmla="*/ 0 h 199465"/>
                  <a:gd name="connsiteX0" fmla="*/ 0 w 2830606"/>
                  <a:gd name="connsiteY0" fmla="*/ 181536 h 181536"/>
                  <a:gd name="connsiteX1" fmla="*/ 302559 w 2830606"/>
                  <a:gd name="connsiteY1" fmla="*/ 181536 h 181536"/>
                  <a:gd name="connsiteX2" fmla="*/ 403412 w 2830606"/>
                  <a:gd name="connsiteY2" fmla="*/ 73959 h 181536"/>
                  <a:gd name="connsiteX3" fmla="*/ 2830606 w 2830606"/>
                  <a:gd name="connsiteY3" fmla="*/ 0 h 181536"/>
                  <a:gd name="connsiteX4" fmla="*/ 2830606 w 2830606"/>
                  <a:gd name="connsiteY4" fmla="*/ 0 h 181536"/>
                  <a:gd name="connsiteX0" fmla="*/ 0 w 2830606"/>
                  <a:gd name="connsiteY0" fmla="*/ 181536 h 181536"/>
                  <a:gd name="connsiteX1" fmla="*/ 302559 w 2830606"/>
                  <a:gd name="connsiteY1" fmla="*/ 181536 h 181536"/>
                  <a:gd name="connsiteX2" fmla="*/ 403412 w 2830606"/>
                  <a:gd name="connsiteY2" fmla="*/ 73959 h 181536"/>
                  <a:gd name="connsiteX3" fmla="*/ 2830606 w 2830606"/>
                  <a:gd name="connsiteY3" fmla="*/ 0 h 181536"/>
                  <a:gd name="connsiteX4" fmla="*/ 2830606 w 2830606"/>
                  <a:gd name="connsiteY4" fmla="*/ 0 h 181536"/>
                  <a:gd name="connsiteX0" fmla="*/ 0 w 2830606"/>
                  <a:gd name="connsiteY0" fmla="*/ 181536 h 181536"/>
                  <a:gd name="connsiteX1" fmla="*/ 302559 w 2830606"/>
                  <a:gd name="connsiteY1" fmla="*/ 181536 h 181536"/>
                  <a:gd name="connsiteX2" fmla="*/ 477371 w 2830606"/>
                  <a:gd name="connsiteY2" fmla="*/ 15688 h 181536"/>
                  <a:gd name="connsiteX3" fmla="*/ 2830606 w 2830606"/>
                  <a:gd name="connsiteY3" fmla="*/ 0 h 181536"/>
                  <a:gd name="connsiteX4" fmla="*/ 2830606 w 2830606"/>
                  <a:gd name="connsiteY4" fmla="*/ 0 h 181536"/>
                  <a:gd name="connsiteX0" fmla="*/ 0 w 2830606"/>
                  <a:gd name="connsiteY0" fmla="*/ 181536 h 181536"/>
                  <a:gd name="connsiteX1" fmla="*/ 302559 w 2830606"/>
                  <a:gd name="connsiteY1" fmla="*/ 181536 h 181536"/>
                  <a:gd name="connsiteX2" fmla="*/ 477371 w 2830606"/>
                  <a:gd name="connsiteY2" fmla="*/ 15688 h 181536"/>
                  <a:gd name="connsiteX3" fmla="*/ 2830606 w 2830606"/>
                  <a:gd name="connsiteY3" fmla="*/ 0 h 181536"/>
                  <a:gd name="connsiteX4" fmla="*/ 2810436 w 2830606"/>
                  <a:gd name="connsiteY4" fmla="*/ 13447 h 181536"/>
                  <a:gd name="connsiteX0" fmla="*/ 0 w 2830606"/>
                  <a:gd name="connsiteY0" fmla="*/ 186018 h 186018"/>
                  <a:gd name="connsiteX1" fmla="*/ 302559 w 2830606"/>
                  <a:gd name="connsiteY1" fmla="*/ 186018 h 186018"/>
                  <a:gd name="connsiteX2" fmla="*/ 477371 w 2830606"/>
                  <a:gd name="connsiteY2" fmla="*/ 0 h 186018"/>
                  <a:gd name="connsiteX3" fmla="*/ 2830606 w 2830606"/>
                  <a:gd name="connsiteY3" fmla="*/ 4482 h 186018"/>
                  <a:gd name="connsiteX4" fmla="*/ 2810436 w 2830606"/>
                  <a:gd name="connsiteY4" fmla="*/ 17929 h 186018"/>
                  <a:gd name="connsiteX0" fmla="*/ 0 w 2830606"/>
                  <a:gd name="connsiteY0" fmla="*/ 186018 h 186018"/>
                  <a:gd name="connsiteX1" fmla="*/ 302559 w 2830606"/>
                  <a:gd name="connsiteY1" fmla="*/ 186018 h 186018"/>
                  <a:gd name="connsiteX2" fmla="*/ 477371 w 2830606"/>
                  <a:gd name="connsiteY2" fmla="*/ 0 h 186018"/>
                  <a:gd name="connsiteX3" fmla="*/ 2830606 w 2830606"/>
                  <a:gd name="connsiteY3" fmla="*/ 4482 h 186018"/>
                  <a:gd name="connsiteX0" fmla="*/ 0 w 3211606"/>
                  <a:gd name="connsiteY0" fmla="*/ 0 h 567018"/>
                  <a:gd name="connsiteX1" fmla="*/ 683559 w 3211606"/>
                  <a:gd name="connsiteY1" fmla="*/ 567018 h 567018"/>
                  <a:gd name="connsiteX2" fmla="*/ 858371 w 3211606"/>
                  <a:gd name="connsiteY2" fmla="*/ 381000 h 567018"/>
                  <a:gd name="connsiteX3" fmla="*/ 3211606 w 3211606"/>
                  <a:gd name="connsiteY3" fmla="*/ 385482 h 567018"/>
                  <a:gd name="connsiteX0" fmla="*/ 0 w 3211606"/>
                  <a:gd name="connsiteY0" fmla="*/ 0 h 385482"/>
                  <a:gd name="connsiteX1" fmla="*/ 0 w 3211606"/>
                  <a:gd name="connsiteY1" fmla="*/ 228600 h 385482"/>
                  <a:gd name="connsiteX2" fmla="*/ 858371 w 3211606"/>
                  <a:gd name="connsiteY2" fmla="*/ 381000 h 385482"/>
                  <a:gd name="connsiteX3" fmla="*/ 3211606 w 3211606"/>
                  <a:gd name="connsiteY3" fmla="*/ 385482 h 385482"/>
                  <a:gd name="connsiteX0" fmla="*/ 0 w 3211606"/>
                  <a:gd name="connsiteY0" fmla="*/ 0 h 385482"/>
                  <a:gd name="connsiteX1" fmla="*/ 0 w 3211606"/>
                  <a:gd name="connsiteY1" fmla="*/ 228600 h 385482"/>
                  <a:gd name="connsiteX2" fmla="*/ 914400 w 3211606"/>
                  <a:gd name="connsiteY2" fmla="*/ 228600 h 385482"/>
                  <a:gd name="connsiteX3" fmla="*/ 3211606 w 3211606"/>
                  <a:gd name="connsiteY3" fmla="*/ 385482 h 385482"/>
                  <a:gd name="connsiteX0" fmla="*/ 0 w 914400"/>
                  <a:gd name="connsiteY0" fmla="*/ 0 h 381000"/>
                  <a:gd name="connsiteX1" fmla="*/ 0 w 914400"/>
                  <a:gd name="connsiteY1" fmla="*/ 228600 h 381000"/>
                  <a:gd name="connsiteX2" fmla="*/ 914400 w 914400"/>
                  <a:gd name="connsiteY2" fmla="*/ 228600 h 381000"/>
                  <a:gd name="connsiteX3" fmla="*/ 914400 w 914400"/>
                  <a:gd name="connsiteY3" fmla="*/ 381000 h 381000"/>
                  <a:gd name="connsiteX0" fmla="*/ 0 w 914400"/>
                  <a:gd name="connsiteY0" fmla="*/ 0 h 471678"/>
                  <a:gd name="connsiteX1" fmla="*/ 0 w 914400"/>
                  <a:gd name="connsiteY1" fmla="*/ 228600 h 471678"/>
                  <a:gd name="connsiteX2" fmla="*/ 914400 w 914400"/>
                  <a:gd name="connsiteY2" fmla="*/ 228600 h 471678"/>
                  <a:gd name="connsiteX3" fmla="*/ 891540 w 914400"/>
                  <a:gd name="connsiteY3" fmla="*/ 471678 h 471678"/>
                  <a:gd name="connsiteX0" fmla="*/ 0 w 891540"/>
                  <a:gd name="connsiteY0" fmla="*/ 0 h 471678"/>
                  <a:gd name="connsiteX1" fmla="*/ 0 w 891540"/>
                  <a:gd name="connsiteY1" fmla="*/ 228600 h 471678"/>
                  <a:gd name="connsiteX2" fmla="*/ 643890 w 891540"/>
                  <a:gd name="connsiteY2" fmla="*/ 267462 h 471678"/>
                  <a:gd name="connsiteX3" fmla="*/ 891540 w 891540"/>
                  <a:gd name="connsiteY3" fmla="*/ 471678 h 471678"/>
                  <a:gd name="connsiteX0" fmla="*/ 0 w 891540"/>
                  <a:gd name="connsiteY0" fmla="*/ 0 h 471678"/>
                  <a:gd name="connsiteX1" fmla="*/ 26670 w 891540"/>
                  <a:gd name="connsiteY1" fmla="*/ 257746 h 471678"/>
                  <a:gd name="connsiteX2" fmla="*/ 643890 w 891540"/>
                  <a:gd name="connsiteY2" fmla="*/ 267462 h 471678"/>
                  <a:gd name="connsiteX3" fmla="*/ 891540 w 891540"/>
                  <a:gd name="connsiteY3" fmla="*/ 471678 h 471678"/>
                  <a:gd name="connsiteX0" fmla="*/ 0 w 891540"/>
                  <a:gd name="connsiteY0" fmla="*/ 0 h 471678"/>
                  <a:gd name="connsiteX1" fmla="*/ 7620 w 891540"/>
                  <a:gd name="connsiteY1" fmla="*/ 267461 h 471678"/>
                  <a:gd name="connsiteX2" fmla="*/ 643890 w 891540"/>
                  <a:gd name="connsiteY2" fmla="*/ 267462 h 471678"/>
                  <a:gd name="connsiteX3" fmla="*/ 891540 w 891540"/>
                  <a:gd name="connsiteY3" fmla="*/ 471678 h 471678"/>
                  <a:gd name="connsiteX0" fmla="*/ 0 w 883920"/>
                  <a:gd name="connsiteY0" fmla="*/ 0 h 204217"/>
                  <a:gd name="connsiteX1" fmla="*/ 636270 w 883920"/>
                  <a:gd name="connsiteY1" fmla="*/ 1 h 204217"/>
                  <a:gd name="connsiteX2" fmla="*/ 883920 w 883920"/>
                  <a:gd name="connsiteY2" fmla="*/ 204217 h 204217"/>
                  <a:gd name="connsiteX0" fmla="*/ 0 w 883920"/>
                  <a:gd name="connsiteY0" fmla="*/ 0 h 204217"/>
                  <a:gd name="connsiteX1" fmla="*/ 557948 w 883920"/>
                  <a:gd name="connsiteY1" fmla="*/ 1 h 204217"/>
                  <a:gd name="connsiteX2" fmla="*/ 883920 w 883920"/>
                  <a:gd name="connsiteY2" fmla="*/ 204217 h 204217"/>
                  <a:gd name="connsiteX0" fmla="*/ 0 w 788308"/>
                  <a:gd name="connsiteY0" fmla="*/ 0 h 309556"/>
                  <a:gd name="connsiteX1" fmla="*/ 557948 w 788308"/>
                  <a:gd name="connsiteY1" fmla="*/ 1 h 309556"/>
                  <a:gd name="connsiteX2" fmla="*/ 788308 w 788308"/>
                  <a:gd name="connsiteY2" fmla="*/ 309556 h 309556"/>
                  <a:gd name="connsiteX0" fmla="*/ 0 w 788308"/>
                  <a:gd name="connsiteY0" fmla="*/ 0 h 309556"/>
                  <a:gd name="connsiteX1" fmla="*/ 451372 w 788308"/>
                  <a:gd name="connsiteY1" fmla="*/ 0 h 309556"/>
                  <a:gd name="connsiteX2" fmla="*/ 788308 w 788308"/>
                  <a:gd name="connsiteY2" fmla="*/ 309556 h 309556"/>
                  <a:gd name="connsiteX0" fmla="*/ 0 w 788308"/>
                  <a:gd name="connsiteY0" fmla="*/ 0 h 309556"/>
                  <a:gd name="connsiteX1" fmla="*/ 451372 w 788308"/>
                  <a:gd name="connsiteY1" fmla="*/ 0 h 309556"/>
                  <a:gd name="connsiteX2" fmla="*/ 788308 w 788308"/>
                  <a:gd name="connsiteY2" fmla="*/ 135461 h 309556"/>
                  <a:gd name="connsiteX3" fmla="*/ 788308 w 788308"/>
                  <a:gd name="connsiteY3" fmla="*/ 309556 h 309556"/>
                  <a:gd name="connsiteX0" fmla="*/ 0 w 788308"/>
                  <a:gd name="connsiteY0" fmla="*/ 0 h 822004"/>
                  <a:gd name="connsiteX1" fmla="*/ 451372 w 788308"/>
                  <a:gd name="connsiteY1" fmla="*/ 0 h 822004"/>
                  <a:gd name="connsiteX2" fmla="*/ 788308 w 788308"/>
                  <a:gd name="connsiteY2" fmla="*/ 135461 h 822004"/>
                  <a:gd name="connsiteX3" fmla="*/ 788308 w 788308"/>
                  <a:gd name="connsiteY3" fmla="*/ 822004 h 822004"/>
                  <a:gd name="connsiteX0" fmla="*/ 0 w 788308"/>
                  <a:gd name="connsiteY0" fmla="*/ 2 h 822006"/>
                  <a:gd name="connsiteX1" fmla="*/ 230883 w 788308"/>
                  <a:gd name="connsiteY1" fmla="*/ 0 h 822006"/>
                  <a:gd name="connsiteX2" fmla="*/ 451372 w 788308"/>
                  <a:gd name="connsiteY2" fmla="*/ 2 h 822006"/>
                  <a:gd name="connsiteX3" fmla="*/ 788308 w 788308"/>
                  <a:gd name="connsiteY3" fmla="*/ 135463 h 822006"/>
                  <a:gd name="connsiteX4" fmla="*/ 788308 w 788308"/>
                  <a:gd name="connsiteY4" fmla="*/ 822006 h 822006"/>
                  <a:gd name="connsiteX0" fmla="*/ 1 w 557426"/>
                  <a:gd name="connsiteY0" fmla="*/ 0 h 822006"/>
                  <a:gd name="connsiteX1" fmla="*/ 220490 w 557426"/>
                  <a:gd name="connsiteY1" fmla="*/ 2 h 822006"/>
                  <a:gd name="connsiteX2" fmla="*/ 557426 w 557426"/>
                  <a:gd name="connsiteY2" fmla="*/ 135463 h 822006"/>
                  <a:gd name="connsiteX3" fmla="*/ 557426 w 557426"/>
                  <a:gd name="connsiteY3" fmla="*/ 822006 h 8220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7426" h="822006">
                    <a:moveTo>
                      <a:pt x="1" y="0"/>
                    </a:moveTo>
                    <a:lnTo>
                      <a:pt x="220490" y="2"/>
                    </a:lnTo>
                    <a:lnTo>
                      <a:pt x="557426" y="135463"/>
                    </a:lnTo>
                    <a:lnTo>
                      <a:pt x="557426" y="822006"/>
                    </a:lnTo>
                  </a:path>
                </a:pathLst>
              </a:custGeom>
              <a:ln w="19050">
                <a:solidFill>
                  <a:schemeClr val="bg1">
                    <a:alpha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79" name="Straight Connector 478"/>
              <p:cNvCxnSpPr/>
              <p:nvPr/>
            </p:nvCxnSpPr>
            <p:spPr bwMode="gray">
              <a:xfrm flipH="1">
                <a:off x="-52" y="3172469"/>
                <a:ext cx="276818" cy="689"/>
              </a:xfrm>
              <a:prstGeom prst="line">
                <a:avLst/>
              </a:prstGeom>
              <a:ln w="19050">
                <a:solidFill>
                  <a:schemeClr val="bg1">
                    <a:alpha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0" name="Elbow Connector 479"/>
              <p:cNvCxnSpPr>
                <a:endCxn id="342" idx="2"/>
              </p:cNvCxnSpPr>
              <p:nvPr/>
            </p:nvCxnSpPr>
            <p:spPr bwMode="gray">
              <a:xfrm flipV="1">
                <a:off x="1230758" y="3011566"/>
                <a:ext cx="286026" cy="224703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chemeClr val="bg1">
                    <a:alpha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1" name="Elbow Connector 282"/>
              <p:cNvCxnSpPr>
                <a:stCxn id="321" idx="6"/>
                <a:endCxn id="313" idx="2"/>
              </p:cNvCxnSpPr>
              <p:nvPr/>
            </p:nvCxnSpPr>
            <p:spPr bwMode="gray">
              <a:xfrm flipV="1">
                <a:off x="1313495" y="2629186"/>
                <a:ext cx="767743" cy="215196"/>
              </a:xfrm>
              <a:prstGeom prst="bentConnector2">
                <a:avLst/>
              </a:prstGeom>
              <a:ln w="19050">
                <a:solidFill>
                  <a:schemeClr val="bg1">
                    <a:alpha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2" name="Elbow Connector 282"/>
              <p:cNvCxnSpPr>
                <a:stCxn id="420" idx="1"/>
                <a:endCxn id="314" idx="2"/>
              </p:cNvCxnSpPr>
              <p:nvPr/>
            </p:nvCxnSpPr>
            <p:spPr bwMode="gray">
              <a:xfrm rot="10800000">
                <a:off x="2239990" y="2629186"/>
                <a:ext cx="241556" cy="550541"/>
              </a:xfrm>
              <a:prstGeom prst="bentConnector2">
                <a:avLst/>
              </a:prstGeom>
              <a:ln w="19050">
                <a:solidFill>
                  <a:schemeClr val="bg1">
                    <a:alpha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3" name="Freeform 482"/>
              <p:cNvSpPr/>
              <p:nvPr/>
            </p:nvSpPr>
            <p:spPr bwMode="gray">
              <a:xfrm rot="5400000">
                <a:off x="-28264" y="6378913"/>
                <a:ext cx="311407" cy="283909"/>
              </a:xfrm>
              <a:custGeom>
                <a:avLst/>
                <a:gdLst>
                  <a:gd name="connsiteX0" fmla="*/ 17929 w 2848535"/>
                  <a:gd name="connsiteY0" fmla="*/ 181536 h 199465"/>
                  <a:gd name="connsiteX1" fmla="*/ 320488 w 2848535"/>
                  <a:gd name="connsiteY1" fmla="*/ 181536 h 199465"/>
                  <a:gd name="connsiteX2" fmla="*/ 421341 w 2848535"/>
                  <a:gd name="connsiteY2" fmla="*/ 73959 h 199465"/>
                  <a:gd name="connsiteX3" fmla="*/ 2848535 w 2848535"/>
                  <a:gd name="connsiteY3" fmla="*/ 0 h 199465"/>
                  <a:gd name="connsiteX4" fmla="*/ 2848535 w 2848535"/>
                  <a:gd name="connsiteY4" fmla="*/ 0 h 199465"/>
                  <a:gd name="connsiteX0" fmla="*/ 0 w 2830606"/>
                  <a:gd name="connsiteY0" fmla="*/ 181536 h 199465"/>
                  <a:gd name="connsiteX1" fmla="*/ 302559 w 2830606"/>
                  <a:gd name="connsiteY1" fmla="*/ 181536 h 199465"/>
                  <a:gd name="connsiteX2" fmla="*/ 403412 w 2830606"/>
                  <a:gd name="connsiteY2" fmla="*/ 73959 h 199465"/>
                  <a:gd name="connsiteX3" fmla="*/ 2830606 w 2830606"/>
                  <a:gd name="connsiteY3" fmla="*/ 0 h 199465"/>
                  <a:gd name="connsiteX4" fmla="*/ 2830606 w 2830606"/>
                  <a:gd name="connsiteY4" fmla="*/ 0 h 199465"/>
                  <a:gd name="connsiteX0" fmla="*/ 0 w 2830606"/>
                  <a:gd name="connsiteY0" fmla="*/ 181536 h 181536"/>
                  <a:gd name="connsiteX1" fmla="*/ 302559 w 2830606"/>
                  <a:gd name="connsiteY1" fmla="*/ 181536 h 181536"/>
                  <a:gd name="connsiteX2" fmla="*/ 403412 w 2830606"/>
                  <a:gd name="connsiteY2" fmla="*/ 73959 h 181536"/>
                  <a:gd name="connsiteX3" fmla="*/ 2830606 w 2830606"/>
                  <a:gd name="connsiteY3" fmla="*/ 0 h 181536"/>
                  <a:gd name="connsiteX4" fmla="*/ 2830606 w 2830606"/>
                  <a:gd name="connsiteY4" fmla="*/ 0 h 181536"/>
                  <a:gd name="connsiteX0" fmla="*/ 0 w 2830606"/>
                  <a:gd name="connsiteY0" fmla="*/ 181536 h 181536"/>
                  <a:gd name="connsiteX1" fmla="*/ 302559 w 2830606"/>
                  <a:gd name="connsiteY1" fmla="*/ 181536 h 181536"/>
                  <a:gd name="connsiteX2" fmla="*/ 403412 w 2830606"/>
                  <a:gd name="connsiteY2" fmla="*/ 73959 h 181536"/>
                  <a:gd name="connsiteX3" fmla="*/ 2830606 w 2830606"/>
                  <a:gd name="connsiteY3" fmla="*/ 0 h 181536"/>
                  <a:gd name="connsiteX4" fmla="*/ 2830606 w 2830606"/>
                  <a:gd name="connsiteY4" fmla="*/ 0 h 181536"/>
                  <a:gd name="connsiteX0" fmla="*/ 0 w 2830606"/>
                  <a:gd name="connsiteY0" fmla="*/ 181536 h 181536"/>
                  <a:gd name="connsiteX1" fmla="*/ 302559 w 2830606"/>
                  <a:gd name="connsiteY1" fmla="*/ 181536 h 181536"/>
                  <a:gd name="connsiteX2" fmla="*/ 477371 w 2830606"/>
                  <a:gd name="connsiteY2" fmla="*/ 15688 h 181536"/>
                  <a:gd name="connsiteX3" fmla="*/ 2830606 w 2830606"/>
                  <a:gd name="connsiteY3" fmla="*/ 0 h 181536"/>
                  <a:gd name="connsiteX4" fmla="*/ 2830606 w 2830606"/>
                  <a:gd name="connsiteY4" fmla="*/ 0 h 181536"/>
                  <a:gd name="connsiteX0" fmla="*/ 0 w 2830606"/>
                  <a:gd name="connsiteY0" fmla="*/ 181536 h 181536"/>
                  <a:gd name="connsiteX1" fmla="*/ 302559 w 2830606"/>
                  <a:gd name="connsiteY1" fmla="*/ 181536 h 181536"/>
                  <a:gd name="connsiteX2" fmla="*/ 477371 w 2830606"/>
                  <a:gd name="connsiteY2" fmla="*/ 15688 h 181536"/>
                  <a:gd name="connsiteX3" fmla="*/ 2830606 w 2830606"/>
                  <a:gd name="connsiteY3" fmla="*/ 0 h 181536"/>
                  <a:gd name="connsiteX4" fmla="*/ 2810436 w 2830606"/>
                  <a:gd name="connsiteY4" fmla="*/ 13447 h 181536"/>
                  <a:gd name="connsiteX0" fmla="*/ 0 w 2830606"/>
                  <a:gd name="connsiteY0" fmla="*/ 186018 h 186018"/>
                  <a:gd name="connsiteX1" fmla="*/ 302559 w 2830606"/>
                  <a:gd name="connsiteY1" fmla="*/ 186018 h 186018"/>
                  <a:gd name="connsiteX2" fmla="*/ 477371 w 2830606"/>
                  <a:gd name="connsiteY2" fmla="*/ 0 h 186018"/>
                  <a:gd name="connsiteX3" fmla="*/ 2830606 w 2830606"/>
                  <a:gd name="connsiteY3" fmla="*/ 4482 h 186018"/>
                  <a:gd name="connsiteX4" fmla="*/ 2810436 w 2830606"/>
                  <a:gd name="connsiteY4" fmla="*/ 17929 h 186018"/>
                  <a:gd name="connsiteX0" fmla="*/ 0 w 2830606"/>
                  <a:gd name="connsiteY0" fmla="*/ 186018 h 186018"/>
                  <a:gd name="connsiteX1" fmla="*/ 302559 w 2830606"/>
                  <a:gd name="connsiteY1" fmla="*/ 186018 h 186018"/>
                  <a:gd name="connsiteX2" fmla="*/ 477371 w 2830606"/>
                  <a:gd name="connsiteY2" fmla="*/ 0 h 186018"/>
                  <a:gd name="connsiteX3" fmla="*/ 2830606 w 2830606"/>
                  <a:gd name="connsiteY3" fmla="*/ 4482 h 186018"/>
                  <a:gd name="connsiteX0" fmla="*/ 0 w 3211606"/>
                  <a:gd name="connsiteY0" fmla="*/ 0 h 567018"/>
                  <a:gd name="connsiteX1" fmla="*/ 683559 w 3211606"/>
                  <a:gd name="connsiteY1" fmla="*/ 567018 h 567018"/>
                  <a:gd name="connsiteX2" fmla="*/ 858371 w 3211606"/>
                  <a:gd name="connsiteY2" fmla="*/ 381000 h 567018"/>
                  <a:gd name="connsiteX3" fmla="*/ 3211606 w 3211606"/>
                  <a:gd name="connsiteY3" fmla="*/ 385482 h 567018"/>
                  <a:gd name="connsiteX0" fmla="*/ 0 w 3211606"/>
                  <a:gd name="connsiteY0" fmla="*/ 0 h 385482"/>
                  <a:gd name="connsiteX1" fmla="*/ 0 w 3211606"/>
                  <a:gd name="connsiteY1" fmla="*/ 228600 h 385482"/>
                  <a:gd name="connsiteX2" fmla="*/ 858371 w 3211606"/>
                  <a:gd name="connsiteY2" fmla="*/ 381000 h 385482"/>
                  <a:gd name="connsiteX3" fmla="*/ 3211606 w 3211606"/>
                  <a:gd name="connsiteY3" fmla="*/ 385482 h 385482"/>
                  <a:gd name="connsiteX0" fmla="*/ 0 w 3211606"/>
                  <a:gd name="connsiteY0" fmla="*/ 0 h 385482"/>
                  <a:gd name="connsiteX1" fmla="*/ 0 w 3211606"/>
                  <a:gd name="connsiteY1" fmla="*/ 228600 h 385482"/>
                  <a:gd name="connsiteX2" fmla="*/ 914400 w 3211606"/>
                  <a:gd name="connsiteY2" fmla="*/ 228600 h 385482"/>
                  <a:gd name="connsiteX3" fmla="*/ 3211606 w 3211606"/>
                  <a:gd name="connsiteY3" fmla="*/ 385482 h 385482"/>
                  <a:gd name="connsiteX0" fmla="*/ 0 w 914400"/>
                  <a:gd name="connsiteY0" fmla="*/ 0 h 381000"/>
                  <a:gd name="connsiteX1" fmla="*/ 0 w 914400"/>
                  <a:gd name="connsiteY1" fmla="*/ 228600 h 381000"/>
                  <a:gd name="connsiteX2" fmla="*/ 914400 w 914400"/>
                  <a:gd name="connsiteY2" fmla="*/ 228600 h 381000"/>
                  <a:gd name="connsiteX3" fmla="*/ 914400 w 914400"/>
                  <a:gd name="connsiteY3" fmla="*/ 381000 h 381000"/>
                  <a:gd name="connsiteX0" fmla="*/ 0 w 914400"/>
                  <a:gd name="connsiteY0" fmla="*/ 0 h 471678"/>
                  <a:gd name="connsiteX1" fmla="*/ 0 w 914400"/>
                  <a:gd name="connsiteY1" fmla="*/ 228600 h 471678"/>
                  <a:gd name="connsiteX2" fmla="*/ 914400 w 914400"/>
                  <a:gd name="connsiteY2" fmla="*/ 228600 h 471678"/>
                  <a:gd name="connsiteX3" fmla="*/ 891540 w 914400"/>
                  <a:gd name="connsiteY3" fmla="*/ 471678 h 471678"/>
                  <a:gd name="connsiteX0" fmla="*/ 0 w 891540"/>
                  <a:gd name="connsiteY0" fmla="*/ 0 h 471678"/>
                  <a:gd name="connsiteX1" fmla="*/ 0 w 891540"/>
                  <a:gd name="connsiteY1" fmla="*/ 228600 h 471678"/>
                  <a:gd name="connsiteX2" fmla="*/ 643890 w 891540"/>
                  <a:gd name="connsiteY2" fmla="*/ 267462 h 471678"/>
                  <a:gd name="connsiteX3" fmla="*/ 891540 w 891540"/>
                  <a:gd name="connsiteY3" fmla="*/ 471678 h 471678"/>
                  <a:gd name="connsiteX0" fmla="*/ 0 w 891540"/>
                  <a:gd name="connsiteY0" fmla="*/ 0 h 471678"/>
                  <a:gd name="connsiteX1" fmla="*/ 26670 w 891540"/>
                  <a:gd name="connsiteY1" fmla="*/ 257746 h 471678"/>
                  <a:gd name="connsiteX2" fmla="*/ 643890 w 891540"/>
                  <a:gd name="connsiteY2" fmla="*/ 267462 h 471678"/>
                  <a:gd name="connsiteX3" fmla="*/ 891540 w 891540"/>
                  <a:gd name="connsiteY3" fmla="*/ 471678 h 471678"/>
                  <a:gd name="connsiteX0" fmla="*/ 0 w 891540"/>
                  <a:gd name="connsiteY0" fmla="*/ 0 h 471678"/>
                  <a:gd name="connsiteX1" fmla="*/ 7620 w 891540"/>
                  <a:gd name="connsiteY1" fmla="*/ 267461 h 471678"/>
                  <a:gd name="connsiteX2" fmla="*/ 643890 w 891540"/>
                  <a:gd name="connsiteY2" fmla="*/ 267462 h 471678"/>
                  <a:gd name="connsiteX3" fmla="*/ 891540 w 891540"/>
                  <a:gd name="connsiteY3" fmla="*/ 471678 h 471678"/>
                  <a:gd name="connsiteX0" fmla="*/ 0 w 883920"/>
                  <a:gd name="connsiteY0" fmla="*/ 0 h 204217"/>
                  <a:gd name="connsiteX1" fmla="*/ 636270 w 883920"/>
                  <a:gd name="connsiteY1" fmla="*/ 1 h 204217"/>
                  <a:gd name="connsiteX2" fmla="*/ 883920 w 883920"/>
                  <a:gd name="connsiteY2" fmla="*/ 204217 h 204217"/>
                  <a:gd name="connsiteX0" fmla="*/ 0 w 883920"/>
                  <a:gd name="connsiteY0" fmla="*/ 0 h 204217"/>
                  <a:gd name="connsiteX1" fmla="*/ 557948 w 883920"/>
                  <a:gd name="connsiteY1" fmla="*/ 1 h 204217"/>
                  <a:gd name="connsiteX2" fmla="*/ 883920 w 883920"/>
                  <a:gd name="connsiteY2" fmla="*/ 204217 h 204217"/>
                  <a:gd name="connsiteX0" fmla="*/ 0 w 788308"/>
                  <a:gd name="connsiteY0" fmla="*/ 0 h 309556"/>
                  <a:gd name="connsiteX1" fmla="*/ 557948 w 788308"/>
                  <a:gd name="connsiteY1" fmla="*/ 1 h 309556"/>
                  <a:gd name="connsiteX2" fmla="*/ 788308 w 788308"/>
                  <a:gd name="connsiteY2" fmla="*/ 309556 h 309556"/>
                  <a:gd name="connsiteX0" fmla="*/ 0 w 788308"/>
                  <a:gd name="connsiteY0" fmla="*/ 0 h 309556"/>
                  <a:gd name="connsiteX1" fmla="*/ 451372 w 788308"/>
                  <a:gd name="connsiteY1" fmla="*/ 0 h 309556"/>
                  <a:gd name="connsiteX2" fmla="*/ 788308 w 788308"/>
                  <a:gd name="connsiteY2" fmla="*/ 309556 h 309556"/>
                  <a:gd name="connsiteX0" fmla="*/ 0 w 788308"/>
                  <a:gd name="connsiteY0" fmla="*/ 0 h 309556"/>
                  <a:gd name="connsiteX1" fmla="*/ 451372 w 788308"/>
                  <a:gd name="connsiteY1" fmla="*/ 0 h 309556"/>
                  <a:gd name="connsiteX2" fmla="*/ 788308 w 788308"/>
                  <a:gd name="connsiteY2" fmla="*/ 135461 h 309556"/>
                  <a:gd name="connsiteX3" fmla="*/ 788308 w 788308"/>
                  <a:gd name="connsiteY3" fmla="*/ 309556 h 309556"/>
                  <a:gd name="connsiteX0" fmla="*/ 0 w 788308"/>
                  <a:gd name="connsiteY0" fmla="*/ 0 h 822004"/>
                  <a:gd name="connsiteX1" fmla="*/ 451372 w 788308"/>
                  <a:gd name="connsiteY1" fmla="*/ 0 h 822004"/>
                  <a:gd name="connsiteX2" fmla="*/ 788308 w 788308"/>
                  <a:gd name="connsiteY2" fmla="*/ 135461 h 822004"/>
                  <a:gd name="connsiteX3" fmla="*/ 788308 w 788308"/>
                  <a:gd name="connsiteY3" fmla="*/ 822004 h 822004"/>
                  <a:gd name="connsiteX0" fmla="*/ 0 w 788308"/>
                  <a:gd name="connsiteY0" fmla="*/ 2 h 822006"/>
                  <a:gd name="connsiteX1" fmla="*/ 230883 w 788308"/>
                  <a:gd name="connsiteY1" fmla="*/ 0 h 822006"/>
                  <a:gd name="connsiteX2" fmla="*/ 451372 w 788308"/>
                  <a:gd name="connsiteY2" fmla="*/ 2 h 822006"/>
                  <a:gd name="connsiteX3" fmla="*/ 788308 w 788308"/>
                  <a:gd name="connsiteY3" fmla="*/ 135463 h 822006"/>
                  <a:gd name="connsiteX4" fmla="*/ 788308 w 788308"/>
                  <a:gd name="connsiteY4" fmla="*/ 822006 h 822006"/>
                  <a:gd name="connsiteX0" fmla="*/ 1 w 557426"/>
                  <a:gd name="connsiteY0" fmla="*/ 0 h 822006"/>
                  <a:gd name="connsiteX1" fmla="*/ 220490 w 557426"/>
                  <a:gd name="connsiteY1" fmla="*/ 2 h 822006"/>
                  <a:gd name="connsiteX2" fmla="*/ 557426 w 557426"/>
                  <a:gd name="connsiteY2" fmla="*/ 135463 h 822006"/>
                  <a:gd name="connsiteX3" fmla="*/ 557426 w 557426"/>
                  <a:gd name="connsiteY3" fmla="*/ 822006 h 822006"/>
                  <a:gd name="connsiteX0" fmla="*/ -1 w 557430"/>
                  <a:gd name="connsiteY0" fmla="*/ 0 h 280020"/>
                  <a:gd name="connsiteX1" fmla="*/ 220488 w 557430"/>
                  <a:gd name="connsiteY1" fmla="*/ 2 h 280020"/>
                  <a:gd name="connsiteX2" fmla="*/ 557424 w 557430"/>
                  <a:gd name="connsiteY2" fmla="*/ 135463 h 280020"/>
                  <a:gd name="connsiteX3" fmla="*/ 557429 w 557430"/>
                  <a:gd name="connsiteY3" fmla="*/ 280020 h 280020"/>
                  <a:gd name="connsiteX0" fmla="*/ 1 w 557430"/>
                  <a:gd name="connsiteY0" fmla="*/ 0 h 280020"/>
                  <a:gd name="connsiteX1" fmla="*/ 220490 w 557430"/>
                  <a:gd name="connsiteY1" fmla="*/ 2 h 280020"/>
                  <a:gd name="connsiteX2" fmla="*/ 552139 w 557430"/>
                  <a:gd name="connsiteY2" fmla="*/ 168243 h 280020"/>
                  <a:gd name="connsiteX3" fmla="*/ 557431 w 557430"/>
                  <a:gd name="connsiteY3" fmla="*/ 280020 h 280020"/>
                  <a:gd name="connsiteX0" fmla="*/ -1 w 557430"/>
                  <a:gd name="connsiteY0" fmla="*/ 0 h 299027"/>
                  <a:gd name="connsiteX1" fmla="*/ 220488 w 557430"/>
                  <a:gd name="connsiteY1" fmla="*/ 2 h 299027"/>
                  <a:gd name="connsiteX2" fmla="*/ 552139 w 557430"/>
                  <a:gd name="connsiteY2" fmla="*/ 250841 h 299027"/>
                  <a:gd name="connsiteX3" fmla="*/ 557429 w 557430"/>
                  <a:gd name="connsiteY3" fmla="*/ 280020 h 299027"/>
                  <a:gd name="connsiteX0" fmla="*/ 1 w 552141"/>
                  <a:gd name="connsiteY0" fmla="*/ 0 h 250841"/>
                  <a:gd name="connsiteX1" fmla="*/ 220490 w 552141"/>
                  <a:gd name="connsiteY1" fmla="*/ 2 h 250841"/>
                  <a:gd name="connsiteX2" fmla="*/ 552141 w 552141"/>
                  <a:gd name="connsiteY2" fmla="*/ 250841 h 250841"/>
                  <a:gd name="connsiteX0" fmla="*/ -1 w 570864"/>
                  <a:gd name="connsiteY0" fmla="*/ 0 h 280020"/>
                  <a:gd name="connsiteX1" fmla="*/ 220488 w 570864"/>
                  <a:gd name="connsiteY1" fmla="*/ 2 h 280020"/>
                  <a:gd name="connsiteX2" fmla="*/ 570864 w 570864"/>
                  <a:gd name="connsiteY2" fmla="*/ 280020 h 280020"/>
                  <a:gd name="connsiteX0" fmla="*/ 1 w 604376"/>
                  <a:gd name="connsiteY0" fmla="*/ 0 h 283771"/>
                  <a:gd name="connsiteX1" fmla="*/ 220490 w 604376"/>
                  <a:gd name="connsiteY1" fmla="*/ 2 h 283771"/>
                  <a:gd name="connsiteX2" fmla="*/ 604376 w 604376"/>
                  <a:gd name="connsiteY2" fmla="*/ 283771 h 283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4376" h="283771">
                    <a:moveTo>
                      <a:pt x="1" y="0"/>
                    </a:moveTo>
                    <a:lnTo>
                      <a:pt x="220490" y="2"/>
                    </a:lnTo>
                    <a:lnTo>
                      <a:pt x="604376" y="283771"/>
                    </a:lnTo>
                  </a:path>
                </a:pathLst>
              </a:custGeom>
              <a:ln w="19050">
                <a:solidFill>
                  <a:schemeClr val="bg1">
                    <a:alpha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84" name="Elbow Connector 282"/>
              <p:cNvCxnSpPr>
                <a:stCxn id="406" idx="1"/>
                <a:endCxn id="315" idx="2"/>
              </p:cNvCxnSpPr>
              <p:nvPr/>
            </p:nvCxnSpPr>
            <p:spPr bwMode="gray">
              <a:xfrm rot="5400000">
                <a:off x="2416346" y="2215370"/>
                <a:ext cx="417377" cy="410255"/>
              </a:xfrm>
              <a:prstGeom prst="bentConnector3">
                <a:avLst>
                  <a:gd name="adj1" fmla="val 152245"/>
                </a:avLst>
              </a:prstGeom>
              <a:ln w="19050">
                <a:solidFill>
                  <a:schemeClr val="bg1">
                    <a:alpha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5" name="Straight Connector 484"/>
              <p:cNvCxnSpPr>
                <a:stCxn id="385" idx="6"/>
              </p:cNvCxnSpPr>
              <p:nvPr/>
            </p:nvCxnSpPr>
            <p:spPr bwMode="gray">
              <a:xfrm flipV="1">
                <a:off x="2033608" y="1888021"/>
                <a:ext cx="734703" cy="111811"/>
              </a:xfrm>
              <a:prstGeom prst="line">
                <a:avLst/>
              </a:prstGeom>
              <a:ln w="19050">
                <a:solidFill>
                  <a:schemeClr val="bg1">
                    <a:alpha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6" name="Straight Connector 485"/>
              <p:cNvCxnSpPr>
                <a:stCxn id="325" idx="6"/>
                <a:endCxn id="405" idx="1"/>
              </p:cNvCxnSpPr>
              <p:nvPr/>
            </p:nvCxnSpPr>
            <p:spPr bwMode="gray">
              <a:xfrm flipV="1">
                <a:off x="2033608" y="2117516"/>
                <a:ext cx="631831" cy="104648"/>
              </a:xfrm>
              <a:prstGeom prst="line">
                <a:avLst/>
              </a:prstGeom>
              <a:ln w="19050">
                <a:solidFill>
                  <a:schemeClr val="bg1">
                    <a:alpha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7" name="Straight Connector 486"/>
              <p:cNvCxnSpPr>
                <a:stCxn id="320" idx="5"/>
              </p:cNvCxnSpPr>
              <p:nvPr/>
            </p:nvCxnSpPr>
            <p:spPr bwMode="gray">
              <a:xfrm>
                <a:off x="3277854" y="1145896"/>
                <a:ext cx="147969" cy="125181"/>
              </a:xfrm>
              <a:prstGeom prst="line">
                <a:avLst/>
              </a:prstGeom>
              <a:ln w="19050">
                <a:solidFill>
                  <a:schemeClr val="bg1">
                    <a:alpha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8" name="Freeform 487"/>
              <p:cNvSpPr/>
              <p:nvPr/>
            </p:nvSpPr>
            <p:spPr bwMode="gray">
              <a:xfrm rot="16200000" flipV="1">
                <a:off x="2484560" y="360293"/>
                <a:ext cx="226399" cy="1163912"/>
              </a:xfrm>
              <a:custGeom>
                <a:avLst/>
                <a:gdLst>
                  <a:gd name="connsiteX0" fmla="*/ 17929 w 2848535"/>
                  <a:gd name="connsiteY0" fmla="*/ 181536 h 199465"/>
                  <a:gd name="connsiteX1" fmla="*/ 320488 w 2848535"/>
                  <a:gd name="connsiteY1" fmla="*/ 181536 h 199465"/>
                  <a:gd name="connsiteX2" fmla="*/ 421341 w 2848535"/>
                  <a:gd name="connsiteY2" fmla="*/ 73959 h 199465"/>
                  <a:gd name="connsiteX3" fmla="*/ 2848535 w 2848535"/>
                  <a:gd name="connsiteY3" fmla="*/ 0 h 199465"/>
                  <a:gd name="connsiteX4" fmla="*/ 2848535 w 2848535"/>
                  <a:gd name="connsiteY4" fmla="*/ 0 h 199465"/>
                  <a:gd name="connsiteX0" fmla="*/ 0 w 2830606"/>
                  <a:gd name="connsiteY0" fmla="*/ 181536 h 199465"/>
                  <a:gd name="connsiteX1" fmla="*/ 302559 w 2830606"/>
                  <a:gd name="connsiteY1" fmla="*/ 181536 h 199465"/>
                  <a:gd name="connsiteX2" fmla="*/ 403412 w 2830606"/>
                  <a:gd name="connsiteY2" fmla="*/ 73959 h 199465"/>
                  <a:gd name="connsiteX3" fmla="*/ 2830606 w 2830606"/>
                  <a:gd name="connsiteY3" fmla="*/ 0 h 199465"/>
                  <a:gd name="connsiteX4" fmla="*/ 2830606 w 2830606"/>
                  <a:gd name="connsiteY4" fmla="*/ 0 h 199465"/>
                  <a:gd name="connsiteX0" fmla="*/ 0 w 2830606"/>
                  <a:gd name="connsiteY0" fmla="*/ 181536 h 181536"/>
                  <a:gd name="connsiteX1" fmla="*/ 302559 w 2830606"/>
                  <a:gd name="connsiteY1" fmla="*/ 181536 h 181536"/>
                  <a:gd name="connsiteX2" fmla="*/ 403412 w 2830606"/>
                  <a:gd name="connsiteY2" fmla="*/ 73959 h 181536"/>
                  <a:gd name="connsiteX3" fmla="*/ 2830606 w 2830606"/>
                  <a:gd name="connsiteY3" fmla="*/ 0 h 181536"/>
                  <a:gd name="connsiteX4" fmla="*/ 2830606 w 2830606"/>
                  <a:gd name="connsiteY4" fmla="*/ 0 h 181536"/>
                  <a:gd name="connsiteX0" fmla="*/ 0 w 2830606"/>
                  <a:gd name="connsiteY0" fmla="*/ 181536 h 181536"/>
                  <a:gd name="connsiteX1" fmla="*/ 302559 w 2830606"/>
                  <a:gd name="connsiteY1" fmla="*/ 181536 h 181536"/>
                  <a:gd name="connsiteX2" fmla="*/ 403412 w 2830606"/>
                  <a:gd name="connsiteY2" fmla="*/ 73959 h 181536"/>
                  <a:gd name="connsiteX3" fmla="*/ 2830606 w 2830606"/>
                  <a:gd name="connsiteY3" fmla="*/ 0 h 181536"/>
                  <a:gd name="connsiteX4" fmla="*/ 2830606 w 2830606"/>
                  <a:gd name="connsiteY4" fmla="*/ 0 h 181536"/>
                  <a:gd name="connsiteX0" fmla="*/ 0 w 2830606"/>
                  <a:gd name="connsiteY0" fmla="*/ 181536 h 181536"/>
                  <a:gd name="connsiteX1" fmla="*/ 302559 w 2830606"/>
                  <a:gd name="connsiteY1" fmla="*/ 181536 h 181536"/>
                  <a:gd name="connsiteX2" fmla="*/ 477371 w 2830606"/>
                  <a:gd name="connsiteY2" fmla="*/ 15688 h 181536"/>
                  <a:gd name="connsiteX3" fmla="*/ 2830606 w 2830606"/>
                  <a:gd name="connsiteY3" fmla="*/ 0 h 181536"/>
                  <a:gd name="connsiteX4" fmla="*/ 2830606 w 2830606"/>
                  <a:gd name="connsiteY4" fmla="*/ 0 h 181536"/>
                  <a:gd name="connsiteX0" fmla="*/ 0 w 2830606"/>
                  <a:gd name="connsiteY0" fmla="*/ 181536 h 181536"/>
                  <a:gd name="connsiteX1" fmla="*/ 302559 w 2830606"/>
                  <a:gd name="connsiteY1" fmla="*/ 181536 h 181536"/>
                  <a:gd name="connsiteX2" fmla="*/ 477371 w 2830606"/>
                  <a:gd name="connsiteY2" fmla="*/ 15688 h 181536"/>
                  <a:gd name="connsiteX3" fmla="*/ 2830606 w 2830606"/>
                  <a:gd name="connsiteY3" fmla="*/ 0 h 181536"/>
                  <a:gd name="connsiteX4" fmla="*/ 2810436 w 2830606"/>
                  <a:gd name="connsiteY4" fmla="*/ 13447 h 181536"/>
                  <a:gd name="connsiteX0" fmla="*/ 0 w 2830606"/>
                  <a:gd name="connsiteY0" fmla="*/ 186018 h 186018"/>
                  <a:gd name="connsiteX1" fmla="*/ 302559 w 2830606"/>
                  <a:gd name="connsiteY1" fmla="*/ 186018 h 186018"/>
                  <a:gd name="connsiteX2" fmla="*/ 477371 w 2830606"/>
                  <a:gd name="connsiteY2" fmla="*/ 0 h 186018"/>
                  <a:gd name="connsiteX3" fmla="*/ 2830606 w 2830606"/>
                  <a:gd name="connsiteY3" fmla="*/ 4482 h 186018"/>
                  <a:gd name="connsiteX4" fmla="*/ 2810436 w 2830606"/>
                  <a:gd name="connsiteY4" fmla="*/ 17929 h 186018"/>
                  <a:gd name="connsiteX0" fmla="*/ 0 w 2830606"/>
                  <a:gd name="connsiteY0" fmla="*/ 186018 h 186018"/>
                  <a:gd name="connsiteX1" fmla="*/ 302559 w 2830606"/>
                  <a:gd name="connsiteY1" fmla="*/ 186018 h 186018"/>
                  <a:gd name="connsiteX2" fmla="*/ 477371 w 2830606"/>
                  <a:gd name="connsiteY2" fmla="*/ 0 h 186018"/>
                  <a:gd name="connsiteX3" fmla="*/ 2830606 w 2830606"/>
                  <a:gd name="connsiteY3" fmla="*/ 4482 h 186018"/>
                  <a:gd name="connsiteX0" fmla="*/ 0 w 3211606"/>
                  <a:gd name="connsiteY0" fmla="*/ 0 h 567018"/>
                  <a:gd name="connsiteX1" fmla="*/ 683559 w 3211606"/>
                  <a:gd name="connsiteY1" fmla="*/ 567018 h 567018"/>
                  <a:gd name="connsiteX2" fmla="*/ 858371 w 3211606"/>
                  <a:gd name="connsiteY2" fmla="*/ 381000 h 567018"/>
                  <a:gd name="connsiteX3" fmla="*/ 3211606 w 3211606"/>
                  <a:gd name="connsiteY3" fmla="*/ 385482 h 567018"/>
                  <a:gd name="connsiteX0" fmla="*/ 0 w 3211606"/>
                  <a:gd name="connsiteY0" fmla="*/ 0 h 385482"/>
                  <a:gd name="connsiteX1" fmla="*/ 0 w 3211606"/>
                  <a:gd name="connsiteY1" fmla="*/ 228600 h 385482"/>
                  <a:gd name="connsiteX2" fmla="*/ 858371 w 3211606"/>
                  <a:gd name="connsiteY2" fmla="*/ 381000 h 385482"/>
                  <a:gd name="connsiteX3" fmla="*/ 3211606 w 3211606"/>
                  <a:gd name="connsiteY3" fmla="*/ 385482 h 385482"/>
                  <a:gd name="connsiteX0" fmla="*/ 0 w 3211606"/>
                  <a:gd name="connsiteY0" fmla="*/ 0 h 385482"/>
                  <a:gd name="connsiteX1" fmla="*/ 0 w 3211606"/>
                  <a:gd name="connsiteY1" fmla="*/ 228600 h 385482"/>
                  <a:gd name="connsiteX2" fmla="*/ 914400 w 3211606"/>
                  <a:gd name="connsiteY2" fmla="*/ 228600 h 385482"/>
                  <a:gd name="connsiteX3" fmla="*/ 3211606 w 3211606"/>
                  <a:gd name="connsiteY3" fmla="*/ 385482 h 385482"/>
                  <a:gd name="connsiteX0" fmla="*/ 0 w 914400"/>
                  <a:gd name="connsiteY0" fmla="*/ 0 h 381000"/>
                  <a:gd name="connsiteX1" fmla="*/ 0 w 914400"/>
                  <a:gd name="connsiteY1" fmla="*/ 228600 h 381000"/>
                  <a:gd name="connsiteX2" fmla="*/ 914400 w 914400"/>
                  <a:gd name="connsiteY2" fmla="*/ 228600 h 381000"/>
                  <a:gd name="connsiteX3" fmla="*/ 914400 w 914400"/>
                  <a:gd name="connsiteY3" fmla="*/ 381000 h 381000"/>
                  <a:gd name="connsiteX0" fmla="*/ 0 w 914400"/>
                  <a:gd name="connsiteY0" fmla="*/ 0 h 471678"/>
                  <a:gd name="connsiteX1" fmla="*/ 0 w 914400"/>
                  <a:gd name="connsiteY1" fmla="*/ 228600 h 471678"/>
                  <a:gd name="connsiteX2" fmla="*/ 914400 w 914400"/>
                  <a:gd name="connsiteY2" fmla="*/ 228600 h 471678"/>
                  <a:gd name="connsiteX3" fmla="*/ 891540 w 914400"/>
                  <a:gd name="connsiteY3" fmla="*/ 471678 h 471678"/>
                  <a:gd name="connsiteX0" fmla="*/ 0 w 891540"/>
                  <a:gd name="connsiteY0" fmla="*/ 0 h 471678"/>
                  <a:gd name="connsiteX1" fmla="*/ 0 w 891540"/>
                  <a:gd name="connsiteY1" fmla="*/ 228600 h 471678"/>
                  <a:gd name="connsiteX2" fmla="*/ 643890 w 891540"/>
                  <a:gd name="connsiteY2" fmla="*/ 267462 h 471678"/>
                  <a:gd name="connsiteX3" fmla="*/ 891540 w 891540"/>
                  <a:gd name="connsiteY3" fmla="*/ 471678 h 471678"/>
                  <a:gd name="connsiteX0" fmla="*/ 0 w 891540"/>
                  <a:gd name="connsiteY0" fmla="*/ 0 h 471678"/>
                  <a:gd name="connsiteX1" fmla="*/ 26670 w 891540"/>
                  <a:gd name="connsiteY1" fmla="*/ 257746 h 471678"/>
                  <a:gd name="connsiteX2" fmla="*/ 643890 w 891540"/>
                  <a:gd name="connsiteY2" fmla="*/ 267462 h 471678"/>
                  <a:gd name="connsiteX3" fmla="*/ 891540 w 891540"/>
                  <a:gd name="connsiteY3" fmla="*/ 471678 h 471678"/>
                  <a:gd name="connsiteX0" fmla="*/ 0 w 891540"/>
                  <a:gd name="connsiteY0" fmla="*/ 0 h 471678"/>
                  <a:gd name="connsiteX1" fmla="*/ 7620 w 891540"/>
                  <a:gd name="connsiteY1" fmla="*/ 267461 h 471678"/>
                  <a:gd name="connsiteX2" fmla="*/ 643890 w 891540"/>
                  <a:gd name="connsiteY2" fmla="*/ 267462 h 471678"/>
                  <a:gd name="connsiteX3" fmla="*/ 891540 w 891540"/>
                  <a:gd name="connsiteY3" fmla="*/ 471678 h 471678"/>
                  <a:gd name="connsiteX0" fmla="*/ 0 w 883920"/>
                  <a:gd name="connsiteY0" fmla="*/ 0 h 204217"/>
                  <a:gd name="connsiteX1" fmla="*/ 636270 w 883920"/>
                  <a:gd name="connsiteY1" fmla="*/ 1 h 204217"/>
                  <a:gd name="connsiteX2" fmla="*/ 883920 w 883920"/>
                  <a:gd name="connsiteY2" fmla="*/ 204217 h 204217"/>
                  <a:gd name="connsiteX0" fmla="*/ 0 w 883920"/>
                  <a:gd name="connsiteY0" fmla="*/ 0 h 204217"/>
                  <a:gd name="connsiteX1" fmla="*/ 557948 w 883920"/>
                  <a:gd name="connsiteY1" fmla="*/ 1 h 204217"/>
                  <a:gd name="connsiteX2" fmla="*/ 883920 w 883920"/>
                  <a:gd name="connsiteY2" fmla="*/ 204217 h 204217"/>
                  <a:gd name="connsiteX0" fmla="*/ 0 w 788308"/>
                  <a:gd name="connsiteY0" fmla="*/ 0 h 309556"/>
                  <a:gd name="connsiteX1" fmla="*/ 557948 w 788308"/>
                  <a:gd name="connsiteY1" fmla="*/ 1 h 309556"/>
                  <a:gd name="connsiteX2" fmla="*/ 788308 w 788308"/>
                  <a:gd name="connsiteY2" fmla="*/ 309556 h 309556"/>
                  <a:gd name="connsiteX0" fmla="*/ 0 w 788308"/>
                  <a:gd name="connsiteY0" fmla="*/ 0 h 309556"/>
                  <a:gd name="connsiteX1" fmla="*/ 451372 w 788308"/>
                  <a:gd name="connsiteY1" fmla="*/ 0 h 309556"/>
                  <a:gd name="connsiteX2" fmla="*/ 788308 w 788308"/>
                  <a:gd name="connsiteY2" fmla="*/ 309556 h 309556"/>
                  <a:gd name="connsiteX0" fmla="*/ 0 w 788308"/>
                  <a:gd name="connsiteY0" fmla="*/ 0 h 309556"/>
                  <a:gd name="connsiteX1" fmla="*/ 451372 w 788308"/>
                  <a:gd name="connsiteY1" fmla="*/ 0 h 309556"/>
                  <a:gd name="connsiteX2" fmla="*/ 788308 w 788308"/>
                  <a:gd name="connsiteY2" fmla="*/ 135461 h 309556"/>
                  <a:gd name="connsiteX3" fmla="*/ 788308 w 788308"/>
                  <a:gd name="connsiteY3" fmla="*/ 309556 h 309556"/>
                  <a:gd name="connsiteX0" fmla="*/ 0 w 788308"/>
                  <a:gd name="connsiteY0" fmla="*/ 0 h 822004"/>
                  <a:gd name="connsiteX1" fmla="*/ 451372 w 788308"/>
                  <a:gd name="connsiteY1" fmla="*/ 0 h 822004"/>
                  <a:gd name="connsiteX2" fmla="*/ 788308 w 788308"/>
                  <a:gd name="connsiteY2" fmla="*/ 135461 h 822004"/>
                  <a:gd name="connsiteX3" fmla="*/ 788308 w 788308"/>
                  <a:gd name="connsiteY3" fmla="*/ 822004 h 822004"/>
                  <a:gd name="connsiteX0" fmla="*/ 0 w 788308"/>
                  <a:gd name="connsiteY0" fmla="*/ 2 h 822006"/>
                  <a:gd name="connsiteX1" fmla="*/ 230883 w 788308"/>
                  <a:gd name="connsiteY1" fmla="*/ 0 h 822006"/>
                  <a:gd name="connsiteX2" fmla="*/ 451372 w 788308"/>
                  <a:gd name="connsiteY2" fmla="*/ 2 h 822006"/>
                  <a:gd name="connsiteX3" fmla="*/ 788308 w 788308"/>
                  <a:gd name="connsiteY3" fmla="*/ 135463 h 822006"/>
                  <a:gd name="connsiteX4" fmla="*/ 788308 w 788308"/>
                  <a:gd name="connsiteY4" fmla="*/ 822006 h 822006"/>
                  <a:gd name="connsiteX0" fmla="*/ 1 w 557426"/>
                  <a:gd name="connsiteY0" fmla="*/ 0 h 822006"/>
                  <a:gd name="connsiteX1" fmla="*/ 220490 w 557426"/>
                  <a:gd name="connsiteY1" fmla="*/ 2 h 822006"/>
                  <a:gd name="connsiteX2" fmla="*/ 557426 w 557426"/>
                  <a:gd name="connsiteY2" fmla="*/ 135463 h 822006"/>
                  <a:gd name="connsiteX3" fmla="*/ 557426 w 557426"/>
                  <a:gd name="connsiteY3" fmla="*/ 822006 h 822006"/>
                  <a:gd name="connsiteX0" fmla="*/ -1 w 336935"/>
                  <a:gd name="connsiteY0" fmla="*/ 0 h 822004"/>
                  <a:gd name="connsiteX1" fmla="*/ 336935 w 336935"/>
                  <a:gd name="connsiteY1" fmla="*/ 135461 h 822004"/>
                  <a:gd name="connsiteX2" fmla="*/ 336935 w 336935"/>
                  <a:gd name="connsiteY2" fmla="*/ 822004 h 822004"/>
                  <a:gd name="connsiteX0" fmla="*/ 1 w 343857"/>
                  <a:gd name="connsiteY0" fmla="*/ 0 h 822004"/>
                  <a:gd name="connsiteX1" fmla="*/ 336937 w 343857"/>
                  <a:gd name="connsiteY1" fmla="*/ 135461 h 822004"/>
                  <a:gd name="connsiteX2" fmla="*/ 343857 w 343857"/>
                  <a:gd name="connsiteY2" fmla="*/ 750610 h 822004"/>
                  <a:gd name="connsiteX3" fmla="*/ 336937 w 343857"/>
                  <a:gd name="connsiteY3" fmla="*/ 822004 h 822004"/>
                  <a:gd name="connsiteX0" fmla="*/ -1 w 343855"/>
                  <a:gd name="connsiteY0" fmla="*/ 0 h 750610"/>
                  <a:gd name="connsiteX1" fmla="*/ 336935 w 343855"/>
                  <a:gd name="connsiteY1" fmla="*/ 135461 h 750610"/>
                  <a:gd name="connsiteX2" fmla="*/ 343855 w 343855"/>
                  <a:gd name="connsiteY2" fmla="*/ 750610 h 750610"/>
                  <a:gd name="connsiteX3" fmla="*/ 13842 w 343855"/>
                  <a:gd name="connsiteY3" fmla="*/ 749418 h 750610"/>
                  <a:gd name="connsiteX0" fmla="*/ 1 w 339243"/>
                  <a:gd name="connsiteY0" fmla="*/ 0 h 750610"/>
                  <a:gd name="connsiteX1" fmla="*/ 336937 w 339243"/>
                  <a:gd name="connsiteY1" fmla="*/ 135461 h 750610"/>
                  <a:gd name="connsiteX2" fmla="*/ 330023 w 339243"/>
                  <a:gd name="connsiteY2" fmla="*/ 750610 h 750610"/>
                  <a:gd name="connsiteX3" fmla="*/ 13844 w 339243"/>
                  <a:gd name="connsiteY3" fmla="*/ 749418 h 750610"/>
                  <a:gd name="connsiteX0" fmla="*/ 113002 w 452246"/>
                  <a:gd name="connsiteY0" fmla="*/ 104179 h 854789"/>
                  <a:gd name="connsiteX1" fmla="*/ 1 w 452246"/>
                  <a:gd name="connsiteY1" fmla="*/ 0 h 854789"/>
                  <a:gd name="connsiteX2" fmla="*/ 449938 w 452246"/>
                  <a:gd name="connsiteY2" fmla="*/ 239640 h 854789"/>
                  <a:gd name="connsiteX3" fmla="*/ 443024 w 452246"/>
                  <a:gd name="connsiteY3" fmla="*/ 854789 h 854789"/>
                  <a:gd name="connsiteX4" fmla="*/ 126845 w 452246"/>
                  <a:gd name="connsiteY4" fmla="*/ 853597 h 854789"/>
                  <a:gd name="connsiteX0" fmla="*/ -1 w 452242"/>
                  <a:gd name="connsiteY0" fmla="*/ 0 h 854789"/>
                  <a:gd name="connsiteX1" fmla="*/ 449936 w 452242"/>
                  <a:gd name="connsiteY1" fmla="*/ 239640 h 854789"/>
                  <a:gd name="connsiteX2" fmla="*/ 443022 w 452242"/>
                  <a:gd name="connsiteY2" fmla="*/ 854789 h 854789"/>
                  <a:gd name="connsiteX3" fmla="*/ 126843 w 452242"/>
                  <a:gd name="connsiteY3" fmla="*/ 853597 h 854789"/>
                  <a:gd name="connsiteX0" fmla="*/ 1 w 454552"/>
                  <a:gd name="connsiteY0" fmla="*/ 0 h 854789"/>
                  <a:gd name="connsiteX1" fmla="*/ 452245 w 454552"/>
                  <a:gd name="connsiteY1" fmla="*/ 167974 h 854789"/>
                  <a:gd name="connsiteX2" fmla="*/ 443024 w 454552"/>
                  <a:gd name="connsiteY2" fmla="*/ 854789 h 854789"/>
                  <a:gd name="connsiteX3" fmla="*/ 126845 w 454552"/>
                  <a:gd name="connsiteY3" fmla="*/ 853597 h 854789"/>
                  <a:gd name="connsiteX0" fmla="*/ -1 w 456860"/>
                  <a:gd name="connsiteY0" fmla="*/ 0 h 854789"/>
                  <a:gd name="connsiteX1" fmla="*/ 454552 w 456860"/>
                  <a:gd name="connsiteY1" fmla="*/ 194536 h 854789"/>
                  <a:gd name="connsiteX2" fmla="*/ 443022 w 456860"/>
                  <a:gd name="connsiteY2" fmla="*/ 854789 h 854789"/>
                  <a:gd name="connsiteX3" fmla="*/ 126843 w 456860"/>
                  <a:gd name="connsiteY3" fmla="*/ 853597 h 854789"/>
                  <a:gd name="connsiteX0" fmla="*/ 0 w 467562"/>
                  <a:gd name="connsiteY0" fmla="*/ 0 h 867489"/>
                  <a:gd name="connsiteX1" fmla="*/ 465256 w 467562"/>
                  <a:gd name="connsiteY1" fmla="*/ 207236 h 867489"/>
                  <a:gd name="connsiteX2" fmla="*/ 453726 w 467562"/>
                  <a:gd name="connsiteY2" fmla="*/ 867489 h 867489"/>
                  <a:gd name="connsiteX3" fmla="*/ 137547 w 467562"/>
                  <a:gd name="connsiteY3" fmla="*/ 866297 h 867489"/>
                  <a:gd name="connsiteX0" fmla="*/ 0 w 457849"/>
                  <a:gd name="connsiteY0" fmla="*/ 0 h 867489"/>
                  <a:gd name="connsiteX1" fmla="*/ 455542 w 457849"/>
                  <a:gd name="connsiteY1" fmla="*/ 207040 h 867489"/>
                  <a:gd name="connsiteX2" fmla="*/ 453726 w 457849"/>
                  <a:gd name="connsiteY2" fmla="*/ 867489 h 867489"/>
                  <a:gd name="connsiteX3" fmla="*/ 137547 w 457849"/>
                  <a:gd name="connsiteY3" fmla="*/ 866297 h 867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57849" h="867489">
                    <a:moveTo>
                      <a:pt x="0" y="0"/>
                    </a:moveTo>
                    <a:lnTo>
                      <a:pt x="455542" y="207040"/>
                    </a:lnTo>
                    <a:cubicBezTo>
                      <a:pt x="457849" y="412090"/>
                      <a:pt x="451419" y="662439"/>
                      <a:pt x="453726" y="867489"/>
                    </a:cubicBezTo>
                    <a:lnTo>
                      <a:pt x="137547" y="866297"/>
                    </a:lnTo>
                  </a:path>
                </a:pathLst>
              </a:custGeom>
              <a:ln w="19050">
                <a:solidFill>
                  <a:schemeClr val="bg1">
                    <a:alpha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89" name="Shape 488"/>
              <p:cNvCxnSpPr>
                <a:stCxn id="377" idx="0"/>
                <a:endCxn id="295" idx="5"/>
              </p:cNvCxnSpPr>
              <p:nvPr/>
            </p:nvCxnSpPr>
            <p:spPr bwMode="gray">
              <a:xfrm rot="5400000" flipH="1" flipV="1">
                <a:off x="1290214" y="1534356"/>
                <a:ext cx="731602" cy="73902"/>
              </a:xfrm>
              <a:prstGeom prst="bentConnector4">
                <a:avLst>
                  <a:gd name="adj1" fmla="val 37524"/>
                  <a:gd name="adj2" fmla="val 1644"/>
                </a:avLst>
              </a:prstGeom>
              <a:ln w="19050">
                <a:solidFill>
                  <a:schemeClr val="bg1">
                    <a:alpha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0" name="Shape 489"/>
              <p:cNvCxnSpPr>
                <a:stCxn id="377" idx="4"/>
                <a:endCxn id="322" idx="6"/>
              </p:cNvCxnSpPr>
              <p:nvPr/>
            </p:nvCxnSpPr>
            <p:spPr bwMode="gray">
              <a:xfrm rot="5400000">
                <a:off x="1383062" y="2002479"/>
                <a:ext cx="166436" cy="305570"/>
              </a:xfrm>
              <a:prstGeom prst="bentConnector2">
                <a:avLst/>
              </a:prstGeom>
              <a:ln w="19050">
                <a:solidFill>
                  <a:schemeClr val="bg1">
                    <a:alpha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1" name="Freeform 490"/>
              <p:cNvSpPr/>
              <p:nvPr/>
            </p:nvSpPr>
            <p:spPr bwMode="gray">
              <a:xfrm rot="16200000" flipV="1">
                <a:off x="3669519" y="674125"/>
                <a:ext cx="196854" cy="842210"/>
              </a:xfrm>
              <a:custGeom>
                <a:avLst/>
                <a:gdLst>
                  <a:gd name="connsiteX0" fmla="*/ 17929 w 2848535"/>
                  <a:gd name="connsiteY0" fmla="*/ 181536 h 199465"/>
                  <a:gd name="connsiteX1" fmla="*/ 320488 w 2848535"/>
                  <a:gd name="connsiteY1" fmla="*/ 181536 h 199465"/>
                  <a:gd name="connsiteX2" fmla="*/ 421341 w 2848535"/>
                  <a:gd name="connsiteY2" fmla="*/ 73959 h 199465"/>
                  <a:gd name="connsiteX3" fmla="*/ 2848535 w 2848535"/>
                  <a:gd name="connsiteY3" fmla="*/ 0 h 199465"/>
                  <a:gd name="connsiteX4" fmla="*/ 2848535 w 2848535"/>
                  <a:gd name="connsiteY4" fmla="*/ 0 h 199465"/>
                  <a:gd name="connsiteX0" fmla="*/ 0 w 2830606"/>
                  <a:gd name="connsiteY0" fmla="*/ 181536 h 199465"/>
                  <a:gd name="connsiteX1" fmla="*/ 302559 w 2830606"/>
                  <a:gd name="connsiteY1" fmla="*/ 181536 h 199465"/>
                  <a:gd name="connsiteX2" fmla="*/ 403412 w 2830606"/>
                  <a:gd name="connsiteY2" fmla="*/ 73959 h 199465"/>
                  <a:gd name="connsiteX3" fmla="*/ 2830606 w 2830606"/>
                  <a:gd name="connsiteY3" fmla="*/ 0 h 199465"/>
                  <a:gd name="connsiteX4" fmla="*/ 2830606 w 2830606"/>
                  <a:gd name="connsiteY4" fmla="*/ 0 h 199465"/>
                  <a:gd name="connsiteX0" fmla="*/ 0 w 2830606"/>
                  <a:gd name="connsiteY0" fmla="*/ 181536 h 181536"/>
                  <a:gd name="connsiteX1" fmla="*/ 302559 w 2830606"/>
                  <a:gd name="connsiteY1" fmla="*/ 181536 h 181536"/>
                  <a:gd name="connsiteX2" fmla="*/ 403412 w 2830606"/>
                  <a:gd name="connsiteY2" fmla="*/ 73959 h 181536"/>
                  <a:gd name="connsiteX3" fmla="*/ 2830606 w 2830606"/>
                  <a:gd name="connsiteY3" fmla="*/ 0 h 181536"/>
                  <a:gd name="connsiteX4" fmla="*/ 2830606 w 2830606"/>
                  <a:gd name="connsiteY4" fmla="*/ 0 h 181536"/>
                  <a:gd name="connsiteX0" fmla="*/ 0 w 2830606"/>
                  <a:gd name="connsiteY0" fmla="*/ 181536 h 181536"/>
                  <a:gd name="connsiteX1" fmla="*/ 302559 w 2830606"/>
                  <a:gd name="connsiteY1" fmla="*/ 181536 h 181536"/>
                  <a:gd name="connsiteX2" fmla="*/ 403412 w 2830606"/>
                  <a:gd name="connsiteY2" fmla="*/ 73959 h 181536"/>
                  <a:gd name="connsiteX3" fmla="*/ 2830606 w 2830606"/>
                  <a:gd name="connsiteY3" fmla="*/ 0 h 181536"/>
                  <a:gd name="connsiteX4" fmla="*/ 2830606 w 2830606"/>
                  <a:gd name="connsiteY4" fmla="*/ 0 h 181536"/>
                  <a:gd name="connsiteX0" fmla="*/ 0 w 2830606"/>
                  <a:gd name="connsiteY0" fmla="*/ 181536 h 181536"/>
                  <a:gd name="connsiteX1" fmla="*/ 302559 w 2830606"/>
                  <a:gd name="connsiteY1" fmla="*/ 181536 h 181536"/>
                  <a:gd name="connsiteX2" fmla="*/ 477371 w 2830606"/>
                  <a:gd name="connsiteY2" fmla="*/ 15688 h 181536"/>
                  <a:gd name="connsiteX3" fmla="*/ 2830606 w 2830606"/>
                  <a:gd name="connsiteY3" fmla="*/ 0 h 181536"/>
                  <a:gd name="connsiteX4" fmla="*/ 2830606 w 2830606"/>
                  <a:gd name="connsiteY4" fmla="*/ 0 h 181536"/>
                  <a:gd name="connsiteX0" fmla="*/ 0 w 2830606"/>
                  <a:gd name="connsiteY0" fmla="*/ 181536 h 181536"/>
                  <a:gd name="connsiteX1" fmla="*/ 302559 w 2830606"/>
                  <a:gd name="connsiteY1" fmla="*/ 181536 h 181536"/>
                  <a:gd name="connsiteX2" fmla="*/ 477371 w 2830606"/>
                  <a:gd name="connsiteY2" fmla="*/ 15688 h 181536"/>
                  <a:gd name="connsiteX3" fmla="*/ 2830606 w 2830606"/>
                  <a:gd name="connsiteY3" fmla="*/ 0 h 181536"/>
                  <a:gd name="connsiteX4" fmla="*/ 2810436 w 2830606"/>
                  <a:gd name="connsiteY4" fmla="*/ 13447 h 181536"/>
                  <a:gd name="connsiteX0" fmla="*/ 0 w 2830606"/>
                  <a:gd name="connsiteY0" fmla="*/ 186018 h 186018"/>
                  <a:gd name="connsiteX1" fmla="*/ 302559 w 2830606"/>
                  <a:gd name="connsiteY1" fmla="*/ 186018 h 186018"/>
                  <a:gd name="connsiteX2" fmla="*/ 477371 w 2830606"/>
                  <a:gd name="connsiteY2" fmla="*/ 0 h 186018"/>
                  <a:gd name="connsiteX3" fmla="*/ 2830606 w 2830606"/>
                  <a:gd name="connsiteY3" fmla="*/ 4482 h 186018"/>
                  <a:gd name="connsiteX4" fmla="*/ 2810436 w 2830606"/>
                  <a:gd name="connsiteY4" fmla="*/ 17929 h 186018"/>
                  <a:gd name="connsiteX0" fmla="*/ 0 w 2830606"/>
                  <a:gd name="connsiteY0" fmla="*/ 186018 h 186018"/>
                  <a:gd name="connsiteX1" fmla="*/ 302559 w 2830606"/>
                  <a:gd name="connsiteY1" fmla="*/ 186018 h 186018"/>
                  <a:gd name="connsiteX2" fmla="*/ 477371 w 2830606"/>
                  <a:gd name="connsiteY2" fmla="*/ 0 h 186018"/>
                  <a:gd name="connsiteX3" fmla="*/ 2830606 w 2830606"/>
                  <a:gd name="connsiteY3" fmla="*/ 4482 h 186018"/>
                  <a:gd name="connsiteX0" fmla="*/ 0 w 3211606"/>
                  <a:gd name="connsiteY0" fmla="*/ 0 h 567018"/>
                  <a:gd name="connsiteX1" fmla="*/ 683559 w 3211606"/>
                  <a:gd name="connsiteY1" fmla="*/ 567018 h 567018"/>
                  <a:gd name="connsiteX2" fmla="*/ 858371 w 3211606"/>
                  <a:gd name="connsiteY2" fmla="*/ 381000 h 567018"/>
                  <a:gd name="connsiteX3" fmla="*/ 3211606 w 3211606"/>
                  <a:gd name="connsiteY3" fmla="*/ 385482 h 567018"/>
                  <a:gd name="connsiteX0" fmla="*/ 0 w 3211606"/>
                  <a:gd name="connsiteY0" fmla="*/ 0 h 385482"/>
                  <a:gd name="connsiteX1" fmla="*/ 0 w 3211606"/>
                  <a:gd name="connsiteY1" fmla="*/ 228600 h 385482"/>
                  <a:gd name="connsiteX2" fmla="*/ 858371 w 3211606"/>
                  <a:gd name="connsiteY2" fmla="*/ 381000 h 385482"/>
                  <a:gd name="connsiteX3" fmla="*/ 3211606 w 3211606"/>
                  <a:gd name="connsiteY3" fmla="*/ 385482 h 385482"/>
                  <a:gd name="connsiteX0" fmla="*/ 0 w 3211606"/>
                  <a:gd name="connsiteY0" fmla="*/ 0 h 385482"/>
                  <a:gd name="connsiteX1" fmla="*/ 0 w 3211606"/>
                  <a:gd name="connsiteY1" fmla="*/ 228600 h 385482"/>
                  <a:gd name="connsiteX2" fmla="*/ 914400 w 3211606"/>
                  <a:gd name="connsiteY2" fmla="*/ 228600 h 385482"/>
                  <a:gd name="connsiteX3" fmla="*/ 3211606 w 3211606"/>
                  <a:gd name="connsiteY3" fmla="*/ 385482 h 385482"/>
                  <a:gd name="connsiteX0" fmla="*/ 0 w 914400"/>
                  <a:gd name="connsiteY0" fmla="*/ 0 h 381000"/>
                  <a:gd name="connsiteX1" fmla="*/ 0 w 914400"/>
                  <a:gd name="connsiteY1" fmla="*/ 228600 h 381000"/>
                  <a:gd name="connsiteX2" fmla="*/ 914400 w 914400"/>
                  <a:gd name="connsiteY2" fmla="*/ 228600 h 381000"/>
                  <a:gd name="connsiteX3" fmla="*/ 914400 w 914400"/>
                  <a:gd name="connsiteY3" fmla="*/ 381000 h 381000"/>
                  <a:gd name="connsiteX0" fmla="*/ 0 w 914400"/>
                  <a:gd name="connsiteY0" fmla="*/ 0 h 471678"/>
                  <a:gd name="connsiteX1" fmla="*/ 0 w 914400"/>
                  <a:gd name="connsiteY1" fmla="*/ 228600 h 471678"/>
                  <a:gd name="connsiteX2" fmla="*/ 914400 w 914400"/>
                  <a:gd name="connsiteY2" fmla="*/ 228600 h 471678"/>
                  <a:gd name="connsiteX3" fmla="*/ 891540 w 914400"/>
                  <a:gd name="connsiteY3" fmla="*/ 471678 h 471678"/>
                  <a:gd name="connsiteX0" fmla="*/ 0 w 891540"/>
                  <a:gd name="connsiteY0" fmla="*/ 0 h 471678"/>
                  <a:gd name="connsiteX1" fmla="*/ 0 w 891540"/>
                  <a:gd name="connsiteY1" fmla="*/ 228600 h 471678"/>
                  <a:gd name="connsiteX2" fmla="*/ 643890 w 891540"/>
                  <a:gd name="connsiteY2" fmla="*/ 267462 h 471678"/>
                  <a:gd name="connsiteX3" fmla="*/ 891540 w 891540"/>
                  <a:gd name="connsiteY3" fmla="*/ 471678 h 471678"/>
                  <a:gd name="connsiteX0" fmla="*/ 0 w 891540"/>
                  <a:gd name="connsiteY0" fmla="*/ 0 h 471678"/>
                  <a:gd name="connsiteX1" fmla="*/ 26670 w 891540"/>
                  <a:gd name="connsiteY1" fmla="*/ 257746 h 471678"/>
                  <a:gd name="connsiteX2" fmla="*/ 643890 w 891540"/>
                  <a:gd name="connsiteY2" fmla="*/ 267462 h 471678"/>
                  <a:gd name="connsiteX3" fmla="*/ 891540 w 891540"/>
                  <a:gd name="connsiteY3" fmla="*/ 471678 h 471678"/>
                  <a:gd name="connsiteX0" fmla="*/ 0 w 891540"/>
                  <a:gd name="connsiteY0" fmla="*/ 0 h 471678"/>
                  <a:gd name="connsiteX1" fmla="*/ 7620 w 891540"/>
                  <a:gd name="connsiteY1" fmla="*/ 267461 h 471678"/>
                  <a:gd name="connsiteX2" fmla="*/ 643890 w 891540"/>
                  <a:gd name="connsiteY2" fmla="*/ 267462 h 471678"/>
                  <a:gd name="connsiteX3" fmla="*/ 891540 w 891540"/>
                  <a:gd name="connsiteY3" fmla="*/ 471678 h 471678"/>
                  <a:gd name="connsiteX0" fmla="*/ 0 w 883920"/>
                  <a:gd name="connsiteY0" fmla="*/ 0 h 204217"/>
                  <a:gd name="connsiteX1" fmla="*/ 636270 w 883920"/>
                  <a:gd name="connsiteY1" fmla="*/ 1 h 204217"/>
                  <a:gd name="connsiteX2" fmla="*/ 883920 w 883920"/>
                  <a:gd name="connsiteY2" fmla="*/ 204217 h 204217"/>
                  <a:gd name="connsiteX0" fmla="*/ 0 w 883920"/>
                  <a:gd name="connsiteY0" fmla="*/ 0 h 204217"/>
                  <a:gd name="connsiteX1" fmla="*/ 557948 w 883920"/>
                  <a:gd name="connsiteY1" fmla="*/ 1 h 204217"/>
                  <a:gd name="connsiteX2" fmla="*/ 883920 w 883920"/>
                  <a:gd name="connsiteY2" fmla="*/ 204217 h 204217"/>
                  <a:gd name="connsiteX0" fmla="*/ 0 w 788308"/>
                  <a:gd name="connsiteY0" fmla="*/ 0 h 309556"/>
                  <a:gd name="connsiteX1" fmla="*/ 557948 w 788308"/>
                  <a:gd name="connsiteY1" fmla="*/ 1 h 309556"/>
                  <a:gd name="connsiteX2" fmla="*/ 788308 w 788308"/>
                  <a:gd name="connsiteY2" fmla="*/ 309556 h 309556"/>
                  <a:gd name="connsiteX0" fmla="*/ 0 w 788308"/>
                  <a:gd name="connsiteY0" fmla="*/ 0 h 309556"/>
                  <a:gd name="connsiteX1" fmla="*/ 451372 w 788308"/>
                  <a:gd name="connsiteY1" fmla="*/ 0 h 309556"/>
                  <a:gd name="connsiteX2" fmla="*/ 788308 w 788308"/>
                  <a:gd name="connsiteY2" fmla="*/ 309556 h 309556"/>
                  <a:gd name="connsiteX0" fmla="*/ 0 w 788308"/>
                  <a:gd name="connsiteY0" fmla="*/ 0 h 309556"/>
                  <a:gd name="connsiteX1" fmla="*/ 451372 w 788308"/>
                  <a:gd name="connsiteY1" fmla="*/ 0 h 309556"/>
                  <a:gd name="connsiteX2" fmla="*/ 788308 w 788308"/>
                  <a:gd name="connsiteY2" fmla="*/ 135461 h 309556"/>
                  <a:gd name="connsiteX3" fmla="*/ 788308 w 788308"/>
                  <a:gd name="connsiteY3" fmla="*/ 309556 h 309556"/>
                  <a:gd name="connsiteX0" fmla="*/ 0 w 788308"/>
                  <a:gd name="connsiteY0" fmla="*/ 0 h 822004"/>
                  <a:gd name="connsiteX1" fmla="*/ 451372 w 788308"/>
                  <a:gd name="connsiteY1" fmla="*/ 0 h 822004"/>
                  <a:gd name="connsiteX2" fmla="*/ 788308 w 788308"/>
                  <a:gd name="connsiteY2" fmla="*/ 135461 h 822004"/>
                  <a:gd name="connsiteX3" fmla="*/ 788308 w 788308"/>
                  <a:gd name="connsiteY3" fmla="*/ 822004 h 822004"/>
                  <a:gd name="connsiteX0" fmla="*/ 0 w 788308"/>
                  <a:gd name="connsiteY0" fmla="*/ 2 h 822006"/>
                  <a:gd name="connsiteX1" fmla="*/ 230883 w 788308"/>
                  <a:gd name="connsiteY1" fmla="*/ 0 h 822006"/>
                  <a:gd name="connsiteX2" fmla="*/ 451372 w 788308"/>
                  <a:gd name="connsiteY2" fmla="*/ 2 h 822006"/>
                  <a:gd name="connsiteX3" fmla="*/ 788308 w 788308"/>
                  <a:gd name="connsiteY3" fmla="*/ 135463 h 822006"/>
                  <a:gd name="connsiteX4" fmla="*/ 788308 w 788308"/>
                  <a:gd name="connsiteY4" fmla="*/ 822006 h 822006"/>
                  <a:gd name="connsiteX0" fmla="*/ 1 w 557426"/>
                  <a:gd name="connsiteY0" fmla="*/ 0 h 822006"/>
                  <a:gd name="connsiteX1" fmla="*/ 220490 w 557426"/>
                  <a:gd name="connsiteY1" fmla="*/ 2 h 822006"/>
                  <a:gd name="connsiteX2" fmla="*/ 557426 w 557426"/>
                  <a:gd name="connsiteY2" fmla="*/ 135463 h 822006"/>
                  <a:gd name="connsiteX3" fmla="*/ 557426 w 557426"/>
                  <a:gd name="connsiteY3" fmla="*/ 822006 h 822006"/>
                  <a:gd name="connsiteX0" fmla="*/ -1 w 336935"/>
                  <a:gd name="connsiteY0" fmla="*/ 0 h 822004"/>
                  <a:gd name="connsiteX1" fmla="*/ 336935 w 336935"/>
                  <a:gd name="connsiteY1" fmla="*/ 135461 h 822004"/>
                  <a:gd name="connsiteX2" fmla="*/ 336935 w 336935"/>
                  <a:gd name="connsiteY2" fmla="*/ 822004 h 822004"/>
                  <a:gd name="connsiteX0" fmla="*/ 1 w 343857"/>
                  <a:gd name="connsiteY0" fmla="*/ 0 h 822004"/>
                  <a:gd name="connsiteX1" fmla="*/ 336937 w 343857"/>
                  <a:gd name="connsiteY1" fmla="*/ 135461 h 822004"/>
                  <a:gd name="connsiteX2" fmla="*/ 343857 w 343857"/>
                  <a:gd name="connsiteY2" fmla="*/ 750610 h 822004"/>
                  <a:gd name="connsiteX3" fmla="*/ 336937 w 343857"/>
                  <a:gd name="connsiteY3" fmla="*/ 822004 h 822004"/>
                  <a:gd name="connsiteX0" fmla="*/ -1 w 343855"/>
                  <a:gd name="connsiteY0" fmla="*/ 0 h 750610"/>
                  <a:gd name="connsiteX1" fmla="*/ 336935 w 343855"/>
                  <a:gd name="connsiteY1" fmla="*/ 135461 h 750610"/>
                  <a:gd name="connsiteX2" fmla="*/ 343855 w 343855"/>
                  <a:gd name="connsiteY2" fmla="*/ 750610 h 750610"/>
                  <a:gd name="connsiteX3" fmla="*/ 13842 w 343855"/>
                  <a:gd name="connsiteY3" fmla="*/ 749418 h 750610"/>
                  <a:gd name="connsiteX0" fmla="*/ 1 w 339243"/>
                  <a:gd name="connsiteY0" fmla="*/ 0 h 750610"/>
                  <a:gd name="connsiteX1" fmla="*/ 336937 w 339243"/>
                  <a:gd name="connsiteY1" fmla="*/ 135461 h 750610"/>
                  <a:gd name="connsiteX2" fmla="*/ 330023 w 339243"/>
                  <a:gd name="connsiteY2" fmla="*/ 750610 h 750610"/>
                  <a:gd name="connsiteX3" fmla="*/ 13844 w 339243"/>
                  <a:gd name="connsiteY3" fmla="*/ 749418 h 750610"/>
                  <a:gd name="connsiteX0" fmla="*/ 0 w 339243"/>
                  <a:gd name="connsiteY0" fmla="*/ 0 h 750610"/>
                  <a:gd name="connsiteX1" fmla="*/ 336936 w 339243"/>
                  <a:gd name="connsiteY1" fmla="*/ 135461 h 750610"/>
                  <a:gd name="connsiteX2" fmla="*/ 330022 w 339243"/>
                  <a:gd name="connsiteY2" fmla="*/ 750610 h 750610"/>
                  <a:gd name="connsiteX0" fmla="*/ 0 w 339243"/>
                  <a:gd name="connsiteY0" fmla="*/ 0 h 604715"/>
                  <a:gd name="connsiteX1" fmla="*/ 336936 w 339243"/>
                  <a:gd name="connsiteY1" fmla="*/ 135461 h 604715"/>
                  <a:gd name="connsiteX2" fmla="*/ 337770 w 339243"/>
                  <a:gd name="connsiteY2" fmla="*/ 604715 h 604715"/>
                  <a:gd name="connsiteX0" fmla="*/ 0 w 339243"/>
                  <a:gd name="connsiteY0" fmla="*/ 0 h 627717"/>
                  <a:gd name="connsiteX1" fmla="*/ 336936 w 339243"/>
                  <a:gd name="connsiteY1" fmla="*/ 135461 h 627717"/>
                  <a:gd name="connsiteX2" fmla="*/ 258169 w 339243"/>
                  <a:gd name="connsiteY2" fmla="*/ 627717 h 627717"/>
                  <a:gd name="connsiteX0" fmla="*/ 0 w 336936"/>
                  <a:gd name="connsiteY0" fmla="*/ 0 h 627717"/>
                  <a:gd name="connsiteX1" fmla="*/ 336936 w 336936"/>
                  <a:gd name="connsiteY1" fmla="*/ 135461 h 627717"/>
                  <a:gd name="connsiteX2" fmla="*/ 258169 w 336936"/>
                  <a:gd name="connsiteY2" fmla="*/ 627717 h 627717"/>
                  <a:gd name="connsiteX0" fmla="*/ 0 w 336936"/>
                  <a:gd name="connsiteY0" fmla="*/ 0 h 627717"/>
                  <a:gd name="connsiteX1" fmla="*/ 336936 w 336936"/>
                  <a:gd name="connsiteY1" fmla="*/ 135461 h 627717"/>
                  <a:gd name="connsiteX2" fmla="*/ 141489 w 336936"/>
                  <a:gd name="connsiteY2" fmla="*/ 560671 h 627717"/>
                  <a:gd name="connsiteX3" fmla="*/ 258169 w 336936"/>
                  <a:gd name="connsiteY3" fmla="*/ 627717 h 627717"/>
                  <a:gd name="connsiteX0" fmla="*/ 0 w 258169"/>
                  <a:gd name="connsiteY0" fmla="*/ 0 h 627717"/>
                  <a:gd name="connsiteX1" fmla="*/ 141489 w 258169"/>
                  <a:gd name="connsiteY1" fmla="*/ 63723 h 627717"/>
                  <a:gd name="connsiteX2" fmla="*/ 141489 w 258169"/>
                  <a:gd name="connsiteY2" fmla="*/ 560671 h 627717"/>
                  <a:gd name="connsiteX3" fmla="*/ 258169 w 258169"/>
                  <a:gd name="connsiteY3" fmla="*/ 627717 h 627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8169" h="627717">
                    <a:moveTo>
                      <a:pt x="0" y="0"/>
                    </a:moveTo>
                    <a:lnTo>
                      <a:pt x="141489" y="63723"/>
                    </a:lnTo>
                    <a:lnTo>
                      <a:pt x="141489" y="560671"/>
                    </a:lnTo>
                    <a:lnTo>
                      <a:pt x="258169" y="627717"/>
                    </a:lnTo>
                  </a:path>
                </a:pathLst>
              </a:custGeom>
              <a:ln w="19050">
                <a:solidFill>
                  <a:schemeClr val="bg1">
                    <a:alpha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2" name="Freeform 491"/>
              <p:cNvSpPr/>
              <p:nvPr/>
            </p:nvSpPr>
            <p:spPr bwMode="gray">
              <a:xfrm>
                <a:off x="15398" y="767726"/>
                <a:ext cx="3241480" cy="146346"/>
              </a:xfrm>
              <a:custGeom>
                <a:avLst/>
                <a:gdLst>
                  <a:gd name="connsiteX0" fmla="*/ 17929 w 2848535"/>
                  <a:gd name="connsiteY0" fmla="*/ 181536 h 199465"/>
                  <a:gd name="connsiteX1" fmla="*/ 320488 w 2848535"/>
                  <a:gd name="connsiteY1" fmla="*/ 181536 h 199465"/>
                  <a:gd name="connsiteX2" fmla="*/ 421341 w 2848535"/>
                  <a:gd name="connsiteY2" fmla="*/ 73959 h 199465"/>
                  <a:gd name="connsiteX3" fmla="*/ 2848535 w 2848535"/>
                  <a:gd name="connsiteY3" fmla="*/ 0 h 199465"/>
                  <a:gd name="connsiteX4" fmla="*/ 2848535 w 2848535"/>
                  <a:gd name="connsiteY4" fmla="*/ 0 h 199465"/>
                  <a:gd name="connsiteX0" fmla="*/ 0 w 2830606"/>
                  <a:gd name="connsiteY0" fmla="*/ 181536 h 199465"/>
                  <a:gd name="connsiteX1" fmla="*/ 302559 w 2830606"/>
                  <a:gd name="connsiteY1" fmla="*/ 181536 h 199465"/>
                  <a:gd name="connsiteX2" fmla="*/ 403412 w 2830606"/>
                  <a:gd name="connsiteY2" fmla="*/ 73959 h 199465"/>
                  <a:gd name="connsiteX3" fmla="*/ 2830606 w 2830606"/>
                  <a:gd name="connsiteY3" fmla="*/ 0 h 199465"/>
                  <a:gd name="connsiteX4" fmla="*/ 2830606 w 2830606"/>
                  <a:gd name="connsiteY4" fmla="*/ 0 h 199465"/>
                  <a:gd name="connsiteX0" fmla="*/ 0 w 2830606"/>
                  <a:gd name="connsiteY0" fmla="*/ 181536 h 181536"/>
                  <a:gd name="connsiteX1" fmla="*/ 302559 w 2830606"/>
                  <a:gd name="connsiteY1" fmla="*/ 181536 h 181536"/>
                  <a:gd name="connsiteX2" fmla="*/ 403412 w 2830606"/>
                  <a:gd name="connsiteY2" fmla="*/ 73959 h 181536"/>
                  <a:gd name="connsiteX3" fmla="*/ 2830606 w 2830606"/>
                  <a:gd name="connsiteY3" fmla="*/ 0 h 181536"/>
                  <a:gd name="connsiteX4" fmla="*/ 2830606 w 2830606"/>
                  <a:gd name="connsiteY4" fmla="*/ 0 h 181536"/>
                  <a:gd name="connsiteX0" fmla="*/ 0 w 2830606"/>
                  <a:gd name="connsiteY0" fmla="*/ 181536 h 181536"/>
                  <a:gd name="connsiteX1" fmla="*/ 302559 w 2830606"/>
                  <a:gd name="connsiteY1" fmla="*/ 181536 h 181536"/>
                  <a:gd name="connsiteX2" fmla="*/ 403412 w 2830606"/>
                  <a:gd name="connsiteY2" fmla="*/ 73959 h 181536"/>
                  <a:gd name="connsiteX3" fmla="*/ 2830606 w 2830606"/>
                  <a:gd name="connsiteY3" fmla="*/ 0 h 181536"/>
                  <a:gd name="connsiteX4" fmla="*/ 2830606 w 2830606"/>
                  <a:gd name="connsiteY4" fmla="*/ 0 h 181536"/>
                  <a:gd name="connsiteX0" fmla="*/ 0 w 2830606"/>
                  <a:gd name="connsiteY0" fmla="*/ 181536 h 181536"/>
                  <a:gd name="connsiteX1" fmla="*/ 302559 w 2830606"/>
                  <a:gd name="connsiteY1" fmla="*/ 181536 h 181536"/>
                  <a:gd name="connsiteX2" fmla="*/ 477371 w 2830606"/>
                  <a:gd name="connsiteY2" fmla="*/ 15688 h 181536"/>
                  <a:gd name="connsiteX3" fmla="*/ 2830606 w 2830606"/>
                  <a:gd name="connsiteY3" fmla="*/ 0 h 181536"/>
                  <a:gd name="connsiteX4" fmla="*/ 2830606 w 2830606"/>
                  <a:gd name="connsiteY4" fmla="*/ 0 h 181536"/>
                  <a:gd name="connsiteX0" fmla="*/ 0 w 2830606"/>
                  <a:gd name="connsiteY0" fmla="*/ 181536 h 181536"/>
                  <a:gd name="connsiteX1" fmla="*/ 302559 w 2830606"/>
                  <a:gd name="connsiteY1" fmla="*/ 181536 h 181536"/>
                  <a:gd name="connsiteX2" fmla="*/ 477371 w 2830606"/>
                  <a:gd name="connsiteY2" fmla="*/ 15688 h 181536"/>
                  <a:gd name="connsiteX3" fmla="*/ 2830606 w 2830606"/>
                  <a:gd name="connsiteY3" fmla="*/ 0 h 181536"/>
                  <a:gd name="connsiteX4" fmla="*/ 2810436 w 2830606"/>
                  <a:gd name="connsiteY4" fmla="*/ 13447 h 181536"/>
                  <a:gd name="connsiteX0" fmla="*/ 0 w 2830606"/>
                  <a:gd name="connsiteY0" fmla="*/ 186018 h 186018"/>
                  <a:gd name="connsiteX1" fmla="*/ 302559 w 2830606"/>
                  <a:gd name="connsiteY1" fmla="*/ 186018 h 186018"/>
                  <a:gd name="connsiteX2" fmla="*/ 477371 w 2830606"/>
                  <a:gd name="connsiteY2" fmla="*/ 0 h 186018"/>
                  <a:gd name="connsiteX3" fmla="*/ 2830606 w 2830606"/>
                  <a:gd name="connsiteY3" fmla="*/ 4482 h 186018"/>
                  <a:gd name="connsiteX4" fmla="*/ 2810436 w 2830606"/>
                  <a:gd name="connsiteY4" fmla="*/ 17929 h 186018"/>
                  <a:gd name="connsiteX0" fmla="*/ 0 w 2830606"/>
                  <a:gd name="connsiteY0" fmla="*/ 186018 h 186018"/>
                  <a:gd name="connsiteX1" fmla="*/ 302559 w 2830606"/>
                  <a:gd name="connsiteY1" fmla="*/ 186018 h 186018"/>
                  <a:gd name="connsiteX2" fmla="*/ 477371 w 2830606"/>
                  <a:gd name="connsiteY2" fmla="*/ 0 h 186018"/>
                  <a:gd name="connsiteX3" fmla="*/ 2830606 w 2830606"/>
                  <a:gd name="connsiteY3" fmla="*/ 4482 h 186018"/>
                  <a:gd name="connsiteX0" fmla="*/ 0 w 2830606"/>
                  <a:gd name="connsiteY0" fmla="*/ 186018 h 186018"/>
                  <a:gd name="connsiteX1" fmla="*/ 302559 w 2830606"/>
                  <a:gd name="connsiteY1" fmla="*/ 186018 h 186018"/>
                  <a:gd name="connsiteX2" fmla="*/ 477371 w 2830606"/>
                  <a:gd name="connsiteY2" fmla="*/ 0 h 186018"/>
                  <a:gd name="connsiteX3" fmla="*/ 2690375 w 2830606"/>
                  <a:gd name="connsiteY3" fmla="*/ 1822 h 186018"/>
                  <a:gd name="connsiteX4" fmla="*/ 2830606 w 2830606"/>
                  <a:gd name="connsiteY4" fmla="*/ 4482 h 186018"/>
                  <a:gd name="connsiteX0" fmla="*/ 0 w 2887980"/>
                  <a:gd name="connsiteY0" fmla="*/ 186018 h 186018"/>
                  <a:gd name="connsiteX1" fmla="*/ 302559 w 2887980"/>
                  <a:gd name="connsiteY1" fmla="*/ 186018 h 186018"/>
                  <a:gd name="connsiteX2" fmla="*/ 477371 w 2887980"/>
                  <a:gd name="connsiteY2" fmla="*/ 0 h 186018"/>
                  <a:gd name="connsiteX3" fmla="*/ 2690375 w 2887980"/>
                  <a:gd name="connsiteY3" fmla="*/ 1822 h 186018"/>
                  <a:gd name="connsiteX4" fmla="*/ 2887980 w 2887980"/>
                  <a:gd name="connsiteY4" fmla="*/ 157972 h 186018"/>
                  <a:gd name="connsiteX0" fmla="*/ 0 w 2887980"/>
                  <a:gd name="connsiteY0" fmla="*/ 186018 h 186018"/>
                  <a:gd name="connsiteX1" fmla="*/ 302559 w 2887980"/>
                  <a:gd name="connsiteY1" fmla="*/ 186018 h 186018"/>
                  <a:gd name="connsiteX2" fmla="*/ 1507411 w 2887980"/>
                  <a:gd name="connsiteY2" fmla="*/ 0 h 186018"/>
                  <a:gd name="connsiteX3" fmla="*/ 2690375 w 2887980"/>
                  <a:gd name="connsiteY3" fmla="*/ 1822 h 186018"/>
                  <a:gd name="connsiteX4" fmla="*/ 2887980 w 2887980"/>
                  <a:gd name="connsiteY4" fmla="*/ 157972 h 186018"/>
                  <a:gd name="connsiteX0" fmla="*/ 0 w 2887980"/>
                  <a:gd name="connsiteY0" fmla="*/ 186018 h 186018"/>
                  <a:gd name="connsiteX1" fmla="*/ 302559 w 2887980"/>
                  <a:gd name="connsiteY1" fmla="*/ 186018 h 186018"/>
                  <a:gd name="connsiteX2" fmla="*/ 1507411 w 2887980"/>
                  <a:gd name="connsiteY2" fmla="*/ 0 h 186018"/>
                  <a:gd name="connsiteX3" fmla="*/ 2716754 w 2887980"/>
                  <a:gd name="connsiteY3" fmla="*/ 0 h 186018"/>
                  <a:gd name="connsiteX4" fmla="*/ 2887980 w 2887980"/>
                  <a:gd name="connsiteY4" fmla="*/ 157972 h 186018"/>
                  <a:gd name="connsiteX0" fmla="*/ 0 w 2887980"/>
                  <a:gd name="connsiteY0" fmla="*/ 186018 h 186018"/>
                  <a:gd name="connsiteX1" fmla="*/ 1329018 w 2887980"/>
                  <a:gd name="connsiteY1" fmla="*/ 157972 h 186018"/>
                  <a:gd name="connsiteX2" fmla="*/ 1507411 w 2887980"/>
                  <a:gd name="connsiteY2" fmla="*/ 0 h 186018"/>
                  <a:gd name="connsiteX3" fmla="*/ 2716754 w 2887980"/>
                  <a:gd name="connsiteY3" fmla="*/ 0 h 186018"/>
                  <a:gd name="connsiteX4" fmla="*/ 2887980 w 2887980"/>
                  <a:gd name="connsiteY4" fmla="*/ 157972 h 186018"/>
                  <a:gd name="connsiteX0" fmla="*/ 0 w 3163321"/>
                  <a:gd name="connsiteY0" fmla="*/ 165099 h 165099"/>
                  <a:gd name="connsiteX1" fmla="*/ 1604359 w 3163321"/>
                  <a:gd name="connsiteY1" fmla="*/ 157972 h 165099"/>
                  <a:gd name="connsiteX2" fmla="*/ 1782752 w 3163321"/>
                  <a:gd name="connsiteY2" fmla="*/ 0 h 165099"/>
                  <a:gd name="connsiteX3" fmla="*/ 2992095 w 3163321"/>
                  <a:gd name="connsiteY3" fmla="*/ 0 h 165099"/>
                  <a:gd name="connsiteX4" fmla="*/ 3163321 w 3163321"/>
                  <a:gd name="connsiteY4" fmla="*/ 157972 h 165099"/>
                  <a:gd name="connsiteX0" fmla="*/ 0 w 3163321"/>
                  <a:gd name="connsiteY0" fmla="*/ 165099 h 170012"/>
                  <a:gd name="connsiteX1" fmla="*/ 1604360 w 3163321"/>
                  <a:gd name="connsiteY1" fmla="*/ 170012 h 170012"/>
                  <a:gd name="connsiteX2" fmla="*/ 1782752 w 3163321"/>
                  <a:gd name="connsiteY2" fmla="*/ 0 h 170012"/>
                  <a:gd name="connsiteX3" fmla="*/ 2992095 w 3163321"/>
                  <a:gd name="connsiteY3" fmla="*/ 0 h 170012"/>
                  <a:gd name="connsiteX4" fmla="*/ 3163321 w 3163321"/>
                  <a:gd name="connsiteY4" fmla="*/ 157972 h 170012"/>
                  <a:gd name="connsiteX0" fmla="*/ 0 w 3163320"/>
                  <a:gd name="connsiteY0" fmla="*/ 170012 h 170012"/>
                  <a:gd name="connsiteX1" fmla="*/ 1604359 w 3163320"/>
                  <a:gd name="connsiteY1" fmla="*/ 170012 h 170012"/>
                  <a:gd name="connsiteX2" fmla="*/ 1782751 w 3163320"/>
                  <a:gd name="connsiteY2" fmla="*/ 0 h 170012"/>
                  <a:gd name="connsiteX3" fmla="*/ 2992094 w 3163320"/>
                  <a:gd name="connsiteY3" fmla="*/ 0 h 170012"/>
                  <a:gd name="connsiteX4" fmla="*/ 3163320 w 3163320"/>
                  <a:gd name="connsiteY4" fmla="*/ 157972 h 170012"/>
                  <a:gd name="connsiteX0" fmla="*/ 0 w 3163320"/>
                  <a:gd name="connsiteY0" fmla="*/ 170012 h 170012"/>
                  <a:gd name="connsiteX1" fmla="*/ 1604359 w 3163320"/>
                  <a:gd name="connsiteY1" fmla="*/ 170012 h 170012"/>
                  <a:gd name="connsiteX2" fmla="*/ 1782751 w 3163320"/>
                  <a:gd name="connsiteY2" fmla="*/ 0 h 170012"/>
                  <a:gd name="connsiteX3" fmla="*/ 2969192 w 3163320"/>
                  <a:gd name="connsiteY3" fmla="*/ 0 h 170012"/>
                  <a:gd name="connsiteX4" fmla="*/ 3163320 w 3163320"/>
                  <a:gd name="connsiteY4" fmla="*/ 157972 h 170012"/>
                  <a:gd name="connsiteX0" fmla="*/ 0 w 3294843"/>
                  <a:gd name="connsiteY0" fmla="*/ 170012 h 170012"/>
                  <a:gd name="connsiteX1" fmla="*/ 1735882 w 3294843"/>
                  <a:gd name="connsiteY1" fmla="*/ 170012 h 170012"/>
                  <a:gd name="connsiteX2" fmla="*/ 1914274 w 3294843"/>
                  <a:gd name="connsiteY2" fmla="*/ 0 h 170012"/>
                  <a:gd name="connsiteX3" fmla="*/ 3100715 w 3294843"/>
                  <a:gd name="connsiteY3" fmla="*/ 0 h 170012"/>
                  <a:gd name="connsiteX4" fmla="*/ 3294843 w 3294843"/>
                  <a:gd name="connsiteY4" fmla="*/ 157972 h 170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94843" h="170012">
                    <a:moveTo>
                      <a:pt x="0" y="170012"/>
                    </a:moveTo>
                    <a:lnTo>
                      <a:pt x="1735882" y="170012"/>
                    </a:lnTo>
                    <a:lnTo>
                      <a:pt x="1914274" y="0"/>
                    </a:lnTo>
                    <a:lnTo>
                      <a:pt x="3100715" y="0"/>
                    </a:lnTo>
                    <a:lnTo>
                      <a:pt x="3294843" y="157972"/>
                    </a:lnTo>
                  </a:path>
                </a:pathLst>
              </a:custGeom>
              <a:ln w="19050">
                <a:solidFill>
                  <a:schemeClr val="bg1">
                    <a:alpha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93" name="Straight Connector 492"/>
              <p:cNvCxnSpPr>
                <a:endCxn id="323" idx="2"/>
              </p:cNvCxnSpPr>
              <p:nvPr/>
            </p:nvCxnSpPr>
            <p:spPr bwMode="gray">
              <a:xfrm>
                <a:off x="9191" y="2242759"/>
                <a:ext cx="376050" cy="964"/>
              </a:xfrm>
              <a:prstGeom prst="line">
                <a:avLst/>
              </a:prstGeom>
              <a:ln w="19050">
                <a:solidFill>
                  <a:schemeClr val="bg1">
                    <a:alpha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4" name="Straight Connector 493"/>
              <p:cNvCxnSpPr/>
              <p:nvPr/>
            </p:nvCxnSpPr>
            <p:spPr bwMode="gray">
              <a:xfrm flipV="1">
                <a:off x="2033608" y="1663911"/>
                <a:ext cx="638495" cy="93176"/>
              </a:xfrm>
              <a:prstGeom prst="line">
                <a:avLst/>
              </a:prstGeom>
              <a:ln w="19050">
                <a:solidFill>
                  <a:schemeClr val="bg1">
                    <a:alpha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5" name="Freeform 494"/>
              <p:cNvSpPr/>
              <p:nvPr/>
            </p:nvSpPr>
            <p:spPr bwMode="gray">
              <a:xfrm rot="16200000" flipV="1">
                <a:off x="2150055" y="3919945"/>
                <a:ext cx="708366" cy="528500"/>
              </a:xfrm>
              <a:custGeom>
                <a:avLst/>
                <a:gdLst>
                  <a:gd name="connsiteX0" fmla="*/ 17929 w 2848535"/>
                  <a:gd name="connsiteY0" fmla="*/ 181536 h 199465"/>
                  <a:gd name="connsiteX1" fmla="*/ 320488 w 2848535"/>
                  <a:gd name="connsiteY1" fmla="*/ 181536 h 199465"/>
                  <a:gd name="connsiteX2" fmla="*/ 421341 w 2848535"/>
                  <a:gd name="connsiteY2" fmla="*/ 73959 h 199465"/>
                  <a:gd name="connsiteX3" fmla="*/ 2848535 w 2848535"/>
                  <a:gd name="connsiteY3" fmla="*/ 0 h 199465"/>
                  <a:gd name="connsiteX4" fmla="*/ 2848535 w 2848535"/>
                  <a:gd name="connsiteY4" fmla="*/ 0 h 199465"/>
                  <a:gd name="connsiteX0" fmla="*/ 0 w 2830606"/>
                  <a:gd name="connsiteY0" fmla="*/ 181536 h 199465"/>
                  <a:gd name="connsiteX1" fmla="*/ 302559 w 2830606"/>
                  <a:gd name="connsiteY1" fmla="*/ 181536 h 199465"/>
                  <a:gd name="connsiteX2" fmla="*/ 403412 w 2830606"/>
                  <a:gd name="connsiteY2" fmla="*/ 73959 h 199465"/>
                  <a:gd name="connsiteX3" fmla="*/ 2830606 w 2830606"/>
                  <a:gd name="connsiteY3" fmla="*/ 0 h 199465"/>
                  <a:gd name="connsiteX4" fmla="*/ 2830606 w 2830606"/>
                  <a:gd name="connsiteY4" fmla="*/ 0 h 199465"/>
                  <a:gd name="connsiteX0" fmla="*/ 0 w 2830606"/>
                  <a:gd name="connsiteY0" fmla="*/ 181536 h 181536"/>
                  <a:gd name="connsiteX1" fmla="*/ 302559 w 2830606"/>
                  <a:gd name="connsiteY1" fmla="*/ 181536 h 181536"/>
                  <a:gd name="connsiteX2" fmla="*/ 403412 w 2830606"/>
                  <a:gd name="connsiteY2" fmla="*/ 73959 h 181536"/>
                  <a:gd name="connsiteX3" fmla="*/ 2830606 w 2830606"/>
                  <a:gd name="connsiteY3" fmla="*/ 0 h 181536"/>
                  <a:gd name="connsiteX4" fmla="*/ 2830606 w 2830606"/>
                  <a:gd name="connsiteY4" fmla="*/ 0 h 181536"/>
                  <a:gd name="connsiteX0" fmla="*/ 0 w 2830606"/>
                  <a:gd name="connsiteY0" fmla="*/ 181536 h 181536"/>
                  <a:gd name="connsiteX1" fmla="*/ 302559 w 2830606"/>
                  <a:gd name="connsiteY1" fmla="*/ 181536 h 181536"/>
                  <a:gd name="connsiteX2" fmla="*/ 403412 w 2830606"/>
                  <a:gd name="connsiteY2" fmla="*/ 73959 h 181536"/>
                  <a:gd name="connsiteX3" fmla="*/ 2830606 w 2830606"/>
                  <a:gd name="connsiteY3" fmla="*/ 0 h 181536"/>
                  <a:gd name="connsiteX4" fmla="*/ 2830606 w 2830606"/>
                  <a:gd name="connsiteY4" fmla="*/ 0 h 181536"/>
                  <a:gd name="connsiteX0" fmla="*/ 0 w 2830606"/>
                  <a:gd name="connsiteY0" fmla="*/ 181536 h 181536"/>
                  <a:gd name="connsiteX1" fmla="*/ 302559 w 2830606"/>
                  <a:gd name="connsiteY1" fmla="*/ 181536 h 181536"/>
                  <a:gd name="connsiteX2" fmla="*/ 477371 w 2830606"/>
                  <a:gd name="connsiteY2" fmla="*/ 15688 h 181536"/>
                  <a:gd name="connsiteX3" fmla="*/ 2830606 w 2830606"/>
                  <a:gd name="connsiteY3" fmla="*/ 0 h 181536"/>
                  <a:gd name="connsiteX4" fmla="*/ 2830606 w 2830606"/>
                  <a:gd name="connsiteY4" fmla="*/ 0 h 181536"/>
                  <a:gd name="connsiteX0" fmla="*/ 0 w 2830606"/>
                  <a:gd name="connsiteY0" fmla="*/ 181536 h 181536"/>
                  <a:gd name="connsiteX1" fmla="*/ 302559 w 2830606"/>
                  <a:gd name="connsiteY1" fmla="*/ 181536 h 181536"/>
                  <a:gd name="connsiteX2" fmla="*/ 477371 w 2830606"/>
                  <a:gd name="connsiteY2" fmla="*/ 15688 h 181536"/>
                  <a:gd name="connsiteX3" fmla="*/ 2830606 w 2830606"/>
                  <a:gd name="connsiteY3" fmla="*/ 0 h 181536"/>
                  <a:gd name="connsiteX4" fmla="*/ 2810436 w 2830606"/>
                  <a:gd name="connsiteY4" fmla="*/ 13447 h 181536"/>
                  <a:gd name="connsiteX0" fmla="*/ 0 w 2830606"/>
                  <a:gd name="connsiteY0" fmla="*/ 186018 h 186018"/>
                  <a:gd name="connsiteX1" fmla="*/ 302559 w 2830606"/>
                  <a:gd name="connsiteY1" fmla="*/ 186018 h 186018"/>
                  <a:gd name="connsiteX2" fmla="*/ 477371 w 2830606"/>
                  <a:gd name="connsiteY2" fmla="*/ 0 h 186018"/>
                  <a:gd name="connsiteX3" fmla="*/ 2830606 w 2830606"/>
                  <a:gd name="connsiteY3" fmla="*/ 4482 h 186018"/>
                  <a:gd name="connsiteX4" fmla="*/ 2810436 w 2830606"/>
                  <a:gd name="connsiteY4" fmla="*/ 17929 h 186018"/>
                  <a:gd name="connsiteX0" fmla="*/ 0 w 2830606"/>
                  <a:gd name="connsiteY0" fmla="*/ 186018 h 186018"/>
                  <a:gd name="connsiteX1" fmla="*/ 302559 w 2830606"/>
                  <a:gd name="connsiteY1" fmla="*/ 186018 h 186018"/>
                  <a:gd name="connsiteX2" fmla="*/ 477371 w 2830606"/>
                  <a:gd name="connsiteY2" fmla="*/ 0 h 186018"/>
                  <a:gd name="connsiteX3" fmla="*/ 2830606 w 2830606"/>
                  <a:gd name="connsiteY3" fmla="*/ 4482 h 186018"/>
                  <a:gd name="connsiteX0" fmla="*/ 0 w 3211606"/>
                  <a:gd name="connsiteY0" fmla="*/ 0 h 567018"/>
                  <a:gd name="connsiteX1" fmla="*/ 683559 w 3211606"/>
                  <a:gd name="connsiteY1" fmla="*/ 567018 h 567018"/>
                  <a:gd name="connsiteX2" fmla="*/ 858371 w 3211606"/>
                  <a:gd name="connsiteY2" fmla="*/ 381000 h 567018"/>
                  <a:gd name="connsiteX3" fmla="*/ 3211606 w 3211606"/>
                  <a:gd name="connsiteY3" fmla="*/ 385482 h 567018"/>
                  <a:gd name="connsiteX0" fmla="*/ 0 w 3211606"/>
                  <a:gd name="connsiteY0" fmla="*/ 0 h 385482"/>
                  <a:gd name="connsiteX1" fmla="*/ 0 w 3211606"/>
                  <a:gd name="connsiteY1" fmla="*/ 228600 h 385482"/>
                  <a:gd name="connsiteX2" fmla="*/ 858371 w 3211606"/>
                  <a:gd name="connsiteY2" fmla="*/ 381000 h 385482"/>
                  <a:gd name="connsiteX3" fmla="*/ 3211606 w 3211606"/>
                  <a:gd name="connsiteY3" fmla="*/ 385482 h 385482"/>
                  <a:gd name="connsiteX0" fmla="*/ 0 w 3211606"/>
                  <a:gd name="connsiteY0" fmla="*/ 0 h 385482"/>
                  <a:gd name="connsiteX1" fmla="*/ 0 w 3211606"/>
                  <a:gd name="connsiteY1" fmla="*/ 228600 h 385482"/>
                  <a:gd name="connsiteX2" fmla="*/ 914400 w 3211606"/>
                  <a:gd name="connsiteY2" fmla="*/ 228600 h 385482"/>
                  <a:gd name="connsiteX3" fmla="*/ 3211606 w 3211606"/>
                  <a:gd name="connsiteY3" fmla="*/ 385482 h 385482"/>
                  <a:gd name="connsiteX0" fmla="*/ 0 w 914400"/>
                  <a:gd name="connsiteY0" fmla="*/ 0 h 381000"/>
                  <a:gd name="connsiteX1" fmla="*/ 0 w 914400"/>
                  <a:gd name="connsiteY1" fmla="*/ 228600 h 381000"/>
                  <a:gd name="connsiteX2" fmla="*/ 914400 w 914400"/>
                  <a:gd name="connsiteY2" fmla="*/ 228600 h 381000"/>
                  <a:gd name="connsiteX3" fmla="*/ 914400 w 914400"/>
                  <a:gd name="connsiteY3" fmla="*/ 381000 h 381000"/>
                  <a:gd name="connsiteX0" fmla="*/ 0 w 914400"/>
                  <a:gd name="connsiteY0" fmla="*/ 0 h 471678"/>
                  <a:gd name="connsiteX1" fmla="*/ 0 w 914400"/>
                  <a:gd name="connsiteY1" fmla="*/ 228600 h 471678"/>
                  <a:gd name="connsiteX2" fmla="*/ 914400 w 914400"/>
                  <a:gd name="connsiteY2" fmla="*/ 228600 h 471678"/>
                  <a:gd name="connsiteX3" fmla="*/ 891540 w 914400"/>
                  <a:gd name="connsiteY3" fmla="*/ 471678 h 471678"/>
                  <a:gd name="connsiteX0" fmla="*/ 0 w 891540"/>
                  <a:gd name="connsiteY0" fmla="*/ 0 h 471678"/>
                  <a:gd name="connsiteX1" fmla="*/ 0 w 891540"/>
                  <a:gd name="connsiteY1" fmla="*/ 228600 h 471678"/>
                  <a:gd name="connsiteX2" fmla="*/ 643890 w 891540"/>
                  <a:gd name="connsiteY2" fmla="*/ 267462 h 471678"/>
                  <a:gd name="connsiteX3" fmla="*/ 891540 w 891540"/>
                  <a:gd name="connsiteY3" fmla="*/ 471678 h 471678"/>
                  <a:gd name="connsiteX0" fmla="*/ 0 w 891540"/>
                  <a:gd name="connsiteY0" fmla="*/ 0 h 471678"/>
                  <a:gd name="connsiteX1" fmla="*/ 26670 w 891540"/>
                  <a:gd name="connsiteY1" fmla="*/ 257746 h 471678"/>
                  <a:gd name="connsiteX2" fmla="*/ 643890 w 891540"/>
                  <a:gd name="connsiteY2" fmla="*/ 267462 h 471678"/>
                  <a:gd name="connsiteX3" fmla="*/ 891540 w 891540"/>
                  <a:gd name="connsiteY3" fmla="*/ 471678 h 471678"/>
                  <a:gd name="connsiteX0" fmla="*/ 0 w 891540"/>
                  <a:gd name="connsiteY0" fmla="*/ 0 h 471678"/>
                  <a:gd name="connsiteX1" fmla="*/ 7620 w 891540"/>
                  <a:gd name="connsiteY1" fmla="*/ 267461 h 471678"/>
                  <a:gd name="connsiteX2" fmla="*/ 643890 w 891540"/>
                  <a:gd name="connsiteY2" fmla="*/ 267462 h 471678"/>
                  <a:gd name="connsiteX3" fmla="*/ 891540 w 891540"/>
                  <a:gd name="connsiteY3" fmla="*/ 471678 h 471678"/>
                  <a:gd name="connsiteX0" fmla="*/ 0 w 883920"/>
                  <a:gd name="connsiteY0" fmla="*/ 0 h 204217"/>
                  <a:gd name="connsiteX1" fmla="*/ 636270 w 883920"/>
                  <a:gd name="connsiteY1" fmla="*/ 1 h 204217"/>
                  <a:gd name="connsiteX2" fmla="*/ 883920 w 883920"/>
                  <a:gd name="connsiteY2" fmla="*/ 204217 h 204217"/>
                  <a:gd name="connsiteX0" fmla="*/ 0 w 883920"/>
                  <a:gd name="connsiteY0" fmla="*/ 0 h 204217"/>
                  <a:gd name="connsiteX1" fmla="*/ 557948 w 883920"/>
                  <a:gd name="connsiteY1" fmla="*/ 1 h 204217"/>
                  <a:gd name="connsiteX2" fmla="*/ 883920 w 883920"/>
                  <a:gd name="connsiteY2" fmla="*/ 204217 h 204217"/>
                  <a:gd name="connsiteX0" fmla="*/ 0 w 788308"/>
                  <a:gd name="connsiteY0" fmla="*/ 0 h 309556"/>
                  <a:gd name="connsiteX1" fmla="*/ 557948 w 788308"/>
                  <a:gd name="connsiteY1" fmla="*/ 1 h 309556"/>
                  <a:gd name="connsiteX2" fmla="*/ 788308 w 788308"/>
                  <a:gd name="connsiteY2" fmla="*/ 309556 h 309556"/>
                  <a:gd name="connsiteX0" fmla="*/ 0 w 788308"/>
                  <a:gd name="connsiteY0" fmla="*/ 0 h 309556"/>
                  <a:gd name="connsiteX1" fmla="*/ 451372 w 788308"/>
                  <a:gd name="connsiteY1" fmla="*/ 0 h 309556"/>
                  <a:gd name="connsiteX2" fmla="*/ 788308 w 788308"/>
                  <a:gd name="connsiteY2" fmla="*/ 309556 h 309556"/>
                  <a:gd name="connsiteX0" fmla="*/ 0 w 788308"/>
                  <a:gd name="connsiteY0" fmla="*/ 0 h 309556"/>
                  <a:gd name="connsiteX1" fmla="*/ 451372 w 788308"/>
                  <a:gd name="connsiteY1" fmla="*/ 0 h 309556"/>
                  <a:gd name="connsiteX2" fmla="*/ 788308 w 788308"/>
                  <a:gd name="connsiteY2" fmla="*/ 135461 h 309556"/>
                  <a:gd name="connsiteX3" fmla="*/ 788308 w 788308"/>
                  <a:gd name="connsiteY3" fmla="*/ 309556 h 309556"/>
                  <a:gd name="connsiteX0" fmla="*/ 0 w 788308"/>
                  <a:gd name="connsiteY0" fmla="*/ 0 h 822004"/>
                  <a:gd name="connsiteX1" fmla="*/ 451372 w 788308"/>
                  <a:gd name="connsiteY1" fmla="*/ 0 h 822004"/>
                  <a:gd name="connsiteX2" fmla="*/ 788308 w 788308"/>
                  <a:gd name="connsiteY2" fmla="*/ 135461 h 822004"/>
                  <a:gd name="connsiteX3" fmla="*/ 788308 w 788308"/>
                  <a:gd name="connsiteY3" fmla="*/ 822004 h 822004"/>
                  <a:gd name="connsiteX0" fmla="*/ 0 w 788308"/>
                  <a:gd name="connsiteY0" fmla="*/ 2 h 822006"/>
                  <a:gd name="connsiteX1" fmla="*/ 230883 w 788308"/>
                  <a:gd name="connsiteY1" fmla="*/ 0 h 822006"/>
                  <a:gd name="connsiteX2" fmla="*/ 451372 w 788308"/>
                  <a:gd name="connsiteY2" fmla="*/ 2 h 822006"/>
                  <a:gd name="connsiteX3" fmla="*/ 788308 w 788308"/>
                  <a:gd name="connsiteY3" fmla="*/ 135463 h 822006"/>
                  <a:gd name="connsiteX4" fmla="*/ 788308 w 788308"/>
                  <a:gd name="connsiteY4" fmla="*/ 822006 h 822006"/>
                  <a:gd name="connsiteX0" fmla="*/ 1 w 557426"/>
                  <a:gd name="connsiteY0" fmla="*/ 0 h 822006"/>
                  <a:gd name="connsiteX1" fmla="*/ 220490 w 557426"/>
                  <a:gd name="connsiteY1" fmla="*/ 2 h 822006"/>
                  <a:gd name="connsiteX2" fmla="*/ 557426 w 557426"/>
                  <a:gd name="connsiteY2" fmla="*/ 135463 h 822006"/>
                  <a:gd name="connsiteX3" fmla="*/ 557426 w 557426"/>
                  <a:gd name="connsiteY3" fmla="*/ 822006 h 822006"/>
                  <a:gd name="connsiteX0" fmla="*/ 0 w 1391259"/>
                  <a:gd name="connsiteY0" fmla="*/ 0 h 822007"/>
                  <a:gd name="connsiteX1" fmla="*/ 1054323 w 1391259"/>
                  <a:gd name="connsiteY1" fmla="*/ 3 h 822007"/>
                  <a:gd name="connsiteX2" fmla="*/ 1391259 w 1391259"/>
                  <a:gd name="connsiteY2" fmla="*/ 135464 h 822007"/>
                  <a:gd name="connsiteX3" fmla="*/ 1391259 w 1391259"/>
                  <a:gd name="connsiteY3" fmla="*/ 822007 h 822007"/>
                  <a:gd name="connsiteX0" fmla="*/ 0 w 1391259"/>
                  <a:gd name="connsiteY0" fmla="*/ 0 h 822007"/>
                  <a:gd name="connsiteX1" fmla="*/ 1054323 w 1391259"/>
                  <a:gd name="connsiteY1" fmla="*/ 3 h 822007"/>
                  <a:gd name="connsiteX2" fmla="*/ 1391259 w 1391259"/>
                  <a:gd name="connsiteY2" fmla="*/ 239299 h 822007"/>
                  <a:gd name="connsiteX3" fmla="*/ 1391259 w 1391259"/>
                  <a:gd name="connsiteY3" fmla="*/ 822007 h 822007"/>
                  <a:gd name="connsiteX0" fmla="*/ 0 w 1391259"/>
                  <a:gd name="connsiteY0" fmla="*/ 0 h 706964"/>
                  <a:gd name="connsiteX1" fmla="*/ 1054323 w 1391259"/>
                  <a:gd name="connsiteY1" fmla="*/ 3 h 706964"/>
                  <a:gd name="connsiteX2" fmla="*/ 1391259 w 1391259"/>
                  <a:gd name="connsiteY2" fmla="*/ 239299 h 706964"/>
                  <a:gd name="connsiteX3" fmla="*/ 1391259 w 1391259"/>
                  <a:gd name="connsiteY3" fmla="*/ 706964 h 7069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91259" h="706964">
                    <a:moveTo>
                      <a:pt x="0" y="0"/>
                    </a:moveTo>
                    <a:lnTo>
                      <a:pt x="1054323" y="3"/>
                    </a:lnTo>
                    <a:lnTo>
                      <a:pt x="1391259" y="239299"/>
                    </a:lnTo>
                    <a:lnTo>
                      <a:pt x="1391259" y="706964"/>
                    </a:lnTo>
                  </a:path>
                </a:pathLst>
              </a:custGeom>
              <a:ln w="19050">
                <a:solidFill>
                  <a:schemeClr val="bg1">
                    <a:alpha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6" name="Freeform 495"/>
              <p:cNvSpPr/>
              <p:nvPr/>
            </p:nvSpPr>
            <p:spPr bwMode="gray">
              <a:xfrm rot="16200000" flipV="1">
                <a:off x="1894560" y="4059545"/>
                <a:ext cx="927211" cy="649118"/>
              </a:xfrm>
              <a:custGeom>
                <a:avLst/>
                <a:gdLst>
                  <a:gd name="connsiteX0" fmla="*/ 17929 w 2848535"/>
                  <a:gd name="connsiteY0" fmla="*/ 181536 h 199465"/>
                  <a:gd name="connsiteX1" fmla="*/ 320488 w 2848535"/>
                  <a:gd name="connsiteY1" fmla="*/ 181536 h 199465"/>
                  <a:gd name="connsiteX2" fmla="*/ 421341 w 2848535"/>
                  <a:gd name="connsiteY2" fmla="*/ 73959 h 199465"/>
                  <a:gd name="connsiteX3" fmla="*/ 2848535 w 2848535"/>
                  <a:gd name="connsiteY3" fmla="*/ 0 h 199465"/>
                  <a:gd name="connsiteX4" fmla="*/ 2848535 w 2848535"/>
                  <a:gd name="connsiteY4" fmla="*/ 0 h 199465"/>
                  <a:gd name="connsiteX0" fmla="*/ 0 w 2830606"/>
                  <a:gd name="connsiteY0" fmla="*/ 181536 h 199465"/>
                  <a:gd name="connsiteX1" fmla="*/ 302559 w 2830606"/>
                  <a:gd name="connsiteY1" fmla="*/ 181536 h 199465"/>
                  <a:gd name="connsiteX2" fmla="*/ 403412 w 2830606"/>
                  <a:gd name="connsiteY2" fmla="*/ 73959 h 199465"/>
                  <a:gd name="connsiteX3" fmla="*/ 2830606 w 2830606"/>
                  <a:gd name="connsiteY3" fmla="*/ 0 h 199465"/>
                  <a:gd name="connsiteX4" fmla="*/ 2830606 w 2830606"/>
                  <a:gd name="connsiteY4" fmla="*/ 0 h 199465"/>
                  <a:gd name="connsiteX0" fmla="*/ 0 w 2830606"/>
                  <a:gd name="connsiteY0" fmla="*/ 181536 h 181536"/>
                  <a:gd name="connsiteX1" fmla="*/ 302559 w 2830606"/>
                  <a:gd name="connsiteY1" fmla="*/ 181536 h 181536"/>
                  <a:gd name="connsiteX2" fmla="*/ 403412 w 2830606"/>
                  <a:gd name="connsiteY2" fmla="*/ 73959 h 181536"/>
                  <a:gd name="connsiteX3" fmla="*/ 2830606 w 2830606"/>
                  <a:gd name="connsiteY3" fmla="*/ 0 h 181536"/>
                  <a:gd name="connsiteX4" fmla="*/ 2830606 w 2830606"/>
                  <a:gd name="connsiteY4" fmla="*/ 0 h 181536"/>
                  <a:gd name="connsiteX0" fmla="*/ 0 w 2830606"/>
                  <a:gd name="connsiteY0" fmla="*/ 181536 h 181536"/>
                  <a:gd name="connsiteX1" fmla="*/ 302559 w 2830606"/>
                  <a:gd name="connsiteY1" fmla="*/ 181536 h 181536"/>
                  <a:gd name="connsiteX2" fmla="*/ 403412 w 2830606"/>
                  <a:gd name="connsiteY2" fmla="*/ 73959 h 181536"/>
                  <a:gd name="connsiteX3" fmla="*/ 2830606 w 2830606"/>
                  <a:gd name="connsiteY3" fmla="*/ 0 h 181536"/>
                  <a:gd name="connsiteX4" fmla="*/ 2830606 w 2830606"/>
                  <a:gd name="connsiteY4" fmla="*/ 0 h 181536"/>
                  <a:gd name="connsiteX0" fmla="*/ 0 w 2830606"/>
                  <a:gd name="connsiteY0" fmla="*/ 181536 h 181536"/>
                  <a:gd name="connsiteX1" fmla="*/ 302559 w 2830606"/>
                  <a:gd name="connsiteY1" fmla="*/ 181536 h 181536"/>
                  <a:gd name="connsiteX2" fmla="*/ 477371 w 2830606"/>
                  <a:gd name="connsiteY2" fmla="*/ 15688 h 181536"/>
                  <a:gd name="connsiteX3" fmla="*/ 2830606 w 2830606"/>
                  <a:gd name="connsiteY3" fmla="*/ 0 h 181536"/>
                  <a:gd name="connsiteX4" fmla="*/ 2830606 w 2830606"/>
                  <a:gd name="connsiteY4" fmla="*/ 0 h 181536"/>
                  <a:gd name="connsiteX0" fmla="*/ 0 w 2830606"/>
                  <a:gd name="connsiteY0" fmla="*/ 181536 h 181536"/>
                  <a:gd name="connsiteX1" fmla="*/ 302559 w 2830606"/>
                  <a:gd name="connsiteY1" fmla="*/ 181536 h 181536"/>
                  <a:gd name="connsiteX2" fmla="*/ 477371 w 2830606"/>
                  <a:gd name="connsiteY2" fmla="*/ 15688 h 181536"/>
                  <a:gd name="connsiteX3" fmla="*/ 2830606 w 2830606"/>
                  <a:gd name="connsiteY3" fmla="*/ 0 h 181536"/>
                  <a:gd name="connsiteX4" fmla="*/ 2810436 w 2830606"/>
                  <a:gd name="connsiteY4" fmla="*/ 13447 h 181536"/>
                  <a:gd name="connsiteX0" fmla="*/ 0 w 2830606"/>
                  <a:gd name="connsiteY0" fmla="*/ 186018 h 186018"/>
                  <a:gd name="connsiteX1" fmla="*/ 302559 w 2830606"/>
                  <a:gd name="connsiteY1" fmla="*/ 186018 h 186018"/>
                  <a:gd name="connsiteX2" fmla="*/ 477371 w 2830606"/>
                  <a:gd name="connsiteY2" fmla="*/ 0 h 186018"/>
                  <a:gd name="connsiteX3" fmla="*/ 2830606 w 2830606"/>
                  <a:gd name="connsiteY3" fmla="*/ 4482 h 186018"/>
                  <a:gd name="connsiteX4" fmla="*/ 2810436 w 2830606"/>
                  <a:gd name="connsiteY4" fmla="*/ 17929 h 186018"/>
                  <a:gd name="connsiteX0" fmla="*/ 0 w 2830606"/>
                  <a:gd name="connsiteY0" fmla="*/ 186018 h 186018"/>
                  <a:gd name="connsiteX1" fmla="*/ 302559 w 2830606"/>
                  <a:gd name="connsiteY1" fmla="*/ 186018 h 186018"/>
                  <a:gd name="connsiteX2" fmla="*/ 477371 w 2830606"/>
                  <a:gd name="connsiteY2" fmla="*/ 0 h 186018"/>
                  <a:gd name="connsiteX3" fmla="*/ 2830606 w 2830606"/>
                  <a:gd name="connsiteY3" fmla="*/ 4482 h 186018"/>
                  <a:gd name="connsiteX0" fmla="*/ 0 w 3211606"/>
                  <a:gd name="connsiteY0" fmla="*/ 0 h 567018"/>
                  <a:gd name="connsiteX1" fmla="*/ 683559 w 3211606"/>
                  <a:gd name="connsiteY1" fmla="*/ 567018 h 567018"/>
                  <a:gd name="connsiteX2" fmla="*/ 858371 w 3211606"/>
                  <a:gd name="connsiteY2" fmla="*/ 381000 h 567018"/>
                  <a:gd name="connsiteX3" fmla="*/ 3211606 w 3211606"/>
                  <a:gd name="connsiteY3" fmla="*/ 385482 h 567018"/>
                  <a:gd name="connsiteX0" fmla="*/ 0 w 3211606"/>
                  <a:gd name="connsiteY0" fmla="*/ 0 h 385482"/>
                  <a:gd name="connsiteX1" fmla="*/ 0 w 3211606"/>
                  <a:gd name="connsiteY1" fmla="*/ 228600 h 385482"/>
                  <a:gd name="connsiteX2" fmla="*/ 858371 w 3211606"/>
                  <a:gd name="connsiteY2" fmla="*/ 381000 h 385482"/>
                  <a:gd name="connsiteX3" fmla="*/ 3211606 w 3211606"/>
                  <a:gd name="connsiteY3" fmla="*/ 385482 h 385482"/>
                  <a:gd name="connsiteX0" fmla="*/ 0 w 3211606"/>
                  <a:gd name="connsiteY0" fmla="*/ 0 h 385482"/>
                  <a:gd name="connsiteX1" fmla="*/ 0 w 3211606"/>
                  <a:gd name="connsiteY1" fmla="*/ 228600 h 385482"/>
                  <a:gd name="connsiteX2" fmla="*/ 914400 w 3211606"/>
                  <a:gd name="connsiteY2" fmla="*/ 228600 h 385482"/>
                  <a:gd name="connsiteX3" fmla="*/ 3211606 w 3211606"/>
                  <a:gd name="connsiteY3" fmla="*/ 385482 h 385482"/>
                  <a:gd name="connsiteX0" fmla="*/ 0 w 914400"/>
                  <a:gd name="connsiteY0" fmla="*/ 0 h 381000"/>
                  <a:gd name="connsiteX1" fmla="*/ 0 w 914400"/>
                  <a:gd name="connsiteY1" fmla="*/ 228600 h 381000"/>
                  <a:gd name="connsiteX2" fmla="*/ 914400 w 914400"/>
                  <a:gd name="connsiteY2" fmla="*/ 228600 h 381000"/>
                  <a:gd name="connsiteX3" fmla="*/ 914400 w 914400"/>
                  <a:gd name="connsiteY3" fmla="*/ 381000 h 381000"/>
                  <a:gd name="connsiteX0" fmla="*/ 0 w 914400"/>
                  <a:gd name="connsiteY0" fmla="*/ 0 h 471678"/>
                  <a:gd name="connsiteX1" fmla="*/ 0 w 914400"/>
                  <a:gd name="connsiteY1" fmla="*/ 228600 h 471678"/>
                  <a:gd name="connsiteX2" fmla="*/ 914400 w 914400"/>
                  <a:gd name="connsiteY2" fmla="*/ 228600 h 471678"/>
                  <a:gd name="connsiteX3" fmla="*/ 891540 w 914400"/>
                  <a:gd name="connsiteY3" fmla="*/ 471678 h 471678"/>
                  <a:gd name="connsiteX0" fmla="*/ 0 w 891540"/>
                  <a:gd name="connsiteY0" fmla="*/ 0 h 471678"/>
                  <a:gd name="connsiteX1" fmla="*/ 0 w 891540"/>
                  <a:gd name="connsiteY1" fmla="*/ 228600 h 471678"/>
                  <a:gd name="connsiteX2" fmla="*/ 643890 w 891540"/>
                  <a:gd name="connsiteY2" fmla="*/ 267462 h 471678"/>
                  <a:gd name="connsiteX3" fmla="*/ 891540 w 891540"/>
                  <a:gd name="connsiteY3" fmla="*/ 471678 h 471678"/>
                  <a:gd name="connsiteX0" fmla="*/ 0 w 891540"/>
                  <a:gd name="connsiteY0" fmla="*/ 0 h 471678"/>
                  <a:gd name="connsiteX1" fmla="*/ 26670 w 891540"/>
                  <a:gd name="connsiteY1" fmla="*/ 257746 h 471678"/>
                  <a:gd name="connsiteX2" fmla="*/ 643890 w 891540"/>
                  <a:gd name="connsiteY2" fmla="*/ 267462 h 471678"/>
                  <a:gd name="connsiteX3" fmla="*/ 891540 w 891540"/>
                  <a:gd name="connsiteY3" fmla="*/ 471678 h 471678"/>
                  <a:gd name="connsiteX0" fmla="*/ 0 w 891540"/>
                  <a:gd name="connsiteY0" fmla="*/ 0 h 471678"/>
                  <a:gd name="connsiteX1" fmla="*/ 7620 w 891540"/>
                  <a:gd name="connsiteY1" fmla="*/ 267461 h 471678"/>
                  <a:gd name="connsiteX2" fmla="*/ 643890 w 891540"/>
                  <a:gd name="connsiteY2" fmla="*/ 267462 h 471678"/>
                  <a:gd name="connsiteX3" fmla="*/ 891540 w 891540"/>
                  <a:gd name="connsiteY3" fmla="*/ 471678 h 471678"/>
                  <a:gd name="connsiteX0" fmla="*/ 0 w 883920"/>
                  <a:gd name="connsiteY0" fmla="*/ 0 h 204217"/>
                  <a:gd name="connsiteX1" fmla="*/ 636270 w 883920"/>
                  <a:gd name="connsiteY1" fmla="*/ 1 h 204217"/>
                  <a:gd name="connsiteX2" fmla="*/ 883920 w 883920"/>
                  <a:gd name="connsiteY2" fmla="*/ 204217 h 204217"/>
                  <a:gd name="connsiteX0" fmla="*/ 0 w 883920"/>
                  <a:gd name="connsiteY0" fmla="*/ 0 h 204217"/>
                  <a:gd name="connsiteX1" fmla="*/ 557948 w 883920"/>
                  <a:gd name="connsiteY1" fmla="*/ 1 h 204217"/>
                  <a:gd name="connsiteX2" fmla="*/ 883920 w 883920"/>
                  <a:gd name="connsiteY2" fmla="*/ 204217 h 204217"/>
                  <a:gd name="connsiteX0" fmla="*/ 0 w 788308"/>
                  <a:gd name="connsiteY0" fmla="*/ 0 h 309556"/>
                  <a:gd name="connsiteX1" fmla="*/ 557948 w 788308"/>
                  <a:gd name="connsiteY1" fmla="*/ 1 h 309556"/>
                  <a:gd name="connsiteX2" fmla="*/ 788308 w 788308"/>
                  <a:gd name="connsiteY2" fmla="*/ 309556 h 309556"/>
                  <a:gd name="connsiteX0" fmla="*/ 0 w 788308"/>
                  <a:gd name="connsiteY0" fmla="*/ 0 h 309556"/>
                  <a:gd name="connsiteX1" fmla="*/ 451372 w 788308"/>
                  <a:gd name="connsiteY1" fmla="*/ 0 h 309556"/>
                  <a:gd name="connsiteX2" fmla="*/ 788308 w 788308"/>
                  <a:gd name="connsiteY2" fmla="*/ 309556 h 309556"/>
                  <a:gd name="connsiteX0" fmla="*/ 0 w 788308"/>
                  <a:gd name="connsiteY0" fmla="*/ 0 h 309556"/>
                  <a:gd name="connsiteX1" fmla="*/ 451372 w 788308"/>
                  <a:gd name="connsiteY1" fmla="*/ 0 h 309556"/>
                  <a:gd name="connsiteX2" fmla="*/ 788308 w 788308"/>
                  <a:gd name="connsiteY2" fmla="*/ 135461 h 309556"/>
                  <a:gd name="connsiteX3" fmla="*/ 788308 w 788308"/>
                  <a:gd name="connsiteY3" fmla="*/ 309556 h 309556"/>
                  <a:gd name="connsiteX0" fmla="*/ 0 w 788308"/>
                  <a:gd name="connsiteY0" fmla="*/ 0 h 822004"/>
                  <a:gd name="connsiteX1" fmla="*/ 451372 w 788308"/>
                  <a:gd name="connsiteY1" fmla="*/ 0 h 822004"/>
                  <a:gd name="connsiteX2" fmla="*/ 788308 w 788308"/>
                  <a:gd name="connsiteY2" fmla="*/ 135461 h 822004"/>
                  <a:gd name="connsiteX3" fmla="*/ 788308 w 788308"/>
                  <a:gd name="connsiteY3" fmla="*/ 822004 h 822004"/>
                  <a:gd name="connsiteX0" fmla="*/ 0 w 788308"/>
                  <a:gd name="connsiteY0" fmla="*/ 2 h 822006"/>
                  <a:gd name="connsiteX1" fmla="*/ 230883 w 788308"/>
                  <a:gd name="connsiteY1" fmla="*/ 0 h 822006"/>
                  <a:gd name="connsiteX2" fmla="*/ 451372 w 788308"/>
                  <a:gd name="connsiteY2" fmla="*/ 2 h 822006"/>
                  <a:gd name="connsiteX3" fmla="*/ 788308 w 788308"/>
                  <a:gd name="connsiteY3" fmla="*/ 135463 h 822006"/>
                  <a:gd name="connsiteX4" fmla="*/ 788308 w 788308"/>
                  <a:gd name="connsiteY4" fmla="*/ 822006 h 822006"/>
                  <a:gd name="connsiteX0" fmla="*/ 1 w 557426"/>
                  <a:gd name="connsiteY0" fmla="*/ 0 h 822006"/>
                  <a:gd name="connsiteX1" fmla="*/ 220490 w 557426"/>
                  <a:gd name="connsiteY1" fmla="*/ 2 h 822006"/>
                  <a:gd name="connsiteX2" fmla="*/ 557426 w 557426"/>
                  <a:gd name="connsiteY2" fmla="*/ 135463 h 822006"/>
                  <a:gd name="connsiteX3" fmla="*/ 557426 w 557426"/>
                  <a:gd name="connsiteY3" fmla="*/ 822006 h 822006"/>
                  <a:gd name="connsiteX0" fmla="*/ 0 w 1391259"/>
                  <a:gd name="connsiteY0" fmla="*/ 0 h 822007"/>
                  <a:gd name="connsiteX1" fmla="*/ 1054323 w 1391259"/>
                  <a:gd name="connsiteY1" fmla="*/ 3 h 822007"/>
                  <a:gd name="connsiteX2" fmla="*/ 1391259 w 1391259"/>
                  <a:gd name="connsiteY2" fmla="*/ 135464 h 822007"/>
                  <a:gd name="connsiteX3" fmla="*/ 1391259 w 1391259"/>
                  <a:gd name="connsiteY3" fmla="*/ 822007 h 822007"/>
                  <a:gd name="connsiteX0" fmla="*/ 0 w 1391259"/>
                  <a:gd name="connsiteY0" fmla="*/ 0 h 822007"/>
                  <a:gd name="connsiteX1" fmla="*/ 1054323 w 1391259"/>
                  <a:gd name="connsiteY1" fmla="*/ 3 h 822007"/>
                  <a:gd name="connsiteX2" fmla="*/ 1391259 w 1391259"/>
                  <a:gd name="connsiteY2" fmla="*/ 239299 h 822007"/>
                  <a:gd name="connsiteX3" fmla="*/ 1391259 w 1391259"/>
                  <a:gd name="connsiteY3" fmla="*/ 822007 h 822007"/>
                  <a:gd name="connsiteX0" fmla="*/ 0 w 1391259"/>
                  <a:gd name="connsiteY0" fmla="*/ 0 h 706964"/>
                  <a:gd name="connsiteX1" fmla="*/ 1054323 w 1391259"/>
                  <a:gd name="connsiteY1" fmla="*/ 3 h 706964"/>
                  <a:gd name="connsiteX2" fmla="*/ 1391259 w 1391259"/>
                  <a:gd name="connsiteY2" fmla="*/ 239299 h 706964"/>
                  <a:gd name="connsiteX3" fmla="*/ 1391259 w 1391259"/>
                  <a:gd name="connsiteY3" fmla="*/ 706964 h 706964"/>
                  <a:gd name="connsiteX0" fmla="*/ 0 w 1392482"/>
                  <a:gd name="connsiteY0" fmla="*/ 0 h 1010967"/>
                  <a:gd name="connsiteX1" fmla="*/ 1054323 w 1392482"/>
                  <a:gd name="connsiteY1" fmla="*/ 3 h 1010967"/>
                  <a:gd name="connsiteX2" fmla="*/ 1391259 w 1392482"/>
                  <a:gd name="connsiteY2" fmla="*/ 239299 h 1010967"/>
                  <a:gd name="connsiteX3" fmla="*/ 1392482 w 1392482"/>
                  <a:gd name="connsiteY3" fmla="*/ 1010967 h 1010967"/>
                  <a:gd name="connsiteX0" fmla="*/ 0 w 2081768"/>
                  <a:gd name="connsiteY0" fmla="*/ 984 h 1010964"/>
                  <a:gd name="connsiteX1" fmla="*/ 1743609 w 2081768"/>
                  <a:gd name="connsiteY1" fmla="*/ 0 h 1010964"/>
                  <a:gd name="connsiteX2" fmla="*/ 2080545 w 2081768"/>
                  <a:gd name="connsiteY2" fmla="*/ 239296 h 1010964"/>
                  <a:gd name="connsiteX3" fmla="*/ 2081768 w 2081768"/>
                  <a:gd name="connsiteY3" fmla="*/ 1010964 h 1010964"/>
                  <a:gd name="connsiteX0" fmla="*/ 0 w 2089604"/>
                  <a:gd name="connsiteY0" fmla="*/ 984 h 1010964"/>
                  <a:gd name="connsiteX1" fmla="*/ 1751445 w 2089604"/>
                  <a:gd name="connsiteY1" fmla="*/ 0 h 1010964"/>
                  <a:gd name="connsiteX2" fmla="*/ 2088381 w 2089604"/>
                  <a:gd name="connsiteY2" fmla="*/ 239296 h 1010964"/>
                  <a:gd name="connsiteX3" fmla="*/ 2089604 w 2089604"/>
                  <a:gd name="connsiteY3" fmla="*/ 1010964 h 10109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89604" h="1010964">
                    <a:moveTo>
                      <a:pt x="0" y="984"/>
                    </a:moveTo>
                    <a:lnTo>
                      <a:pt x="1751445" y="0"/>
                    </a:lnTo>
                    <a:lnTo>
                      <a:pt x="2088381" y="239296"/>
                    </a:lnTo>
                    <a:cubicBezTo>
                      <a:pt x="2088789" y="496519"/>
                      <a:pt x="2089196" y="753741"/>
                      <a:pt x="2089604" y="1010964"/>
                    </a:cubicBezTo>
                  </a:path>
                </a:pathLst>
              </a:custGeom>
              <a:ln w="19050">
                <a:solidFill>
                  <a:schemeClr val="bg1">
                    <a:alpha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7" name="Freeform 496"/>
              <p:cNvSpPr/>
              <p:nvPr/>
            </p:nvSpPr>
            <p:spPr bwMode="gray">
              <a:xfrm rot="16200000" flipV="1">
                <a:off x="2051752" y="4003248"/>
                <a:ext cx="551872" cy="536380"/>
              </a:xfrm>
              <a:custGeom>
                <a:avLst/>
                <a:gdLst>
                  <a:gd name="connsiteX0" fmla="*/ 17929 w 2848535"/>
                  <a:gd name="connsiteY0" fmla="*/ 181536 h 199465"/>
                  <a:gd name="connsiteX1" fmla="*/ 320488 w 2848535"/>
                  <a:gd name="connsiteY1" fmla="*/ 181536 h 199465"/>
                  <a:gd name="connsiteX2" fmla="*/ 421341 w 2848535"/>
                  <a:gd name="connsiteY2" fmla="*/ 73959 h 199465"/>
                  <a:gd name="connsiteX3" fmla="*/ 2848535 w 2848535"/>
                  <a:gd name="connsiteY3" fmla="*/ 0 h 199465"/>
                  <a:gd name="connsiteX4" fmla="*/ 2848535 w 2848535"/>
                  <a:gd name="connsiteY4" fmla="*/ 0 h 199465"/>
                  <a:gd name="connsiteX0" fmla="*/ 0 w 2830606"/>
                  <a:gd name="connsiteY0" fmla="*/ 181536 h 199465"/>
                  <a:gd name="connsiteX1" fmla="*/ 302559 w 2830606"/>
                  <a:gd name="connsiteY1" fmla="*/ 181536 h 199465"/>
                  <a:gd name="connsiteX2" fmla="*/ 403412 w 2830606"/>
                  <a:gd name="connsiteY2" fmla="*/ 73959 h 199465"/>
                  <a:gd name="connsiteX3" fmla="*/ 2830606 w 2830606"/>
                  <a:gd name="connsiteY3" fmla="*/ 0 h 199465"/>
                  <a:gd name="connsiteX4" fmla="*/ 2830606 w 2830606"/>
                  <a:gd name="connsiteY4" fmla="*/ 0 h 199465"/>
                  <a:gd name="connsiteX0" fmla="*/ 0 w 2830606"/>
                  <a:gd name="connsiteY0" fmla="*/ 181536 h 181536"/>
                  <a:gd name="connsiteX1" fmla="*/ 302559 w 2830606"/>
                  <a:gd name="connsiteY1" fmla="*/ 181536 h 181536"/>
                  <a:gd name="connsiteX2" fmla="*/ 403412 w 2830606"/>
                  <a:gd name="connsiteY2" fmla="*/ 73959 h 181536"/>
                  <a:gd name="connsiteX3" fmla="*/ 2830606 w 2830606"/>
                  <a:gd name="connsiteY3" fmla="*/ 0 h 181536"/>
                  <a:gd name="connsiteX4" fmla="*/ 2830606 w 2830606"/>
                  <a:gd name="connsiteY4" fmla="*/ 0 h 181536"/>
                  <a:gd name="connsiteX0" fmla="*/ 0 w 2830606"/>
                  <a:gd name="connsiteY0" fmla="*/ 181536 h 181536"/>
                  <a:gd name="connsiteX1" fmla="*/ 302559 w 2830606"/>
                  <a:gd name="connsiteY1" fmla="*/ 181536 h 181536"/>
                  <a:gd name="connsiteX2" fmla="*/ 403412 w 2830606"/>
                  <a:gd name="connsiteY2" fmla="*/ 73959 h 181536"/>
                  <a:gd name="connsiteX3" fmla="*/ 2830606 w 2830606"/>
                  <a:gd name="connsiteY3" fmla="*/ 0 h 181536"/>
                  <a:gd name="connsiteX4" fmla="*/ 2830606 w 2830606"/>
                  <a:gd name="connsiteY4" fmla="*/ 0 h 181536"/>
                  <a:gd name="connsiteX0" fmla="*/ 0 w 2830606"/>
                  <a:gd name="connsiteY0" fmla="*/ 181536 h 181536"/>
                  <a:gd name="connsiteX1" fmla="*/ 302559 w 2830606"/>
                  <a:gd name="connsiteY1" fmla="*/ 181536 h 181536"/>
                  <a:gd name="connsiteX2" fmla="*/ 477371 w 2830606"/>
                  <a:gd name="connsiteY2" fmla="*/ 15688 h 181536"/>
                  <a:gd name="connsiteX3" fmla="*/ 2830606 w 2830606"/>
                  <a:gd name="connsiteY3" fmla="*/ 0 h 181536"/>
                  <a:gd name="connsiteX4" fmla="*/ 2830606 w 2830606"/>
                  <a:gd name="connsiteY4" fmla="*/ 0 h 181536"/>
                  <a:gd name="connsiteX0" fmla="*/ 0 w 2830606"/>
                  <a:gd name="connsiteY0" fmla="*/ 181536 h 181536"/>
                  <a:gd name="connsiteX1" fmla="*/ 302559 w 2830606"/>
                  <a:gd name="connsiteY1" fmla="*/ 181536 h 181536"/>
                  <a:gd name="connsiteX2" fmla="*/ 477371 w 2830606"/>
                  <a:gd name="connsiteY2" fmla="*/ 15688 h 181536"/>
                  <a:gd name="connsiteX3" fmla="*/ 2830606 w 2830606"/>
                  <a:gd name="connsiteY3" fmla="*/ 0 h 181536"/>
                  <a:gd name="connsiteX4" fmla="*/ 2810436 w 2830606"/>
                  <a:gd name="connsiteY4" fmla="*/ 13447 h 181536"/>
                  <a:gd name="connsiteX0" fmla="*/ 0 w 2830606"/>
                  <a:gd name="connsiteY0" fmla="*/ 186018 h 186018"/>
                  <a:gd name="connsiteX1" fmla="*/ 302559 w 2830606"/>
                  <a:gd name="connsiteY1" fmla="*/ 186018 h 186018"/>
                  <a:gd name="connsiteX2" fmla="*/ 477371 w 2830606"/>
                  <a:gd name="connsiteY2" fmla="*/ 0 h 186018"/>
                  <a:gd name="connsiteX3" fmla="*/ 2830606 w 2830606"/>
                  <a:gd name="connsiteY3" fmla="*/ 4482 h 186018"/>
                  <a:gd name="connsiteX4" fmla="*/ 2810436 w 2830606"/>
                  <a:gd name="connsiteY4" fmla="*/ 17929 h 186018"/>
                  <a:gd name="connsiteX0" fmla="*/ 0 w 2830606"/>
                  <a:gd name="connsiteY0" fmla="*/ 186018 h 186018"/>
                  <a:gd name="connsiteX1" fmla="*/ 302559 w 2830606"/>
                  <a:gd name="connsiteY1" fmla="*/ 186018 h 186018"/>
                  <a:gd name="connsiteX2" fmla="*/ 477371 w 2830606"/>
                  <a:gd name="connsiteY2" fmla="*/ 0 h 186018"/>
                  <a:gd name="connsiteX3" fmla="*/ 2830606 w 2830606"/>
                  <a:gd name="connsiteY3" fmla="*/ 4482 h 186018"/>
                  <a:gd name="connsiteX0" fmla="*/ 0 w 3211606"/>
                  <a:gd name="connsiteY0" fmla="*/ 0 h 567018"/>
                  <a:gd name="connsiteX1" fmla="*/ 683559 w 3211606"/>
                  <a:gd name="connsiteY1" fmla="*/ 567018 h 567018"/>
                  <a:gd name="connsiteX2" fmla="*/ 858371 w 3211606"/>
                  <a:gd name="connsiteY2" fmla="*/ 381000 h 567018"/>
                  <a:gd name="connsiteX3" fmla="*/ 3211606 w 3211606"/>
                  <a:gd name="connsiteY3" fmla="*/ 385482 h 567018"/>
                  <a:gd name="connsiteX0" fmla="*/ 0 w 3211606"/>
                  <a:gd name="connsiteY0" fmla="*/ 0 h 385482"/>
                  <a:gd name="connsiteX1" fmla="*/ 0 w 3211606"/>
                  <a:gd name="connsiteY1" fmla="*/ 228600 h 385482"/>
                  <a:gd name="connsiteX2" fmla="*/ 858371 w 3211606"/>
                  <a:gd name="connsiteY2" fmla="*/ 381000 h 385482"/>
                  <a:gd name="connsiteX3" fmla="*/ 3211606 w 3211606"/>
                  <a:gd name="connsiteY3" fmla="*/ 385482 h 385482"/>
                  <a:gd name="connsiteX0" fmla="*/ 0 w 3211606"/>
                  <a:gd name="connsiteY0" fmla="*/ 0 h 385482"/>
                  <a:gd name="connsiteX1" fmla="*/ 0 w 3211606"/>
                  <a:gd name="connsiteY1" fmla="*/ 228600 h 385482"/>
                  <a:gd name="connsiteX2" fmla="*/ 914400 w 3211606"/>
                  <a:gd name="connsiteY2" fmla="*/ 228600 h 385482"/>
                  <a:gd name="connsiteX3" fmla="*/ 3211606 w 3211606"/>
                  <a:gd name="connsiteY3" fmla="*/ 385482 h 385482"/>
                  <a:gd name="connsiteX0" fmla="*/ 0 w 914400"/>
                  <a:gd name="connsiteY0" fmla="*/ 0 h 381000"/>
                  <a:gd name="connsiteX1" fmla="*/ 0 w 914400"/>
                  <a:gd name="connsiteY1" fmla="*/ 228600 h 381000"/>
                  <a:gd name="connsiteX2" fmla="*/ 914400 w 914400"/>
                  <a:gd name="connsiteY2" fmla="*/ 228600 h 381000"/>
                  <a:gd name="connsiteX3" fmla="*/ 914400 w 914400"/>
                  <a:gd name="connsiteY3" fmla="*/ 381000 h 381000"/>
                  <a:gd name="connsiteX0" fmla="*/ 0 w 914400"/>
                  <a:gd name="connsiteY0" fmla="*/ 0 h 471678"/>
                  <a:gd name="connsiteX1" fmla="*/ 0 w 914400"/>
                  <a:gd name="connsiteY1" fmla="*/ 228600 h 471678"/>
                  <a:gd name="connsiteX2" fmla="*/ 914400 w 914400"/>
                  <a:gd name="connsiteY2" fmla="*/ 228600 h 471678"/>
                  <a:gd name="connsiteX3" fmla="*/ 891540 w 914400"/>
                  <a:gd name="connsiteY3" fmla="*/ 471678 h 471678"/>
                  <a:gd name="connsiteX0" fmla="*/ 0 w 891540"/>
                  <a:gd name="connsiteY0" fmla="*/ 0 h 471678"/>
                  <a:gd name="connsiteX1" fmla="*/ 0 w 891540"/>
                  <a:gd name="connsiteY1" fmla="*/ 228600 h 471678"/>
                  <a:gd name="connsiteX2" fmla="*/ 643890 w 891540"/>
                  <a:gd name="connsiteY2" fmla="*/ 267462 h 471678"/>
                  <a:gd name="connsiteX3" fmla="*/ 891540 w 891540"/>
                  <a:gd name="connsiteY3" fmla="*/ 471678 h 471678"/>
                  <a:gd name="connsiteX0" fmla="*/ 0 w 891540"/>
                  <a:gd name="connsiteY0" fmla="*/ 0 h 471678"/>
                  <a:gd name="connsiteX1" fmla="*/ 26670 w 891540"/>
                  <a:gd name="connsiteY1" fmla="*/ 257746 h 471678"/>
                  <a:gd name="connsiteX2" fmla="*/ 643890 w 891540"/>
                  <a:gd name="connsiteY2" fmla="*/ 267462 h 471678"/>
                  <a:gd name="connsiteX3" fmla="*/ 891540 w 891540"/>
                  <a:gd name="connsiteY3" fmla="*/ 471678 h 471678"/>
                  <a:gd name="connsiteX0" fmla="*/ 0 w 891540"/>
                  <a:gd name="connsiteY0" fmla="*/ 0 h 471678"/>
                  <a:gd name="connsiteX1" fmla="*/ 7620 w 891540"/>
                  <a:gd name="connsiteY1" fmla="*/ 267461 h 471678"/>
                  <a:gd name="connsiteX2" fmla="*/ 643890 w 891540"/>
                  <a:gd name="connsiteY2" fmla="*/ 267462 h 471678"/>
                  <a:gd name="connsiteX3" fmla="*/ 891540 w 891540"/>
                  <a:gd name="connsiteY3" fmla="*/ 471678 h 471678"/>
                  <a:gd name="connsiteX0" fmla="*/ 0 w 883920"/>
                  <a:gd name="connsiteY0" fmla="*/ 0 h 204217"/>
                  <a:gd name="connsiteX1" fmla="*/ 636270 w 883920"/>
                  <a:gd name="connsiteY1" fmla="*/ 1 h 204217"/>
                  <a:gd name="connsiteX2" fmla="*/ 883920 w 883920"/>
                  <a:gd name="connsiteY2" fmla="*/ 204217 h 204217"/>
                  <a:gd name="connsiteX0" fmla="*/ 0 w 883920"/>
                  <a:gd name="connsiteY0" fmla="*/ 0 h 204217"/>
                  <a:gd name="connsiteX1" fmla="*/ 557948 w 883920"/>
                  <a:gd name="connsiteY1" fmla="*/ 1 h 204217"/>
                  <a:gd name="connsiteX2" fmla="*/ 883920 w 883920"/>
                  <a:gd name="connsiteY2" fmla="*/ 204217 h 204217"/>
                  <a:gd name="connsiteX0" fmla="*/ 0 w 788308"/>
                  <a:gd name="connsiteY0" fmla="*/ 0 h 309556"/>
                  <a:gd name="connsiteX1" fmla="*/ 557948 w 788308"/>
                  <a:gd name="connsiteY1" fmla="*/ 1 h 309556"/>
                  <a:gd name="connsiteX2" fmla="*/ 788308 w 788308"/>
                  <a:gd name="connsiteY2" fmla="*/ 309556 h 309556"/>
                  <a:gd name="connsiteX0" fmla="*/ 0 w 788308"/>
                  <a:gd name="connsiteY0" fmla="*/ 0 h 309556"/>
                  <a:gd name="connsiteX1" fmla="*/ 451372 w 788308"/>
                  <a:gd name="connsiteY1" fmla="*/ 0 h 309556"/>
                  <a:gd name="connsiteX2" fmla="*/ 788308 w 788308"/>
                  <a:gd name="connsiteY2" fmla="*/ 309556 h 309556"/>
                  <a:gd name="connsiteX0" fmla="*/ 0 w 788308"/>
                  <a:gd name="connsiteY0" fmla="*/ 0 h 309556"/>
                  <a:gd name="connsiteX1" fmla="*/ 451372 w 788308"/>
                  <a:gd name="connsiteY1" fmla="*/ 0 h 309556"/>
                  <a:gd name="connsiteX2" fmla="*/ 788308 w 788308"/>
                  <a:gd name="connsiteY2" fmla="*/ 135461 h 309556"/>
                  <a:gd name="connsiteX3" fmla="*/ 788308 w 788308"/>
                  <a:gd name="connsiteY3" fmla="*/ 309556 h 309556"/>
                  <a:gd name="connsiteX0" fmla="*/ 0 w 788308"/>
                  <a:gd name="connsiteY0" fmla="*/ 0 h 822004"/>
                  <a:gd name="connsiteX1" fmla="*/ 451372 w 788308"/>
                  <a:gd name="connsiteY1" fmla="*/ 0 h 822004"/>
                  <a:gd name="connsiteX2" fmla="*/ 788308 w 788308"/>
                  <a:gd name="connsiteY2" fmla="*/ 135461 h 822004"/>
                  <a:gd name="connsiteX3" fmla="*/ 788308 w 788308"/>
                  <a:gd name="connsiteY3" fmla="*/ 822004 h 822004"/>
                  <a:gd name="connsiteX0" fmla="*/ 0 w 788308"/>
                  <a:gd name="connsiteY0" fmla="*/ 2 h 822006"/>
                  <a:gd name="connsiteX1" fmla="*/ 230883 w 788308"/>
                  <a:gd name="connsiteY1" fmla="*/ 0 h 822006"/>
                  <a:gd name="connsiteX2" fmla="*/ 451372 w 788308"/>
                  <a:gd name="connsiteY2" fmla="*/ 2 h 822006"/>
                  <a:gd name="connsiteX3" fmla="*/ 788308 w 788308"/>
                  <a:gd name="connsiteY3" fmla="*/ 135463 h 822006"/>
                  <a:gd name="connsiteX4" fmla="*/ 788308 w 788308"/>
                  <a:gd name="connsiteY4" fmla="*/ 822006 h 822006"/>
                  <a:gd name="connsiteX0" fmla="*/ 1 w 557426"/>
                  <a:gd name="connsiteY0" fmla="*/ 0 h 822006"/>
                  <a:gd name="connsiteX1" fmla="*/ 220490 w 557426"/>
                  <a:gd name="connsiteY1" fmla="*/ 2 h 822006"/>
                  <a:gd name="connsiteX2" fmla="*/ 557426 w 557426"/>
                  <a:gd name="connsiteY2" fmla="*/ 135463 h 822006"/>
                  <a:gd name="connsiteX3" fmla="*/ 557426 w 557426"/>
                  <a:gd name="connsiteY3" fmla="*/ 822006 h 822006"/>
                  <a:gd name="connsiteX0" fmla="*/ 0 w 1391259"/>
                  <a:gd name="connsiteY0" fmla="*/ 0 h 822007"/>
                  <a:gd name="connsiteX1" fmla="*/ 1054323 w 1391259"/>
                  <a:gd name="connsiteY1" fmla="*/ 3 h 822007"/>
                  <a:gd name="connsiteX2" fmla="*/ 1391259 w 1391259"/>
                  <a:gd name="connsiteY2" fmla="*/ 135464 h 822007"/>
                  <a:gd name="connsiteX3" fmla="*/ 1391259 w 1391259"/>
                  <a:gd name="connsiteY3" fmla="*/ 822007 h 822007"/>
                  <a:gd name="connsiteX0" fmla="*/ 0 w 1391259"/>
                  <a:gd name="connsiteY0" fmla="*/ 0 h 822007"/>
                  <a:gd name="connsiteX1" fmla="*/ 1054323 w 1391259"/>
                  <a:gd name="connsiteY1" fmla="*/ 3 h 822007"/>
                  <a:gd name="connsiteX2" fmla="*/ 1391259 w 1391259"/>
                  <a:gd name="connsiteY2" fmla="*/ 239299 h 822007"/>
                  <a:gd name="connsiteX3" fmla="*/ 1391259 w 1391259"/>
                  <a:gd name="connsiteY3" fmla="*/ 822007 h 822007"/>
                  <a:gd name="connsiteX0" fmla="*/ 0 w 1391259"/>
                  <a:gd name="connsiteY0" fmla="*/ 0 h 706964"/>
                  <a:gd name="connsiteX1" fmla="*/ 1054323 w 1391259"/>
                  <a:gd name="connsiteY1" fmla="*/ 3 h 706964"/>
                  <a:gd name="connsiteX2" fmla="*/ 1391259 w 1391259"/>
                  <a:gd name="connsiteY2" fmla="*/ 239299 h 706964"/>
                  <a:gd name="connsiteX3" fmla="*/ 1391259 w 1391259"/>
                  <a:gd name="connsiteY3" fmla="*/ 706964 h 706964"/>
                  <a:gd name="connsiteX0" fmla="*/ 0 w 1392482"/>
                  <a:gd name="connsiteY0" fmla="*/ 0 h 1010967"/>
                  <a:gd name="connsiteX1" fmla="*/ 1054323 w 1392482"/>
                  <a:gd name="connsiteY1" fmla="*/ 3 h 1010967"/>
                  <a:gd name="connsiteX2" fmla="*/ 1391259 w 1392482"/>
                  <a:gd name="connsiteY2" fmla="*/ 239299 h 1010967"/>
                  <a:gd name="connsiteX3" fmla="*/ 1392482 w 1392482"/>
                  <a:gd name="connsiteY3" fmla="*/ 1010967 h 1010967"/>
                  <a:gd name="connsiteX0" fmla="*/ 0 w 1392482"/>
                  <a:gd name="connsiteY0" fmla="*/ 0 h 953833"/>
                  <a:gd name="connsiteX1" fmla="*/ 1054323 w 1392482"/>
                  <a:gd name="connsiteY1" fmla="*/ 3 h 953833"/>
                  <a:gd name="connsiteX2" fmla="*/ 1391259 w 1392482"/>
                  <a:gd name="connsiteY2" fmla="*/ 239299 h 953833"/>
                  <a:gd name="connsiteX3" fmla="*/ 1392481 w 1392482"/>
                  <a:gd name="connsiteY3" fmla="*/ 953832 h 9538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92482" h="953833">
                    <a:moveTo>
                      <a:pt x="0" y="0"/>
                    </a:moveTo>
                    <a:lnTo>
                      <a:pt x="1054323" y="3"/>
                    </a:lnTo>
                    <a:lnTo>
                      <a:pt x="1391259" y="239299"/>
                    </a:lnTo>
                    <a:cubicBezTo>
                      <a:pt x="1391667" y="496522"/>
                      <a:pt x="1392073" y="696609"/>
                      <a:pt x="1392481" y="953832"/>
                    </a:cubicBezTo>
                  </a:path>
                </a:pathLst>
              </a:custGeom>
              <a:ln w="19050">
                <a:solidFill>
                  <a:schemeClr val="bg1">
                    <a:alpha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98" name="Straight Connector 497"/>
              <p:cNvCxnSpPr>
                <a:stCxn id="307" idx="4"/>
                <a:endCxn id="344" idx="0"/>
              </p:cNvCxnSpPr>
              <p:nvPr/>
            </p:nvCxnSpPr>
            <p:spPr bwMode="gray">
              <a:xfrm>
                <a:off x="3696091" y="3603742"/>
                <a:ext cx="2285" cy="349219"/>
              </a:xfrm>
              <a:prstGeom prst="line">
                <a:avLst/>
              </a:prstGeom>
              <a:ln w="19050">
                <a:solidFill>
                  <a:schemeClr val="bg1">
                    <a:alpha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9" name="Straight Connector 255"/>
              <p:cNvCxnSpPr>
                <a:stCxn id="306" idx="4"/>
                <a:endCxn id="341" idx="0"/>
              </p:cNvCxnSpPr>
              <p:nvPr/>
            </p:nvCxnSpPr>
            <p:spPr bwMode="gray">
              <a:xfrm>
                <a:off x="4013594" y="3603742"/>
                <a:ext cx="564" cy="158759"/>
              </a:xfrm>
              <a:prstGeom prst="line">
                <a:avLst/>
              </a:prstGeom>
              <a:ln w="19050">
                <a:solidFill>
                  <a:schemeClr val="bg1">
                    <a:alpha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0" name="Shape 499"/>
              <p:cNvCxnSpPr>
                <a:stCxn id="344" idx="2"/>
                <a:endCxn id="308" idx="4"/>
              </p:cNvCxnSpPr>
              <p:nvPr/>
            </p:nvCxnSpPr>
            <p:spPr bwMode="gray">
              <a:xfrm rot="10800000">
                <a:off x="3346838" y="3380448"/>
                <a:ext cx="284069" cy="639982"/>
              </a:xfrm>
              <a:prstGeom prst="bentConnector2">
                <a:avLst/>
              </a:prstGeom>
              <a:ln w="19050">
                <a:solidFill>
                  <a:schemeClr val="bg1">
                    <a:alpha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1" name="Straight Connector 500"/>
              <p:cNvCxnSpPr/>
              <p:nvPr/>
            </p:nvCxnSpPr>
            <p:spPr bwMode="gray">
              <a:xfrm flipH="1">
                <a:off x="366010" y="3331660"/>
                <a:ext cx="1597" cy="831113"/>
              </a:xfrm>
              <a:prstGeom prst="line">
                <a:avLst/>
              </a:prstGeom>
              <a:ln w="19050">
                <a:solidFill>
                  <a:schemeClr val="bg1">
                    <a:alpha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2" name="Straight Connector 258"/>
              <p:cNvCxnSpPr>
                <a:stCxn id="342" idx="6"/>
                <a:endCxn id="334" idx="2"/>
              </p:cNvCxnSpPr>
              <p:nvPr/>
            </p:nvCxnSpPr>
            <p:spPr bwMode="gray">
              <a:xfrm>
                <a:off x="1651723" y="3011566"/>
                <a:ext cx="289285" cy="0"/>
              </a:xfrm>
              <a:prstGeom prst="line">
                <a:avLst/>
              </a:prstGeom>
              <a:ln w="19050">
                <a:solidFill>
                  <a:schemeClr val="bg1">
                    <a:alpha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3" name="Elbow Connector 502"/>
              <p:cNvCxnSpPr>
                <a:stCxn id="395" idx="2"/>
                <a:endCxn id="312" idx="0"/>
              </p:cNvCxnSpPr>
              <p:nvPr/>
            </p:nvCxnSpPr>
            <p:spPr bwMode="gray">
              <a:xfrm rot="5400000">
                <a:off x="2987097" y="1998160"/>
                <a:ext cx="543261" cy="337074"/>
              </a:xfrm>
              <a:prstGeom prst="bentConnector3">
                <a:avLst>
                  <a:gd name="adj1" fmla="val 16280"/>
                </a:avLst>
              </a:prstGeom>
              <a:ln w="19050">
                <a:solidFill>
                  <a:schemeClr val="bg1">
                    <a:alpha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4" name="Elbow Connector 367"/>
              <p:cNvCxnSpPr>
                <a:endCxn id="311" idx="0"/>
              </p:cNvCxnSpPr>
              <p:nvPr/>
            </p:nvCxnSpPr>
            <p:spPr bwMode="gray">
              <a:xfrm rot="10800000" flipV="1">
                <a:off x="3280693" y="2181637"/>
                <a:ext cx="522116" cy="256689"/>
              </a:xfrm>
              <a:prstGeom prst="bentConnector2">
                <a:avLst/>
              </a:prstGeom>
              <a:ln w="19050">
                <a:solidFill>
                  <a:schemeClr val="bg1">
                    <a:alpha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5" name="Freeform 261"/>
              <p:cNvSpPr/>
              <p:nvPr/>
            </p:nvSpPr>
            <p:spPr bwMode="gray">
              <a:xfrm rot="16200000" flipH="1">
                <a:off x="3184057" y="2518646"/>
                <a:ext cx="271936" cy="467645"/>
              </a:xfrm>
              <a:custGeom>
                <a:avLst/>
                <a:gdLst>
                  <a:gd name="connsiteX0" fmla="*/ 17929 w 2848535"/>
                  <a:gd name="connsiteY0" fmla="*/ 181536 h 199465"/>
                  <a:gd name="connsiteX1" fmla="*/ 320488 w 2848535"/>
                  <a:gd name="connsiteY1" fmla="*/ 181536 h 199465"/>
                  <a:gd name="connsiteX2" fmla="*/ 421341 w 2848535"/>
                  <a:gd name="connsiteY2" fmla="*/ 73959 h 199465"/>
                  <a:gd name="connsiteX3" fmla="*/ 2848535 w 2848535"/>
                  <a:gd name="connsiteY3" fmla="*/ 0 h 199465"/>
                  <a:gd name="connsiteX4" fmla="*/ 2848535 w 2848535"/>
                  <a:gd name="connsiteY4" fmla="*/ 0 h 199465"/>
                  <a:gd name="connsiteX0" fmla="*/ 0 w 2830606"/>
                  <a:gd name="connsiteY0" fmla="*/ 181536 h 199465"/>
                  <a:gd name="connsiteX1" fmla="*/ 302559 w 2830606"/>
                  <a:gd name="connsiteY1" fmla="*/ 181536 h 199465"/>
                  <a:gd name="connsiteX2" fmla="*/ 403412 w 2830606"/>
                  <a:gd name="connsiteY2" fmla="*/ 73959 h 199465"/>
                  <a:gd name="connsiteX3" fmla="*/ 2830606 w 2830606"/>
                  <a:gd name="connsiteY3" fmla="*/ 0 h 199465"/>
                  <a:gd name="connsiteX4" fmla="*/ 2830606 w 2830606"/>
                  <a:gd name="connsiteY4" fmla="*/ 0 h 199465"/>
                  <a:gd name="connsiteX0" fmla="*/ 0 w 2830606"/>
                  <a:gd name="connsiteY0" fmla="*/ 181536 h 181536"/>
                  <a:gd name="connsiteX1" fmla="*/ 302559 w 2830606"/>
                  <a:gd name="connsiteY1" fmla="*/ 181536 h 181536"/>
                  <a:gd name="connsiteX2" fmla="*/ 403412 w 2830606"/>
                  <a:gd name="connsiteY2" fmla="*/ 73959 h 181536"/>
                  <a:gd name="connsiteX3" fmla="*/ 2830606 w 2830606"/>
                  <a:gd name="connsiteY3" fmla="*/ 0 h 181536"/>
                  <a:gd name="connsiteX4" fmla="*/ 2830606 w 2830606"/>
                  <a:gd name="connsiteY4" fmla="*/ 0 h 181536"/>
                  <a:gd name="connsiteX0" fmla="*/ 0 w 2830606"/>
                  <a:gd name="connsiteY0" fmla="*/ 181536 h 181536"/>
                  <a:gd name="connsiteX1" fmla="*/ 302559 w 2830606"/>
                  <a:gd name="connsiteY1" fmla="*/ 181536 h 181536"/>
                  <a:gd name="connsiteX2" fmla="*/ 403412 w 2830606"/>
                  <a:gd name="connsiteY2" fmla="*/ 73959 h 181536"/>
                  <a:gd name="connsiteX3" fmla="*/ 2830606 w 2830606"/>
                  <a:gd name="connsiteY3" fmla="*/ 0 h 181536"/>
                  <a:gd name="connsiteX4" fmla="*/ 2830606 w 2830606"/>
                  <a:gd name="connsiteY4" fmla="*/ 0 h 181536"/>
                  <a:gd name="connsiteX0" fmla="*/ 0 w 2830606"/>
                  <a:gd name="connsiteY0" fmla="*/ 181536 h 181536"/>
                  <a:gd name="connsiteX1" fmla="*/ 302559 w 2830606"/>
                  <a:gd name="connsiteY1" fmla="*/ 181536 h 181536"/>
                  <a:gd name="connsiteX2" fmla="*/ 477371 w 2830606"/>
                  <a:gd name="connsiteY2" fmla="*/ 15688 h 181536"/>
                  <a:gd name="connsiteX3" fmla="*/ 2830606 w 2830606"/>
                  <a:gd name="connsiteY3" fmla="*/ 0 h 181536"/>
                  <a:gd name="connsiteX4" fmla="*/ 2830606 w 2830606"/>
                  <a:gd name="connsiteY4" fmla="*/ 0 h 181536"/>
                  <a:gd name="connsiteX0" fmla="*/ 0 w 2830606"/>
                  <a:gd name="connsiteY0" fmla="*/ 181536 h 181536"/>
                  <a:gd name="connsiteX1" fmla="*/ 302559 w 2830606"/>
                  <a:gd name="connsiteY1" fmla="*/ 181536 h 181536"/>
                  <a:gd name="connsiteX2" fmla="*/ 477371 w 2830606"/>
                  <a:gd name="connsiteY2" fmla="*/ 15688 h 181536"/>
                  <a:gd name="connsiteX3" fmla="*/ 2830606 w 2830606"/>
                  <a:gd name="connsiteY3" fmla="*/ 0 h 181536"/>
                  <a:gd name="connsiteX4" fmla="*/ 2810436 w 2830606"/>
                  <a:gd name="connsiteY4" fmla="*/ 13447 h 181536"/>
                  <a:gd name="connsiteX0" fmla="*/ 0 w 2830606"/>
                  <a:gd name="connsiteY0" fmla="*/ 186018 h 186018"/>
                  <a:gd name="connsiteX1" fmla="*/ 302559 w 2830606"/>
                  <a:gd name="connsiteY1" fmla="*/ 186018 h 186018"/>
                  <a:gd name="connsiteX2" fmla="*/ 477371 w 2830606"/>
                  <a:gd name="connsiteY2" fmla="*/ 0 h 186018"/>
                  <a:gd name="connsiteX3" fmla="*/ 2830606 w 2830606"/>
                  <a:gd name="connsiteY3" fmla="*/ 4482 h 186018"/>
                  <a:gd name="connsiteX4" fmla="*/ 2810436 w 2830606"/>
                  <a:gd name="connsiteY4" fmla="*/ 17929 h 186018"/>
                  <a:gd name="connsiteX0" fmla="*/ 0 w 2830606"/>
                  <a:gd name="connsiteY0" fmla="*/ 186018 h 186018"/>
                  <a:gd name="connsiteX1" fmla="*/ 302559 w 2830606"/>
                  <a:gd name="connsiteY1" fmla="*/ 186018 h 186018"/>
                  <a:gd name="connsiteX2" fmla="*/ 477371 w 2830606"/>
                  <a:gd name="connsiteY2" fmla="*/ 0 h 186018"/>
                  <a:gd name="connsiteX3" fmla="*/ 2830606 w 2830606"/>
                  <a:gd name="connsiteY3" fmla="*/ 4482 h 186018"/>
                  <a:gd name="connsiteX0" fmla="*/ 0 w 3211606"/>
                  <a:gd name="connsiteY0" fmla="*/ 0 h 567018"/>
                  <a:gd name="connsiteX1" fmla="*/ 683559 w 3211606"/>
                  <a:gd name="connsiteY1" fmla="*/ 567018 h 567018"/>
                  <a:gd name="connsiteX2" fmla="*/ 858371 w 3211606"/>
                  <a:gd name="connsiteY2" fmla="*/ 381000 h 567018"/>
                  <a:gd name="connsiteX3" fmla="*/ 3211606 w 3211606"/>
                  <a:gd name="connsiteY3" fmla="*/ 385482 h 567018"/>
                  <a:gd name="connsiteX0" fmla="*/ 0 w 3211606"/>
                  <a:gd name="connsiteY0" fmla="*/ 0 h 385482"/>
                  <a:gd name="connsiteX1" fmla="*/ 0 w 3211606"/>
                  <a:gd name="connsiteY1" fmla="*/ 228600 h 385482"/>
                  <a:gd name="connsiteX2" fmla="*/ 858371 w 3211606"/>
                  <a:gd name="connsiteY2" fmla="*/ 381000 h 385482"/>
                  <a:gd name="connsiteX3" fmla="*/ 3211606 w 3211606"/>
                  <a:gd name="connsiteY3" fmla="*/ 385482 h 385482"/>
                  <a:gd name="connsiteX0" fmla="*/ 0 w 3211606"/>
                  <a:gd name="connsiteY0" fmla="*/ 0 h 385482"/>
                  <a:gd name="connsiteX1" fmla="*/ 0 w 3211606"/>
                  <a:gd name="connsiteY1" fmla="*/ 228600 h 385482"/>
                  <a:gd name="connsiteX2" fmla="*/ 914400 w 3211606"/>
                  <a:gd name="connsiteY2" fmla="*/ 228600 h 385482"/>
                  <a:gd name="connsiteX3" fmla="*/ 3211606 w 3211606"/>
                  <a:gd name="connsiteY3" fmla="*/ 385482 h 385482"/>
                  <a:gd name="connsiteX0" fmla="*/ 0 w 914400"/>
                  <a:gd name="connsiteY0" fmla="*/ 0 h 381000"/>
                  <a:gd name="connsiteX1" fmla="*/ 0 w 914400"/>
                  <a:gd name="connsiteY1" fmla="*/ 228600 h 381000"/>
                  <a:gd name="connsiteX2" fmla="*/ 914400 w 914400"/>
                  <a:gd name="connsiteY2" fmla="*/ 228600 h 381000"/>
                  <a:gd name="connsiteX3" fmla="*/ 914400 w 914400"/>
                  <a:gd name="connsiteY3" fmla="*/ 381000 h 381000"/>
                  <a:gd name="connsiteX0" fmla="*/ 0 w 914400"/>
                  <a:gd name="connsiteY0" fmla="*/ 0 h 471678"/>
                  <a:gd name="connsiteX1" fmla="*/ 0 w 914400"/>
                  <a:gd name="connsiteY1" fmla="*/ 228600 h 471678"/>
                  <a:gd name="connsiteX2" fmla="*/ 914400 w 914400"/>
                  <a:gd name="connsiteY2" fmla="*/ 228600 h 471678"/>
                  <a:gd name="connsiteX3" fmla="*/ 891540 w 914400"/>
                  <a:gd name="connsiteY3" fmla="*/ 471678 h 471678"/>
                  <a:gd name="connsiteX0" fmla="*/ 0 w 891540"/>
                  <a:gd name="connsiteY0" fmla="*/ 0 h 471678"/>
                  <a:gd name="connsiteX1" fmla="*/ 0 w 891540"/>
                  <a:gd name="connsiteY1" fmla="*/ 228600 h 471678"/>
                  <a:gd name="connsiteX2" fmla="*/ 643890 w 891540"/>
                  <a:gd name="connsiteY2" fmla="*/ 267462 h 471678"/>
                  <a:gd name="connsiteX3" fmla="*/ 891540 w 891540"/>
                  <a:gd name="connsiteY3" fmla="*/ 471678 h 471678"/>
                  <a:gd name="connsiteX0" fmla="*/ 0 w 891540"/>
                  <a:gd name="connsiteY0" fmla="*/ 0 h 471678"/>
                  <a:gd name="connsiteX1" fmla="*/ 26670 w 891540"/>
                  <a:gd name="connsiteY1" fmla="*/ 257746 h 471678"/>
                  <a:gd name="connsiteX2" fmla="*/ 643890 w 891540"/>
                  <a:gd name="connsiteY2" fmla="*/ 267462 h 471678"/>
                  <a:gd name="connsiteX3" fmla="*/ 891540 w 891540"/>
                  <a:gd name="connsiteY3" fmla="*/ 471678 h 471678"/>
                  <a:gd name="connsiteX0" fmla="*/ 0 w 891540"/>
                  <a:gd name="connsiteY0" fmla="*/ 0 h 471678"/>
                  <a:gd name="connsiteX1" fmla="*/ 7620 w 891540"/>
                  <a:gd name="connsiteY1" fmla="*/ 267461 h 471678"/>
                  <a:gd name="connsiteX2" fmla="*/ 643890 w 891540"/>
                  <a:gd name="connsiteY2" fmla="*/ 267462 h 471678"/>
                  <a:gd name="connsiteX3" fmla="*/ 891540 w 891540"/>
                  <a:gd name="connsiteY3" fmla="*/ 471678 h 471678"/>
                  <a:gd name="connsiteX0" fmla="*/ 0 w 883920"/>
                  <a:gd name="connsiteY0" fmla="*/ 0 h 204217"/>
                  <a:gd name="connsiteX1" fmla="*/ 636270 w 883920"/>
                  <a:gd name="connsiteY1" fmla="*/ 1 h 204217"/>
                  <a:gd name="connsiteX2" fmla="*/ 883920 w 883920"/>
                  <a:gd name="connsiteY2" fmla="*/ 204217 h 204217"/>
                  <a:gd name="connsiteX0" fmla="*/ 0 w 883920"/>
                  <a:gd name="connsiteY0" fmla="*/ 0 h 204217"/>
                  <a:gd name="connsiteX1" fmla="*/ 557948 w 883920"/>
                  <a:gd name="connsiteY1" fmla="*/ 1 h 204217"/>
                  <a:gd name="connsiteX2" fmla="*/ 883920 w 883920"/>
                  <a:gd name="connsiteY2" fmla="*/ 204217 h 204217"/>
                  <a:gd name="connsiteX0" fmla="*/ 0 w 788308"/>
                  <a:gd name="connsiteY0" fmla="*/ 0 h 309556"/>
                  <a:gd name="connsiteX1" fmla="*/ 557948 w 788308"/>
                  <a:gd name="connsiteY1" fmla="*/ 1 h 309556"/>
                  <a:gd name="connsiteX2" fmla="*/ 788308 w 788308"/>
                  <a:gd name="connsiteY2" fmla="*/ 309556 h 309556"/>
                  <a:gd name="connsiteX0" fmla="*/ 0 w 788308"/>
                  <a:gd name="connsiteY0" fmla="*/ 0 h 309556"/>
                  <a:gd name="connsiteX1" fmla="*/ 451372 w 788308"/>
                  <a:gd name="connsiteY1" fmla="*/ 0 h 309556"/>
                  <a:gd name="connsiteX2" fmla="*/ 788308 w 788308"/>
                  <a:gd name="connsiteY2" fmla="*/ 309556 h 309556"/>
                  <a:gd name="connsiteX0" fmla="*/ 0 w 788308"/>
                  <a:gd name="connsiteY0" fmla="*/ 0 h 309556"/>
                  <a:gd name="connsiteX1" fmla="*/ 451372 w 788308"/>
                  <a:gd name="connsiteY1" fmla="*/ 0 h 309556"/>
                  <a:gd name="connsiteX2" fmla="*/ 788308 w 788308"/>
                  <a:gd name="connsiteY2" fmla="*/ 135461 h 309556"/>
                  <a:gd name="connsiteX3" fmla="*/ 788308 w 788308"/>
                  <a:gd name="connsiteY3" fmla="*/ 309556 h 309556"/>
                  <a:gd name="connsiteX0" fmla="*/ 0 w 788308"/>
                  <a:gd name="connsiteY0" fmla="*/ 0 h 822004"/>
                  <a:gd name="connsiteX1" fmla="*/ 451372 w 788308"/>
                  <a:gd name="connsiteY1" fmla="*/ 0 h 822004"/>
                  <a:gd name="connsiteX2" fmla="*/ 788308 w 788308"/>
                  <a:gd name="connsiteY2" fmla="*/ 135461 h 822004"/>
                  <a:gd name="connsiteX3" fmla="*/ 788308 w 788308"/>
                  <a:gd name="connsiteY3" fmla="*/ 822004 h 822004"/>
                  <a:gd name="connsiteX0" fmla="*/ 0 w 788308"/>
                  <a:gd name="connsiteY0" fmla="*/ 2 h 822006"/>
                  <a:gd name="connsiteX1" fmla="*/ 230883 w 788308"/>
                  <a:gd name="connsiteY1" fmla="*/ 0 h 822006"/>
                  <a:gd name="connsiteX2" fmla="*/ 451372 w 788308"/>
                  <a:gd name="connsiteY2" fmla="*/ 2 h 822006"/>
                  <a:gd name="connsiteX3" fmla="*/ 788308 w 788308"/>
                  <a:gd name="connsiteY3" fmla="*/ 135463 h 822006"/>
                  <a:gd name="connsiteX4" fmla="*/ 788308 w 788308"/>
                  <a:gd name="connsiteY4" fmla="*/ 822006 h 822006"/>
                  <a:gd name="connsiteX0" fmla="*/ 1 w 557426"/>
                  <a:gd name="connsiteY0" fmla="*/ 0 h 822006"/>
                  <a:gd name="connsiteX1" fmla="*/ 220490 w 557426"/>
                  <a:gd name="connsiteY1" fmla="*/ 2 h 822006"/>
                  <a:gd name="connsiteX2" fmla="*/ 557426 w 557426"/>
                  <a:gd name="connsiteY2" fmla="*/ 135463 h 822006"/>
                  <a:gd name="connsiteX3" fmla="*/ 557426 w 557426"/>
                  <a:gd name="connsiteY3" fmla="*/ 822006 h 822006"/>
                  <a:gd name="connsiteX0" fmla="*/ 0 w 1391259"/>
                  <a:gd name="connsiteY0" fmla="*/ 0 h 822007"/>
                  <a:gd name="connsiteX1" fmla="*/ 1054323 w 1391259"/>
                  <a:gd name="connsiteY1" fmla="*/ 3 h 822007"/>
                  <a:gd name="connsiteX2" fmla="*/ 1391259 w 1391259"/>
                  <a:gd name="connsiteY2" fmla="*/ 135464 h 822007"/>
                  <a:gd name="connsiteX3" fmla="*/ 1391259 w 1391259"/>
                  <a:gd name="connsiteY3" fmla="*/ 822007 h 822007"/>
                  <a:gd name="connsiteX0" fmla="*/ 0 w 1391259"/>
                  <a:gd name="connsiteY0" fmla="*/ 0 h 822007"/>
                  <a:gd name="connsiteX1" fmla="*/ 1054323 w 1391259"/>
                  <a:gd name="connsiteY1" fmla="*/ 3 h 822007"/>
                  <a:gd name="connsiteX2" fmla="*/ 1391259 w 1391259"/>
                  <a:gd name="connsiteY2" fmla="*/ 239299 h 822007"/>
                  <a:gd name="connsiteX3" fmla="*/ 1391259 w 1391259"/>
                  <a:gd name="connsiteY3" fmla="*/ 822007 h 822007"/>
                  <a:gd name="connsiteX0" fmla="*/ 0 w 1391259"/>
                  <a:gd name="connsiteY0" fmla="*/ 0 h 706964"/>
                  <a:gd name="connsiteX1" fmla="*/ 1054323 w 1391259"/>
                  <a:gd name="connsiteY1" fmla="*/ 3 h 706964"/>
                  <a:gd name="connsiteX2" fmla="*/ 1391259 w 1391259"/>
                  <a:gd name="connsiteY2" fmla="*/ 239299 h 706964"/>
                  <a:gd name="connsiteX3" fmla="*/ 1391259 w 1391259"/>
                  <a:gd name="connsiteY3" fmla="*/ 706964 h 706964"/>
                  <a:gd name="connsiteX0" fmla="*/ 0 w 1392482"/>
                  <a:gd name="connsiteY0" fmla="*/ 0 h 1010967"/>
                  <a:gd name="connsiteX1" fmla="*/ 1054323 w 1392482"/>
                  <a:gd name="connsiteY1" fmla="*/ 3 h 1010967"/>
                  <a:gd name="connsiteX2" fmla="*/ 1391259 w 1392482"/>
                  <a:gd name="connsiteY2" fmla="*/ 239299 h 1010967"/>
                  <a:gd name="connsiteX3" fmla="*/ 1392482 w 1392482"/>
                  <a:gd name="connsiteY3" fmla="*/ 1010967 h 1010967"/>
                  <a:gd name="connsiteX0" fmla="*/ 0 w 1392482"/>
                  <a:gd name="connsiteY0" fmla="*/ 0 h 953833"/>
                  <a:gd name="connsiteX1" fmla="*/ 1054323 w 1392482"/>
                  <a:gd name="connsiteY1" fmla="*/ 3 h 953833"/>
                  <a:gd name="connsiteX2" fmla="*/ 1391259 w 1392482"/>
                  <a:gd name="connsiteY2" fmla="*/ 239299 h 953833"/>
                  <a:gd name="connsiteX3" fmla="*/ 1392481 w 1392482"/>
                  <a:gd name="connsiteY3" fmla="*/ 953832 h 953833"/>
                  <a:gd name="connsiteX0" fmla="*/ 0 w 1392482"/>
                  <a:gd name="connsiteY0" fmla="*/ 0 h 1828206"/>
                  <a:gd name="connsiteX1" fmla="*/ 1054323 w 1392482"/>
                  <a:gd name="connsiteY1" fmla="*/ 3 h 1828206"/>
                  <a:gd name="connsiteX2" fmla="*/ 1391259 w 1392482"/>
                  <a:gd name="connsiteY2" fmla="*/ 239299 h 1828206"/>
                  <a:gd name="connsiteX3" fmla="*/ 1392482 w 1392482"/>
                  <a:gd name="connsiteY3" fmla="*/ 1828206 h 1828206"/>
                  <a:gd name="connsiteX0" fmla="*/ 0 w 1392482"/>
                  <a:gd name="connsiteY0" fmla="*/ 0 h 1828206"/>
                  <a:gd name="connsiteX1" fmla="*/ 821656 w 1392482"/>
                  <a:gd name="connsiteY1" fmla="*/ 0 h 1828206"/>
                  <a:gd name="connsiteX2" fmla="*/ 1391259 w 1392482"/>
                  <a:gd name="connsiteY2" fmla="*/ 239299 h 1828206"/>
                  <a:gd name="connsiteX3" fmla="*/ 1392482 w 1392482"/>
                  <a:gd name="connsiteY3" fmla="*/ 1828206 h 1828206"/>
                  <a:gd name="connsiteX0" fmla="*/ 0 w 1392890"/>
                  <a:gd name="connsiteY0" fmla="*/ 0 h 1828206"/>
                  <a:gd name="connsiteX1" fmla="*/ 821656 w 1392890"/>
                  <a:gd name="connsiteY1" fmla="*/ 0 h 1828206"/>
                  <a:gd name="connsiteX2" fmla="*/ 1392482 w 1392890"/>
                  <a:gd name="connsiteY2" fmla="*/ 546561 h 1828206"/>
                  <a:gd name="connsiteX3" fmla="*/ 1392482 w 1392890"/>
                  <a:gd name="connsiteY3" fmla="*/ 1828206 h 18282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92890" h="1828206">
                    <a:moveTo>
                      <a:pt x="0" y="0"/>
                    </a:moveTo>
                    <a:lnTo>
                      <a:pt x="821656" y="0"/>
                    </a:lnTo>
                    <a:lnTo>
                      <a:pt x="1392482" y="546561"/>
                    </a:lnTo>
                    <a:cubicBezTo>
                      <a:pt x="1392890" y="803784"/>
                      <a:pt x="1392074" y="1570983"/>
                      <a:pt x="1392482" y="1828206"/>
                    </a:cubicBezTo>
                  </a:path>
                </a:pathLst>
              </a:custGeom>
              <a:ln w="19050">
                <a:solidFill>
                  <a:schemeClr val="bg1">
                    <a:alpha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06" name="Elbow Connector 505"/>
              <p:cNvCxnSpPr>
                <a:stCxn id="308" idx="0"/>
                <a:endCxn id="345" idx="4"/>
              </p:cNvCxnSpPr>
              <p:nvPr/>
            </p:nvCxnSpPr>
            <p:spPr bwMode="gray">
              <a:xfrm rot="5400000" flipH="1" flipV="1">
                <a:off x="3365404" y="2942167"/>
                <a:ext cx="239796" cy="276929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chemeClr val="bg1">
                    <a:alpha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7" name="Straight Connector 263"/>
              <p:cNvCxnSpPr>
                <a:stCxn id="336" idx="6"/>
              </p:cNvCxnSpPr>
              <p:nvPr/>
            </p:nvCxnSpPr>
            <p:spPr bwMode="gray">
              <a:xfrm>
                <a:off x="3685504" y="2578477"/>
                <a:ext cx="321950" cy="0"/>
              </a:xfrm>
              <a:prstGeom prst="line">
                <a:avLst/>
              </a:prstGeom>
              <a:ln w="19050">
                <a:solidFill>
                  <a:schemeClr val="bg1">
                    <a:alpha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8" name="Shape 265"/>
              <p:cNvCxnSpPr>
                <a:stCxn id="355" idx="3"/>
                <a:endCxn id="304" idx="4"/>
              </p:cNvCxnSpPr>
              <p:nvPr/>
            </p:nvCxnSpPr>
            <p:spPr bwMode="gray">
              <a:xfrm flipV="1">
                <a:off x="269136" y="4593291"/>
                <a:ext cx="341003" cy="168438"/>
              </a:xfrm>
              <a:prstGeom prst="bentConnector2">
                <a:avLst/>
              </a:prstGeom>
              <a:ln w="19050">
                <a:solidFill>
                  <a:schemeClr val="bg1">
                    <a:alpha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9" name="Freeform 266"/>
              <p:cNvSpPr/>
              <p:nvPr/>
            </p:nvSpPr>
            <p:spPr bwMode="gray">
              <a:xfrm rot="5400000">
                <a:off x="689392" y="5491932"/>
                <a:ext cx="301571" cy="871418"/>
              </a:xfrm>
              <a:custGeom>
                <a:avLst/>
                <a:gdLst>
                  <a:gd name="connsiteX0" fmla="*/ 17929 w 2848535"/>
                  <a:gd name="connsiteY0" fmla="*/ 181536 h 199465"/>
                  <a:gd name="connsiteX1" fmla="*/ 320488 w 2848535"/>
                  <a:gd name="connsiteY1" fmla="*/ 181536 h 199465"/>
                  <a:gd name="connsiteX2" fmla="*/ 421341 w 2848535"/>
                  <a:gd name="connsiteY2" fmla="*/ 73959 h 199465"/>
                  <a:gd name="connsiteX3" fmla="*/ 2848535 w 2848535"/>
                  <a:gd name="connsiteY3" fmla="*/ 0 h 199465"/>
                  <a:gd name="connsiteX4" fmla="*/ 2848535 w 2848535"/>
                  <a:gd name="connsiteY4" fmla="*/ 0 h 199465"/>
                  <a:gd name="connsiteX0" fmla="*/ 0 w 2830606"/>
                  <a:gd name="connsiteY0" fmla="*/ 181536 h 199465"/>
                  <a:gd name="connsiteX1" fmla="*/ 302559 w 2830606"/>
                  <a:gd name="connsiteY1" fmla="*/ 181536 h 199465"/>
                  <a:gd name="connsiteX2" fmla="*/ 403412 w 2830606"/>
                  <a:gd name="connsiteY2" fmla="*/ 73959 h 199465"/>
                  <a:gd name="connsiteX3" fmla="*/ 2830606 w 2830606"/>
                  <a:gd name="connsiteY3" fmla="*/ 0 h 199465"/>
                  <a:gd name="connsiteX4" fmla="*/ 2830606 w 2830606"/>
                  <a:gd name="connsiteY4" fmla="*/ 0 h 199465"/>
                  <a:gd name="connsiteX0" fmla="*/ 0 w 2830606"/>
                  <a:gd name="connsiteY0" fmla="*/ 181536 h 181536"/>
                  <a:gd name="connsiteX1" fmla="*/ 302559 w 2830606"/>
                  <a:gd name="connsiteY1" fmla="*/ 181536 h 181536"/>
                  <a:gd name="connsiteX2" fmla="*/ 403412 w 2830606"/>
                  <a:gd name="connsiteY2" fmla="*/ 73959 h 181536"/>
                  <a:gd name="connsiteX3" fmla="*/ 2830606 w 2830606"/>
                  <a:gd name="connsiteY3" fmla="*/ 0 h 181536"/>
                  <a:gd name="connsiteX4" fmla="*/ 2830606 w 2830606"/>
                  <a:gd name="connsiteY4" fmla="*/ 0 h 181536"/>
                  <a:gd name="connsiteX0" fmla="*/ 0 w 2830606"/>
                  <a:gd name="connsiteY0" fmla="*/ 181536 h 181536"/>
                  <a:gd name="connsiteX1" fmla="*/ 302559 w 2830606"/>
                  <a:gd name="connsiteY1" fmla="*/ 181536 h 181536"/>
                  <a:gd name="connsiteX2" fmla="*/ 403412 w 2830606"/>
                  <a:gd name="connsiteY2" fmla="*/ 73959 h 181536"/>
                  <a:gd name="connsiteX3" fmla="*/ 2830606 w 2830606"/>
                  <a:gd name="connsiteY3" fmla="*/ 0 h 181536"/>
                  <a:gd name="connsiteX4" fmla="*/ 2830606 w 2830606"/>
                  <a:gd name="connsiteY4" fmla="*/ 0 h 181536"/>
                  <a:gd name="connsiteX0" fmla="*/ 0 w 2830606"/>
                  <a:gd name="connsiteY0" fmla="*/ 181536 h 181536"/>
                  <a:gd name="connsiteX1" fmla="*/ 302559 w 2830606"/>
                  <a:gd name="connsiteY1" fmla="*/ 181536 h 181536"/>
                  <a:gd name="connsiteX2" fmla="*/ 477371 w 2830606"/>
                  <a:gd name="connsiteY2" fmla="*/ 15688 h 181536"/>
                  <a:gd name="connsiteX3" fmla="*/ 2830606 w 2830606"/>
                  <a:gd name="connsiteY3" fmla="*/ 0 h 181536"/>
                  <a:gd name="connsiteX4" fmla="*/ 2830606 w 2830606"/>
                  <a:gd name="connsiteY4" fmla="*/ 0 h 181536"/>
                  <a:gd name="connsiteX0" fmla="*/ 0 w 2830606"/>
                  <a:gd name="connsiteY0" fmla="*/ 181536 h 181536"/>
                  <a:gd name="connsiteX1" fmla="*/ 302559 w 2830606"/>
                  <a:gd name="connsiteY1" fmla="*/ 181536 h 181536"/>
                  <a:gd name="connsiteX2" fmla="*/ 477371 w 2830606"/>
                  <a:gd name="connsiteY2" fmla="*/ 15688 h 181536"/>
                  <a:gd name="connsiteX3" fmla="*/ 2830606 w 2830606"/>
                  <a:gd name="connsiteY3" fmla="*/ 0 h 181536"/>
                  <a:gd name="connsiteX4" fmla="*/ 2810436 w 2830606"/>
                  <a:gd name="connsiteY4" fmla="*/ 13447 h 181536"/>
                  <a:gd name="connsiteX0" fmla="*/ 0 w 2830606"/>
                  <a:gd name="connsiteY0" fmla="*/ 186018 h 186018"/>
                  <a:gd name="connsiteX1" fmla="*/ 302559 w 2830606"/>
                  <a:gd name="connsiteY1" fmla="*/ 186018 h 186018"/>
                  <a:gd name="connsiteX2" fmla="*/ 477371 w 2830606"/>
                  <a:gd name="connsiteY2" fmla="*/ 0 h 186018"/>
                  <a:gd name="connsiteX3" fmla="*/ 2830606 w 2830606"/>
                  <a:gd name="connsiteY3" fmla="*/ 4482 h 186018"/>
                  <a:gd name="connsiteX4" fmla="*/ 2810436 w 2830606"/>
                  <a:gd name="connsiteY4" fmla="*/ 17929 h 186018"/>
                  <a:gd name="connsiteX0" fmla="*/ 0 w 2830606"/>
                  <a:gd name="connsiteY0" fmla="*/ 186018 h 186018"/>
                  <a:gd name="connsiteX1" fmla="*/ 302559 w 2830606"/>
                  <a:gd name="connsiteY1" fmla="*/ 186018 h 186018"/>
                  <a:gd name="connsiteX2" fmla="*/ 477371 w 2830606"/>
                  <a:gd name="connsiteY2" fmla="*/ 0 h 186018"/>
                  <a:gd name="connsiteX3" fmla="*/ 2830606 w 2830606"/>
                  <a:gd name="connsiteY3" fmla="*/ 4482 h 186018"/>
                  <a:gd name="connsiteX0" fmla="*/ 0 w 3211606"/>
                  <a:gd name="connsiteY0" fmla="*/ 0 h 567018"/>
                  <a:gd name="connsiteX1" fmla="*/ 683559 w 3211606"/>
                  <a:gd name="connsiteY1" fmla="*/ 567018 h 567018"/>
                  <a:gd name="connsiteX2" fmla="*/ 858371 w 3211606"/>
                  <a:gd name="connsiteY2" fmla="*/ 381000 h 567018"/>
                  <a:gd name="connsiteX3" fmla="*/ 3211606 w 3211606"/>
                  <a:gd name="connsiteY3" fmla="*/ 385482 h 567018"/>
                  <a:gd name="connsiteX0" fmla="*/ 0 w 3211606"/>
                  <a:gd name="connsiteY0" fmla="*/ 0 h 385482"/>
                  <a:gd name="connsiteX1" fmla="*/ 0 w 3211606"/>
                  <a:gd name="connsiteY1" fmla="*/ 228600 h 385482"/>
                  <a:gd name="connsiteX2" fmla="*/ 858371 w 3211606"/>
                  <a:gd name="connsiteY2" fmla="*/ 381000 h 385482"/>
                  <a:gd name="connsiteX3" fmla="*/ 3211606 w 3211606"/>
                  <a:gd name="connsiteY3" fmla="*/ 385482 h 385482"/>
                  <a:gd name="connsiteX0" fmla="*/ 0 w 3211606"/>
                  <a:gd name="connsiteY0" fmla="*/ 0 h 385482"/>
                  <a:gd name="connsiteX1" fmla="*/ 0 w 3211606"/>
                  <a:gd name="connsiteY1" fmla="*/ 228600 h 385482"/>
                  <a:gd name="connsiteX2" fmla="*/ 914400 w 3211606"/>
                  <a:gd name="connsiteY2" fmla="*/ 228600 h 385482"/>
                  <a:gd name="connsiteX3" fmla="*/ 3211606 w 3211606"/>
                  <a:gd name="connsiteY3" fmla="*/ 385482 h 385482"/>
                  <a:gd name="connsiteX0" fmla="*/ 0 w 914400"/>
                  <a:gd name="connsiteY0" fmla="*/ 0 h 381000"/>
                  <a:gd name="connsiteX1" fmla="*/ 0 w 914400"/>
                  <a:gd name="connsiteY1" fmla="*/ 228600 h 381000"/>
                  <a:gd name="connsiteX2" fmla="*/ 914400 w 914400"/>
                  <a:gd name="connsiteY2" fmla="*/ 228600 h 381000"/>
                  <a:gd name="connsiteX3" fmla="*/ 914400 w 914400"/>
                  <a:gd name="connsiteY3" fmla="*/ 381000 h 381000"/>
                  <a:gd name="connsiteX0" fmla="*/ 0 w 914400"/>
                  <a:gd name="connsiteY0" fmla="*/ 0 h 471678"/>
                  <a:gd name="connsiteX1" fmla="*/ 0 w 914400"/>
                  <a:gd name="connsiteY1" fmla="*/ 228600 h 471678"/>
                  <a:gd name="connsiteX2" fmla="*/ 914400 w 914400"/>
                  <a:gd name="connsiteY2" fmla="*/ 228600 h 471678"/>
                  <a:gd name="connsiteX3" fmla="*/ 891540 w 914400"/>
                  <a:gd name="connsiteY3" fmla="*/ 471678 h 471678"/>
                  <a:gd name="connsiteX0" fmla="*/ 0 w 891540"/>
                  <a:gd name="connsiteY0" fmla="*/ 0 h 471678"/>
                  <a:gd name="connsiteX1" fmla="*/ 0 w 891540"/>
                  <a:gd name="connsiteY1" fmla="*/ 228600 h 471678"/>
                  <a:gd name="connsiteX2" fmla="*/ 643890 w 891540"/>
                  <a:gd name="connsiteY2" fmla="*/ 267462 h 471678"/>
                  <a:gd name="connsiteX3" fmla="*/ 891540 w 891540"/>
                  <a:gd name="connsiteY3" fmla="*/ 471678 h 471678"/>
                  <a:gd name="connsiteX0" fmla="*/ 0 w 891540"/>
                  <a:gd name="connsiteY0" fmla="*/ 0 h 471678"/>
                  <a:gd name="connsiteX1" fmla="*/ 26670 w 891540"/>
                  <a:gd name="connsiteY1" fmla="*/ 257746 h 471678"/>
                  <a:gd name="connsiteX2" fmla="*/ 643890 w 891540"/>
                  <a:gd name="connsiteY2" fmla="*/ 267462 h 471678"/>
                  <a:gd name="connsiteX3" fmla="*/ 891540 w 891540"/>
                  <a:gd name="connsiteY3" fmla="*/ 471678 h 471678"/>
                  <a:gd name="connsiteX0" fmla="*/ 0 w 891540"/>
                  <a:gd name="connsiteY0" fmla="*/ 0 h 471678"/>
                  <a:gd name="connsiteX1" fmla="*/ 7620 w 891540"/>
                  <a:gd name="connsiteY1" fmla="*/ 267461 h 471678"/>
                  <a:gd name="connsiteX2" fmla="*/ 643890 w 891540"/>
                  <a:gd name="connsiteY2" fmla="*/ 267462 h 471678"/>
                  <a:gd name="connsiteX3" fmla="*/ 891540 w 891540"/>
                  <a:gd name="connsiteY3" fmla="*/ 471678 h 471678"/>
                  <a:gd name="connsiteX0" fmla="*/ 0 w 883920"/>
                  <a:gd name="connsiteY0" fmla="*/ 0 h 204217"/>
                  <a:gd name="connsiteX1" fmla="*/ 636270 w 883920"/>
                  <a:gd name="connsiteY1" fmla="*/ 1 h 204217"/>
                  <a:gd name="connsiteX2" fmla="*/ 883920 w 883920"/>
                  <a:gd name="connsiteY2" fmla="*/ 204217 h 204217"/>
                  <a:gd name="connsiteX0" fmla="*/ 0 w 883920"/>
                  <a:gd name="connsiteY0" fmla="*/ 0 h 204217"/>
                  <a:gd name="connsiteX1" fmla="*/ 557948 w 883920"/>
                  <a:gd name="connsiteY1" fmla="*/ 1 h 204217"/>
                  <a:gd name="connsiteX2" fmla="*/ 883920 w 883920"/>
                  <a:gd name="connsiteY2" fmla="*/ 204217 h 204217"/>
                  <a:gd name="connsiteX0" fmla="*/ 0 w 788308"/>
                  <a:gd name="connsiteY0" fmla="*/ 0 h 309556"/>
                  <a:gd name="connsiteX1" fmla="*/ 557948 w 788308"/>
                  <a:gd name="connsiteY1" fmla="*/ 1 h 309556"/>
                  <a:gd name="connsiteX2" fmla="*/ 788308 w 788308"/>
                  <a:gd name="connsiteY2" fmla="*/ 309556 h 309556"/>
                  <a:gd name="connsiteX0" fmla="*/ 0 w 788308"/>
                  <a:gd name="connsiteY0" fmla="*/ 0 h 309556"/>
                  <a:gd name="connsiteX1" fmla="*/ 451372 w 788308"/>
                  <a:gd name="connsiteY1" fmla="*/ 0 h 309556"/>
                  <a:gd name="connsiteX2" fmla="*/ 788308 w 788308"/>
                  <a:gd name="connsiteY2" fmla="*/ 309556 h 309556"/>
                  <a:gd name="connsiteX0" fmla="*/ 0 w 788308"/>
                  <a:gd name="connsiteY0" fmla="*/ 0 h 309556"/>
                  <a:gd name="connsiteX1" fmla="*/ 451372 w 788308"/>
                  <a:gd name="connsiteY1" fmla="*/ 0 h 309556"/>
                  <a:gd name="connsiteX2" fmla="*/ 788308 w 788308"/>
                  <a:gd name="connsiteY2" fmla="*/ 135461 h 309556"/>
                  <a:gd name="connsiteX3" fmla="*/ 788308 w 788308"/>
                  <a:gd name="connsiteY3" fmla="*/ 309556 h 309556"/>
                  <a:gd name="connsiteX0" fmla="*/ 0 w 788308"/>
                  <a:gd name="connsiteY0" fmla="*/ 0 h 822004"/>
                  <a:gd name="connsiteX1" fmla="*/ 451372 w 788308"/>
                  <a:gd name="connsiteY1" fmla="*/ 0 h 822004"/>
                  <a:gd name="connsiteX2" fmla="*/ 788308 w 788308"/>
                  <a:gd name="connsiteY2" fmla="*/ 135461 h 822004"/>
                  <a:gd name="connsiteX3" fmla="*/ 788308 w 788308"/>
                  <a:gd name="connsiteY3" fmla="*/ 822004 h 822004"/>
                  <a:gd name="connsiteX0" fmla="*/ 0 w 788308"/>
                  <a:gd name="connsiteY0" fmla="*/ 2 h 822006"/>
                  <a:gd name="connsiteX1" fmla="*/ 230883 w 788308"/>
                  <a:gd name="connsiteY1" fmla="*/ 0 h 822006"/>
                  <a:gd name="connsiteX2" fmla="*/ 451372 w 788308"/>
                  <a:gd name="connsiteY2" fmla="*/ 2 h 822006"/>
                  <a:gd name="connsiteX3" fmla="*/ 788308 w 788308"/>
                  <a:gd name="connsiteY3" fmla="*/ 135463 h 822006"/>
                  <a:gd name="connsiteX4" fmla="*/ 788308 w 788308"/>
                  <a:gd name="connsiteY4" fmla="*/ 822006 h 822006"/>
                  <a:gd name="connsiteX0" fmla="*/ 1 w 557426"/>
                  <a:gd name="connsiteY0" fmla="*/ 0 h 822006"/>
                  <a:gd name="connsiteX1" fmla="*/ 220490 w 557426"/>
                  <a:gd name="connsiteY1" fmla="*/ 2 h 822006"/>
                  <a:gd name="connsiteX2" fmla="*/ 557426 w 557426"/>
                  <a:gd name="connsiteY2" fmla="*/ 135463 h 822006"/>
                  <a:gd name="connsiteX3" fmla="*/ 557426 w 557426"/>
                  <a:gd name="connsiteY3" fmla="*/ 822006 h 822006"/>
                  <a:gd name="connsiteX0" fmla="*/ -1 w 557430"/>
                  <a:gd name="connsiteY0" fmla="*/ 0 h 280020"/>
                  <a:gd name="connsiteX1" fmla="*/ 220488 w 557430"/>
                  <a:gd name="connsiteY1" fmla="*/ 2 h 280020"/>
                  <a:gd name="connsiteX2" fmla="*/ 557424 w 557430"/>
                  <a:gd name="connsiteY2" fmla="*/ 135463 h 280020"/>
                  <a:gd name="connsiteX3" fmla="*/ 557429 w 557430"/>
                  <a:gd name="connsiteY3" fmla="*/ 280020 h 280020"/>
                  <a:gd name="connsiteX0" fmla="*/ 1 w 557430"/>
                  <a:gd name="connsiteY0" fmla="*/ 60468 h 340488"/>
                  <a:gd name="connsiteX1" fmla="*/ 236944 w 557430"/>
                  <a:gd name="connsiteY1" fmla="*/ 0 h 340488"/>
                  <a:gd name="connsiteX2" fmla="*/ 220490 w 557430"/>
                  <a:gd name="connsiteY2" fmla="*/ 60470 h 340488"/>
                  <a:gd name="connsiteX3" fmla="*/ 557426 w 557430"/>
                  <a:gd name="connsiteY3" fmla="*/ 195931 h 340488"/>
                  <a:gd name="connsiteX4" fmla="*/ 557431 w 557430"/>
                  <a:gd name="connsiteY4" fmla="*/ 340488 h 340488"/>
                  <a:gd name="connsiteX0" fmla="*/ 16455 w 336943"/>
                  <a:gd name="connsiteY0" fmla="*/ 0 h 340488"/>
                  <a:gd name="connsiteX1" fmla="*/ 1 w 336943"/>
                  <a:gd name="connsiteY1" fmla="*/ 60470 h 340488"/>
                  <a:gd name="connsiteX2" fmla="*/ 336937 w 336943"/>
                  <a:gd name="connsiteY2" fmla="*/ 195931 h 340488"/>
                  <a:gd name="connsiteX3" fmla="*/ 336942 w 336943"/>
                  <a:gd name="connsiteY3" fmla="*/ 340488 h 340488"/>
                  <a:gd name="connsiteX0" fmla="*/ 1 w 345501"/>
                  <a:gd name="connsiteY0" fmla="*/ 0 h 336851"/>
                  <a:gd name="connsiteX1" fmla="*/ 8561 w 345501"/>
                  <a:gd name="connsiteY1" fmla="*/ 56833 h 336851"/>
                  <a:gd name="connsiteX2" fmla="*/ 345497 w 345501"/>
                  <a:gd name="connsiteY2" fmla="*/ 192294 h 336851"/>
                  <a:gd name="connsiteX3" fmla="*/ 345502 w 345501"/>
                  <a:gd name="connsiteY3" fmla="*/ 336851 h 336851"/>
                  <a:gd name="connsiteX0" fmla="*/ 0 w 530505"/>
                  <a:gd name="connsiteY0" fmla="*/ 0 h 336851"/>
                  <a:gd name="connsiteX1" fmla="*/ 193563 w 530505"/>
                  <a:gd name="connsiteY1" fmla="*/ 56833 h 336851"/>
                  <a:gd name="connsiteX2" fmla="*/ 530499 w 530505"/>
                  <a:gd name="connsiteY2" fmla="*/ 192294 h 336851"/>
                  <a:gd name="connsiteX3" fmla="*/ 530504 w 530505"/>
                  <a:gd name="connsiteY3" fmla="*/ 336851 h 336851"/>
                  <a:gd name="connsiteX0" fmla="*/ 0 w 530503"/>
                  <a:gd name="connsiteY0" fmla="*/ 0 h 336851"/>
                  <a:gd name="connsiteX1" fmla="*/ 3 w 530503"/>
                  <a:gd name="connsiteY1" fmla="*/ 34870 h 336851"/>
                  <a:gd name="connsiteX2" fmla="*/ 530499 w 530503"/>
                  <a:gd name="connsiteY2" fmla="*/ 192294 h 336851"/>
                  <a:gd name="connsiteX3" fmla="*/ 530504 w 530503"/>
                  <a:gd name="connsiteY3" fmla="*/ 336851 h 336851"/>
                  <a:gd name="connsiteX0" fmla="*/ 0 w 1133188"/>
                  <a:gd name="connsiteY0" fmla="*/ 0 h 336851"/>
                  <a:gd name="connsiteX1" fmla="*/ 3 w 1133188"/>
                  <a:gd name="connsiteY1" fmla="*/ 34870 h 336851"/>
                  <a:gd name="connsiteX2" fmla="*/ 530499 w 1133188"/>
                  <a:gd name="connsiteY2" fmla="*/ 192294 h 336851"/>
                  <a:gd name="connsiteX3" fmla="*/ 1133188 w 1133188"/>
                  <a:gd name="connsiteY3" fmla="*/ 336851 h 336851"/>
                  <a:gd name="connsiteX0" fmla="*/ 0 w 1133188"/>
                  <a:gd name="connsiteY0" fmla="*/ 0 h 336851"/>
                  <a:gd name="connsiteX1" fmla="*/ 3 w 1133188"/>
                  <a:gd name="connsiteY1" fmla="*/ 34870 h 336851"/>
                  <a:gd name="connsiteX2" fmla="*/ 530499 w 1133188"/>
                  <a:gd name="connsiteY2" fmla="*/ 192294 h 336851"/>
                  <a:gd name="connsiteX3" fmla="*/ 1133188 w 1133188"/>
                  <a:gd name="connsiteY3" fmla="*/ 336851 h 336851"/>
                  <a:gd name="connsiteX0" fmla="*/ 0 w 1133192"/>
                  <a:gd name="connsiteY0" fmla="*/ 0 h 336851"/>
                  <a:gd name="connsiteX1" fmla="*/ 3 w 1133192"/>
                  <a:gd name="connsiteY1" fmla="*/ 34870 h 336851"/>
                  <a:gd name="connsiteX2" fmla="*/ 1133191 w 1133192"/>
                  <a:gd name="connsiteY2" fmla="*/ 103122 h 336851"/>
                  <a:gd name="connsiteX3" fmla="*/ 1133188 w 1133192"/>
                  <a:gd name="connsiteY3" fmla="*/ 336851 h 336851"/>
                  <a:gd name="connsiteX0" fmla="*/ 634215 w 1133188"/>
                  <a:gd name="connsiteY0" fmla="*/ 0 h 402981"/>
                  <a:gd name="connsiteX1" fmla="*/ 1 w 1133188"/>
                  <a:gd name="connsiteY1" fmla="*/ 101000 h 402981"/>
                  <a:gd name="connsiteX2" fmla="*/ 1133189 w 1133188"/>
                  <a:gd name="connsiteY2" fmla="*/ 169252 h 402981"/>
                  <a:gd name="connsiteX3" fmla="*/ 1133186 w 1133188"/>
                  <a:gd name="connsiteY3" fmla="*/ 402981 h 402981"/>
                  <a:gd name="connsiteX0" fmla="*/ 1 w 498976"/>
                  <a:gd name="connsiteY0" fmla="*/ 0 h 402981"/>
                  <a:gd name="connsiteX1" fmla="*/ 123402 w 498976"/>
                  <a:gd name="connsiteY1" fmla="*/ 70406 h 402981"/>
                  <a:gd name="connsiteX2" fmla="*/ 498975 w 498976"/>
                  <a:gd name="connsiteY2" fmla="*/ 169252 h 402981"/>
                  <a:gd name="connsiteX3" fmla="*/ 498972 w 498976"/>
                  <a:gd name="connsiteY3" fmla="*/ 402981 h 402981"/>
                  <a:gd name="connsiteX0" fmla="*/ 1 w 380338"/>
                  <a:gd name="connsiteY0" fmla="*/ 0 h 412010"/>
                  <a:gd name="connsiteX1" fmla="*/ 4766 w 380338"/>
                  <a:gd name="connsiteY1" fmla="*/ 79435 h 412010"/>
                  <a:gd name="connsiteX2" fmla="*/ 380339 w 380338"/>
                  <a:gd name="connsiteY2" fmla="*/ 178281 h 412010"/>
                  <a:gd name="connsiteX3" fmla="*/ 380336 w 380338"/>
                  <a:gd name="connsiteY3" fmla="*/ 412010 h 412010"/>
                  <a:gd name="connsiteX0" fmla="*/ -1 w 380336"/>
                  <a:gd name="connsiteY0" fmla="*/ 0 h 412010"/>
                  <a:gd name="connsiteX1" fmla="*/ 4762 w 380336"/>
                  <a:gd name="connsiteY1" fmla="*/ 79435 h 412010"/>
                  <a:gd name="connsiteX2" fmla="*/ 380335 w 380336"/>
                  <a:gd name="connsiteY2" fmla="*/ 178281 h 412010"/>
                  <a:gd name="connsiteX3" fmla="*/ 380332 w 380336"/>
                  <a:gd name="connsiteY3" fmla="*/ 412010 h 412010"/>
                  <a:gd name="connsiteX0" fmla="*/ 30052 w 410387"/>
                  <a:gd name="connsiteY0" fmla="*/ 0 h 412010"/>
                  <a:gd name="connsiteX1" fmla="*/ 0 w 410387"/>
                  <a:gd name="connsiteY1" fmla="*/ 79086 h 412010"/>
                  <a:gd name="connsiteX2" fmla="*/ 410388 w 410387"/>
                  <a:gd name="connsiteY2" fmla="*/ 178281 h 412010"/>
                  <a:gd name="connsiteX3" fmla="*/ 410385 w 410387"/>
                  <a:gd name="connsiteY3" fmla="*/ 412010 h 412010"/>
                  <a:gd name="connsiteX0" fmla="*/ -1 w 414971"/>
                  <a:gd name="connsiteY0" fmla="*/ 0 h 405397"/>
                  <a:gd name="connsiteX1" fmla="*/ 4582 w 414971"/>
                  <a:gd name="connsiteY1" fmla="*/ 72473 h 405397"/>
                  <a:gd name="connsiteX2" fmla="*/ 414970 w 414971"/>
                  <a:gd name="connsiteY2" fmla="*/ 171668 h 405397"/>
                  <a:gd name="connsiteX3" fmla="*/ 414967 w 414971"/>
                  <a:gd name="connsiteY3" fmla="*/ 405397 h 405397"/>
                  <a:gd name="connsiteX0" fmla="*/ 1 w 414973"/>
                  <a:gd name="connsiteY0" fmla="*/ 0 h 405397"/>
                  <a:gd name="connsiteX1" fmla="*/ 4584 w 414973"/>
                  <a:gd name="connsiteY1" fmla="*/ 72473 h 405397"/>
                  <a:gd name="connsiteX2" fmla="*/ 414973 w 414973"/>
                  <a:gd name="connsiteY2" fmla="*/ 158442 h 405397"/>
                  <a:gd name="connsiteX3" fmla="*/ 414969 w 414973"/>
                  <a:gd name="connsiteY3" fmla="*/ 405397 h 405397"/>
                  <a:gd name="connsiteX0" fmla="*/ 0 w 410389"/>
                  <a:gd name="connsiteY0" fmla="*/ 0 h 332924"/>
                  <a:gd name="connsiteX1" fmla="*/ 410389 w 410389"/>
                  <a:gd name="connsiteY1" fmla="*/ 85969 h 332924"/>
                  <a:gd name="connsiteX2" fmla="*/ 410385 w 410389"/>
                  <a:gd name="connsiteY2" fmla="*/ 332924 h 332924"/>
                  <a:gd name="connsiteX0" fmla="*/ 0 w 585292"/>
                  <a:gd name="connsiteY0" fmla="*/ 0 h 403571"/>
                  <a:gd name="connsiteX1" fmla="*/ 585292 w 585292"/>
                  <a:gd name="connsiteY1" fmla="*/ 156616 h 403571"/>
                  <a:gd name="connsiteX2" fmla="*/ 585288 w 585292"/>
                  <a:gd name="connsiteY2" fmla="*/ 403571 h 403571"/>
                  <a:gd name="connsiteX0" fmla="*/ 0 w 591231"/>
                  <a:gd name="connsiteY0" fmla="*/ 0 h 403571"/>
                  <a:gd name="connsiteX1" fmla="*/ 591230 w 591231"/>
                  <a:gd name="connsiteY1" fmla="*/ 173065 h 403571"/>
                  <a:gd name="connsiteX2" fmla="*/ 585288 w 591231"/>
                  <a:gd name="connsiteY2" fmla="*/ 403571 h 403571"/>
                  <a:gd name="connsiteX0" fmla="*/ 0 w 585288"/>
                  <a:gd name="connsiteY0" fmla="*/ 0 h 403571"/>
                  <a:gd name="connsiteX1" fmla="*/ 584193 w 585288"/>
                  <a:gd name="connsiteY1" fmla="*/ 189869 h 403571"/>
                  <a:gd name="connsiteX2" fmla="*/ 585288 w 585288"/>
                  <a:gd name="connsiteY2" fmla="*/ 403571 h 4035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85288" h="403571">
                    <a:moveTo>
                      <a:pt x="0" y="0"/>
                    </a:moveTo>
                    <a:lnTo>
                      <a:pt x="584193" y="189869"/>
                    </a:lnTo>
                    <a:cubicBezTo>
                      <a:pt x="584192" y="267779"/>
                      <a:pt x="585289" y="325661"/>
                      <a:pt x="585288" y="403571"/>
                    </a:cubicBezTo>
                  </a:path>
                </a:pathLst>
              </a:custGeom>
              <a:ln w="19050">
                <a:solidFill>
                  <a:schemeClr val="bg1">
                    <a:alpha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0" name="Freeform 509"/>
              <p:cNvSpPr/>
              <p:nvPr/>
            </p:nvSpPr>
            <p:spPr bwMode="gray">
              <a:xfrm>
                <a:off x="4454838" y="2824097"/>
                <a:ext cx="509079" cy="138453"/>
              </a:xfrm>
              <a:custGeom>
                <a:avLst/>
                <a:gdLst>
                  <a:gd name="connsiteX0" fmla="*/ 17929 w 2848535"/>
                  <a:gd name="connsiteY0" fmla="*/ 181536 h 199465"/>
                  <a:gd name="connsiteX1" fmla="*/ 320488 w 2848535"/>
                  <a:gd name="connsiteY1" fmla="*/ 181536 h 199465"/>
                  <a:gd name="connsiteX2" fmla="*/ 421341 w 2848535"/>
                  <a:gd name="connsiteY2" fmla="*/ 73959 h 199465"/>
                  <a:gd name="connsiteX3" fmla="*/ 2848535 w 2848535"/>
                  <a:gd name="connsiteY3" fmla="*/ 0 h 199465"/>
                  <a:gd name="connsiteX4" fmla="*/ 2848535 w 2848535"/>
                  <a:gd name="connsiteY4" fmla="*/ 0 h 199465"/>
                  <a:gd name="connsiteX0" fmla="*/ 0 w 2830606"/>
                  <a:gd name="connsiteY0" fmla="*/ 181536 h 199465"/>
                  <a:gd name="connsiteX1" fmla="*/ 302559 w 2830606"/>
                  <a:gd name="connsiteY1" fmla="*/ 181536 h 199465"/>
                  <a:gd name="connsiteX2" fmla="*/ 403412 w 2830606"/>
                  <a:gd name="connsiteY2" fmla="*/ 73959 h 199465"/>
                  <a:gd name="connsiteX3" fmla="*/ 2830606 w 2830606"/>
                  <a:gd name="connsiteY3" fmla="*/ 0 h 199465"/>
                  <a:gd name="connsiteX4" fmla="*/ 2830606 w 2830606"/>
                  <a:gd name="connsiteY4" fmla="*/ 0 h 199465"/>
                  <a:gd name="connsiteX0" fmla="*/ 0 w 2830606"/>
                  <a:gd name="connsiteY0" fmla="*/ 181536 h 181536"/>
                  <a:gd name="connsiteX1" fmla="*/ 302559 w 2830606"/>
                  <a:gd name="connsiteY1" fmla="*/ 181536 h 181536"/>
                  <a:gd name="connsiteX2" fmla="*/ 403412 w 2830606"/>
                  <a:gd name="connsiteY2" fmla="*/ 73959 h 181536"/>
                  <a:gd name="connsiteX3" fmla="*/ 2830606 w 2830606"/>
                  <a:gd name="connsiteY3" fmla="*/ 0 h 181536"/>
                  <a:gd name="connsiteX4" fmla="*/ 2830606 w 2830606"/>
                  <a:gd name="connsiteY4" fmla="*/ 0 h 181536"/>
                  <a:gd name="connsiteX0" fmla="*/ 0 w 2830606"/>
                  <a:gd name="connsiteY0" fmla="*/ 181536 h 181536"/>
                  <a:gd name="connsiteX1" fmla="*/ 302559 w 2830606"/>
                  <a:gd name="connsiteY1" fmla="*/ 181536 h 181536"/>
                  <a:gd name="connsiteX2" fmla="*/ 403412 w 2830606"/>
                  <a:gd name="connsiteY2" fmla="*/ 73959 h 181536"/>
                  <a:gd name="connsiteX3" fmla="*/ 2830606 w 2830606"/>
                  <a:gd name="connsiteY3" fmla="*/ 0 h 181536"/>
                  <a:gd name="connsiteX4" fmla="*/ 2830606 w 2830606"/>
                  <a:gd name="connsiteY4" fmla="*/ 0 h 181536"/>
                  <a:gd name="connsiteX0" fmla="*/ 0 w 2830606"/>
                  <a:gd name="connsiteY0" fmla="*/ 181536 h 181536"/>
                  <a:gd name="connsiteX1" fmla="*/ 302559 w 2830606"/>
                  <a:gd name="connsiteY1" fmla="*/ 181536 h 181536"/>
                  <a:gd name="connsiteX2" fmla="*/ 477371 w 2830606"/>
                  <a:gd name="connsiteY2" fmla="*/ 15688 h 181536"/>
                  <a:gd name="connsiteX3" fmla="*/ 2830606 w 2830606"/>
                  <a:gd name="connsiteY3" fmla="*/ 0 h 181536"/>
                  <a:gd name="connsiteX4" fmla="*/ 2830606 w 2830606"/>
                  <a:gd name="connsiteY4" fmla="*/ 0 h 181536"/>
                  <a:gd name="connsiteX0" fmla="*/ 0 w 2830606"/>
                  <a:gd name="connsiteY0" fmla="*/ 181536 h 181536"/>
                  <a:gd name="connsiteX1" fmla="*/ 302559 w 2830606"/>
                  <a:gd name="connsiteY1" fmla="*/ 181536 h 181536"/>
                  <a:gd name="connsiteX2" fmla="*/ 477371 w 2830606"/>
                  <a:gd name="connsiteY2" fmla="*/ 15688 h 181536"/>
                  <a:gd name="connsiteX3" fmla="*/ 2830606 w 2830606"/>
                  <a:gd name="connsiteY3" fmla="*/ 0 h 181536"/>
                  <a:gd name="connsiteX4" fmla="*/ 2810436 w 2830606"/>
                  <a:gd name="connsiteY4" fmla="*/ 13447 h 181536"/>
                  <a:gd name="connsiteX0" fmla="*/ 0 w 2830606"/>
                  <a:gd name="connsiteY0" fmla="*/ 186018 h 186018"/>
                  <a:gd name="connsiteX1" fmla="*/ 302559 w 2830606"/>
                  <a:gd name="connsiteY1" fmla="*/ 186018 h 186018"/>
                  <a:gd name="connsiteX2" fmla="*/ 477371 w 2830606"/>
                  <a:gd name="connsiteY2" fmla="*/ 0 h 186018"/>
                  <a:gd name="connsiteX3" fmla="*/ 2830606 w 2830606"/>
                  <a:gd name="connsiteY3" fmla="*/ 4482 h 186018"/>
                  <a:gd name="connsiteX4" fmla="*/ 2810436 w 2830606"/>
                  <a:gd name="connsiteY4" fmla="*/ 17929 h 186018"/>
                  <a:gd name="connsiteX0" fmla="*/ 0 w 2830606"/>
                  <a:gd name="connsiteY0" fmla="*/ 186018 h 186018"/>
                  <a:gd name="connsiteX1" fmla="*/ 302559 w 2830606"/>
                  <a:gd name="connsiteY1" fmla="*/ 186018 h 186018"/>
                  <a:gd name="connsiteX2" fmla="*/ 477371 w 2830606"/>
                  <a:gd name="connsiteY2" fmla="*/ 0 h 186018"/>
                  <a:gd name="connsiteX3" fmla="*/ 2830606 w 2830606"/>
                  <a:gd name="connsiteY3" fmla="*/ 4482 h 186018"/>
                  <a:gd name="connsiteX0" fmla="*/ 0 w 3211606"/>
                  <a:gd name="connsiteY0" fmla="*/ 0 h 567018"/>
                  <a:gd name="connsiteX1" fmla="*/ 683559 w 3211606"/>
                  <a:gd name="connsiteY1" fmla="*/ 567018 h 567018"/>
                  <a:gd name="connsiteX2" fmla="*/ 858371 w 3211606"/>
                  <a:gd name="connsiteY2" fmla="*/ 381000 h 567018"/>
                  <a:gd name="connsiteX3" fmla="*/ 3211606 w 3211606"/>
                  <a:gd name="connsiteY3" fmla="*/ 385482 h 567018"/>
                  <a:gd name="connsiteX0" fmla="*/ 0 w 3211606"/>
                  <a:gd name="connsiteY0" fmla="*/ 0 h 385482"/>
                  <a:gd name="connsiteX1" fmla="*/ 0 w 3211606"/>
                  <a:gd name="connsiteY1" fmla="*/ 228600 h 385482"/>
                  <a:gd name="connsiteX2" fmla="*/ 858371 w 3211606"/>
                  <a:gd name="connsiteY2" fmla="*/ 381000 h 385482"/>
                  <a:gd name="connsiteX3" fmla="*/ 3211606 w 3211606"/>
                  <a:gd name="connsiteY3" fmla="*/ 385482 h 385482"/>
                  <a:gd name="connsiteX0" fmla="*/ 0 w 3211606"/>
                  <a:gd name="connsiteY0" fmla="*/ 0 h 385482"/>
                  <a:gd name="connsiteX1" fmla="*/ 0 w 3211606"/>
                  <a:gd name="connsiteY1" fmla="*/ 228600 h 385482"/>
                  <a:gd name="connsiteX2" fmla="*/ 914400 w 3211606"/>
                  <a:gd name="connsiteY2" fmla="*/ 228600 h 385482"/>
                  <a:gd name="connsiteX3" fmla="*/ 3211606 w 3211606"/>
                  <a:gd name="connsiteY3" fmla="*/ 385482 h 385482"/>
                  <a:gd name="connsiteX0" fmla="*/ 0 w 914400"/>
                  <a:gd name="connsiteY0" fmla="*/ 0 h 381000"/>
                  <a:gd name="connsiteX1" fmla="*/ 0 w 914400"/>
                  <a:gd name="connsiteY1" fmla="*/ 228600 h 381000"/>
                  <a:gd name="connsiteX2" fmla="*/ 914400 w 914400"/>
                  <a:gd name="connsiteY2" fmla="*/ 228600 h 381000"/>
                  <a:gd name="connsiteX3" fmla="*/ 914400 w 914400"/>
                  <a:gd name="connsiteY3" fmla="*/ 381000 h 381000"/>
                  <a:gd name="connsiteX0" fmla="*/ 0 w 914400"/>
                  <a:gd name="connsiteY0" fmla="*/ 0 h 471678"/>
                  <a:gd name="connsiteX1" fmla="*/ 0 w 914400"/>
                  <a:gd name="connsiteY1" fmla="*/ 228600 h 471678"/>
                  <a:gd name="connsiteX2" fmla="*/ 914400 w 914400"/>
                  <a:gd name="connsiteY2" fmla="*/ 228600 h 471678"/>
                  <a:gd name="connsiteX3" fmla="*/ 891540 w 914400"/>
                  <a:gd name="connsiteY3" fmla="*/ 471678 h 471678"/>
                  <a:gd name="connsiteX0" fmla="*/ 0 w 891540"/>
                  <a:gd name="connsiteY0" fmla="*/ 0 h 471678"/>
                  <a:gd name="connsiteX1" fmla="*/ 0 w 891540"/>
                  <a:gd name="connsiteY1" fmla="*/ 228600 h 471678"/>
                  <a:gd name="connsiteX2" fmla="*/ 643890 w 891540"/>
                  <a:gd name="connsiteY2" fmla="*/ 267462 h 471678"/>
                  <a:gd name="connsiteX3" fmla="*/ 891540 w 891540"/>
                  <a:gd name="connsiteY3" fmla="*/ 471678 h 471678"/>
                  <a:gd name="connsiteX0" fmla="*/ 0 w 891540"/>
                  <a:gd name="connsiteY0" fmla="*/ 0 h 471678"/>
                  <a:gd name="connsiteX1" fmla="*/ 26670 w 891540"/>
                  <a:gd name="connsiteY1" fmla="*/ 257746 h 471678"/>
                  <a:gd name="connsiteX2" fmla="*/ 643890 w 891540"/>
                  <a:gd name="connsiteY2" fmla="*/ 267462 h 471678"/>
                  <a:gd name="connsiteX3" fmla="*/ 891540 w 891540"/>
                  <a:gd name="connsiteY3" fmla="*/ 471678 h 471678"/>
                  <a:gd name="connsiteX0" fmla="*/ 0 w 891540"/>
                  <a:gd name="connsiteY0" fmla="*/ 0 h 471678"/>
                  <a:gd name="connsiteX1" fmla="*/ 7620 w 891540"/>
                  <a:gd name="connsiteY1" fmla="*/ 267461 h 471678"/>
                  <a:gd name="connsiteX2" fmla="*/ 643890 w 891540"/>
                  <a:gd name="connsiteY2" fmla="*/ 267462 h 471678"/>
                  <a:gd name="connsiteX3" fmla="*/ 891540 w 891540"/>
                  <a:gd name="connsiteY3" fmla="*/ 471678 h 471678"/>
                  <a:gd name="connsiteX0" fmla="*/ 0 w 883920"/>
                  <a:gd name="connsiteY0" fmla="*/ 0 h 204217"/>
                  <a:gd name="connsiteX1" fmla="*/ 636270 w 883920"/>
                  <a:gd name="connsiteY1" fmla="*/ 1 h 204217"/>
                  <a:gd name="connsiteX2" fmla="*/ 883920 w 883920"/>
                  <a:gd name="connsiteY2" fmla="*/ 204217 h 204217"/>
                  <a:gd name="connsiteX0" fmla="*/ 0 w 883920"/>
                  <a:gd name="connsiteY0" fmla="*/ 0 h 204217"/>
                  <a:gd name="connsiteX1" fmla="*/ 557948 w 883920"/>
                  <a:gd name="connsiteY1" fmla="*/ 1 h 204217"/>
                  <a:gd name="connsiteX2" fmla="*/ 883920 w 883920"/>
                  <a:gd name="connsiteY2" fmla="*/ 204217 h 204217"/>
                  <a:gd name="connsiteX0" fmla="*/ 0 w 788308"/>
                  <a:gd name="connsiteY0" fmla="*/ 0 h 309556"/>
                  <a:gd name="connsiteX1" fmla="*/ 557948 w 788308"/>
                  <a:gd name="connsiteY1" fmla="*/ 1 h 309556"/>
                  <a:gd name="connsiteX2" fmla="*/ 788308 w 788308"/>
                  <a:gd name="connsiteY2" fmla="*/ 309556 h 309556"/>
                  <a:gd name="connsiteX0" fmla="*/ 0 w 788308"/>
                  <a:gd name="connsiteY0" fmla="*/ 0 h 309556"/>
                  <a:gd name="connsiteX1" fmla="*/ 451372 w 788308"/>
                  <a:gd name="connsiteY1" fmla="*/ 0 h 309556"/>
                  <a:gd name="connsiteX2" fmla="*/ 788308 w 788308"/>
                  <a:gd name="connsiteY2" fmla="*/ 309556 h 309556"/>
                  <a:gd name="connsiteX0" fmla="*/ 0 w 788308"/>
                  <a:gd name="connsiteY0" fmla="*/ 0 h 309556"/>
                  <a:gd name="connsiteX1" fmla="*/ 451372 w 788308"/>
                  <a:gd name="connsiteY1" fmla="*/ 0 h 309556"/>
                  <a:gd name="connsiteX2" fmla="*/ 788308 w 788308"/>
                  <a:gd name="connsiteY2" fmla="*/ 135461 h 309556"/>
                  <a:gd name="connsiteX3" fmla="*/ 788308 w 788308"/>
                  <a:gd name="connsiteY3" fmla="*/ 309556 h 309556"/>
                  <a:gd name="connsiteX0" fmla="*/ 0 w 788308"/>
                  <a:gd name="connsiteY0" fmla="*/ 0 h 822004"/>
                  <a:gd name="connsiteX1" fmla="*/ 451372 w 788308"/>
                  <a:gd name="connsiteY1" fmla="*/ 0 h 822004"/>
                  <a:gd name="connsiteX2" fmla="*/ 788308 w 788308"/>
                  <a:gd name="connsiteY2" fmla="*/ 135461 h 822004"/>
                  <a:gd name="connsiteX3" fmla="*/ 788308 w 788308"/>
                  <a:gd name="connsiteY3" fmla="*/ 822004 h 822004"/>
                  <a:gd name="connsiteX0" fmla="*/ 0 w 788308"/>
                  <a:gd name="connsiteY0" fmla="*/ 2 h 822006"/>
                  <a:gd name="connsiteX1" fmla="*/ 230883 w 788308"/>
                  <a:gd name="connsiteY1" fmla="*/ 0 h 822006"/>
                  <a:gd name="connsiteX2" fmla="*/ 451372 w 788308"/>
                  <a:gd name="connsiteY2" fmla="*/ 2 h 822006"/>
                  <a:gd name="connsiteX3" fmla="*/ 788308 w 788308"/>
                  <a:gd name="connsiteY3" fmla="*/ 135463 h 822006"/>
                  <a:gd name="connsiteX4" fmla="*/ 788308 w 788308"/>
                  <a:gd name="connsiteY4" fmla="*/ 822006 h 822006"/>
                  <a:gd name="connsiteX0" fmla="*/ 1 w 557426"/>
                  <a:gd name="connsiteY0" fmla="*/ 0 h 822006"/>
                  <a:gd name="connsiteX1" fmla="*/ 220490 w 557426"/>
                  <a:gd name="connsiteY1" fmla="*/ 2 h 822006"/>
                  <a:gd name="connsiteX2" fmla="*/ 557426 w 557426"/>
                  <a:gd name="connsiteY2" fmla="*/ 135463 h 822006"/>
                  <a:gd name="connsiteX3" fmla="*/ 557426 w 557426"/>
                  <a:gd name="connsiteY3" fmla="*/ 822006 h 822006"/>
                  <a:gd name="connsiteX0" fmla="*/ -1 w 557430"/>
                  <a:gd name="connsiteY0" fmla="*/ 0 h 280020"/>
                  <a:gd name="connsiteX1" fmla="*/ 220488 w 557430"/>
                  <a:gd name="connsiteY1" fmla="*/ 2 h 280020"/>
                  <a:gd name="connsiteX2" fmla="*/ 557424 w 557430"/>
                  <a:gd name="connsiteY2" fmla="*/ 135463 h 280020"/>
                  <a:gd name="connsiteX3" fmla="*/ 557429 w 557430"/>
                  <a:gd name="connsiteY3" fmla="*/ 280020 h 280020"/>
                  <a:gd name="connsiteX0" fmla="*/ 1 w 557430"/>
                  <a:gd name="connsiteY0" fmla="*/ 60468 h 340488"/>
                  <a:gd name="connsiteX1" fmla="*/ 236944 w 557430"/>
                  <a:gd name="connsiteY1" fmla="*/ 0 h 340488"/>
                  <a:gd name="connsiteX2" fmla="*/ 220490 w 557430"/>
                  <a:gd name="connsiteY2" fmla="*/ 60470 h 340488"/>
                  <a:gd name="connsiteX3" fmla="*/ 557426 w 557430"/>
                  <a:gd name="connsiteY3" fmla="*/ 195931 h 340488"/>
                  <a:gd name="connsiteX4" fmla="*/ 557431 w 557430"/>
                  <a:gd name="connsiteY4" fmla="*/ 340488 h 340488"/>
                  <a:gd name="connsiteX0" fmla="*/ 16455 w 336943"/>
                  <a:gd name="connsiteY0" fmla="*/ 0 h 340488"/>
                  <a:gd name="connsiteX1" fmla="*/ 1 w 336943"/>
                  <a:gd name="connsiteY1" fmla="*/ 60470 h 340488"/>
                  <a:gd name="connsiteX2" fmla="*/ 336937 w 336943"/>
                  <a:gd name="connsiteY2" fmla="*/ 195931 h 340488"/>
                  <a:gd name="connsiteX3" fmla="*/ 336942 w 336943"/>
                  <a:gd name="connsiteY3" fmla="*/ 340488 h 340488"/>
                  <a:gd name="connsiteX0" fmla="*/ 1 w 345501"/>
                  <a:gd name="connsiteY0" fmla="*/ 0 h 336851"/>
                  <a:gd name="connsiteX1" fmla="*/ 8561 w 345501"/>
                  <a:gd name="connsiteY1" fmla="*/ 56833 h 336851"/>
                  <a:gd name="connsiteX2" fmla="*/ 345497 w 345501"/>
                  <a:gd name="connsiteY2" fmla="*/ 192294 h 336851"/>
                  <a:gd name="connsiteX3" fmla="*/ 345502 w 345501"/>
                  <a:gd name="connsiteY3" fmla="*/ 336851 h 336851"/>
                  <a:gd name="connsiteX0" fmla="*/ 0 w 530505"/>
                  <a:gd name="connsiteY0" fmla="*/ 0 h 336851"/>
                  <a:gd name="connsiteX1" fmla="*/ 193563 w 530505"/>
                  <a:gd name="connsiteY1" fmla="*/ 56833 h 336851"/>
                  <a:gd name="connsiteX2" fmla="*/ 530499 w 530505"/>
                  <a:gd name="connsiteY2" fmla="*/ 192294 h 336851"/>
                  <a:gd name="connsiteX3" fmla="*/ 530504 w 530505"/>
                  <a:gd name="connsiteY3" fmla="*/ 336851 h 336851"/>
                  <a:gd name="connsiteX0" fmla="*/ 0 w 530503"/>
                  <a:gd name="connsiteY0" fmla="*/ 0 h 336851"/>
                  <a:gd name="connsiteX1" fmla="*/ 3 w 530503"/>
                  <a:gd name="connsiteY1" fmla="*/ 34870 h 336851"/>
                  <a:gd name="connsiteX2" fmla="*/ 530499 w 530503"/>
                  <a:gd name="connsiteY2" fmla="*/ 192294 h 336851"/>
                  <a:gd name="connsiteX3" fmla="*/ 530504 w 530503"/>
                  <a:gd name="connsiteY3" fmla="*/ 336851 h 336851"/>
                  <a:gd name="connsiteX0" fmla="*/ 0 w 1133188"/>
                  <a:gd name="connsiteY0" fmla="*/ 0 h 336851"/>
                  <a:gd name="connsiteX1" fmla="*/ 3 w 1133188"/>
                  <a:gd name="connsiteY1" fmla="*/ 34870 h 336851"/>
                  <a:gd name="connsiteX2" fmla="*/ 530499 w 1133188"/>
                  <a:gd name="connsiteY2" fmla="*/ 192294 h 336851"/>
                  <a:gd name="connsiteX3" fmla="*/ 1133188 w 1133188"/>
                  <a:gd name="connsiteY3" fmla="*/ 336851 h 336851"/>
                  <a:gd name="connsiteX0" fmla="*/ 0 w 1133188"/>
                  <a:gd name="connsiteY0" fmla="*/ 0 h 336851"/>
                  <a:gd name="connsiteX1" fmla="*/ 3 w 1133188"/>
                  <a:gd name="connsiteY1" fmla="*/ 34870 h 336851"/>
                  <a:gd name="connsiteX2" fmla="*/ 530499 w 1133188"/>
                  <a:gd name="connsiteY2" fmla="*/ 192294 h 336851"/>
                  <a:gd name="connsiteX3" fmla="*/ 1133188 w 1133188"/>
                  <a:gd name="connsiteY3" fmla="*/ 336851 h 336851"/>
                  <a:gd name="connsiteX0" fmla="*/ 0 w 1133192"/>
                  <a:gd name="connsiteY0" fmla="*/ 0 h 336851"/>
                  <a:gd name="connsiteX1" fmla="*/ 3 w 1133192"/>
                  <a:gd name="connsiteY1" fmla="*/ 34870 h 336851"/>
                  <a:gd name="connsiteX2" fmla="*/ 1133191 w 1133192"/>
                  <a:gd name="connsiteY2" fmla="*/ 103122 h 336851"/>
                  <a:gd name="connsiteX3" fmla="*/ 1133188 w 1133192"/>
                  <a:gd name="connsiteY3" fmla="*/ 336851 h 336851"/>
                  <a:gd name="connsiteX0" fmla="*/ 634215 w 1133188"/>
                  <a:gd name="connsiteY0" fmla="*/ 0 h 402981"/>
                  <a:gd name="connsiteX1" fmla="*/ 1 w 1133188"/>
                  <a:gd name="connsiteY1" fmla="*/ 101000 h 402981"/>
                  <a:gd name="connsiteX2" fmla="*/ 1133189 w 1133188"/>
                  <a:gd name="connsiteY2" fmla="*/ 169252 h 402981"/>
                  <a:gd name="connsiteX3" fmla="*/ 1133186 w 1133188"/>
                  <a:gd name="connsiteY3" fmla="*/ 402981 h 402981"/>
                  <a:gd name="connsiteX0" fmla="*/ 1 w 498976"/>
                  <a:gd name="connsiteY0" fmla="*/ 0 h 402981"/>
                  <a:gd name="connsiteX1" fmla="*/ 123402 w 498976"/>
                  <a:gd name="connsiteY1" fmla="*/ 70406 h 402981"/>
                  <a:gd name="connsiteX2" fmla="*/ 498975 w 498976"/>
                  <a:gd name="connsiteY2" fmla="*/ 169252 h 402981"/>
                  <a:gd name="connsiteX3" fmla="*/ 498972 w 498976"/>
                  <a:gd name="connsiteY3" fmla="*/ 402981 h 402981"/>
                  <a:gd name="connsiteX0" fmla="*/ 1 w 380338"/>
                  <a:gd name="connsiteY0" fmla="*/ 0 h 412010"/>
                  <a:gd name="connsiteX1" fmla="*/ 4766 w 380338"/>
                  <a:gd name="connsiteY1" fmla="*/ 79435 h 412010"/>
                  <a:gd name="connsiteX2" fmla="*/ 380339 w 380338"/>
                  <a:gd name="connsiteY2" fmla="*/ 178281 h 412010"/>
                  <a:gd name="connsiteX3" fmla="*/ 380336 w 380338"/>
                  <a:gd name="connsiteY3" fmla="*/ 412010 h 412010"/>
                  <a:gd name="connsiteX0" fmla="*/ -1 w 380336"/>
                  <a:gd name="connsiteY0" fmla="*/ 0 h 412010"/>
                  <a:gd name="connsiteX1" fmla="*/ 4762 w 380336"/>
                  <a:gd name="connsiteY1" fmla="*/ 79435 h 412010"/>
                  <a:gd name="connsiteX2" fmla="*/ 380335 w 380336"/>
                  <a:gd name="connsiteY2" fmla="*/ 178281 h 412010"/>
                  <a:gd name="connsiteX3" fmla="*/ 380332 w 380336"/>
                  <a:gd name="connsiteY3" fmla="*/ 412010 h 412010"/>
                  <a:gd name="connsiteX0" fmla="*/ 0 w 1403666"/>
                  <a:gd name="connsiteY0" fmla="*/ 38711 h 344198"/>
                  <a:gd name="connsiteX1" fmla="*/ 1028094 w 1403666"/>
                  <a:gd name="connsiteY1" fmla="*/ 11623 h 344198"/>
                  <a:gd name="connsiteX2" fmla="*/ 1403667 w 1403666"/>
                  <a:gd name="connsiteY2" fmla="*/ 110469 h 344198"/>
                  <a:gd name="connsiteX3" fmla="*/ 1403664 w 1403666"/>
                  <a:gd name="connsiteY3" fmla="*/ 344198 h 344198"/>
                  <a:gd name="connsiteX0" fmla="*/ 0 w 1403668"/>
                  <a:gd name="connsiteY0" fmla="*/ 27088 h 332575"/>
                  <a:gd name="connsiteX1" fmla="*/ 1028094 w 1403668"/>
                  <a:gd name="connsiteY1" fmla="*/ 0 h 332575"/>
                  <a:gd name="connsiteX2" fmla="*/ 1403667 w 1403668"/>
                  <a:gd name="connsiteY2" fmla="*/ 98846 h 332575"/>
                  <a:gd name="connsiteX3" fmla="*/ 1403664 w 1403668"/>
                  <a:gd name="connsiteY3" fmla="*/ 332575 h 332575"/>
                  <a:gd name="connsiteX0" fmla="*/ -1 w 1390371"/>
                  <a:gd name="connsiteY0" fmla="*/ 37207 h 332575"/>
                  <a:gd name="connsiteX1" fmla="*/ 1014799 w 1390371"/>
                  <a:gd name="connsiteY1" fmla="*/ 0 h 332575"/>
                  <a:gd name="connsiteX2" fmla="*/ 1390372 w 1390371"/>
                  <a:gd name="connsiteY2" fmla="*/ 98846 h 332575"/>
                  <a:gd name="connsiteX3" fmla="*/ 1390369 w 1390371"/>
                  <a:gd name="connsiteY3" fmla="*/ 332575 h 332575"/>
                  <a:gd name="connsiteX0" fmla="*/ 1 w 1390375"/>
                  <a:gd name="connsiteY0" fmla="*/ 13695 h 309063"/>
                  <a:gd name="connsiteX1" fmla="*/ 1095312 w 1390375"/>
                  <a:gd name="connsiteY1" fmla="*/ 0 h 309063"/>
                  <a:gd name="connsiteX2" fmla="*/ 1390374 w 1390375"/>
                  <a:gd name="connsiteY2" fmla="*/ 75334 h 309063"/>
                  <a:gd name="connsiteX3" fmla="*/ 1390371 w 1390375"/>
                  <a:gd name="connsiteY3" fmla="*/ 309063 h 309063"/>
                  <a:gd name="connsiteX0" fmla="*/ -1 w 1390371"/>
                  <a:gd name="connsiteY0" fmla="*/ 6612 h 301980"/>
                  <a:gd name="connsiteX1" fmla="*/ 1137521 w 1390371"/>
                  <a:gd name="connsiteY1" fmla="*/ 0 h 301980"/>
                  <a:gd name="connsiteX2" fmla="*/ 1390372 w 1390371"/>
                  <a:gd name="connsiteY2" fmla="*/ 68251 h 301980"/>
                  <a:gd name="connsiteX3" fmla="*/ 1390369 w 1390371"/>
                  <a:gd name="connsiteY3" fmla="*/ 301980 h 301980"/>
                  <a:gd name="connsiteX0" fmla="*/ 1 w 1390375"/>
                  <a:gd name="connsiteY0" fmla="*/ 1652 h 297020"/>
                  <a:gd name="connsiteX1" fmla="*/ 1158314 w 1390375"/>
                  <a:gd name="connsiteY1" fmla="*/ 0 h 297020"/>
                  <a:gd name="connsiteX2" fmla="*/ 1390374 w 1390375"/>
                  <a:gd name="connsiteY2" fmla="*/ 63291 h 297020"/>
                  <a:gd name="connsiteX3" fmla="*/ 1390371 w 1390375"/>
                  <a:gd name="connsiteY3" fmla="*/ 297020 h 297020"/>
                  <a:gd name="connsiteX0" fmla="*/ -1 w 1886365"/>
                  <a:gd name="connsiteY0" fmla="*/ 0 h 297020"/>
                  <a:gd name="connsiteX1" fmla="*/ 1654306 w 1886365"/>
                  <a:gd name="connsiteY1" fmla="*/ 0 h 297020"/>
                  <a:gd name="connsiteX2" fmla="*/ 1886366 w 1886365"/>
                  <a:gd name="connsiteY2" fmla="*/ 63291 h 297020"/>
                  <a:gd name="connsiteX3" fmla="*/ 1886363 w 1886365"/>
                  <a:gd name="connsiteY3" fmla="*/ 297020 h 297020"/>
                  <a:gd name="connsiteX0" fmla="*/ -1 w 1886365"/>
                  <a:gd name="connsiteY0" fmla="*/ 0 h 297020"/>
                  <a:gd name="connsiteX1" fmla="*/ 493195 w 1886365"/>
                  <a:gd name="connsiteY1" fmla="*/ 0 h 297020"/>
                  <a:gd name="connsiteX2" fmla="*/ 1654306 w 1886365"/>
                  <a:gd name="connsiteY2" fmla="*/ 0 h 297020"/>
                  <a:gd name="connsiteX3" fmla="*/ 1886366 w 1886365"/>
                  <a:gd name="connsiteY3" fmla="*/ 63291 h 297020"/>
                  <a:gd name="connsiteX4" fmla="*/ 1886363 w 1886365"/>
                  <a:gd name="connsiteY4" fmla="*/ 297020 h 297020"/>
                  <a:gd name="connsiteX0" fmla="*/ -1 w 1886365"/>
                  <a:gd name="connsiteY0" fmla="*/ 0 h 297020"/>
                  <a:gd name="connsiteX1" fmla="*/ 493195 w 1886365"/>
                  <a:gd name="connsiteY1" fmla="*/ 0 h 297020"/>
                  <a:gd name="connsiteX2" fmla="*/ 1498124 w 1886365"/>
                  <a:gd name="connsiteY2" fmla="*/ 0 h 297020"/>
                  <a:gd name="connsiteX3" fmla="*/ 1886366 w 1886365"/>
                  <a:gd name="connsiteY3" fmla="*/ 63291 h 297020"/>
                  <a:gd name="connsiteX4" fmla="*/ 1886363 w 1886365"/>
                  <a:gd name="connsiteY4" fmla="*/ 297020 h 297020"/>
                  <a:gd name="connsiteX0" fmla="*/ -1 w 1903329"/>
                  <a:gd name="connsiteY0" fmla="*/ 0 h 297020"/>
                  <a:gd name="connsiteX1" fmla="*/ 493195 w 1903329"/>
                  <a:gd name="connsiteY1" fmla="*/ 0 h 297020"/>
                  <a:gd name="connsiteX2" fmla="*/ 1498124 w 1903329"/>
                  <a:gd name="connsiteY2" fmla="*/ 0 h 297020"/>
                  <a:gd name="connsiteX3" fmla="*/ 1903329 w 1903329"/>
                  <a:gd name="connsiteY3" fmla="*/ 129984 h 297020"/>
                  <a:gd name="connsiteX4" fmla="*/ 1886363 w 1903329"/>
                  <a:gd name="connsiteY4" fmla="*/ 297020 h 297020"/>
                  <a:gd name="connsiteX0" fmla="*/ -1 w 1903329"/>
                  <a:gd name="connsiteY0" fmla="*/ 0 h 297020"/>
                  <a:gd name="connsiteX1" fmla="*/ 493195 w 1903329"/>
                  <a:gd name="connsiteY1" fmla="*/ 0 h 297020"/>
                  <a:gd name="connsiteX2" fmla="*/ 1148690 w 1903329"/>
                  <a:gd name="connsiteY2" fmla="*/ 0 h 297020"/>
                  <a:gd name="connsiteX3" fmla="*/ 1903329 w 1903329"/>
                  <a:gd name="connsiteY3" fmla="*/ 129984 h 297020"/>
                  <a:gd name="connsiteX4" fmla="*/ 1886363 w 1903329"/>
                  <a:gd name="connsiteY4" fmla="*/ 297020 h 297020"/>
                  <a:gd name="connsiteX0" fmla="*/ -1 w 1903329"/>
                  <a:gd name="connsiteY0" fmla="*/ 0 h 297020"/>
                  <a:gd name="connsiteX1" fmla="*/ 493195 w 1903329"/>
                  <a:gd name="connsiteY1" fmla="*/ 0 h 297020"/>
                  <a:gd name="connsiteX2" fmla="*/ 1401756 w 1903329"/>
                  <a:gd name="connsiteY2" fmla="*/ 0 h 297020"/>
                  <a:gd name="connsiteX3" fmla="*/ 1903329 w 1903329"/>
                  <a:gd name="connsiteY3" fmla="*/ 129984 h 297020"/>
                  <a:gd name="connsiteX4" fmla="*/ 1886363 w 1903329"/>
                  <a:gd name="connsiteY4" fmla="*/ 297020 h 297020"/>
                  <a:gd name="connsiteX0" fmla="*/ -1 w 1904719"/>
                  <a:gd name="connsiteY0" fmla="*/ 0 h 297020"/>
                  <a:gd name="connsiteX1" fmla="*/ 493195 w 1904719"/>
                  <a:gd name="connsiteY1" fmla="*/ 0 h 297020"/>
                  <a:gd name="connsiteX2" fmla="*/ 1401756 w 1904719"/>
                  <a:gd name="connsiteY2" fmla="*/ 0 h 297020"/>
                  <a:gd name="connsiteX3" fmla="*/ 1903329 w 1904719"/>
                  <a:gd name="connsiteY3" fmla="*/ 129984 h 297020"/>
                  <a:gd name="connsiteX4" fmla="*/ 1904719 w 1904719"/>
                  <a:gd name="connsiteY4" fmla="*/ 297020 h 297020"/>
                  <a:gd name="connsiteX0" fmla="*/ 0 w 1411524"/>
                  <a:gd name="connsiteY0" fmla="*/ 0 h 297020"/>
                  <a:gd name="connsiteX1" fmla="*/ 908561 w 1411524"/>
                  <a:gd name="connsiteY1" fmla="*/ 0 h 297020"/>
                  <a:gd name="connsiteX2" fmla="*/ 1410134 w 1411524"/>
                  <a:gd name="connsiteY2" fmla="*/ 129984 h 297020"/>
                  <a:gd name="connsiteX3" fmla="*/ 1411524 w 1411524"/>
                  <a:gd name="connsiteY3" fmla="*/ 297020 h 297020"/>
                  <a:gd name="connsiteX0" fmla="*/ 0 w 1410133"/>
                  <a:gd name="connsiteY0" fmla="*/ 0 h 129984"/>
                  <a:gd name="connsiteX1" fmla="*/ 908561 w 1410133"/>
                  <a:gd name="connsiteY1" fmla="*/ 0 h 129984"/>
                  <a:gd name="connsiteX2" fmla="*/ 1410134 w 1410133"/>
                  <a:gd name="connsiteY2" fmla="*/ 129984 h 1299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10133" h="129984">
                    <a:moveTo>
                      <a:pt x="0" y="0"/>
                    </a:moveTo>
                    <a:lnTo>
                      <a:pt x="908561" y="0"/>
                    </a:lnTo>
                    <a:lnTo>
                      <a:pt x="1410134" y="129984"/>
                    </a:lnTo>
                  </a:path>
                </a:pathLst>
              </a:custGeom>
              <a:ln w="19050">
                <a:solidFill>
                  <a:schemeClr val="bg1">
                    <a:alpha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1" name="Freeform 510"/>
              <p:cNvSpPr/>
              <p:nvPr/>
            </p:nvSpPr>
            <p:spPr bwMode="gray">
              <a:xfrm flipV="1">
                <a:off x="4446930" y="2506374"/>
                <a:ext cx="509079" cy="138453"/>
              </a:xfrm>
              <a:custGeom>
                <a:avLst/>
                <a:gdLst>
                  <a:gd name="connsiteX0" fmla="*/ 17929 w 2848535"/>
                  <a:gd name="connsiteY0" fmla="*/ 181536 h 199465"/>
                  <a:gd name="connsiteX1" fmla="*/ 320488 w 2848535"/>
                  <a:gd name="connsiteY1" fmla="*/ 181536 h 199465"/>
                  <a:gd name="connsiteX2" fmla="*/ 421341 w 2848535"/>
                  <a:gd name="connsiteY2" fmla="*/ 73959 h 199465"/>
                  <a:gd name="connsiteX3" fmla="*/ 2848535 w 2848535"/>
                  <a:gd name="connsiteY3" fmla="*/ 0 h 199465"/>
                  <a:gd name="connsiteX4" fmla="*/ 2848535 w 2848535"/>
                  <a:gd name="connsiteY4" fmla="*/ 0 h 199465"/>
                  <a:gd name="connsiteX0" fmla="*/ 0 w 2830606"/>
                  <a:gd name="connsiteY0" fmla="*/ 181536 h 199465"/>
                  <a:gd name="connsiteX1" fmla="*/ 302559 w 2830606"/>
                  <a:gd name="connsiteY1" fmla="*/ 181536 h 199465"/>
                  <a:gd name="connsiteX2" fmla="*/ 403412 w 2830606"/>
                  <a:gd name="connsiteY2" fmla="*/ 73959 h 199465"/>
                  <a:gd name="connsiteX3" fmla="*/ 2830606 w 2830606"/>
                  <a:gd name="connsiteY3" fmla="*/ 0 h 199465"/>
                  <a:gd name="connsiteX4" fmla="*/ 2830606 w 2830606"/>
                  <a:gd name="connsiteY4" fmla="*/ 0 h 199465"/>
                  <a:gd name="connsiteX0" fmla="*/ 0 w 2830606"/>
                  <a:gd name="connsiteY0" fmla="*/ 181536 h 181536"/>
                  <a:gd name="connsiteX1" fmla="*/ 302559 w 2830606"/>
                  <a:gd name="connsiteY1" fmla="*/ 181536 h 181536"/>
                  <a:gd name="connsiteX2" fmla="*/ 403412 w 2830606"/>
                  <a:gd name="connsiteY2" fmla="*/ 73959 h 181536"/>
                  <a:gd name="connsiteX3" fmla="*/ 2830606 w 2830606"/>
                  <a:gd name="connsiteY3" fmla="*/ 0 h 181536"/>
                  <a:gd name="connsiteX4" fmla="*/ 2830606 w 2830606"/>
                  <a:gd name="connsiteY4" fmla="*/ 0 h 181536"/>
                  <a:gd name="connsiteX0" fmla="*/ 0 w 2830606"/>
                  <a:gd name="connsiteY0" fmla="*/ 181536 h 181536"/>
                  <a:gd name="connsiteX1" fmla="*/ 302559 w 2830606"/>
                  <a:gd name="connsiteY1" fmla="*/ 181536 h 181536"/>
                  <a:gd name="connsiteX2" fmla="*/ 403412 w 2830606"/>
                  <a:gd name="connsiteY2" fmla="*/ 73959 h 181536"/>
                  <a:gd name="connsiteX3" fmla="*/ 2830606 w 2830606"/>
                  <a:gd name="connsiteY3" fmla="*/ 0 h 181536"/>
                  <a:gd name="connsiteX4" fmla="*/ 2830606 w 2830606"/>
                  <a:gd name="connsiteY4" fmla="*/ 0 h 181536"/>
                  <a:gd name="connsiteX0" fmla="*/ 0 w 2830606"/>
                  <a:gd name="connsiteY0" fmla="*/ 181536 h 181536"/>
                  <a:gd name="connsiteX1" fmla="*/ 302559 w 2830606"/>
                  <a:gd name="connsiteY1" fmla="*/ 181536 h 181536"/>
                  <a:gd name="connsiteX2" fmla="*/ 477371 w 2830606"/>
                  <a:gd name="connsiteY2" fmla="*/ 15688 h 181536"/>
                  <a:gd name="connsiteX3" fmla="*/ 2830606 w 2830606"/>
                  <a:gd name="connsiteY3" fmla="*/ 0 h 181536"/>
                  <a:gd name="connsiteX4" fmla="*/ 2830606 w 2830606"/>
                  <a:gd name="connsiteY4" fmla="*/ 0 h 181536"/>
                  <a:gd name="connsiteX0" fmla="*/ 0 w 2830606"/>
                  <a:gd name="connsiteY0" fmla="*/ 181536 h 181536"/>
                  <a:gd name="connsiteX1" fmla="*/ 302559 w 2830606"/>
                  <a:gd name="connsiteY1" fmla="*/ 181536 h 181536"/>
                  <a:gd name="connsiteX2" fmla="*/ 477371 w 2830606"/>
                  <a:gd name="connsiteY2" fmla="*/ 15688 h 181536"/>
                  <a:gd name="connsiteX3" fmla="*/ 2830606 w 2830606"/>
                  <a:gd name="connsiteY3" fmla="*/ 0 h 181536"/>
                  <a:gd name="connsiteX4" fmla="*/ 2810436 w 2830606"/>
                  <a:gd name="connsiteY4" fmla="*/ 13447 h 181536"/>
                  <a:gd name="connsiteX0" fmla="*/ 0 w 2830606"/>
                  <a:gd name="connsiteY0" fmla="*/ 186018 h 186018"/>
                  <a:gd name="connsiteX1" fmla="*/ 302559 w 2830606"/>
                  <a:gd name="connsiteY1" fmla="*/ 186018 h 186018"/>
                  <a:gd name="connsiteX2" fmla="*/ 477371 w 2830606"/>
                  <a:gd name="connsiteY2" fmla="*/ 0 h 186018"/>
                  <a:gd name="connsiteX3" fmla="*/ 2830606 w 2830606"/>
                  <a:gd name="connsiteY3" fmla="*/ 4482 h 186018"/>
                  <a:gd name="connsiteX4" fmla="*/ 2810436 w 2830606"/>
                  <a:gd name="connsiteY4" fmla="*/ 17929 h 186018"/>
                  <a:gd name="connsiteX0" fmla="*/ 0 w 2830606"/>
                  <a:gd name="connsiteY0" fmla="*/ 186018 h 186018"/>
                  <a:gd name="connsiteX1" fmla="*/ 302559 w 2830606"/>
                  <a:gd name="connsiteY1" fmla="*/ 186018 h 186018"/>
                  <a:gd name="connsiteX2" fmla="*/ 477371 w 2830606"/>
                  <a:gd name="connsiteY2" fmla="*/ 0 h 186018"/>
                  <a:gd name="connsiteX3" fmla="*/ 2830606 w 2830606"/>
                  <a:gd name="connsiteY3" fmla="*/ 4482 h 186018"/>
                  <a:gd name="connsiteX0" fmla="*/ 0 w 3211606"/>
                  <a:gd name="connsiteY0" fmla="*/ 0 h 567018"/>
                  <a:gd name="connsiteX1" fmla="*/ 683559 w 3211606"/>
                  <a:gd name="connsiteY1" fmla="*/ 567018 h 567018"/>
                  <a:gd name="connsiteX2" fmla="*/ 858371 w 3211606"/>
                  <a:gd name="connsiteY2" fmla="*/ 381000 h 567018"/>
                  <a:gd name="connsiteX3" fmla="*/ 3211606 w 3211606"/>
                  <a:gd name="connsiteY3" fmla="*/ 385482 h 567018"/>
                  <a:gd name="connsiteX0" fmla="*/ 0 w 3211606"/>
                  <a:gd name="connsiteY0" fmla="*/ 0 h 385482"/>
                  <a:gd name="connsiteX1" fmla="*/ 0 w 3211606"/>
                  <a:gd name="connsiteY1" fmla="*/ 228600 h 385482"/>
                  <a:gd name="connsiteX2" fmla="*/ 858371 w 3211606"/>
                  <a:gd name="connsiteY2" fmla="*/ 381000 h 385482"/>
                  <a:gd name="connsiteX3" fmla="*/ 3211606 w 3211606"/>
                  <a:gd name="connsiteY3" fmla="*/ 385482 h 385482"/>
                  <a:gd name="connsiteX0" fmla="*/ 0 w 3211606"/>
                  <a:gd name="connsiteY0" fmla="*/ 0 h 385482"/>
                  <a:gd name="connsiteX1" fmla="*/ 0 w 3211606"/>
                  <a:gd name="connsiteY1" fmla="*/ 228600 h 385482"/>
                  <a:gd name="connsiteX2" fmla="*/ 914400 w 3211606"/>
                  <a:gd name="connsiteY2" fmla="*/ 228600 h 385482"/>
                  <a:gd name="connsiteX3" fmla="*/ 3211606 w 3211606"/>
                  <a:gd name="connsiteY3" fmla="*/ 385482 h 385482"/>
                  <a:gd name="connsiteX0" fmla="*/ 0 w 914400"/>
                  <a:gd name="connsiteY0" fmla="*/ 0 h 381000"/>
                  <a:gd name="connsiteX1" fmla="*/ 0 w 914400"/>
                  <a:gd name="connsiteY1" fmla="*/ 228600 h 381000"/>
                  <a:gd name="connsiteX2" fmla="*/ 914400 w 914400"/>
                  <a:gd name="connsiteY2" fmla="*/ 228600 h 381000"/>
                  <a:gd name="connsiteX3" fmla="*/ 914400 w 914400"/>
                  <a:gd name="connsiteY3" fmla="*/ 381000 h 381000"/>
                  <a:gd name="connsiteX0" fmla="*/ 0 w 914400"/>
                  <a:gd name="connsiteY0" fmla="*/ 0 h 471678"/>
                  <a:gd name="connsiteX1" fmla="*/ 0 w 914400"/>
                  <a:gd name="connsiteY1" fmla="*/ 228600 h 471678"/>
                  <a:gd name="connsiteX2" fmla="*/ 914400 w 914400"/>
                  <a:gd name="connsiteY2" fmla="*/ 228600 h 471678"/>
                  <a:gd name="connsiteX3" fmla="*/ 891540 w 914400"/>
                  <a:gd name="connsiteY3" fmla="*/ 471678 h 471678"/>
                  <a:gd name="connsiteX0" fmla="*/ 0 w 891540"/>
                  <a:gd name="connsiteY0" fmla="*/ 0 h 471678"/>
                  <a:gd name="connsiteX1" fmla="*/ 0 w 891540"/>
                  <a:gd name="connsiteY1" fmla="*/ 228600 h 471678"/>
                  <a:gd name="connsiteX2" fmla="*/ 643890 w 891540"/>
                  <a:gd name="connsiteY2" fmla="*/ 267462 h 471678"/>
                  <a:gd name="connsiteX3" fmla="*/ 891540 w 891540"/>
                  <a:gd name="connsiteY3" fmla="*/ 471678 h 471678"/>
                  <a:gd name="connsiteX0" fmla="*/ 0 w 891540"/>
                  <a:gd name="connsiteY0" fmla="*/ 0 h 471678"/>
                  <a:gd name="connsiteX1" fmla="*/ 26670 w 891540"/>
                  <a:gd name="connsiteY1" fmla="*/ 257746 h 471678"/>
                  <a:gd name="connsiteX2" fmla="*/ 643890 w 891540"/>
                  <a:gd name="connsiteY2" fmla="*/ 267462 h 471678"/>
                  <a:gd name="connsiteX3" fmla="*/ 891540 w 891540"/>
                  <a:gd name="connsiteY3" fmla="*/ 471678 h 471678"/>
                  <a:gd name="connsiteX0" fmla="*/ 0 w 891540"/>
                  <a:gd name="connsiteY0" fmla="*/ 0 h 471678"/>
                  <a:gd name="connsiteX1" fmla="*/ 7620 w 891540"/>
                  <a:gd name="connsiteY1" fmla="*/ 267461 h 471678"/>
                  <a:gd name="connsiteX2" fmla="*/ 643890 w 891540"/>
                  <a:gd name="connsiteY2" fmla="*/ 267462 h 471678"/>
                  <a:gd name="connsiteX3" fmla="*/ 891540 w 891540"/>
                  <a:gd name="connsiteY3" fmla="*/ 471678 h 471678"/>
                  <a:gd name="connsiteX0" fmla="*/ 0 w 883920"/>
                  <a:gd name="connsiteY0" fmla="*/ 0 h 204217"/>
                  <a:gd name="connsiteX1" fmla="*/ 636270 w 883920"/>
                  <a:gd name="connsiteY1" fmla="*/ 1 h 204217"/>
                  <a:gd name="connsiteX2" fmla="*/ 883920 w 883920"/>
                  <a:gd name="connsiteY2" fmla="*/ 204217 h 204217"/>
                  <a:gd name="connsiteX0" fmla="*/ 0 w 883920"/>
                  <a:gd name="connsiteY0" fmla="*/ 0 h 204217"/>
                  <a:gd name="connsiteX1" fmla="*/ 557948 w 883920"/>
                  <a:gd name="connsiteY1" fmla="*/ 1 h 204217"/>
                  <a:gd name="connsiteX2" fmla="*/ 883920 w 883920"/>
                  <a:gd name="connsiteY2" fmla="*/ 204217 h 204217"/>
                  <a:gd name="connsiteX0" fmla="*/ 0 w 788308"/>
                  <a:gd name="connsiteY0" fmla="*/ 0 h 309556"/>
                  <a:gd name="connsiteX1" fmla="*/ 557948 w 788308"/>
                  <a:gd name="connsiteY1" fmla="*/ 1 h 309556"/>
                  <a:gd name="connsiteX2" fmla="*/ 788308 w 788308"/>
                  <a:gd name="connsiteY2" fmla="*/ 309556 h 309556"/>
                  <a:gd name="connsiteX0" fmla="*/ 0 w 788308"/>
                  <a:gd name="connsiteY0" fmla="*/ 0 h 309556"/>
                  <a:gd name="connsiteX1" fmla="*/ 451372 w 788308"/>
                  <a:gd name="connsiteY1" fmla="*/ 0 h 309556"/>
                  <a:gd name="connsiteX2" fmla="*/ 788308 w 788308"/>
                  <a:gd name="connsiteY2" fmla="*/ 309556 h 309556"/>
                  <a:gd name="connsiteX0" fmla="*/ 0 w 788308"/>
                  <a:gd name="connsiteY0" fmla="*/ 0 h 309556"/>
                  <a:gd name="connsiteX1" fmla="*/ 451372 w 788308"/>
                  <a:gd name="connsiteY1" fmla="*/ 0 h 309556"/>
                  <a:gd name="connsiteX2" fmla="*/ 788308 w 788308"/>
                  <a:gd name="connsiteY2" fmla="*/ 135461 h 309556"/>
                  <a:gd name="connsiteX3" fmla="*/ 788308 w 788308"/>
                  <a:gd name="connsiteY3" fmla="*/ 309556 h 309556"/>
                  <a:gd name="connsiteX0" fmla="*/ 0 w 788308"/>
                  <a:gd name="connsiteY0" fmla="*/ 0 h 822004"/>
                  <a:gd name="connsiteX1" fmla="*/ 451372 w 788308"/>
                  <a:gd name="connsiteY1" fmla="*/ 0 h 822004"/>
                  <a:gd name="connsiteX2" fmla="*/ 788308 w 788308"/>
                  <a:gd name="connsiteY2" fmla="*/ 135461 h 822004"/>
                  <a:gd name="connsiteX3" fmla="*/ 788308 w 788308"/>
                  <a:gd name="connsiteY3" fmla="*/ 822004 h 822004"/>
                  <a:gd name="connsiteX0" fmla="*/ 0 w 788308"/>
                  <a:gd name="connsiteY0" fmla="*/ 2 h 822006"/>
                  <a:gd name="connsiteX1" fmla="*/ 230883 w 788308"/>
                  <a:gd name="connsiteY1" fmla="*/ 0 h 822006"/>
                  <a:gd name="connsiteX2" fmla="*/ 451372 w 788308"/>
                  <a:gd name="connsiteY2" fmla="*/ 2 h 822006"/>
                  <a:gd name="connsiteX3" fmla="*/ 788308 w 788308"/>
                  <a:gd name="connsiteY3" fmla="*/ 135463 h 822006"/>
                  <a:gd name="connsiteX4" fmla="*/ 788308 w 788308"/>
                  <a:gd name="connsiteY4" fmla="*/ 822006 h 822006"/>
                  <a:gd name="connsiteX0" fmla="*/ 1 w 557426"/>
                  <a:gd name="connsiteY0" fmla="*/ 0 h 822006"/>
                  <a:gd name="connsiteX1" fmla="*/ 220490 w 557426"/>
                  <a:gd name="connsiteY1" fmla="*/ 2 h 822006"/>
                  <a:gd name="connsiteX2" fmla="*/ 557426 w 557426"/>
                  <a:gd name="connsiteY2" fmla="*/ 135463 h 822006"/>
                  <a:gd name="connsiteX3" fmla="*/ 557426 w 557426"/>
                  <a:gd name="connsiteY3" fmla="*/ 822006 h 822006"/>
                  <a:gd name="connsiteX0" fmla="*/ -1 w 557430"/>
                  <a:gd name="connsiteY0" fmla="*/ 0 h 280020"/>
                  <a:gd name="connsiteX1" fmla="*/ 220488 w 557430"/>
                  <a:gd name="connsiteY1" fmla="*/ 2 h 280020"/>
                  <a:gd name="connsiteX2" fmla="*/ 557424 w 557430"/>
                  <a:gd name="connsiteY2" fmla="*/ 135463 h 280020"/>
                  <a:gd name="connsiteX3" fmla="*/ 557429 w 557430"/>
                  <a:gd name="connsiteY3" fmla="*/ 280020 h 280020"/>
                  <a:gd name="connsiteX0" fmla="*/ 1 w 557430"/>
                  <a:gd name="connsiteY0" fmla="*/ 60468 h 340488"/>
                  <a:gd name="connsiteX1" fmla="*/ 236944 w 557430"/>
                  <a:gd name="connsiteY1" fmla="*/ 0 h 340488"/>
                  <a:gd name="connsiteX2" fmla="*/ 220490 w 557430"/>
                  <a:gd name="connsiteY2" fmla="*/ 60470 h 340488"/>
                  <a:gd name="connsiteX3" fmla="*/ 557426 w 557430"/>
                  <a:gd name="connsiteY3" fmla="*/ 195931 h 340488"/>
                  <a:gd name="connsiteX4" fmla="*/ 557431 w 557430"/>
                  <a:gd name="connsiteY4" fmla="*/ 340488 h 340488"/>
                  <a:gd name="connsiteX0" fmla="*/ 16455 w 336943"/>
                  <a:gd name="connsiteY0" fmla="*/ 0 h 340488"/>
                  <a:gd name="connsiteX1" fmla="*/ 1 w 336943"/>
                  <a:gd name="connsiteY1" fmla="*/ 60470 h 340488"/>
                  <a:gd name="connsiteX2" fmla="*/ 336937 w 336943"/>
                  <a:gd name="connsiteY2" fmla="*/ 195931 h 340488"/>
                  <a:gd name="connsiteX3" fmla="*/ 336942 w 336943"/>
                  <a:gd name="connsiteY3" fmla="*/ 340488 h 340488"/>
                  <a:gd name="connsiteX0" fmla="*/ 1 w 345501"/>
                  <a:gd name="connsiteY0" fmla="*/ 0 h 336851"/>
                  <a:gd name="connsiteX1" fmla="*/ 8561 w 345501"/>
                  <a:gd name="connsiteY1" fmla="*/ 56833 h 336851"/>
                  <a:gd name="connsiteX2" fmla="*/ 345497 w 345501"/>
                  <a:gd name="connsiteY2" fmla="*/ 192294 h 336851"/>
                  <a:gd name="connsiteX3" fmla="*/ 345502 w 345501"/>
                  <a:gd name="connsiteY3" fmla="*/ 336851 h 336851"/>
                  <a:gd name="connsiteX0" fmla="*/ 0 w 530505"/>
                  <a:gd name="connsiteY0" fmla="*/ 0 h 336851"/>
                  <a:gd name="connsiteX1" fmla="*/ 193563 w 530505"/>
                  <a:gd name="connsiteY1" fmla="*/ 56833 h 336851"/>
                  <a:gd name="connsiteX2" fmla="*/ 530499 w 530505"/>
                  <a:gd name="connsiteY2" fmla="*/ 192294 h 336851"/>
                  <a:gd name="connsiteX3" fmla="*/ 530504 w 530505"/>
                  <a:gd name="connsiteY3" fmla="*/ 336851 h 336851"/>
                  <a:gd name="connsiteX0" fmla="*/ 0 w 530503"/>
                  <a:gd name="connsiteY0" fmla="*/ 0 h 336851"/>
                  <a:gd name="connsiteX1" fmla="*/ 3 w 530503"/>
                  <a:gd name="connsiteY1" fmla="*/ 34870 h 336851"/>
                  <a:gd name="connsiteX2" fmla="*/ 530499 w 530503"/>
                  <a:gd name="connsiteY2" fmla="*/ 192294 h 336851"/>
                  <a:gd name="connsiteX3" fmla="*/ 530504 w 530503"/>
                  <a:gd name="connsiteY3" fmla="*/ 336851 h 336851"/>
                  <a:gd name="connsiteX0" fmla="*/ 0 w 1133188"/>
                  <a:gd name="connsiteY0" fmla="*/ 0 h 336851"/>
                  <a:gd name="connsiteX1" fmla="*/ 3 w 1133188"/>
                  <a:gd name="connsiteY1" fmla="*/ 34870 h 336851"/>
                  <a:gd name="connsiteX2" fmla="*/ 530499 w 1133188"/>
                  <a:gd name="connsiteY2" fmla="*/ 192294 h 336851"/>
                  <a:gd name="connsiteX3" fmla="*/ 1133188 w 1133188"/>
                  <a:gd name="connsiteY3" fmla="*/ 336851 h 336851"/>
                  <a:gd name="connsiteX0" fmla="*/ 0 w 1133188"/>
                  <a:gd name="connsiteY0" fmla="*/ 0 h 336851"/>
                  <a:gd name="connsiteX1" fmla="*/ 3 w 1133188"/>
                  <a:gd name="connsiteY1" fmla="*/ 34870 h 336851"/>
                  <a:gd name="connsiteX2" fmla="*/ 530499 w 1133188"/>
                  <a:gd name="connsiteY2" fmla="*/ 192294 h 336851"/>
                  <a:gd name="connsiteX3" fmla="*/ 1133188 w 1133188"/>
                  <a:gd name="connsiteY3" fmla="*/ 336851 h 336851"/>
                  <a:gd name="connsiteX0" fmla="*/ 0 w 1133192"/>
                  <a:gd name="connsiteY0" fmla="*/ 0 h 336851"/>
                  <a:gd name="connsiteX1" fmla="*/ 3 w 1133192"/>
                  <a:gd name="connsiteY1" fmla="*/ 34870 h 336851"/>
                  <a:gd name="connsiteX2" fmla="*/ 1133191 w 1133192"/>
                  <a:gd name="connsiteY2" fmla="*/ 103122 h 336851"/>
                  <a:gd name="connsiteX3" fmla="*/ 1133188 w 1133192"/>
                  <a:gd name="connsiteY3" fmla="*/ 336851 h 336851"/>
                  <a:gd name="connsiteX0" fmla="*/ 634215 w 1133188"/>
                  <a:gd name="connsiteY0" fmla="*/ 0 h 402981"/>
                  <a:gd name="connsiteX1" fmla="*/ 1 w 1133188"/>
                  <a:gd name="connsiteY1" fmla="*/ 101000 h 402981"/>
                  <a:gd name="connsiteX2" fmla="*/ 1133189 w 1133188"/>
                  <a:gd name="connsiteY2" fmla="*/ 169252 h 402981"/>
                  <a:gd name="connsiteX3" fmla="*/ 1133186 w 1133188"/>
                  <a:gd name="connsiteY3" fmla="*/ 402981 h 402981"/>
                  <a:gd name="connsiteX0" fmla="*/ 1 w 498976"/>
                  <a:gd name="connsiteY0" fmla="*/ 0 h 402981"/>
                  <a:gd name="connsiteX1" fmla="*/ 123402 w 498976"/>
                  <a:gd name="connsiteY1" fmla="*/ 70406 h 402981"/>
                  <a:gd name="connsiteX2" fmla="*/ 498975 w 498976"/>
                  <a:gd name="connsiteY2" fmla="*/ 169252 h 402981"/>
                  <a:gd name="connsiteX3" fmla="*/ 498972 w 498976"/>
                  <a:gd name="connsiteY3" fmla="*/ 402981 h 402981"/>
                  <a:gd name="connsiteX0" fmla="*/ 1 w 380338"/>
                  <a:gd name="connsiteY0" fmla="*/ 0 h 412010"/>
                  <a:gd name="connsiteX1" fmla="*/ 4766 w 380338"/>
                  <a:gd name="connsiteY1" fmla="*/ 79435 h 412010"/>
                  <a:gd name="connsiteX2" fmla="*/ 380339 w 380338"/>
                  <a:gd name="connsiteY2" fmla="*/ 178281 h 412010"/>
                  <a:gd name="connsiteX3" fmla="*/ 380336 w 380338"/>
                  <a:gd name="connsiteY3" fmla="*/ 412010 h 412010"/>
                  <a:gd name="connsiteX0" fmla="*/ -1 w 380336"/>
                  <a:gd name="connsiteY0" fmla="*/ 0 h 412010"/>
                  <a:gd name="connsiteX1" fmla="*/ 4762 w 380336"/>
                  <a:gd name="connsiteY1" fmla="*/ 79435 h 412010"/>
                  <a:gd name="connsiteX2" fmla="*/ 380335 w 380336"/>
                  <a:gd name="connsiteY2" fmla="*/ 178281 h 412010"/>
                  <a:gd name="connsiteX3" fmla="*/ 380332 w 380336"/>
                  <a:gd name="connsiteY3" fmla="*/ 412010 h 412010"/>
                  <a:gd name="connsiteX0" fmla="*/ 0 w 1403666"/>
                  <a:gd name="connsiteY0" fmla="*/ 38711 h 344198"/>
                  <a:gd name="connsiteX1" fmla="*/ 1028094 w 1403666"/>
                  <a:gd name="connsiteY1" fmla="*/ 11623 h 344198"/>
                  <a:gd name="connsiteX2" fmla="*/ 1403667 w 1403666"/>
                  <a:gd name="connsiteY2" fmla="*/ 110469 h 344198"/>
                  <a:gd name="connsiteX3" fmla="*/ 1403664 w 1403666"/>
                  <a:gd name="connsiteY3" fmla="*/ 344198 h 344198"/>
                  <a:gd name="connsiteX0" fmla="*/ 0 w 1403668"/>
                  <a:gd name="connsiteY0" fmla="*/ 27088 h 332575"/>
                  <a:gd name="connsiteX1" fmla="*/ 1028094 w 1403668"/>
                  <a:gd name="connsiteY1" fmla="*/ 0 h 332575"/>
                  <a:gd name="connsiteX2" fmla="*/ 1403667 w 1403668"/>
                  <a:gd name="connsiteY2" fmla="*/ 98846 h 332575"/>
                  <a:gd name="connsiteX3" fmla="*/ 1403664 w 1403668"/>
                  <a:gd name="connsiteY3" fmla="*/ 332575 h 332575"/>
                  <a:gd name="connsiteX0" fmla="*/ -1 w 1390371"/>
                  <a:gd name="connsiteY0" fmla="*/ 37207 h 332575"/>
                  <a:gd name="connsiteX1" fmla="*/ 1014799 w 1390371"/>
                  <a:gd name="connsiteY1" fmla="*/ 0 h 332575"/>
                  <a:gd name="connsiteX2" fmla="*/ 1390372 w 1390371"/>
                  <a:gd name="connsiteY2" fmla="*/ 98846 h 332575"/>
                  <a:gd name="connsiteX3" fmla="*/ 1390369 w 1390371"/>
                  <a:gd name="connsiteY3" fmla="*/ 332575 h 332575"/>
                  <a:gd name="connsiteX0" fmla="*/ 1 w 1390375"/>
                  <a:gd name="connsiteY0" fmla="*/ 13695 h 309063"/>
                  <a:gd name="connsiteX1" fmla="*/ 1095312 w 1390375"/>
                  <a:gd name="connsiteY1" fmla="*/ 0 h 309063"/>
                  <a:gd name="connsiteX2" fmla="*/ 1390374 w 1390375"/>
                  <a:gd name="connsiteY2" fmla="*/ 75334 h 309063"/>
                  <a:gd name="connsiteX3" fmla="*/ 1390371 w 1390375"/>
                  <a:gd name="connsiteY3" fmla="*/ 309063 h 309063"/>
                  <a:gd name="connsiteX0" fmla="*/ -1 w 1390371"/>
                  <a:gd name="connsiteY0" fmla="*/ 6612 h 301980"/>
                  <a:gd name="connsiteX1" fmla="*/ 1137521 w 1390371"/>
                  <a:gd name="connsiteY1" fmla="*/ 0 h 301980"/>
                  <a:gd name="connsiteX2" fmla="*/ 1390372 w 1390371"/>
                  <a:gd name="connsiteY2" fmla="*/ 68251 h 301980"/>
                  <a:gd name="connsiteX3" fmla="*/ 1390369 w 1390371"/>
                  <a:gd name="connsiteY3" fmla="*/ 301980 h 301980"/>
                  <a:gd name="connsiteX0" fmla="*/ 1 w 1390375"/>
                  <a:gd name="connsiteY0" fmla="*/ 1652 h 297020"/>
                  <a:gd name="connsiteX1" fmla="*/ 1158314 w 1390375"/>
                  <a:gd name="connsiteY1" fmla="*/ 0 h 297020"/>
                  <a:gd name="connsiteX2" fmla="*/ 1390374 w 1390375"/>
                  <a:gd name="connsiteY2" fmla="*/ 63291 h 297020"/>
                  <a:gd name="connsiteX3" fmla="*/ 1390371 w 1390375"/>
                  <a:gd name="connsiteY3" fmla="*/ 297020 h 297020"/>
                  <a:gd name="connsiteX0" fmla="*/ -1 w 1886365"/>
                  <a:gd name="connsiteY0" fmla="*/ 0 h 297020"/>
                  <a:gd name="connsiteX1" fmla="*/ 1654306 w 1886365"/>
                  <a:gd name="connsiteY1" fmla="*/ 0 h 297020"/>
                  <a:gd name="connsiteX2" fmla="*/ 1886366 w 1886365"/>
                  <a:gd name="connsiteY2" fmla="*/ 63291 h 297020"/>
                  <a:gd name="connsiteX3" fmla="*/ 1886363 w 1886365"/>
                  <a:gd name="connsiteY3" fmla="*/ 297020 h 297020"/>
                  <a:gd name="connsiteX0" fmla="*/ -1 w 1886365"/>
                  <a:gd name="connsiteY0" fmla="*/ 0 h 297020"/>
                  <a:gd name="connsiteX1" fmla="*/ 493195 w 1886365"/>
                  <a:gd name="connsiteY1" fmla="*/ 0 h 297020"/>
                  <a:gd name="connsiteX2" fmla="*/ 1654306 w 1886365"/>
                  <a:gd name="connsiteY2" fmla="*/ 0 h 297020"/>
                  <a:gd name="connsiteX3" fmla="*/ 1886366 w 1886365"/>
                  <a:gd name="connsiteY3" fmla="*/ 63291 h 297020"/>
                  <a:gd name="connsiteX4" fmla="*/ 1886363 w 1886365"/>
                  <a:gd name="connsiteY4" fmla="*/ 297020 h 297020"/>
                  <a:gd name="connsiteX0" fmla="*/ -1 w 1886365"/>
                  <a:gd name="connsiteY0" fmla="*/ 0 h 297020"/>
                  <a:gd name="connsiteX1" fmla="*/ 493195 w 1886365"/>
                  <a:gd name="connsiteY1" fmla="*/ 0 h 297020"/>
                  <a:gd name="connsiteX2" fmla="*/ 1498124 w 1886365"/>
                  <a:gd name="connsiteY2" fmla="*/ 0 h 297020"/>
                  <a:gd name="connsiteX3" fmla="*/ 1886366 w 1886365"/>
                  <a:gd name="connsiteY3" fmla="*/ 63291 h 297020"/>
                  <a:gd name="connsiteX4" fmla="*/ 1886363 w 1886365"/>
                  <a:gd name="connsiteY4" fmla="*/ 297020 h 297020"/>
                  <a:gd name="connsiteX0" fmla="*/ -1 w 1903329"/>
                  <a:gd name="connsiteY0" fmla="*/ 0 h 297020"/>
                  <a:gd name="connsiteX1" fmla="*/ 493195 w 1903329"/>
                  <a:gd name="connsiteY1" fmla="*/ 0 h 297020"/>
                  <a:gd name="connsiteX2" fmla="*/ 1498124 w 1903329"/>
                  <a:gd name="connsiteY2" fmla="*/ 0 h 297020"/>
                  <a:gd name="connsiteX3" fmla="*/ 1903329 w 1903329"/>
                  <a:gd name="connsiteY3" fmla="*/ 129984 h 297020"/>
                  <a:gd name="connsiteX4" fmla="*/ 1886363 w 1903329"/>
                  <a:gd name="connsiteY4" fmla="*/ 297020 h 297020"/>
                  <a:gd name="connsiteX0" fmla="*/ -1 w 1903329"/>
                  <a:gd name="connsiteY0" fmla="*/ 0 h 297020"/>
                  <a:gd name="connsiteX1" fmla="*/ 493195 w 1903329"/>
                  <a:gd name="connsiteY1" fmla="*/ 0 h 297020"/>
                  <a:gd name="connsiteX2" fmla="*/ 1148690 w 1903329"/>
                  <a:gd name="connsiteY2" fmla="*/ 0 h 297020"/>
                  <a:gd name="connsiteX3" fmla="*/ 1903329 w 1903329"/>
                  <a:gd name="connsiteY3" fmla="*/ 129984 h 297020"/>
                  <a:gd name="connsiteX4" fmla="*/ 1886363 w 1903329"/>
                  <a:gd name="connsiteY4" fmla="*/ 297020 h 297020"/>
                  <a:gd name="connsiteX0" fmla="*/ -1 w 1903329"/>
                  <a:gd name="connsiteY0" fmla="*/ 0 h 297020"/>
                  <a:gd name="connsiteX1" fmla="*/ 493195 w 1903329"/>
                  <a:gd name="connsiteY1" fmla="*/ 0 h 297020"/>
                  <a:gd name="connsiteX2" fmla="*/ 1401756 w 1903329"/>
                  <a:gd name="connsiteY2" fmla="*/ 0 h 297020"/>
                  <a:gd name="connsiteX3" fmla="*/ 1903329 w 1903329"/>
                  <a:gd name="connsiteY3" fmla="*/ 129984 h 297020"/>
                  <a:gd name="connsiteX4" fmla="*/ 1886363 w 1903329"/>
                  <a:gd name="connsiteY4" fmla="*/ 297020 h 297020"/>
                  <a:gd name="connsiteX0" fmla="*/ -1 w 1904719"/>
                  <a:gd name="connsiteY0" fmla="*/ 0 h 297020"/>
                  <a:gd name="connsiteX1" fmla="*/ 493195 w 1904719"/>
                  <a:gd name="connsiteY1" fmla="*/ 0 h 297020"/>
                  <a:gd name="connsiteX2" fmla="*/ 1401756 w 1904719"/>
                  <a:gd name="connsiteY2" fmla="*/ 0 h 297020"/>
                  <a:gd name="connsiteX3" fmla="*/ 1903329 w 1904719"/>
                  <a:gd name="connsiteY3" fmla="*/ 129984 h 297020"/>
                  <a:gd name="connsiteX4" fmla="*/ 1904719 w 1904719"/>
                  <a:gd name="connsiteY4" fmla="*/ 297020 h 297020"/>
                  <a:gd name="connsiteX0" fmla="*/ 0 w 1411524"/>
                  <a:gd name="connsiteY0" fmla="*/ 0 h 297020"/>
                  <a:gd name="connsiteX1" fmla="*/ 908561 w 1411524"/>
                  <a:gd name="connsiteY1" fmla="*/ 0 h 297020"/>
                  <a:gd name="connsiteX2" fmla="*/ 1410134 w 1411524"/>
                  <a:gd name="connsiteY2" fmla="*/ 129984 h 297020"/>
                  <a:gd name="connsiteX3" fmla="*/ 1411524 w 1411524"/>
                  <a:gd name="connsiteY3" fmla="*/ 297020 h 297020"/>
                  <a:gd name="connsiteX0" fmla="*/ 0 w 1410133"/>
                  <a:gd name="connsiteY0" fmla="*/ 0 h 129984"/>
                  <a:gd name="connsiteX1" fmla="*/ 908561 w 1410133"/>
                  <a:gd name="connsiteY1" fmla="*/ 0 h 129984"/>
                  <a:gd name="connsiteX2" fmla="*/ 1410134 w 1410133"/>
                  <a:gd name="connsiteY2" fmla="*/ 129984 h 1299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10133" h="129984">
                    <a:moveTo>
                      <a:pt x="0" y="0"/>
                    </a:moveTo>
                    <a:lnTo>
                      <a:pt x="908561" y="0"/>
                    </a:lnTo>
                    <a:lnTo>
                      <a:pt x="1410134" y="129984"/>
                    </a:lnTo>
                  </a:path>
                </a:pathLst>
              </a:custGeom>
              <a:ln w="19050">
                <a:solidFill>
                  <a:schemeClr val="bg1">
                    <a:alpha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12" name="Straight Connector 511"/>
              <p:cNvCxnSpPr/>
              <p:nvPr/>
            </p:nvCxnSpPr>
            <p:spPr bwMode="gray">
              <a:xfrm flipV="1">
                <a:off x="4446295" y="2725759"/>
                <a:ext cx="726169" cy="1955"/>
              </a:xfrm>
              <a:prstGeom prst="line">
                <a:avLst/>
              </a:prstGeom>
              <a:ln w="19050">
                <a:solidFill>
                  <a:schemeClr val="bg1">
                    <a:alpha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3" name="Shape 512"/>
              <p:cNvCxnSpPr>
                <a:stCxn id="365" idx="0"/>
              </p:cNvCxnSpPr>
              <p:nvPr/>
            </p:nvCxnSpPr>
            <p:spPr bwMode="gray">
              <a:xfrm rot="16200000" flipV="1">
                <a:off x="4762358" y="1852041"/>
                <a:ext cx="244332" cy="478907"/>
              </a:xfrm>
              <a:prstGeom prst="bentConnector2">
                <a:avLst/>
              </a:prstGeom>
              <a:ln w="19050">
                <a:solidFill>
                  <a:schemeClr val="bg1">
                    <a:alpha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4" name="Straight Connector 513"/>
              <p:cNvCxnSpPr>
                <a:stCxn id="349" idx="6"/>
                <a:endCxn id="327" idx="2"/>
              </p:cNvCxnSpPr>
              <p:nvPr/>
            </p:nvCxnSpPr>
            <p:spPr bwMode="gray">
              <a:xfrm>
                <a:off x="5209519" y="1796403"/>
                <a:ext cx="186134" cy="661"/>
              </a:xfrm>
              <a:prstGeom prst="line">
                <a:avLst/>
              </a:prstGeom>
              <a:ln w="19050">
                <a:solidFill>
                  <a:schemeClr val="bg1">
                    <a:alpha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5" name="Straight Connector 514"/>
              <p:cNvCxnSpPr>
                <a:stCxn id="327" idx="4"/>
                <a:endCxn id="328" idx="0"/>
              </p:cNvCxnSpPr>
              <p:nvPr/>
            </p:nvCxnSpPr>
            <p:spPr bwMode="gray">
              <a:xfrm>
                <a:off x="5463122" y="1864533"/>
                <a:ext cx="0" cy="81638"/>
              </a:xfrm>
              <a:prstGeom prst="line">
                <a:avLst/>
              </a:prstGeom>
              <a:ln w="19050">
                <a:solidFill>
                  <a:schemeClr val="bg1">
                    <a:alpha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6" name="Straight Connector 515"/>
              <p:cNvCxnSpPr>
                <a:stCxn id="328" idx="4"/>
                <a:endCxn id="367" idx="0"/>
              </p:cNvCxnSpPr>
              <p:nvPr/>
            </p:nvCxnSpPr>
            <p:spPr bwMode="gray">
              <a:xfrm>
                <a:off x="5463122" y="2081110"/>
                <a:ext cx="0" cy="132551"/>
              </a:xfrm>
              <a:prstGeom prst="line">
                <a:avLst/>
              </a:prstGeom>
              <a:ln w="19050">
                <a:solidFill>
                  <a:schemeClr val="bg1">
                    <a:alpha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7" name="Shape 278"/>
              <p:cNvCxnSpPr>
                <a:stCxn id="366" idx="2"/>
              </p:cNvCxnSpPr>
              <p:nvPr/>
            </p:nvCxnSpPr>
            <p:spPr bwMode="gray">
              <a:xfrm rot="5400000">
                <a:off x="5088231" y="2592696"/>
                <a:ext cx="293311" cy="119514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chemeClr val="bg1">
                    <a:alpha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8" name="Straight Connector 517"/>
              <p:cNvCxnSpPr/>
              <p:nvPr/>
            </p:nvCxnSpPr>
            <p:spPr bwMode="gray">
              <a:xfrm>
                <a:off x="266705" y="4926898"/>
                <a:ext cx="1010552" cy="702"/>
              </a:xfrm>
              <a:prstGeom prst="line">
                <a:avLst/>
              </a:prstGeom>
              <a:ln w="19050">
                <a:solidFill>
                  <a:schemeClr val="bg1">
                    <a:alpha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9" name="Freeform 518"/>
              <p:cNvSpPr/>
              <p:nvPr/>
            </p:nvSpPr>
            <p:spPr bwMode="gray">
              <a:xfrm>
                <a:off x="261887" y="5437770"/>
                <a:ext cx="425863" cy="153905"/>
              </a:xfrm>
              <a:custGeom>
                <a:avLst/>
                <a:gdLst>
                  <a:gd name="connsiteX0" fmla="*/ 17929 w 2848535"/>
                  <a:gd name="connsiteY0" fmla="*/ 181536 h 199465"/>
                  <a:gd name="connsiteX1" fmla="*/ 320488 w 2848535"/>
                  <a:gd name="connsiteY1" fmla="*/ 181536 h 199465"/>
                  <a:gd name="connsiteX2" fmla="*/ 421341 w 2848535"/>
                  <a:gd name="connsiteY2" fmla="*/ 73959 h 199465"/>
                  <a:gd name="connsiteX3" fmla="*/ 2848535 w 2848535"/>
                  <a:gd name="connsiteY3" fmla="*/ 0 h 199465"/>
                  <a:gd name="connsiteX4" fmla="*/ 2848535 w 2848535"/>
                  <a:gd name="connsiteY4" fmla="*/ 0 h 199465"/>
                  <a:gd name="connsiteX0" fmla="*/ 0 w 2830606"/>
                  <a:gd name="connsiteY0" fmla="*/ 181536 h 199465"/>
                  <a:gd name="connsiteX1" fmla="*/ 302559 w 2830606"/>
                  <a:gd name="connsiteY1" fmla="*/ 181536 h 199465"/>
                  <a:gd name="connsiteX2" fmla="*/ 403412 w 2830606"/>
                  <a:gd name="connsiteY2" fmla="*/ 73959 h 199465"/>
                  <a:gd name="connsiteX3" fmla="*/ 2830606 w 2830606"/>
                  <a:gd name="connsiteY3" fmla="*/ 0 h 199465"/>
                  <a:gd name="connsiteX4" fmla="*/ 2830606 w 2830606"/>
                  <a:gd name="connsiteY4" fmla="*/ 0 h 199465"/>
                  <a:gd name="connsiteX0" fmla="*/ 0 w 2830606"/>
                  <a:gd name="connsiteY0" fmla="*/ 181536 h 181536"/>
                  <a:gd name="connsiteX1" fmla="*/ 302559 w 2830606"/>
                  <a:gd name="connsiteY1" fmla="*/ 181536 h 181536"/>
                  <a:gd name="connsiteX2" fmla="*/ 403412 w 2830606"/>
                  <a:gd name="connsiteY2" fmla="*/ 73959 h 181536"/>
                  <a:gd name="connsiteX3" fmla="*/ 2830606 w 2830606"/>
                  <a:gd name="connsiteY3" fmla="*/ 0 h 181536"/>
                  <a:gd name="connsiteX4" fmla="*/ 2830606 w 2830606"/>
                  <a:gd name="connsiteY4" fmla="*/ 0 h 181536"/>
                  <a:gd name="connsiteX0" fmla="*/ 0 w 2830606"/>
                  <a:gd name="connsiteY0" fmla="*/ 181536 h 181536"/>
                  <a:gd name="connsiteX1" fmla="*/ 302559 w 2830606"/>
                  <a:gd name="connsiteY1" fmla="*/ 181536 h 181536"/>
                  <a:gd name="connsiteX2" fmla="*/ 403412 w 2830606"/>
                  <a:gd name="connsiteY2" fmla="*/ 73959 h 181536"/>
                  <a:gd name="connsiteX3" fmla="*/ 2830606 w 2830606"/>
                  <a:gd name="connsiteY3" fmla="*/ 0 h 181536"/>
                  <a:gd name="connsiteX4" fmla="*/ 2830606 w 2830606"/>
                  <a:gd name="connsiteY4" fmla="*/ 0 h 181536"/>
                  <a:gd name="connsiteX0" fmla="*/ 0 w 2830606"/>
                  <a:gd name="connsiteY0" fmla="*/ 181536 h 181536"/>
                  <a:gd name="connsiteX1" fmla="*/ 302559 w 2830606"/>
                  <a:gd name="connsiteY1" fmla="*/ 181536 h 181536"/>
                  <a:gd name="connsiteX2" fmla="*/ 477371 w 2830606"/>
                  <a:gd name="connsiteY2" fmla="*/ 15688 h 181536"/>
                  <a:gd name="connsiteX3" fmla="*/ 2830606 w 2830606"/>
                  <a:gd name="connsiteY3" fmla="*/ 0 h 181536"/>
                  <a:gd name="connsiteX4" fmla="*/ 2830606 w 2830606"/>
                  <a:gd name="connsiteY4" fmla="*/ 0 h 181536"/>
                  <a:gd name="connsiteX0" fmla="*/ 0 w 2830606"/>
                  <a:gd name="connsiteY0" fmla="*/ 181536 h 181536"/>
                  <a:gd name="connsiteX1" fmla="*/ 302559 w 2830606"/>
                  <a:gd name="connsiteY1" fmla="*/ 181536 h 181536"/>
                  <a:gd name="connsiteX2" fmla="*/ 477371 w 2830606"/>
                  <a:gd name="connsiteY2" fmla="*/ 15688 h 181536"/>
                  <a:gd name="connsiteX3" fmla="*/ 2830606 w 2830606"/>
                  <a:gd name="connsiteY3" fmla="*/ 0 h 181536"/>
                  <a:gd name="connsiteX4" fmla="*/ 2810436 w 2830606"/>
                  <a:gd name="connsiteY4" fmla="*/ 13447 h 181536"/>
                  <a:gd name="connsiteX0" fmla="*/ 0 w 2830606"/>
                  <a:gd name="connsiteY0" fmla="*/ 186018 h 186018"/>
                  <a:gd name="connsiteX1" fmla="*/ 302559 w 2830606"/>
                  <a:gd name="connsiteY1" fmla="*/ 186018 h 186018"/>
                  <a:gd name="connsiteX2" fmla="*/ 477371 w 2830606"/>
                  <a:gd name="connsiteY2" fmla="*/ 0 h 186018"/>
                  <a:gd name="connsiteX3" fmla="*/ 2830606 w 2830606"/>
                  <a:gd name="connsiteY3" fmla="*/ 4482 h 186018"/>
                  <a:gd name="connsiteX4" fmla="*/ 2810436 w 2830606"/>
                  <a:gd name="connsiteY4" fmla="*/ 17929 h 186018"/>
                  <a:gd name="connsiteX0" fmla="*/ 0 w 2830606"/>
                  <a:gd name="connsiteY0" fmla="*/ 186018 h 186018"/>
                  <a:gd name="connsiteX1" fmla="*/ 302559 w 2830606"/>
                  <a:gd name="connsiteY1" fmla="*/ 186018 h 186018"/>
                  <a:gd name="connsiteX2" fmla="*/ 477371 w 2830606"/>
                  <a:gd name="connsiteY2" fmla="*/ 0 h 186018"/>
                  <a:gd name="connsiteX3" fmla="*/ 2830606 w 2830606"/>
                  <a:gd name="connsiteY3" fmla="*/ 4482 h 186018"/>
                  <a:gd name="connsiteX0" fmla="*/ 0 w 3211606"/>
                  <a:gd name="connsiteY0" fmla="*/ 0 h 567018"/>
                  <a:gd name="connsiteX1" fmla="*/ 683559 w 3211606"/>
                  <a:gd name="connsiteY1" fmla="*/ 567018 h 567018"/>
                  <a:gd name="connsiteX2" fmla="*/ 858371 w 3211606"/>
                  <a:gd name="connsiteY2" fmla="*/ 381000 h 567018"/>
                  <a:gd name="connsiteX3" fmla="*/ 3211606 w 3211606"/>
                  <a:gd name="connsiteY3" fmla="*/ 385482 h 567018"/>
                  <a:gd name="connsiteX0" fmla="*/ 0 w 3211606"/>
                  <a:gd name="connsiteY0" fmla="*/ 0 h 385482"/>
                  <a:gd name="connsiteX1" fmla="*/ 0 w 3211606"/>
                  <a:gd name="connsiteY1" fmla="*/ 228600 h 385482"/>
                  <a:gd name="connsiteX2" fmla="*/ 858371 w 3211606"/>
                  <a:gd name="connsiteY2" fmla="*/ 381000 h 385482"/>
                  <a:gd name="connsiteX3" fmla="*/ 3211606 w 3211606"/>
                  <a:gd name="connsiteY3" fmla="*/ 385482 h 385482"/>
                  <a:gd name="connsiteX0" fmla="*/ 0 w 3211606"/>
                  <a:gd name="connsiteY0" fmla="*/ 0 h 385482"/>
                  <a:gd name="connsiteX1" fmla="*/ 0 w 3211606"/>
                  <a:gd name="connsiteY1" fmla="*/ 228600 h 385482"/>
                  <a:gd name="connsiteX2" fmla="*/ 914400 w 3211606"/>
                  <a:gd name="connsiteY2" fmla="*/ 228600 h 385482"/>
                  <a:gd name="connsiteX3" fmla="*/ 3211606 w 3211606"/>
                  <a:gd name="connsiteY3" fmla="*/ 385482 h 385482"/>
                  <a:gd name="connsiteX0" fmla="*/ 0 w 914400"/>
                  <a:gd name="connsiteY0" fmla="*/ 0 h 381000"/>
                  <a:gd name="connsiteX1" fmla="*/ 0 w 914400"/>
                  <a:gd name="connsiteY1" fmla="*/ 228600 h 381000"/>
                  <a:gd name="connsiteX2" fmla="*/ 914400 w 914400"/>
                  <a:gd name="connsiteY2" fmla="*/ 228600 h 381000"/>
                  <a:gd name="connsiteX3" fmla="*/ 914400 w 914400"/>
                  <a:gd name="connsiteY3" fmla="*/ 381000 h 381000"/>
                  <a:gd name="connsiteX0" fmla="*/ 0 w 914400"/>
                  <a:gd name="connsiteY0" fmla="*/ 0 h 471678"/>
                  <a:gd name="connsiteX1" fmla="*/ 0 w 914400"/>
                  <a:gd name="connsiteY1" fmla="*/ 228600 h 471678"/>
                  <a:gd name="connsiteX2" fmla="*/ 914400 w 914400"/>
                  <a:gd name="connsiteY2" fmla="*/ 228600 h 471678"/>
                  <a:gd name="connsiteX3" fmla="*/ 891540 w 914400"/>
                  <a:gd name="connsiteY3" fmla="*/ 471678 h 471678"/>
                  <a:gd name="connsiteX0" fmla="*/ 0 w 891540"/>
                  <a:gd name="connsiteY0" fmla="*/ 0 h 471678"/>
                  <a:gd name="connsiteX1" fmla="*/ 0 w 891540"/>
                  <a:gd name="connsiteY1" fmla="*/ 228600 h 471678"/>
                  <a:gd name="connsiteX2" fmla="*/ 643890 w 891540"/>
                  <a:gd name="connsiteY2" fmla="*/ 267462 h 471678"/>
                  <a:gd name="connsiteX3" fmla="*/ 891540 w 891540"/>
                  <a:gd name="connsiteY3" fmla="*/ 471678 h 471678"/>
                  <a:gd name="connsiteX0" fmla="*/ 0 w 891540"/>
                  <a:gd name="connsiteY0" fmla="*/ 0 h 471678"/>
                  <a:gd name="connsiteX1" fmla="*/ 26670 w 891540"/>
                  <a:gd name="connsiteY1" fmla="*/ 257746 h 471678"/>
                  <a:gd name="connsiteX2" fmla="*/ 643890 w 891540"/>
                  <a:gd name="connsiteY2" fmla="*/ 267462 h 471678"/>
                  <a:gd name="connsiteX3" fmla="*/ 891540 w 891540"/>
                  <a:gd name="connsiteY3" fmla="*/ 471678 h 471678"/>
                  <a:gd name="connsiteX0" fmla="*/ 0 w 891540"/>
                  <a:gd name="connsiteY0" fmla="*/ 0 h 471678"/>
                  <a:gd name="connsiteX1" fmla="*/ 7620 w 891540"/>
                  <a:gd name="connsiteY1" fmla="*/ 267461 h 471678"/>
                  <a:gd name="connsiteX2" fmla="*/ 643890 w 891540"/>
                  <a:gd name="connsiteY2" fmla="*/ 267462 h 471678"/>
                  <a:gd name="connsiteX3" fmla="*/ 891540 w 891540"/>
                  <a:gd name="connsiteY3" fmla="*/ 471678 h 471678"/>
                  <a:gd name="connsiteX0" fmla="*/ 0 w 883920"/>
                  <a:gd name="connsiteY0" fmla="*/ 0 h 204217"/>
                  <a:gd name="connsiteX1" fmla="*/ 636270 w 883920"/>
                  <a:gd name="connsiteY1" fmla="*/ 1 h 204217"/>
                  <a:gd name="connsiteX2" fmla="*/ 883920 w 883920"/>
                  <a:gd name="connsiteY2" fmla="*/ 204217 h 204217"/>
                  <a:gd name="connsiteX0" fmla="*/ 0 w 883920"/>
                  <a:gd name="connsiteY0" fmla="*/ 0 h 204217"/>
                  <a:gd name="connsiteX1" fmla="*/ 557948 w 883920"/>
                  <a:gd name="connsiteY1" fmla="*/ 1 h 204217"/>
                  <a:gd name="connsiteX2" fmla="*/ 883920 w 883920"/>
                  <a:gd name="connsiteY2" fmla="*/ 204217 h 204217"/>
                  <a:gd name="connsiteX0" fmla="*/ 0 w 788308"/>
                  <a:gd name="connsiteY0" fmla="*/ 0 h 309556"/>
                  <a:gd name="connsiteX1" fmla="*/ 557948 w 788308"/>
                  <a:gd name="connsiteY1" fmla="*/ 1 h 309556"/>
                  <a:gd name="connsiteX2" fmla="*/ 788308 w 788308"/>
                  <a:gd name="connsiteY2" fmla="*/ 309556 h 309556"/>
                  <a:gd name="connsiteX0" fmla="*/ 0 w 788308"/>
                  <a:gd name="connsiteY0" fmla="*/ 0 h 309556"/>
                  <a:gd name="connsiteX1" fmla="*/ 451372 w 788308"/>
                  <a:gd name="connsiteY1" fmla="*/ 0 h 309556"/>
                  <a:gd name="connsiteX2" fmla="*/ 788308 w 788308"/>
                  <a:gd name="connsiteY2" fmla="*/ 309556 h 309556"/>
                  <a:gd name="connsiteX0" fmla="*/ 0 w 788308"/>
                  <a:gd name="connsiteY0" fmla="*/ 0 h 309556"/>
                  <a:gd name="connsiteX1" fmla="*/ 451372 w 788308"/>
                  <a:gd name="connsiteY1" fmla="*/ 0 h 309556"/>
                  <a:gd name="connsiteX2" fmla="*/ 788308 w 788308"/>
                  <a:gd name="connsiteY2" fmla="*/ 135461 h 309556"/>
                  <a:gd name="connsiteX3" fmla="*/ 788308 w 788308"/>
                  <a:gd name="connsiteY3" fmla="*/ 309556 h 309556"/>
                  <a:gd name="connsiteX0" fmla="*/ 0 w 788308"/>
                  <a:gd name="connsiteY0" fmla="*/ 0 h 822004"/>
                  <a:gd name="connsiteX1" fmla="*/ 451372 w 788308"/>
                  <a:gd name="connsiteY1" fmla="*/ 0 h 822004"/>
                  <a:gd name="connsiteX2" fmla="*/ 788308 w 788308"/>
                  <a:gd name="connsiteY2" fmla="*/ 135461 h 822004"/>
                  <a:gd name="connsiteX3" fmla="*/ 788308 w 788308"/>
                  <a:gd name="connsiteY3" fmla="*/ 822004 h 822004"/>
                  <a:gd name="connsiteX0" fmla="*/ 0 w 788308"/>
                  <a:gd name="connsiteY0" fmla="*/ 2 h 822006"/>
                  <a:gd name="connsiteX1" fmla="*/ 230883 w 788308"/>
                  <a:gd name="connsiteY1" fmla="*/ 0 h 822006"/>
                  <a:gd name="connsiteX2" fmla="*/ 451372 w 788308"/>
                  <a:gd name="connsiteY2" fmla="*/ 2 h 822006"/>
                  <a:gd name="connsiteX3" fmla="*/ 788308 w 788308"/>
                  <a:gd name="connsiteY3" fmla="*/ 135463 h 822006"/>
                  <a:gd name="connsiteX4" fmla="*/ 788308 w 788308"/>
                  <a:gd name="connsiteY4" fmla="*/ 822006 h 822006"/>
                  <a:gd name="connsiteX0" fmla="*/ 1 w 557426"/>
                  <a:gd name="connsiteY0" fmla="*/ 0 h 822006"/>
                  <a:gd name="connsiteX1" fmla="*/ 220490 w 557426"/>
                  <a:gd name="connsiteY1" fmla="*/ 2 h 822006"/>
                  <a:gd name="connsiteX2" fmla="*/ 557426 w 557426"/>
                  <a:gd name="connsiteY2" fmla="*/ 135463 h 822006"/>
                  <a:gd name="connsiteX3" fmla="*/ 557426 w 557426"/>
                  <a:gd name="connsiteY3" fmla="*/ 822006 h 822006"/>
                  <a:gd name="connsiteX0" fmla="*/ -1 w 557430"/>
                  <a:gd name="connsiteY0" fmla="*/ 0 h 280020"/>
                  <a:gd name="connsiteX1" fmla="*/ 220488 w 557430"/>
                  <a:gd name="connsiteY1" fmla="*/ 2 h 280020"/>
                  <a:gd name="connsiteX2" fmla="*/ 557424 w 557430"/>
                  <a:gd name="connsiteY2" fmla="*/ 135463 h 280020"/>
                  <a:gd name="connsiteX3" fmla="*/ 557429 w 557430"/>
                  <a:gd name="connsiteY3" fmla="*/ 280020 h 280020"/>
                  <a:gd name="connsiteX0" fmla="*/ 1 w 557430"/>
                  <a:gd name="connsiteY0" fmla="*/ 60468 h 340488"/>
                  <a:gd name="connsiteX1" fmla="*/ 236944 w 557430"/>
                  <a:gd name="connsiteY1" fmla="*/ 0 h 340488"/>
                  <a:gd name="connsiteX2" fmla="*/ 220490 w 557430"/>
                  <a:gd name="connsiteY2" fmla="*/ 60470 h 340488"/>
                  <a:gd name="connsiteX3" fmla="*/ 557426 w 557430"/>
                  <a:gd name="connsiteY3" fmla="*/ 195931 h 340488"/>
                  <a:gd name="connsiteX4" fmla="*/ 557431 w 557430"/>
                  <a:gd name="connsiteY4" fmla="*/ 340488 h 340488"/>
                  <a:gd name="connsiteX0" fmla="*/ 16455 w 336943"/>
                  <a:gd name="connsiteY0" fmla="*/ 0 h 340488"/>
                  <a:gd name="connsiteX1" fmla="*/ 1 w 336943"/>
                  <a:gd name="connsiteY1" fmla="*/ 60470 h 340488"/>
                  <a:gd name="connsiteX2" fmla="*/ 336937 w 336943"/>
                  <a:gd name="connsiteY2" fmla="*/ 195931 h 340488"/>
                  <a:gd name="connsiteX3" fmla="*/ 336942 w 336943"/>
                  <a:gd name="connsiteY3" fmla="*/ 340488 h 340488"/>
                  <a:gd name="connsiteX0" fmla="*/ 1 w 345501"/>
                  <a:gd name="connsiteY0" fmla="*/ 0 h 336851"/>
                  <a:gd name="connsiteX1" fmla="*/ 8561 w 345501"/>
                  <a:gd name="connsiteY1" fmla="*/ 56833 h 336851"/>
                  <a:gd name="connsiteX2" fmla="*/ 345497 w 345501"/>
                  <a:gd name="connsiteY2" fmla="*/ 192294 h 336851"/>
                  <a:gd name="connsiteX3" fmla="*/ 345502 w 345501"/>
                  <a:gd name="connsiteY3" fmla="*/ 336851 h 336851"/>
                  <a:gd name="connsiteX0" fmla="*/ 0 w 530505"/>
                  <a:gd name="connsiteY0" fmla="*/ 0 h 336851"/>
                  <a:gd name="connsiteX1" fmla="*/ 193563 w 530505"/>
                  <a:gd name="connsiteY1" fmla="*/ 56833 h 336851"/>
                  <a:gd name="connsiteX2" fmla="*/ 530499 w 530505"/>
                  <a:gd name="connsiteY2" fmla="*/ 192294 h 336851"/>
                  <a:gd name="connsiteX3" fmla="*/ 530504 w 530505"/>
                  <a:gd name="connsiteY3" fmla="*/ 336851 h 336851"/>
                  <a:gd name="connsiteX0" fmla="*/ 0 w 530503"/>
                  <a:gd name="connsiteY0" fmla="*/ 0 h 336851"/>
                  <a:gd name="connsiteX1" fmla="*/ 3 w 530503"/>
                  <a:gd name="connsiteY1" fmla="*/ 34870 h 336851"/>
                  <a:gd name="connsiteX2" fmla="*/ 530499 w 530503"/>
                  <a:gd name="connsiteY2" fmla="*/ 192294 h 336851"/>
                  <a:gd name="connsiteX3" fmla="*/ 530504 w 530503"/>
                  <a:gd name="connsiteY3" fmla="*/ 336851 h 336851"/>
                  <a:gd name="connsiteX0" fmla="*/ 0 w 1133188"/>
                  <a:gd name="connsiteY0" fmla="*/ 0 h 336851"/>
                  <a:gd name="connsiteX1" fmla="*/ 3 w 1133188"/>
                  <a:gd name="connsiteY1" fmla="*/ 34870 h 336851"/>
                  <a:gd name="connsiteX2" fmla="*/ 530499 w 1133188"/>
                  <a:gd name="connsiteY2" fmla="*/ 192294 h 336851"/>
                  <a:gd name="connsiteX3" fmla="*/ 1133188 w 1133188"/>
                  <a:gd name="connsiteY3" fmla="*/ 336851 h 336851"/>
                  <a:gd name="connsiteX0" fmla="*/ 0 w 1133188"/>
                  <a:gd name="connsiteY0" fmla="*/ 0 h 336851"/>
                  <a:gd name="connsiteX1" fmla="*/ 3 w 1133188"/>
                  <a:gd name="connsiteY1" fmla="*/ 34870 h 336851"/>
                  <a:gd name="connsiteX2" fmla="*/ 530499 w 1133188"/>
                  <a:gd name="connsiteY2" fmla="*/ 192294 h 336851"/>
                  <a:gd name="connsiteX3" fmla="*/ 1133188 w 1133188"/>
                  <a:gd name="connsiteY3" fmla="*/ 336851 h 336851"/>
                  <a:gd name="connsiteX0" fmla="*/ 0 w 1133192"/>
                  <a:gd name="connsiteY0" fmla="*/ 0 h 336851"/>
                  <a:gd name="connsiteX1" fmla="*/ 3 w 1133192"/>
                  <a:gd name="connsiteY1" fmla="*/ 34870 h 336851"/>
                  <a:gd name="connsiteX2" fmla="*/ 1133191 w 1133192"/>
                  <a:gd name="connsiteY2" fmla="*/ 103122 h 336851"/>
                  <a:gd name="connsiteX3" fmla="*/ 1133188 w 1133192"/>
                  <a:gd name="connsiteY3" fmla="*/ 336851 h 336851"/>
                  <a:gd name="connsiteX0" fmla="*/ 634215 w 1133188"/>
                  <a:gd name="connsiteY0" fmla="*/ 0 h 402981"/>
                  <a:gd name="connsiteX1" fmla="*/ 1 w 1133188"/>
                  <a:gd name="connsiteY1" fmla="*/ 101000 h 402981"/>
                  <a:gd name="connsiteX2" fmla="*/ 1133189 w 1133188"/>
                  <a:gd name="connsiteY2" fmla="*/ 169252 h 402981"/>
                  <a:gd name="connsiteX3" fmla="*/ 1133186 w 1133188"/>
                  <a:gd name="connsiteY3" fmla="*/ 402981 h 402981"/>
                  <a:gd name="connsiteX0" fmla="*/ 1 w 498976"/>
                  <a:gd name="connsiteY0" fmla="*/ 0 h 402981"/>
                  <a:gd name="connsiteX1" fmla="*/ 123402 w 498976"/>
                  <a:gd name="connsiteY1" fmla="*/ 70406 h 402981"/>
                  <a:gd name="connsiteX2" fmla="*/ 498975 w 498976"/>
                  <a:gd name="connsiteY2" fmla="*/ 169252 h 402981"/>
                  <a:gd name="connsiteX3" fmla="*/ 498972 w 498976"/>
                  <a:gd name="connsiteY3" fmla="*/ 402981 h 402981"/>
                  <a:gd name="connsiteX0" fmla="*/ 1 w 380338"/>
                  <a:gd name="connsiteY0" fmla="*/ 0 h 412010"/>
                  <a:gd name="connsiteX1" fmla="*/ 4766 w 380338"/>
                  <a:gd name="connsiteY1" fmla="*/ 79435 h 412010"/>
                  <a:gd name="connsiteX2" fmla="*/ 380339 w 380338"/>
                  <a:gd name="connsiteY2" fmla="*/ 178281 h 412010"/>
                  <a:gd name="connsiteX3" fmla="*/ 380336 w 380338"/>
                  <a:gd name="connsiteY3" fmla="*/ 412010 h 412010"/>
                  <a:gd name="connsiteX0" fmla="*/ -1 w 380336"/>
                  <a:gd name="connsiteY0" fmla="*/ 0 h 412010"/>
                  <a:gd name="connsiteX1" fmla="*/ 4762 w 380336"/>
                  <a:gd name="connsiteY1" fmla="*/ 79435 h 412010"/>
                  <a:gd name="connsiteX2" fmla="*/ 380335 w 380336"/>
                  <a:gd name="connsiteY2" fmla="*/ 178281 h 412010"/>
                  <a:gd name="connsiteX3" fmla="*/ 380332 w 380336"/>
                  <a:gd name="connsiteY3" fmla="*/ 412010 h 412010"/>
                  <a:gd name="connsiteX0" fmla="*/ 0 w 1403666"/>
                  <a:gd name="connsiteY0" fmla="*/ 38711 h 344198"/>
                  <a:gd name="connsiteX1" fmla="*/ 1028094 w 1403666"/>
                  <a:gd name="connsiteY1" fmla="*/ 11623 h 344198"/>
                  <a:gd name="connsiteX2" fmla="*/ 1403667 w 1403666"/>
                  <a:gd name="connsiteY2" fmla="*/ 110469 h 344198"/>
                  <a:gd name="connsiteX3" fmla="*/ 1403664 w 1403666"/>
                  <a:gd name="connsiteY3" fmla="*/ 344198 h 344198"/>
                  <a:gd name="connsiteX0" fmla="*/ 0 w 1403668"/>
                  <a:gd name="connsiteY0" fmla="*/ 27088 h 332575"/>
                  <a:gd name="connsiteX1" fmla="*/ 1028094 w 1403668"/>
                  <a:gd name="connsiteY1" fmla="*/ 0 h 332575"/>
                  <a:gd name="connsiteX2" fmla="*/ 1403667 w 1403668"/>
                  <a:gd name="connsiteY2" fmla="*/ 98846 h 332575"/>
                  <a:gd name="connsiteX3" fmla="*/ 1403664 w 1403668"/>
                  <a:gd name="connsiteY3" fmla="*/ 332575 h 332575"/>
                  <a:gd name="connsiteX0" fmla="*/ -1 w 1390371"/>
                  <a:gd name="connsiteY0" fmla="*/ 37207 h 332575"/>
                  <a:gd name="connsiteX1" fmla="*/ 1014799 w 1390371"/>
                  <a:gd name="connsiteY1" fmla="*/ 0 h 332575"/>
                  <a:gd name="connsiteX2" fmla="*/ 1390372 w 1390371"/>
                  <a:gd name="connsiteY2" fmla="*/ 98846 h 332575"/>
                  <a:gd name="connsiteX3" fmla="*/ 1390369 w 1390371"/>
                  <a:gd name="connsiteY3" fmla="*/ 332575 h 332575"/>
                  <a:gd name="connsiteX0" fmla="*/ 1 w 1390375"/>
                  <a:gd name="connsiteY0" fmla="*/ 13695 h 309063"/>
                  <a:gd name="connsiteX1" fmla="*/ 1095312 w 1390375"/>
                  <a:gd name="connsiteY1" fmla="*/ 0 h 309063"/>
                  <a:gd name="connsiteX2" fmla="*/ 1390374 w 1390375"/>
                  <a:gd name="connsiteY2" fmla="*/ 75334 h 309063"/>
                  <a:gd name="connsiteX3" fmla="*/ 1390371 w 1390375"/>
                  <a:gd name="connsiteY3" fmla="*/ 309063 h 309063"/>
                  <a:gd name="connsiteX0" fmla="*/ -1 w 1390371"/>
                  <a:gd name="connsiteY0" fmla="*/ 6612 h 301980"/>
                  <a:gd name="connsiteX1" fmla="*/ 1137521 w 1390371"/>
                  <a:gd name="connsiteY1" fmla="*/ 0 h 301980"/>
                  <a:gd name="connsiteX2" fmla="*/ 1390372 w 1390371"/>
                  <a:gd name="connsiteY2" fmla="*/ 68251 h 301980"/>
                  <a:gd name="connsiteX3" fmla="*/ 1390369 w 1390371"/>
                  <a:gd name="connsiteY3" fmla="*/ 301980 h 301980"/>
                  <a:gd name="connsiteX0" fmla="*/ 1 w 1390375"/>
                  <a:gd name="connsiteY0" fmla="*/ 1652 h 297020"/>
                  <a:gd name="connsiteX1" fmla="*/ 1158314 w 1390375"/>
                  <a:gd name="connsiteY1" fmla="*/ 0 h 297020"/>
                  <a:gd name="connsiteX2" fmla="*/ 1390374 w 1390375"/>
                  <a:gd name="connsiteY2" fmla="*/ 63291 h 297020"/>
                  <a:gd name="connsiteX3" fmla="*/ 1390371 w 1390375"/>
                  <a:gd name="connsiteY3" fmla="*/ 297020 h 297020"/>
                  <a:gd name="connsiteX0" fmla="*/ -1 w 1886365"/>
                  <a:gd name="connsiteY0" fmla="*/ 0 h 297020"/>
                  <a:gd name="connsiteX1" fmla="*/ 1654306 w 1886365"/>
                  <a:gd name="connsiteY1" fmla="*/ 0 h 297020"/>
                  <a:gd name="connsiteX2" fmla="*/ 1886366 w 1886365"/>
                  <a:gd name="connsiteY2" fmla="*/ 63291 h 297020"/>
                  <a:gd name="connsiteX3" fmla="*/ 1886363 w 1886365"/>
                  <a:gd name="connsiteY3" fmla="*/ 297020 h 297020"/>
                  <a:gd name="connsiteX0" fmla="*/ -1 w 1886365"/>
                  <a:gd name="connsiteY0" fmla="*/ 0 h 297020"/>
                  <a:gd name="connsiteX1" fmla="*/ 493195 w 1886365"/>
                  <a:gd name="connsiteY1" fmla="*/ 0 h 297020"/>
                  <a:gd name="connsiteX2" fmla="*/ 1654306 w 1886365"/>
                  <a:gd name="connsiteY2" fmla="*/ 0 h 297020"/>
                  <a:gd name="connsiteX3" fmla="*/ 1886366 w 1886365"/>
                  <a:gd name="connsiteY3" fmla="*/ 63291 h 297020"/>
                  <a:gd name="connsiteX4" fmla="*/ 1886363 w 1886365"/>
                  <a:gd name="connsiteY4" fmla="*/ 297020 h 297020"/>
                  <a:gd name="connsiteX0" fmla="*/ -1 w 1886365"/>
                  <a:gd name="connsiteY0" fmla="*/ 0 h 297020"/>
                  <a:gd name="connsiteX1" fmla="*/ 493195 w 1886365"/>
                  <a:gd name="connsiteY1" fmla="*/ 0 h 297020"/>
                  <a:gd name="connsiteX2" fmla="*/ 1498124 w 1886365"/>
                  <a:gd name="connsiteY2" fmla="*/ 0 h 297020"/>
                  <a:gd name="connsiteX3" fmla="*/ 1886366 w 1886365"/>
                  <a:gd name="connsiteY3" fmla="*/ 63291 h 297020"/>
                  <a:gd name="connsiteX4" fmla="*/ 1886363 w 1886365"/>
                  <a:gd name="connsiteY4" fmla="*/ 297020 h 297020"/>
                  <a:gd name="connsiteX0" fmla="*/ -1 w 1903329"/>
                  <a:gd name="connsiteY0" fmla="*/ 0 h 297020"/>
                  <a:gd name="connsiteX1" fmla="*/ 493195 w 1903329"/>
                  <a:gd name="connsiteY1" fmla="*/ 0 h 297020"/>
                  <a:gd name="connsiteX2" fmla="*/ 1498124 w 1903329"/>
                  <a:gd name="connsiteY2" fmla="*/ 0 h 297020"/>
                  <a:gd name="connsiteX3" fmla="*/ 1903329 w 1903329"/>
                  <a:gd name="connsiteY3" fmla="*/ 129984 h 297020"/>
                  <a:gd name="connsiteX4" fmla="*/ 1886363 w 1903329"/>
                  <a:gd name="connsiteY4" fmla="*/ 297020 h 297020"/>
                  <a:gd name="connsiteX0" fmla="*/ -1 w 1903329"/>
                  <a:gd name="connsiteY0" fmla="*/ 0 h 297020"/>
                  <a:gd name="connsiteX1" fmla="*/ 493195 w 1903329"/>
                  <a:gd name="connsiteY1" fmla="*/ 0 h 297020"/>
                  <a:gd name="connsiteX2" fmla="*/ 1148690 w 1903329"/>
                  <a:gd name="connsiteY2" fmla="*/ 0 h 297020"/>
                  <a:gd name="connsiteX3" fmla="*/ 1903329 w 1903329"/>
                  <a:gd name="connsiteY3" fmla="*/ 129984 h 297020"/>
                  <a:gd name="connsiteX4" fmla="*/ 1886363 w 1903329"/>
                  <a:gd name="connsiteY4" fmla="*/ 297020 h 297020"/>
                  <a:gd name="connsiteX0" fmla="*/ -1 w 1903329"/>
                  <a:gd name="connsiteY0" fmla="*/ 0 h 297020"/>
                  <a:gd name="connsiteX1" fmla="*/ 493195 w 1903329"/>
                  <a:gd name="connsiteY1" fmla="*/ 0 h 297020"/>
                  <a:gd name="connsiteX2" fmla="*/ 1401756 w 1903329"/>
                  <a:gd name="connsiteY2" fmla="*/ 0 h 297020"/>
                  <a:gd name="connsiteX3" fmla="*/ 1903329 w 1903329"/>
                  <a:gd name="connsiteY3" fmla="*/ 129984 h 297020"/>
                  <a:gd name="connsiteX4" fmla="*/ 1886363 w 1903329"/>
                  <a:gd name="connsiteY4" fmla="*/ 297020 h 297020"/>
                  <a:gd name="connsiteX0" fmla="*/ -1 w 1904719"/>
                  <a:gd name="connsiteY0" fmla="*/ 0 h 297020"/>
                  <a:gd name="connsiteX1" fmla="*/ 493195 w 1904719"/>
                  <a:gd name="connsiteY1" fmla="*/ 0 h 297020"/>
                  <a:gd name="connsiteX2" fmla="*/ 1401756 w 1904719"/>
                  <a:gd name="connsiteY2" fmla="*/ 0 h 297020"/>
                  <a:gd name="connsiteX3" fmla="*/ 1903329 w 1904719"/>
                  <a:gd name="connsiteY3" fmla="*/ 129984 h 297020"/>
                  <a:gd name="connsiteX4" fmla="*/ 1904719 w 1904719"/>
                  <a:gd name="connsiteY4" fmla="*/ 297020 h 297020"/>
                  <a:gd name="connsiteX0" fmla="*/ 0 w 1411524"/>
                  <a:gd name="connsiteY0" fmla="*/ 0 h 297020"/>
                  <a:gd name="connsiteX1" fmla="*/ 908561 w 1411524"/>
                  <a:gd name="connsiteY1" fmla="*/ 0 h 297020"/>
                  <a:gd name="connsiteX2" fmla="*/ 1410134 w 1411524"/>
                  <a:gd name="connsiteY2" fmla="*/ 129984 h 297020"/>
                  <a:gd name="connsiteX3" fmla="*/ 1411524 w 1411524"/>
                  <a:gd name="connsiteY3" fmla="*/ 297020 h 297020"/>
                  <a:gd name="connsiteX0" fmla="*/ 0 w 1410133"/>
                  <a:gd name="connsiteY0" fmla="*/ 0 h 129984"/>
                  <a:gd name="connsiteX1" fmla="*/ 908561 w 1410133"/>
                  <a:gd name="connsiteY1" fmla="*/ 0 h 129984"/>
                  <a:gd name="connsiteX2" fmla="*/ 1410134 w 1410133"/>
                  <a:gd name="connsiteY2" fmla="*/ 129984 h 129984"/>
                  <a:gd name="connsiteX0" fmla="*/ 0 w 1410133"/>
                  <a:gd name="connsiteY0" fmla="*/ 526 h 130510"/>
                  <a:gd name="connsiteX1" fmla="*/ 849066 w 1410133"/>
                  <a:gd name="connsiteY1" fmla="*/ 0 h 130510"/>
                  <a:gd name="connsiteX2" fmla="*/ 1410134 w 1410133"/>
                  <a:gd name="connsiteY2" fmla="*/ 130510 h 130510"/>
                  <a:gd name="connsiteX0" fmla="*/ 0 w 1410134"/>
                  <a:gd name="connsiteY0" fmla="*/ 20738 h 150722"/>
                  <a:gd name="connsiteX1" fmla="*/ 1224109 w 1410134"/>
                  <a:gd name="connsiteY1" fmla="*/ 0 h 150722"/>
                  <a:gd name="connsiteX2" fmla="*/ 1410134 w 1410134"/>
                  <a:gd name="connsiteY2" fmla="*/ 150722 h 150722"/>
                  <a:gd name="connsiteX0" fmla="*/ 0 w 1410134"/>
                  <a:gd name="connsiteY0" fmla="*/ 20738 h 150722"/>
                  <a:gd name="connsiteX1" fmla="*/ 4896 w 1410134"/>
                  <a:gd name="connsiteY1" fmla="*/ 1 h 150722"/>
                  <a:gd name="connsiteX2" fmla="*/ 1224109 w 1410134"/>
                  <a:gd name="connsiteY2" fmla="*/ 0 h 150722"/>
                  <a:gd name="connsiteX3" fmla="*/ 1410134 w 1410134"/>
                  <a:gd name="connsiteY3" fmla="*/ 150722 h 150722"/>
                  <a:gd name="connsiteX0" fmla="*/ 0 w 1405238"/>
                  <a:gd name="connsiteY0" fmla="*/ 1 h 150722"/>
                  <a:gd name="connsiteX1" fmla="*/ 1219213 w 1405238"/>
                  <a:gd name="connsiteY1" fmla="*/ 0 h 150722"/>
                  <a:gd name="connsiteX2" fmla="*/ 1405238 w 1405238"/>
                  <a:gd name="connsiteY2" fmla="*/ 150722 h 150722"/>
                  <a:gd name="connsiteX0" fmla="*/ 0 w 1372709"/>
                  <a:gd name="connsiteY0" fmla="*/ 1 h 122014"/>
                  <a:gd name="connsiteX1" fmla="*/ 1219213 w 1372709"/>
                  <a:gd name="connsiteY1" fmla="*/ 0 h 122014"/>
                  <a:gd name="connsiteX2" fmla="*/ 1372709 w 1372709"/>
                  <a:gd name="connsiteY2" fmla="*/ 122014 h 122014"/>
                  <a:gd name="connsiteX0" fmla="*/ 0 w 1625950"/>
                  <a:gd name="connsiteY0" fmla="*/ 1 h 309428"/>
                  <a:gd name="connsiteX1" fmla="*/ 1219213 w 1625950"/>
                  <a:gd name="connsiteY1" fmla="*/ 0 h 309428"/>
                  <a:gd name="connsiteX2" fmla="*/ 1625950 w 1625950"/>
                  <a:gd name="connsiteY2" fmla="*/ 309428 h 3094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25950" h="309428">
                    <a:moveTo>
                      <a:pt x="0" y="1"/>
                    </a:moveTo>
                    <a:lnTo>
                      <a:pt x="1219213" y="0"/>
                    </a:lnTo>
                    <a:lnTo>
                      <a:pt x="1625950" y="309428"/>
                    </a:lnTo>
                  </a:path>
                </a:pathLst>
              </a:custGeom>
              <a:ln w="19050">
                <a:solidFill>
                  <a:schemeClr val="bg1">
                    <a:alpha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20" name="Straight Connector 519"/>
              <p:cNvCxnSpPr>
                <a:stCxn id="340" idx="6"/>
                <a:endCxn id="301" idx="5"/>
              </p:cNvCxnSpPr>
              <p:nvPr/>
            </p:nvCxnSpPr>
            <p:spPr bwMode="gray">
              <a:xfrm>
                <a:off x="756360" y="5659145"/>
                <a:ext cx="292962" cy="11593"/>
              </a:xfrm>
              <a:prstGeom prst="line">
                <a:avLst/>
              </a:prstGeom>
              <a:ln w="19050">
                <a:solidFill>
                  <a:schemeClr val="bg1">
                    <a:alpha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1" name="Shape 520"/>
              <p:cNvCxnSpPr>
                <a:stCxn id="340" idx="2"/>
                <a:endCxn id="398" idx="0"/>
              </p:cNvCxnSpPr>
              <p:nvPr/>
            </p:nvCxnSpPr>
            <p:spPr bwMode="gray">
              <a:xfrm rot="10800000" flipV="1">
                <a:off x="261887" y="5659144"/>
                <a:ext cx="359535" cy="140015"/>
              </a:xfrm>
              <a:prstGeom prst="bentConnector2">
                <a:avLst/>
              </a:prstGeom>
              <a:ln w="19050">
                <a:solidFill>
                  <a:schemeClr val="bg1">
                    <a:alpha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2" name="Straight Connector 521"/>
              <p:cNvCxnSpPr/>
              <p:nvPr/>
            </p:nvCxnSpPr>
            <p:spPr bwMode="gray">
              <a:xfrm flipV="1">
                <a:off x="2957272" y="1577027"/>
                <a:ext cx="297911" cy="41074"/>
              </a:xfrm>
              <a:prstGeom prst="line">
                <a:avLst/>
              </a:prstGeom>
              <a:ln w="19050">
                <a:solidFill>
                  <a:schemeClr val="bg1">
                    <a:alpha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3" name="Freeform 522"/>
              <p:cNvSpPr/>
              <p:nvPr/>
            </p:nvSpPr>
            <p:spPr bwMode="gray">
              <a:xfrm rot="16200000" flipH="1">
                <a:off x="3248784" y="-364206"/>
                <a:ext cx="184444" cy="1518039"/>
              </a:xfrm>
              <a:custGeom>
                <a:avLst/>
                <a:gdLst>
                  <a:gd name="connsiteX0" fmla="*/ 17929 w 2848535"/>
                  <a:gd name="connsiteY0" fmla="*/ 181536 h 199465"/>
                  <a:gd name="connsiteX1" fmla="*/ 320488 w 2848535"/>
                  <a:gd name="connsiteY1" fmla="*/ 181536 h 199465"/>
                  <a:gd name="connsiteX2" fmla="*/ 421341 w 2848535"/>
                  <a:gd name="connsiteY2" fmla="*/ 73959 h 199465"/>
                  <a:gd name="connsiteX3" fmla="*/ 2848535 w 2848535"/>
                  <a:gd name="connsiteY3" fmla="*/ 0 h 199465"/>
                  <a:gd name="connsiteX4" fmla="*/ 2848535 w 2848535"/>
                  <a:gd name="connsiteY4" fmla="*/ 0 h 199465"/>
                  <a:gd name="connsiteX0" fmla="*/ 0 w 2830606"/>
                  <a:gd name="connsiteY0" fmla="*/ 181536 h 199465"/>
                  <a:gd name="connsiteX1" fmla="*/ 302559 w 2830606"/>
                  <a:gd name="connsiteY1" fmla="*/ 181536 h 199465"/>
                  <a:gd name="connsiteX2" fmla="*/ 403412 w 2830606"/>
                  <a:gd name="connsiteY2" fmla="*/ 73959 h 199465"/>
                  <a:gd name="connsiteX3" fmla="*/ 2830606 w 2830606"/>
                  <a:gd name="connsiteY3" fmla="*/ 0 h 199465"/>
                  <a:gd name="connsiteX4" fmla="*/ 2830606 w 2830606"/>
                  <a:gd name="connsiteY4" fmla="*/ 0 h 199465"/>
                  <a:gd name="connsiteX0" fmla="*/ 0 w 2830606"/>
                  <a:gd name="connsiteY0" fmla="*/ 181536 h 181536"/>
                  <a:gd name="connsiteX1" fmla="*/ 302559 w 2830606"/>
                  <a:gd name="connsiteY1" fmla="*/ 181536 h 181536"/>
                  <a:gd name="connsiteX2" fmla="*/ 403412 w 2830606"/>
                  <a:gd name="connsiteY2" fmla="*/ 73959 h 181536"/>
                  <a:gd name="connsiteX3" fmla="*/ 2830606 w 2830606"/>
                  <a:gd name="connsiteY3" fmla="*/ 0 h 181536"/>
                  <a:gd name="connsiteX4" fmla="*/ 2830606 w 2830606"/>
                  <a:gd name="connsiteY4" fmla="*/ 0 h 181536"/>
                  <a:gd name="connsiteX0" fmla="*/ 0 w 2830606"/>
                  <a:gd name="connsiteY0" fmla="*/ 181536 h 181536"/>
                  <a:gd name="connsiteX1" fmla="*/ 302559 w 2830606"/>
                  <a:gd name="connsiteY1" fmla="*/ 181536 h 181536"/>
                  <a:gd name="connsiteX2" fmla="*/ 403412 w 2830606"/>
                  <a:gd name="connsiteY2" fmla="*/ 73959 h 181536"/>
                  <a:gd name="connsiteX3" fmla="*/ 2830606 w 2830606"/>
                  <a:gd name="connsiteY3" fmla="*/ 0 h 181536"/>
                  <a:gd name="connsiteX4" fmla="*/ 2830606 w 2830606"/>
                  <a:gd name="connsiteY4" fmla="*/ 0 h 181536"/>
                  <a:gd name="connsiteX0" fmla="*/ 0 w 2830606"/>
                  <a:gd name="connsiteY0" fmla="*/ 181536 h 181536"/>
                  <a:gd name="connsiteX1" fmla="*/ 302559 w 2830606"/>
                  <a:gd name="connsiteY1" fmla="*/ 181536 h 181536"/>
                  <a:gd name="connsiteX2" fmla="*/ 477371 w 2830606"/>
                  <a:gd name="connsiteY2" fmla="*/ 15688 h 181536"/>
                  <a:gd name="connsiteX3" fmla="*/ 2830606 w 2830606"/>
                  <a:gd name="connsiteY3" fmla="*/ 0 h 181536"/>
                  <a:gd name="connsiteX4" fmla="*/ 2830606 w 2830606"/>
                  <a:gd name="connsiteY4" fmla="*/ 0 h 181536"/>
                  <a:gd name="connsiteX0" fmla="*/ 0 w 2830606"/>
                  <a:gd name="connsiteY0" fmla="*/ 181536 h 181536"/>
                  <a:gd name="connsiteX1" fmla="*/ 302559 w 2830606"/>
                  <a:gd name="connsiteY1" fmla="*/ 181536 h 181536"/>
                  <a:gd name="connsiteX2" fmla="*/ 477371 w 2830606"/>
                  <a:gd name="connsiteY2" fmla="*/ 15688 h 181536"/>
                  <a:gd name="connsiteX3" fmla="*/ 2830606 w 2830606"/>
                  <a:gd name="connsiteY3" fmla="*/ 0 h 181536"/>
                  <a:gd name="connsiteX4" fmla="*/ 2810436 w 2830606"/>
                  <a:gd name="connsiteY4" fmla="*/ 13447 h 181536"/>
                  <a:gd name="connsiteX0" fmla="*/ 0 w 2830606"/>
                  <a:gd name="connsiteY0" fmla="*/ 186018 h 186018"/>
                  <a:gd name="connsiteX1" fmla="*/ 302559 w 2830606"/>
                  <a:gd name="connsiteY1" fmla="*/ 186018 h 186018"/>
                  <a:gd name="connsiteX2" fmla="*/ 477371 w 2830606"/>
                  <a:gd name="connsiteY2" fmla="*/ 0 h 186018"/>
                  <a:gd name="connsiteX3" fmla="*/ 2830606 w 2830606"/>
                  <a:gd name="connsiteY3" fmla="*/ 4482 h 186018"/>
                  <a:gd name="connsiteX4" fmla="*/ 2810436 w 2830606"/>
                  <a:gd name="connsiteY4" fmla="*/ 17929 h 186018"/>
                  <a:gd name="connsiteX0" fmla="*/ 0 w 2830606"/>
                  <a:gd name="connsiteY0" fmla="*/ 186018 h 186018"/>
                  <a:gd name="connsiteX1" fmla="*/ 302559 w 2830606"/>
                  <a:gd name="connsiteY1" fmla="*/ 186018 h 186018"/>
                  <a:gd name="connsiteX2" fmla="*/ 477371 w 2830606"/>
                  <a:gd name="connsiteY2" fmla="*/ 0 h 186018"/>
                  <a:gd name="connsiteX3" fmla="*/ 2830606 w 2830606"/>
                  <a:gd name="connsiteY3" fmla="*/ 4482 h 186018"/>
                  <a:gd name="connsiteX0" fmla="*/ 0 w 3211606"/>
                  <a:gd name="connsiteY0" fmla="*/ 0 h 567018"/>
                  <a:gd name="connsiteX1" fmla="*/ 683559 w 3211606"/>
                  <a:gd name="connsiteY1" fmla="*/ 567018 h 567018"/>
                  <a:gd name="connsiteX2" fmla="*/ 858371 w 3211606"/>
                  <a:gd name="connsiteY2" fmla="*/ 381000 h 567018"/>
                  <a:gd name="connsiteX3" fmla="*/ 3211606 w 3211606"/>
                  <a:gd name="connsiteY3" fmla="*/ 385482 h 567018"/>
                  <a:gd name="connsiteX0" fmla="*/ 0 w 3211606"/>
                  <a:gd name="connsiteY0" fmla="*/ 0 h 385482"/>
                  <a:gd name="connsiteX1" fmla="*/ 0 w 3211606"/>
                  <a:gd name="connsiteY1" fmla="*/ 228600 h 385482"/>
                  <a:gd name="connsiteX2" fmla="*/ 858371 w 3211606"/>
                  <a:gd name="connsiteY2" fmla="*/ 381000 h 385482"/>
                  <a:gd name="connsiteX3" fmla="*/ 3211606 w 3211606"/>
                  <a:gd name="connsiteY3" fmla="*/ 385482 h 385482"/>
                  <a:gd name="connsiteX0" fmla="*/ 0 w 3211606"/>
                  <a:gd name="connsiteY0" fmla="*/ 0 h 385482"/>
                  <a:gd name="connsiteX1" fmla="*/ 0 w 3211606"/>
                  <a:gd name="connsiteY1" fmla="*/ 228600 h 385482"/>
                  <a:gd name="connsiteX2" fmla="*/ 914400 w 3211606"/>
                  <a:gd name="connsiteY2" fmla="*/ 228600 h 385482"/>
                  <a:gd name="connsiteX3" fmla="*/ 3211606 w 3211606"/>
                  <a:gd name="connsiteY3" fmla="*/ 385482 h 385482"/>
                  <a:gd name="connsiteX0" fmla="*/ 0 w 914400"/>
                  <a:gd name="connsiteY0" fmla="*/ 0 h 381000"/>
                  <a:gd name="connsiteX1" fmla="*/ 0 w 914400"/>
                  <a:gd name="connsiteY1" fmla="*/ 228600 h 381000"/>
                  <a:gd name="connsiteX2" fmla="*/ 914400 w 914400"/>
                  <a:gd name="connsiteY2" fmla="*/ 228600 h 381000"/>
                  <a:gd name="connsiteX3" fmla="*/ 914400 w 914400"/>
                  <a:gd name="connsiteY3" fmla="*/ 381000 h 381000"/>
                  <a:gd name="connsiteX0" fmla="*/ 0 w 914400"/>
                  <a:gd name="connsiteY0" fmla="*/ 0 h 471678"/>
                  <a:gd name="connsiteX1" fmla="*/ 0 w 914400"/>
                  <a:gd name="connsiteY1" fmla="*/ 228600 h 471678"/>
                  <a:gd name="connsiteX2" fmla="*/ 914400 w 914400"/>
                  <a:gd name="connsiteY2" fmla="*/ 228600 h 471678"/>
                  <a:gd name="connsiteX3" fmla="*/ 891540 w 914400"/>
                  <a:gd name="connsiteY3" fmla="*/ 471678 h 471678"/>
                  <a:gd name="connsiteX0" fmla="*/ 0 w 891540"/>
                  <a:gd name="connsiteY0" fmla="*/ 0 h 471678"/>
                  <a:gd name="connsiteX1" fmla="*/ 0 w 891540"/>
                  <a:gd name="connsiteY1" fmla="*/ 228600 h 471678"/>
                  <a:gd name="connsiteX2" fmla="*/ 643890 w 891540"/>
                  <a:gd name="connsiteY2" fmla="*/ 267462 h 471678"/>
                  <a:gd name="connsiteX3" fmla="*/ 891540 w 891540"/>
                  <a:gd name="connsiteY3" fmla="*/ 471678 h 471678"/>
                  <a:gd name="connsiteX0" fmla="*/ 0 w 891540"/>
                  <a:gd name="connsiteY0" fmla="*/ 0 h 471678"/>
                  <a:gd name="connsiteX1" fmla="*/ 26670 w 891540"/>
                  <a:gd name="connsiteY1" fmla="*/ 257746 h 471678"/>
                  <a:gd name="connsiteX2" fmla="*/ 643890 w 891540"/>
                  <a:gd name="connsiteY2" fmla="*/ 267462 h 471678"/>
                  <a:gd name="connsiteX3" fmla="*/ 891540 w 891540"/>
                  <a:gd name="connsiteY3" fmla="*/ 471678 h 471678"/>
                  <a:gd name="connsiteX0" fmla="*/ 0 w 891540"/>
                  <a:gd name="connsiteY0" fmla="*/ 0 h 471678"/>
                  <a:gd name="connsiteX1" fmla="*/ 7620 w 891540"/>
                  <a:gd name="connsiteY1" fmla="*/ 267461 h 471678"/>
                  <a:gd name="connsiteX2" fmla="*/ 643890 w 891540"/>
                  <a:gd name="connsiteY2" fmla="*/ 267462 h 471678"/>
                  <a:gd name="connsiteX3" fmla="*/ 891540 w 891540"/>
                  <a:gd name="connsiteY3" fmla="*/ 471678 h 471678"/>
                  <a:gd name="connsiteX0" fmla="*/ 0 w 883920"/>
                  <a:gd name="connsiteY0" fmla="*/ 0 h 204217"/>
                  <a:gd name="connsiteX1" fmla="*/ 636270 w 883920"/>
                  <a:gd name="connsiteY1" fmla="*/ 1 h 204217"/>
                  <a:gd name="connsiteX2" fmla="*/ 883920 w 883920"/>
                  <a:gd name="connsiteY2" fmla="*/ 204217 h 204217"/>
                  <a:gd name="connsiteX0" fmla="*/ 0 w 883920"/>
                  <a:gd name="connsiteY0" fmla="*/ 0 h 204217"/>
                  <a:gd name="connsiteX1" fmla="*/ 557948 w 883920"/>
                  <a:gd name="connsiteY1" fmla="*/ 1 h 204217"/>
                  <a:gd name="connsiteX2" fmla="*/ 883920 w 883920"/>
                  <a:gd name="connsiteY2" fmla="*/ 204217 h 204217"/>
                  <a:gd name="connsiteX0" fmla="*/ 0 w 788308"/>
                  <a:gd name="connsiteY0" fmla="*/ 0 h 309556"/>
                  <a:gd name="connsiteX1" fmla="*/ 557948 w 788308"/>
                  <a:gd name="connsiteY1" fmla="*/ 1 h 309556"/>
                  <a:gd name="connsiteX2" fmla="*/ 788308 w 788308"/>
                  <a:gd name="connsiteY2" fmla="*/ 309556 h 309556"/>
                  <a:gd name="connsiteX0" fmla="*/ 0 w 788308"/>
                  <a:gd name="connsiteY0" fmla="*/ 0 h 309556"/>
                  <a:gd name="connsiteX1" fmla="*/ 451372 w 788308"/>
                  <a:gd name="connsiteY1" fmla="*/ 0 h 309556"/>
                  <a:gd name="connsiteX2" fmla="*/ 788308 w 788308"/>
                  <a:gd name="connsiteY2" fmla="*/ 309556 h 309556"/>
                  <a:gd name="connsiteX0" fmla="*/ 0 w 788308"/>
                  <a:gd name="connsiteY0" fmla="*/ 0 h 309556"/>
                  <a:gd name="connsiteX1" fmla="*/ 451372 w 788308"/>
                  <a:gd name="connsiteY1" fmla="*/ 0 h 309556"/>
                  <a:gd name="connsiteX2" fmla="*/ 788308 w 788308"/>
                  <a:gd name="connsiteY2" fmla="*/ 135461 h 309556"/>
                  <a:gd name="connsiteX3" fmla="*/ 788308 w 788308"/>
                  <a:gd name="connsiteY3" fmla="*/ 309556 h 309556"/>
                  <a:gd name="connsiteX0" fmla="*/ 0 w 788308"/>
                  <a:gd name="connsiteY0" fmla="*/ 0 h 822004"/>
                  <a:gd name="connsiteX1" fmla="*/ 451372 w 788308"/>
                  <a:gd name="connsiteY1" fmla="*/ 0 h 822004"/>
                  <a:gd name="connsiteX2" fmla="*/ 788308 w 788308"/>
                  <a:gd name="connsiteY2" fmla="*/ 135461 h 822004"/>
                  <a:gd name="connsiteX3" fmla="*/ 788308 w 788308"/>
                  <a:gd name="connsiteY3" fmla="*/ 822004 h 822004"/>
                  <a:gd name="connsiteX0" fmla="*/ 0 w 788308"/>
                  <a:gd name="connsiteY0" fmla="*/ 2 h 822006"/>
                  <a:gd name="connsiteX1" fmla="*/ 230883 w 788308"/>
                  <a:gd name="connsiteY1" fmla="*/ 0 h 822006"/>
                  <a:gd name="connsiteX2" fmla="*/ 451372 w 788308"/>
                  <a:gd name="connsiteY2" fmla="*/ 2 h 822006"/>
                  <a:gd name="connsiteX3" fmla="*/ 788308 w 788308"/>
                  <a:gd name="connsiteY3" fmla="*/ 135463 h 822006"/>
                  <a:gd name="connsiteX4" fmla="*/ 788308 w 788308"/>
                  <a:gd name="connsiteY4" fmla="*/ 822006 h 822006"/>
                  <a:gd name="connsiteX0" fmla="*/ 1 w 557426"/>
                  <a:gd name="connsiteY0" fmla="*/ 0 h 822006"/>
                  <a:gd name="connsiteX1" fmla="*/ 220490 w 557426"/>
                  <a:gd name="connsiteY1" fmla="*/ 2 h 822006"/>
                  <a:gd name="connsiteX2" fmla="*/ 557426 w 557426"/>
                  <a:gd name="connsiteY2" fmla="*/ 135463 h 822006"/>
                  <a:gd name="connsiteX3" fmla="*/ 557426 w 557426"/>
                  <a:gd name="connsiteY3" fmla="*/ 822006 h 822006"/>
                  <a:gd name="connsiteX0" fmla="*/ -1 w 336935"/>
                  <a:gd name="connsiteY0" fmla="*/ 0 h 822004"/>
                  <a:gd name="connsiteX1" fmla="*/ 336935 w 336935"/>
                  <a:gd name="connsiteY1" fmla="*/ 135461 h 822004"/>
                  <a:gd name="connsiteX2" fmla="*/ 336935 w 336935"/>
                  <a:gd name="connsiteY2" fmla="*/ 822004 h 822004"/>
                  <a:gd name="connsiteX0" fmla="*/ 1 w 343857"/>
                  <a:gd name="connsiteY0" fmla="*/ 0 h 822004"/>
                  <a:gd name="connsiteX1" fmla="*/ 336937 w 343857"/>
                  <a:gd name="connsiteY1" fmla="*/ 135461 h 822004"/>
                  <a:gd name="connsiteX2" fmla="*/ 343857 w 343857"/>
                  <a:gd name="connsiteY2" fmla="*/ 750610 h 822004"/>
                  <a:gd name="connsiteX3" fmla="*/ 336937 w 343857"/>
                  <a:gd name="connsiteY3" fmla="*/ 822004 h 822004"/>
                  <a:gd name="connsiteX0" fmla="*/ -1 w 343855"/>
                  <a:gd name="connsiteY0" fmla="*/ 0 h 750610"/>
                  <a:gd name="connsiteX1" fmla="*/ 336935 w 343855"/>
                  <a:gd name="connsiteY1" fmla="*/ 135461 h 750610"/>
                  <a:gd name="connsiteX2" fmla="*/ 343855 w 343855"/>
                  <a:gd name="connsiteY2" fmla="*/ 750610 h 750610"/>
                  <a:gd name="connsiteX3" fmla="*/ 13842 w 343855"/>
                  <a:gd name="connsiteY3" fmla="*/ 749418 h 750610"/>
                  <a:gd name="connsiteX0" fmla="*/ 1 w 339243"/>
                  <a:gd name="connsiteY0" fmla="*/ 0 h 750610"/>
                  <a:gd name="connsiteX1" fmla="*/ 336937 w 339243"/>
                  <a:gd name="connsiteY1" fmla="*/ 135461 h 750610"/>
                  <a:gd name="connsiteX2" fmla="*/ 330023 w 339243"/>
                  <a:gd name="connsiteY2" fmla="*/ 750610 h 750610"/>
                  <a:gd name="connsiteX3" fmla="*/ 13844 w 339243"/>
                  <a:gd name="connsiteY3" fmla="*/ 749418 h 750610"/>
                  <a:gd name="connsiteX0" fmla="*/ 0 w 339243"/>
                  <a:gd name="connsiteY0" fmla="*/ 0 h 750610"/>
                  <a:gd name="connsiteX1" fmla="*/ 336936 w 339243"/>
                  <a:gd name="connsiteY1" fmla="*/ 135461 h 750610"/>
                  <a:gd name="connsiteX2" fmla="*/ 330022 w 339243"/>
                  <a:gd name="connsiteY2" fmla="*/ 750610 h 750610"/>
                  <a:gd name="connsiteX0" fmla="*/ 0 w 339243"/>
                  <a:gd name="connsiteY0" fmla="*/ 0 h 604715"/>
                  <a:gd name="connsiteX1" fmla="*/ 336936 w 339243"/>
                  <a:gd name="connsiteY1" fmla="*/ 135461 h 604715"/>
                  <a:gd name="connsiteX2" fmla="*/ 337770 w 339243"/>
                  <a:gd name="connsiteY2" fmla="*/ 604715 h 604715"/>
                  <a:gd name="connsiteX0" fmla="*/ 0 w 339243"/>
                  <a:gd name="connsiteY0" fmla="*/ 0 h 627717"/>
                  <a:gd name="connsiteX1" fmla="*/ 336936 w 339243"/>
                  <a:gd name="connsiteY1" fmla="*/ 135461 h 627717"/>
                  <a:gd name="connsiteX2" fmla="*/ 258169 w 339243"/>
                  <a:gd name="connsiteY2" fmla="*/ 627717 h 627717"/>
                  <a:gd name="connsiteX0" fmla="*/ 0 w 336936"/>
                  <a:gd name="connsiteY0" fmla="*/ 0 h 627717"/>
                  <a:gd name="connsiteX1" fmla="*/ 336936 w 336936"/>
                  <a:gd name="connsiteY1" fmla="*/ 135461 h 627717"/>
                  <a:gd name="connsiteX2" fmla="*/ 258169 w 336936"/>
                  <a:gd name="connsiteY2" fmla="*/ 627717 h 627717"/>
                  <a:gd name="connsiteX0" fmla="*/ 0 w 336936"/>
                  <a:gd name="connsiteY0" fmla="*/ 0 h 627717"/>
                  <a:gd name="connsiteX1" fmla="*/ 336936 w 336936"/>
                  <a:gd name="connsiteY1" fmla="*/ 135461 h 627717"/>
                  <a:gd name="connsiteX2" fmla="*/ 141489 w 336936"/>
                  <a:gd name="connsiteY2" fmla="*/ 560671 h 627717"/>
                  <a:gd name="connsiteX3" fmla="*/ 258169 w 336936"/>
                  <a:gd name="connsiteY3" fmla="*/ 627717 h 627717"/>
                  <a:gd name="connsiteX0" fmla="*/ 0 w 258169"/>
                  <a:gd name="connsiteY0" fmla="*/ 0 h 627717"/>
                  <a:gd name="connsiteX1" fmla="*/ 141489 w 258169"/>
                  <a:gd name="connsiteY1" fmla="*/ 63723 h 627717"/>
                  <a:gd name="connsiteX2" fmla="*/ 141489 w 258169"/>
                  <a:gd name="connsiteY2" fmla="*/ 560671 h 627717"/>
                  <a:gd name="connsiteX3" fmla="*/ 258169 w 258169"/>
                  <a:gd name="connsiteY3" fmla="*/ 627717 h 627717"/>
                  <a:gd name="connsiteX0" fmla="*/ 0 w 258169"/>
                  <a:gd name="connsiteY0" fmla="*/ 0 h 627717"/>
                  <a:gd name="connsiteX1" fmla="*/ 141489 w 258169"/>
                  <a:gd name="connsiteY1" fmla="*/ 63723 h 627717"/>
                  <a:gd name="connsiteX2" fmla="*/ 251366 w 258169"/>
                  <a:gd name="connsiteY2" fmla="*/ 328917 h 627717"/>
                  <a:gd name="connsiteX3" fmla="*/ 258169 w 258169"/>
                  <a:gd name="connsiteY3" fmla="*/ 627717 h 627717"/>
                  <a:gd name="connsiteX0" fmla="*/ 0 w 339850"/>
                  <a:gd name="connsiteY0" fmla="*/ 0 h 627717"/>
                  <a:gd name="connsiteX1" fmla="*/ 339850 w 339850"/>
                  <a:gd name="connsiteY1" fmla="*/ 79847 h 627717"/>
                  <a:gd name="connsiteX2" fmla="*/ 251366 w 339850"/>
                  <a:gd name="connsiteY2" fmla="*/ 328917 h 627717"/>
                  <a:gd name="connsiteX3" fmla="*/ 258169 w 339850"/>
                  <a:gd name="connsiteY3" fmla="*/ 627717 h 627717"/>
                  <a:gd name="connsiteX0" fmla="*/ 0 w 175896"/>
                  <a:gd name="connsiteY0" fmla="*/ 0 h 603744"/>
                  <a:gd name="connsiteX1" fmla="*/ 175896 w 175896"/>
                  <a:gd name="connsiteY1" fmla="*/ 55874 h 603744"/>
                  <a:gd name="connsiteX2" fmla="*/ 87412 w 175896"/>
                  <a:gd name="connsiteY2" fmla="*/ 304944 h 603744"/>
                  <a:gd name="connsiteX3" fmla="*/ 94215 w 175896"/>
                  <a:gd name="connsiteY3" fmla="*/ 603744 h 603744"/>
                  <a:gd name="connsiteX0" fmla="*/ 88484 w 88484"/>
                  <a:gd name="connsiteY0" fmla="*/ 0 h 547870"/>
                  <a:gd name="connsiteX1" fmla="*/ 0 w 88484"/>
                  <a:gd name="connsiteY1" fmla="*/ 249070 h 547870"/>
                  <a:gd name="connsiteX2" fmla="*/ 6803 w 88484"/>
                  <a:gd name="connsiteY2" fmla="*/ 547870 h 547870"/>
                  <a:gd name="connsiteX0" fmla="*/ 88485 w 88485"/>
                  <a:gd name="connsiteY0" fmla="*/ 0 h 547870"/>
                  <a:gd name="connsiteX1" fmla="*/ 0 w 88485"/>
                  <a:gd name="connsiteY1" fmla="*/ 68995 h 547870"/>
                  <a:gd name="connsiteX2" fmla="*/ 6804 w 88485"/>
                  <a:gd name="connsiteY2" fmla="*/ 547870 h 547870"/>
                  <a:gd name="connsiteX0" fmla="*/ 94824 w 94824"/>
                  <a:gd name="connsiteY0" fmla="*/ 0 h 547870"/>
                  <a:gd name="connsiteX1" fmla="*/ 6339 w 94824"/>
                  <a:gd name="connsiteY1" fmla="*/ 68995 h 547870"/>
                  <a:gd name="connsiteX2" fmla="*/ 0 w 94824"/>
                  <a:gd name="connsiteY2" fmla="*/ 547870 h 547870"/>
                  <a:gd name="connsiteX0" fmla="*/ 94825 w 94825"/>
                  <a:gd name="connsiteY0" fmla="*/ 0 h 547870"/>
                  <a:gd name="connsiteX1" fmla="*/ 0 w 94825"/>
                  <a:gd name="connsiteY1" fmla="*/ 68995 h 547870"/>
                  <a:gd name="connsiteX2" fmla="*/ 1 w 94825"/>
                  <a:gd name="connsiteY2" fmla="*/ 547870 h 547870"/>
                  <a:gd name="connsiteX0" fmla="*/ 94825 w 336716"/>
                  <a:gd name="connsiteY0" fmla="*/ 0 h 1131426"/>
                  <a:gd name="connsiteX1" fmla="*/ 0 w 336716"/>
                  <a:gd name="connsiteY1" fmla="*/ 68995 h 1131426"/>
                  <a:gd name="connsiteX2" fmla="*/ 336716 w 336716"/>
                  <a:gd name="connsiteY2" fmla="*/ 1131426 h 1131426"/>
                  <a:gd name="connsiteX0" fmla="*/ 0 w 241891"/>
                  <a:gd name="connsiteY0" fmla="*/ 0 h 1131426"/>
                  <a:gd name="connsiteX1" fmla="*/ 19 w 241891"/>
                  <a:gd name="connsiteY1" fmla="*/ 106390 h 1131426"/>
                  <a:gd name="connsiteX2" fmla="*/ 241891 w 241891"/>
                  <a:gd name="connsiteY2" fmla="*/ 1131426 h 1131426"/>
                  <a:gd name="connsiteX0" fmla="*/ 0 w 241891"/>
                  <a:gd name="connsiteY0" fmla="*/ 0 h 1131426"/>
                  <a:gd name="connsiteX1" fmla="*/ 19 w 241891"/>
                  <a:gd name="connsiteY1" fmla="*/ 106390 h 1131426"/>
                  <a:gd name="connsiteX2" fmla="*/ 241891 w 241891"/>
                  <a:gd name="connsiteY2" fmla="*/ 1131426 h 1131426"/>
                  <a:gd name="connsiteX0" fmla="*/ 0 w 241891"/>
                  <a:gd name="connsiteY0" fmla="*/ 0 h 1131426"/>
                  <a:gd name="connsiteX1" fmla="*/ 19 w 241891"/>
                  <a:gd name="connsiteY1" fmla="*/ 106390 h 1131426"/>
                  <a:gd name="connsiteX2" fmla="*/ 241891 w 241891"/>
                  <a:gd name="connsiteY2" fmla="*/ 224199 h 1131426"/>
                  <a:gd name="connsiteX3" fmla="*/ 241891 w 241891"/>
                  <a:gd name="connsiteY3" fmla="*/ 1131426 h 11314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41891" h="1131426">
                    <a:moveTo>
                      <a:pt x="0" y="0"/>
                    </a:moveTo>
                    <a:cubicBezTo>
                      <a:pt x="6" y="35463"/>
                      <a:pt x="13" y="70927"/>
                      <a:pt x="19" y="106390"/>
                    </a:cubicBezTo>
                    <a:lnTo>
                      <a:pt x="241891" y="224199"/>
                    </a:lnTo>
                    <a:lnTo>
                      <a:pt x="241891" y="1131426"/>
                    </a:lnTo>
                  </a:path>
                </a:pathLst>
              </a:custGeom>
              <a:ln w="19050">
                <a:solidFill>
                  <a:schemeClr val="bg1">
                    <a:alpha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4" name="Freeform 523"/>
              <p:cNvSpPr/>
              <p:nvPr/>
            </p:nvSpPr>
            <p:spPr bwMode="gray">
              <a:xfrm rot="16200000" flipV="1">
                <a:off x="3243311" y="-634780"/>
                <a:ext cx="189271" cy="1465941"/>
              </a:xfrm>
              <a:custGeom>
                <a:avLst/>
                <a:gdLst>
                  <a:gd name="connsiteX0" fmla="*/ 17929 w 2848535"/>
                  <a:gd name="connsiteY0" fmla="*/ 181536 h 199465"/>
                  <a:gd name="connsiteX1" fmla="*/ 320488 w 2848535"/>
                  <a:gd name="connsiteY1" fmla="*/ 181536 h 199465"/>
                  <a:gd name="connsiteX2" fmla="*/ 421341 w 2848535"/>
                  <a:gd name="connsiteY2" fmla="*/ 73959 h 199465"/>
                  <a:gd name="connsiteX3" fmla="*/ 2848535 w 2848535"/>
                  <a:gd name="connsiteY3" fmla="*/ 0 h 199465"/>
                  <a:gd name="connsiteX4" fmla="*/ 2848535 w 2848535"/>
                  <a:gd name="connsiteY4" fmla="*/ 0 h 199465"/>
                  <a:gd name="connsiteX0" fmla="*/ 0 w 2830606"/>
                  <a:gd name="connsiteY0" fmla="*/ 181536 h 199465"/>
                  <a:gd name="connsiteX1" fmla="*/ 302559 w 2830606"/>
                  <a:gd name="connsiteY1" fmla="*/ 181536 h 199465"/>
                  <a:gd name="connsiteX2" fmla="*/ 403412 w 2830606"/>
                  <a:gd name="connsiteY2" fmla="*/ 73959 h 199465"/>
                  <a:gd name="connsiteX3" fmla="*/ 2830606 w 2830606"/>
                  <a:gd name="connsiteY3" fmla="*/ 0 h 199465"/>
                  <a:gd name="connsiteX4" fmla="*/ 2830606 w 2830606"/>
                  <a:gd name="connsiteY4" fmla="*/ 0 h 199465"/>
                  <a:gd name="connsiteX0" fmla="*/ 0 w 2830606"/>
                  <a:gd name="connsiteY0" fmla="*/ 181536 h 181536"/>
                  <a:gd name="connsiteX1" fmla="*/ 302559 w 2830606"/>
                  <a:gd name="connsiteY1" fmla="*/ 181536 h 181536"/>
                  <a:gd name="connsiteX2" fmla="*/ 403412 w 2830606"/>
                  <a:gd name="connsiteY2" fmla="*/ 73959 h 181536"/>
                  <a:gd name="connsiteX3" fmla="*/ 2830606 w 2830606"/>
                  <a:gd name="connsiteY3" fmla="*/ 0 h 181536"/>
                  <a:gd name="connsiteX4" fmla="*/ 2830606 w 2830606"/>
                  <a:gd name="connsiteY4" fmla="*/ 0 h 181536"/>
                  <a:gd name="connsiteX0" fmla="*/ 0 w 2830606"/>
                  <a:gd name="connsiteY0" fmla="*/ 181536 h 181536"/>
                  <a:gd name="connsiteX1" fmla="*/ 302559 w 2830606"/>
                  <a:gd name="connsiteY1" fmla="*/ 181536 h 181536"/>
                  <a:gd name="connsiteX2" fmla="*/ 403412 w 2830606"/>
                  <a:gd name="connsiteY2" fmla="*/ 73959 h 181536"/>
                  <a:gd name="connsiteX3" fmla="*/ 2830606 w 2830606"/>
                  <a:gd name="connsiteY3" fmla="*/ 0 h 181536"/>
                  <a:gd name="connsiteX4" fmla="*/ 2830606 w 2830606"/>
                  <a:gd name="connsiteY4" fmla="*/ 0 h 181536"/>
                  <a:gd name="connsiteX0" fmla="*/ 0 w 2830606"/>
                  <a:gd name="connsiteY0" fmla="*/ 181536 h 181536"/>
                  <a:gd name="connsiteX1" fmla="*/ 302559 w 2830606"/>
                  <a:gd name="connsiteY1" fmla="*/ 181536 h 181536"/>
                  <a:gd name="connsiteX2" fmla="*/ 477371 w 2830606"/>
                  <a:gd name="connsiteY2" fmla="*/ 15688 h 181536"/>
                  <a:gd name="connsiteX3" fmla="*/ 2830606 w 2830606"/>
                  <a:gd name="connsiteY3" fmla="*/ 0 h 181536"/>
                  <a:gd name="connsiteX4" fmla="*/ 2830606 w 2830606"/>
                  <a:gd name="connsiteY4" fmla="*/ 0 h 181536"/>
                  <a:gd name="connsiteX0" fmla="*/ 0 w 2830606"/>
                  <a:gd name="connsiteY0" fmla="*/ 181536 h 181536"/>
                  <a:gd name="connsiteX1" fmla="*/ 302559 w 2830606"/>
                  <a:gd name="connsiteY1" fmla="*/ 181536 h 181536"/>
                  <a:gd name="connsiteX2" fmla="*/ 477371 w 2830606"/>
                  <a:gd name="connsiteY2" fmla="*/ 15688 h 181536"/>
                  <a:gd name="connsiteX3" fmla="*/ 2830606 w 2830606"/>
                  <a:gd name="connsiteY3" fmla="*/ 0 h 181536"/>
                  <a:gd name="connsiteX4" fmla="*/ 2810436 w 2830606"/>
                  <a:gd name="connsiteY4" fmla="*/ 13447 h 181536"/>
                  <a:gd name="connsiteX0" fmla="*/ 0 w 2830606"/>
                  <a:gd name="connsiteY0" fmla="*/ 186018 h 186018"/>
                  <a:gd name="connsiteX1" fmla="*/ 302559 w 2830606"/>
                  <a:gd name="connsiteY1" fmla="*/ 186018 h 186018"/>
                  <a:gd name="connsiteX2" fmla="*/ 477371 w 2830606"/>
                  <a:gd name="connsiteY2" fmla="*/ 0 h 186018"/>
                  <a:gd name="connsiteX3" fmla="*/ 2830606 w 2830606"/>
                  <a:gd name="connsiteY3" fmla="*/ 4482 h 186018"/>
                  <a:gd name="connsiteX4" fmla="*/ 2810436 w 2830606"/>
                  <a:gd name="connsiteY4" fmla="*/ 17929 h 186018"/>
                  <a:gd name="connsiteX0" fmla="*/ 0 w 2830606"/>
                  <a:gd name="connsiteY0" fmla="*/ 186018 h 186018"/>
                  <a:gd name="connsiteX1" fmla="*/ 302559 w 2830606"/>
                  <a:gd name="connsiteY1" fmla="*/ 186018 h 186018"/>
                  <a:gd name="connsiteX2" fmla="*/ 477371 w 2830606"/>
                  <a:gd name="connsiteY2" fmla="*/ 0 h 186018"/>
                  <a:gd name="connsiteX3" fmla="*/ 2830606 w 2830606"/>
                  <a:gd name="connsiteY3" fmla="*/ 4482 h 186018"/>
                  <a:gd name="connsiteX0" fmla="*/ 0 w 3211606"/>
                  <a:gd name="connsiteY0" fmla="*/ 0 h 567018"/>
                  <a:gd name="connsiteX1" fmla="*/ 683559 w 3211606"/>
                  <a:gd name="connsiteY1" fmla="*/ 567018 h 567018"/>
                  <a:gd name="connsiteX2" fmla="*/ 858371 w 3211606"/>
                  <a:gd name="connsiteY2" fmla="*/ 381000 h 567018"/>
                  <a:gd name="connsiteX3" fmla="*/ 3211606 w 3211606"/>
                  <a:gd name="connsiteY3" fmla="*/ 385482 h 567018"/>
                  <a:gd name="connsiteX0" fmla="*/ 0 w 3211606"/>
                  <a:gd name="connsiteY0" fmla="*/ 0 h 385482"/>
                  <a:gd name="connsiteX1" fmla="*/ 0 w 3211606"/>
                  <a:gd name="connsiteY1" fmla="*/ 228600 h 385482"/>
                  <a:gd name="connsiteX2" fmla="*/ 858371 w 3211606"/>
                  <a:gd name="connsiteY2" fmla="*/ 381000 h 385482"/>
                  <a:gd name="connsiteX3" fmla="*/ 3211606 w 3211606"/>
                  <a:gd name="connsiteY3" fmla="*/ 385482 h 385482"/>
                  <a:gd name="connsiteX0" fmla="*/ 0 w 3211606"/>
                  <a:gd name="connsiteY0" fmla="*/ 0 h 385482"/>
                  <a:gd name="connsiteX1" fmla="*/ 0 w 3211606"/>
                  <a:gd name="connsiteY1" fmla="*/ 228600 h 385482"/>
                  <a:gd name="connsiteX2" fmla="*/ 914400 w 3211606"/>
                  <a:gd name="connsiteY2" fmla="*/ 228600 h 385482"/>
                  <a:gd name="connsiteX3" fmla="*/ 3211606 w 3211606"/>
                  <a:gd name="connsiteY3" fmla="*/ 385482 h 385482"/>
                  <a:gd name="connsiteX0" fmla="*/ 0 w 914400"/>
                  <a:gd name="connsiteY0" fmla="*/ 0 h 381000"/>
                  <a:gd name="connsiteX1" fmla="*/ 0 w 914400"/>
                  <a:gd name="connsiteY1" fmla="*/ 228600 h 381000"/>
                  <a:gd name="connsiteX2" fmla="*/ 914400 w 914400"/>
                  <a:gd name="connsiteY2" fmla="*/ 228600 h 381000"/>
                  <a:gd name="connsiteX3" fmla="*/ 914400 w 914400"/>
                  <a:gd name="connsiteY3" fmla="*/ 381000 h 381000"/>
                  <a:gd name="connsiteX0" fmla="*/ 0 w 914400"/>
                  <a:gd name="connsiteY0" fmla="*/ 0 h 471678"/>
                  <a:gd name="connsiteX1" fmla="*/ 0 w 914400"/>
                  <a:gd name="connsiteY1" fmla="*/ 228600 h 471678"/>
                  <a:gd name="connsiteX2" fmla="*/ 914400 w 914400"/>
                  <a:gd name="connsiteY2" fmla="*/ 228600 h 471678"/>
                  <a:gd name="connsiteX3" fmla="*/ 891540 w 914400"/>
                  <a:gd name="connsiteY3" fmla="*/ 471678 h 471678"/>
                  <a:gd name="connsiteX0" fmla="*/ 0 w 891540"/>
                  <a:gd name="connsiteY0" fmla="*/ 0 h 471678"/>
                  <a:gd name="connsiteX1" fmla="*/ 0 w 891540"/>
                  <a:gd name="connsiteY1" fmla="*/ 228600 h 471678"/>
                  <a:gd name="connsiteX2" fmla="*/ 643890 w 891540"/>
                  <a:gd name="connsiteY2" fmla="*/ 267462 h 471678"/>
                  <a:gd name="connsiteX3" fmla="*/ 891540 w 891540"/>
                  <a:gd name="connsiteY3" fmla="*/ 471678 h 471678"/>
                  <a:gd name="connsiteX0" fmla="*/ 0 w 891540"/>
                  <a:gd name="connsiteY0" fmla="*/ 0 h 471678"/>
                  <a:gd name="connsiteX1" fmla="*/ 26670 w 891540"/>
                  <a:gd name="connsiteY1" fmla="*/ 257746 h 471678"/>
                  <a:gd name="connsiteX2" fmla="*/ 643890 w 891540"/>
                  <a:gd name="connsiteY2" fmla="*/ 267462 h 471678"/>
                  <a:gd name="connsiteX3" fmla="*/ 891540 w 891540"/>
                  <a:gd name="connsiteY3" fmla="*/ 471678 h 471678"/>
                  <a:gd name="connsiteX0" fmla="*/ 0 w 891540"/>
                  <a:gd name="connsiteY0" fmla="*/ 0 h 471678"/>
                  <a:gd name="connsiteX1" fmla="*/ 7620 w 891540"/>
                  <a:gd name="connsiteY1" fmla="*/ 267461 h 471678"/>
                  <a:gd name="connsiteX2" fmla="*/ 643890 w 891540"/>
                  <a:gd name="connsiteY2" fmla="*/ 267462 h 471678"/>
                  <a:gd name="connsiteX3" fmla="*/ 891540 w 891540"/>
                  <a:gd name="connsiteY3" fmla="*/ 471678 h 471678"/>
                  <a:gd name="connsiteX0" fmla="*/ 0 w 883920"/>
                  <a:gd name="connsiteY0" fmla="*/ 0 h 204217"/>
                  <a:gd name="connsiteX1" fmla="*/ 636270 w 883920"/>
                  <a:gd name="connsiteY1" fmla="*/ 1 h 204217"/>
                  <a:gd name="connsiteX2" fmla="*/ 883920 w 883920"/>
                  <a:gd name="connsiteY2" fmla="*/ 204217 h 204217"/>
                  <a:gd name="connsiteX0" fmla="*/ 0 w 883920"/>
                  <a:gd name="connsiteY0" fmla="*/ 0 h 204217"/>
                  <a:gd name="connsiteX1" fmla="*/ 557948 w 883920"/>
                  <a:gd name="connsiteY1" fmla="*/ 1 h 204217"/>
                  <a:gd name="connsiteX2" fmla="*/ 883920 w 883920"/>
                  <a:gd name="connsiteY2" fmla="*/ 204217 h 204217"/>
                  <a:gd name="connsiteX0" fmla="*/ 0 w 788308"/>
                  <a:gd name="connsiteY0" fmla="*/ 0 h 309556"/>
                  <a:gd name="connsiteX1" fmla="*/ 557948 w 788308"/>
                  <a:gd name="connsiteY1" fmla="*/ 1 h 309556"/>
                  <a:gd name="connsiteX2" fmla="*/ 788308 w 788308"/>
                  <a:gd name="connsiteY2" fmla="*/ 309556 h 309556"/>
                  <a:gd name="connsiteX0" fmla="*/ 0 w 788308"/>
                  <a:gd name="connsiteY0" fmla="*/ 0 h 309556"/>
                  <a:gd name="connsiteX1" fmla="*/ 451372 w 788308"/>
                  <a:gd name="connsiteY1" fmla="*/ 0 h 309556"/>
                  <a:gd name="connsiteX2" fmla="*/ 788308 w 788308"/>
                  <a:gd name="connsiteY2" fmla="*/ 309556 h 309556"/>
                  <a:gd name="connsiteX0" fmla="*/ 0 w 788308"/>
                  <a:gd name="connsiteY0" fmla="*/ 0 h 309556"/>
                  <a:gd name="connsiteX1" fmla="*/ 451372 w 788308"/>
                  <a:gd name="connsiteY1" fmla="*/ 0 h 309556"/>
                  <a:gd name="connsiteX2" fmla="*/ 788308 w 788308"/>
                  <a:gd name="connsiteY2" fmla="*/ 135461 h 309556"/>
                  <a:gd name="connsiteX3" fmla="*/ 788308 w 788308"/>
                  <a:gd name="connsiteY3" fmla="*/ 309556 h 309556"/>
                  <a:gd name="connsiteX0" fmla="*/ 0 w 788308"/>
                  <a:gd name="connsiteY0" fmla="*/ 0 h 822004"/>
                  <a:gd name="connsiteX1" fmla="*/ 451372 w 788308"/>
                  <a:gd name="connsiteY1" fmla="*/ 0 h 822004"/>
                  <a:gd name="connsiteX2" fmla="*/ 788308 w 788308"/>
                  <a:gd name="connsiteY2" fmla="*/ 135461 h 822004"/>
                  <a:gd name="connsiteX3" fmla="*/ 788308 w 788308"/>
                  <a:gd name="connsiteY3" fmla="*/ 822004 h 822004"/>
                  <a:gd name="connsiteX0" fmla="*/ 0 w 788308"/>
                  <a:gd name="connsiteY0" fmla="*/ 2 h 822006"/>
                  <a:gd name="connsiteX1" fmla="*/ 230883 w 788308"/>
                  <a:gd name="connsiteY1" fmla="*/ 0 h 822006"/>
                  <a:gd name="connsiteX2" fmla="*/ 451372 w 788308"/>
                  <a:gd name="connsiteY2" fmla="*/ 2 h 822006"/>
                  <a:gd name="connsiteX3" fmla="*/ 788308 w 788308"/>
                  <a:gd name="connsiteY3" fmla="*/ 135463 h 822006"/>
                  <a:gd name="connsiteX4" fmla="*/ 788308 w 788308"/>
                  <a:gd name="connsiteY4" fmla="*/ 822006 h 822006"/>
                  <a:gd name="connsiteX0" fmla="*/ 1 w 557426"/>
                  <a:gd name="connsiteY0" fmla="*/ 0 h 822006"/>
                  <a:gd name="connsiteX1" fmla="*/ 220490 w 557426"/>
                  <a:gd name="connsiteY1" fmla="*/ 2 h 822006"/>
                  <a:gd name="connsiteX2" fmla="*/ 557426 w 557426"/>
                  <a:gd name="connsiteY2" fmla="*/ 135463 h 822006"/>
                  <a:gd name="connsiteX3" fmla="*/ 557426 w 557426"/>
                  <a:gd name="connsiteY3" fmla="*/ 822006 h 822006"/>
                  <a:gd name="connsiteX0" fmla="*/ -1 w 336935"/>
                  <a:gd name="connsiteY0" fmla="*/ 0 h 822004"/>
                  <a:gd name="connsiteX1" fmla="*/ 336935 w 336935"/>
                  <a:gd name="connsiteY1" fmla="*/ 135461 h 822004"/>
                  <a:gd name="connsiteX2" fmla="*/ 336935 w 336935"/>
                  <a:gd name="connsiteY2" fmla="*/ 822004 h 822004"/>
                  <a:gd name="connsiteX0" fmla="*/ 1 w 343857"/>
                  <a:gd name="connsiteY0" fmla="*/ 0 h 822004"/>
                  <a:gd name="connsiteX1" fmla="*/ 336937 w 343857"/>
                  <a:gd name="connsiteY1" fmla="*/ 135461 h 822004"/>
                  <a:gd name="connsiteX2" fmla="*/ 343857 w 343857"/>
                  <a:gd name="connsiteY2" fmla="*/ 750610 h 822004"/>
                  <a:gd name="connsiteX3" fmla="*/ 336937 w 343857"/>
                  <a:gd name="connsiteY3" fmla="*/ 822004 h 822004"/>
                  <a:gd name="connsiteX0" fmla="*/ -1 w 343855"/>
                  <a:gd name="connsiteY0" fmla="*/ 0 h 750610"/>
                  <a:gd name="connsiteX1" fmla="*/ 336935 w 343855"/>
                  <a:gd name="connsiteY1" fmla="*/ 135461 h 750610"/>
                  <a:gd name="connsiteX2" fmla="*/ 343855 w 343855"/>
                  <a:gd name="connsiteY2" fmla="*/ 750610 h 750610"/>
                  <a:gd name="connsiteX3" fmla="*/ 13842 w 343855"/>
                  <a:gd name="connsiteY3" fmla="*/ 749418 h 750610"/>
                  <a:gd name="connsiteX0" fmla="*/ 1 w 339243"/>
                  <a:gd name="connsiteY0" fmla="*/ 0 h 750610"/>
                  <a:gd name="connsiteX1" fmla="*/ 336937 w 339243"/>
                  <a:gd name="connsiteY1" fmla="*/ 135461 h 750610"/>
                  <a:gd name="connsiteX2" fmla="*/ 330023 w 339243"/>
                  <a:gd name="connsiteY2" fmla="*/ 750610 h 750610"/>
                  <a:gd name="connsiteX3" fmla="*/ 13844 w 339243"/>
                  <a:gd name="connsiteY3" fmla="*/ 749418 h 750610"/>
                  <a:gd name="connsiteX0" fmla="*/ 0 w 339243"/>
                  <a:gd name="connsiteY0" fmla="*/ 0 h 750610"/>
                  <a:gd name="connsiteX1" fmla="*/ 336936 w 339243"/>
                  <a:gd name="connsiteY1" fmla="*/ 135461 h 750610"/>
                  <a:gd name="connsiteX2" fmla="*/ 330022 w 339243"/>
                  <a:gd name="connsiteY2" fmla="*/ 750610 h 750610"/>
                  <a:gd name="connsiteX0" fmla="*/ 0 w 339243"/>
                  <a:gd name="connsiteY0" fmla="*/ 0 h 604715"/>
                  <a:gd name="connsiteX1" fmla="*/ 336936 w 339243"/>
                  <a:gd name="connsiteY1" fmla="*/ 135461 h 604715"/>
                  <a:gd name="connsiteX2" fmla="*/ 337770 w 339243"/>
                  <a:gd name="connsiteY2" fmla="*/ 604715 h 604715"/>
                  <a:gd name="connsiteX0" fmla="*/ 0 w 339243"/>
                  <a:gd name="connsiteY0" fmla="*/ 0 h 627717"/>
                  <a:gd name="connsiteX1" fmla="*/ 336936 w 339243"/>
                  <a:gd name="connsiteY1" fmla="*/ 135461 h 627717"/>
                  <a:gd name="connsiteX2" fmla="*/ 258169 w 339243"/>
                  <a:gd name="connsiteY2" fmla="*/ 627717 h 627717"/>
                  <a:gd name="connsiteX0" fmla="*/ 0 w 336936"/>
                  <a:gd name="connsiteY0" fmla="*/ 0 h 627717"/>
                  <a:gd name="connsiteX1" fmla="*/ 336936 w 336936"/>
                  <a:gd name="connsiteY1" fmla="*/ 135461 h 627717"/>
                  <a:gd name="connsiteX2" fmla="*/ 258169 w 336936"/>
                  <a:gd name="connsiteY2" fmla="*/ 627717 h 627717"/>
                  <a:gd name="connsiteX0" fmla="*/ 0 w 336936"/>
                  <a:gd name="connsiteY0" fmla="*/ 0 h 627717"/>
                  <a:gd name="connsiteX1" fmla="*/ 336936 w 336936"/>
                  <a:gd name="connsiteY1" fmla="*/ 135461 h 627717"/>
                  <a:gd name="connsiteX2" fmla="*/ 141489 w 336936"/>
                  <a:gd name="connsiteY2" fmla="*/ 560671 h 627717"/>
                  <a:gd name="connsiteX3" fmla="*/ 258169 w 336936"/>
                  <a:gd name="connsiteY3" fmla="*/ 627717 h 627717"/>
                  <a:gd name="connsiteX0" fmla="*/ 0 w 258169"/>
                  <a:gd name="connsiteY0" fmla="*/ 0 h 627717"/>
                  <a:gd name="connsiteX1" fmla="*/ 141489 w 258169"/>
                  <a:gd name="connsiteY1" fmla="*/ 63723 h 627717"/>
                  <a:gd name="connsiteX2" fmla="*/ 141489 w 258169"/>
                  <a:gd name="connsiteY2" fmla="*/ 560671 h 627717"/>
                  <a:gd name="connsiteX3" fmla="*/ 258169 w 258169"/>
                  <a:gd name="connsiteY3" fmla="*/ 627717 h 627717"/>
                  <a:gd name="connsiteX0" fmla="*/ 0 w 230444"/>
                  <a:gd name="connsiteY0" fmla="*/ 0 h 608858"/>
                  <a:gd name="connsiteX1" fmla="*/ 113764 w 230444"/>
                  <a:gd name="connsiteY1" fmla="*/ 44864 h 608858"/>
                  <a:gd name="connsiteX2" fmla="*/ 113764 w 230444"/>
                  <a:gd name="connsiteY2" fmla="*/ 541812 h 608858"/>
                  <a:gd name="connsiteX3" fmla="*/ 230444 w 230444"/>
                  <a:gd name="connsiteY3" fmla="*/ 608858 h 608858"/>
                  <a:gd name="connsiteX0" fmla="*/ 0 w 230444"/>
                  <a:gd name="connsiteY0" fmla="*/ 0 h 608858"/>
                  <a:gd name="connsiteX1" fmla="*/ 113764 w 230444"/>
                  <a:gd name="connsiteY1" fmla="*/ 44864 h 608858"/>
                  <a:gd name="connsiteX2" fmla="*/ 117923 w 230444"/>
                  <a:gd name="connsiteY2" fmla="*/ 571932 h 608858"/>
                  <a:gd name="connsiteX3" fmla="*/ 230444 w 230444"/>
                  <a:gd name="connsiteY3" fmla="*/ 608858 h 608858"/>
                  <a:gd name="connsiteX0" fmla="*/ 0 w 230444"/>
                  <a:gd name="connsiteY0" fmla="*/ 0 h 608858"/>
                  <a:gd name="connsiteX1" fmla="*/ 113764 w 230444"/>
                  <a:gd name="connsiteY1" fmla="*/ 44864 h 608858"/>
                  <a:gd name="connsiteX2" fmla="*/ 110992 w 230444"/>
                  <a:gd name="connsiteY2" fmla="*/ 576709 h 608858"/>
                  <a:gd name="connsiteX3" fmla="*/ 230444 w 230444"/>
                  <a:gd name="connsiteY3" fmla="*/ 608858 h 608858"/>
                  <a:gd name="connsiteX0" fmla="*/ 0 w 230444"/>
                  <a:gd name="connsiteY0" fmla="*/ 0 h 608858"/>
                  <a:gd name="connsiteX1" fmla="*/ 112378 w 230444"/>
                  <a:gd name="connsiteY1" fmla="*/ 20344 h 608858"/>
                  <a:gd name="connsiteX2" fmla="*/ 110992 w 230444"/>
                  <a:gd name="connsiteY2" fmla="*/ 576709 h 608858"/>
                  <a:gd name="connsiteX3" fmla="*/ 230444 w 230444"/>
                  <a:gd name="connsiteY3" fmla="*/ 608858 h 608858"/>
                  <a:gd name="connsiteX0" fmla="*/ 0 w 230444"/>
                  <a:gd name="connsiteY0" fmla="*/ 0 h 608858"/>
                  <a:gd name="connsiteX1" fmla="*/ 112378 w 230444"/>
                  <a:gd name="connsiteY1" fmla="*/ 20344 h 608858"/>
                  <a:gd name="connsiteX2" fmla="*/ 116537 w 230444"/>
                  <a:gd name="connsiteY2" fmla="*/ 576709 h 608858"/>
                  <a:gd name="connsiteX3" fmla="*/ 230444 w 230444"/>
                  <a:gd name="connsiteY3" fmla="*/ 608858 h 608858"/>
                  <a:gd name="connsiteX0" fmla="*/ 0 w 230444"/>
                  <a:gd name="connsiteY0" fmla="*/ 0 h 608858"/>
                  <a:gd name="connsiteX1" fmla="*/ 112378 w 230444"/>
                  <a:gd name="connsiteY1" fmla="*/ 30714 h 608858"/>
                  <a:gd name="connsiteX2" fmla="*/ 116537 w 230444"/>
                  <a:gd name="connsiteY2" fmla="*/ 576709 h 608858"/>
                  <a:gd name="connsiteX3" fmla="*/ 230444 w 230444"/>
                  <a:gd name="connsiteY3" fmla="*/ 608858 h 608858"/>
                  <a:gd name="connsiteX0" fmla="*/ 90395 w 320839"/>
                  <a:gd name="connsiteY0" fmla="*/ 7271 h 616129"/>
                  <a:gd name="connsiteX1" fmla="*/ 0 w 320839"/>
                  <a:gd name="connsiteY1" fmla="*/ 0 h 616129"/>
                  <a:gd name="connsiteX2" fmla="*/ 202773 w 320839"/>
                  <a:gd name="connsiteY2" fmla="*/ 37985 h 616129"/>
                  <a:gd name="connsiteX3" fmla="*/ 206932 w 320839"/>
                  <a:gd name="connsiteY3" fmla="*/ 583980 h 616129"/>
                  <a:gd name="connsiteX4" fmla="*/ 320839 w 320839"/>
                  <a:gd name="connsiteY4" fmla="*/ 616129 h 616129"/>
                  <a:gd name="connsiteX0" fmla="*/ 90395 w 320839"/>
                  <a:gd name="connsiteY0" fmla="*/ 7271 h 616129"/>
                  <a:gd name="connsiteX1" fmla="*/ 0 w 320839"/>
                  <a:gd name="connsiteY1" fmla="*/ 0 h 616129"/>
                  <a:gd name="connsiteX2" fmla="*/ 201633 w 320839"/>
                  <a:gd name="connsiteY2" fmla="*/ 66593 h 616129"/>
                  <a:gd name="connsiteX3" fmla="*/ 206932 w 320839"/>
                  <a:gd name="connsiteY3" fmla="*/ 583980 h 616129"/>
                  <a:gd name="connsiteX4" fmla="*/ 320839 w 320839"/>
                  <a:gd name="connsiteY4" fmla="*/ 616129 h 616129"/>
                  <a:gd name="connsiteX0" fmla="*/ 0 w 320839"/>
                  <a:gd name="connsiteY0" fmla="*/ 0 h 616129"/>
                  <a:gd name="connsiteX1" fmla="*/ 201633 w 320839"/>
                  <a:gd name="connsiteY1" fmla="*/ 66593 h 616129"/>
                  <a:gd name="connsiteX2" fmla="*/ 206932 w 320839"/>
                  <a:gd name="connsiteY2" fmla="*/ 583980 h 616129"/>
                  <a:gd name="connsiteX3" fmla="*/ 320839 w 320839"/>
                  <a:gd name="connsiteY3" fmla="*/ 616129 h 616129"/>
                  <a:gd name="connsiteX0" fmla="*/ 0 w 320839"/>
                  <a:gd name="connsiteY0" fmla="*/ 0 h 616129"/>
                  <a:gd name="connsiteX1" fmla="*/ 200494 w 320839"/>
                  <a:gd name="connsiteY1" fmla="*/ 53971 h 616129"/>
                  <a:gd name="connsiteX2" fmla="*/ 206932 w 320839"/>
                  <a:gd name="connsiteY2" fmla="*/ 583980 h 616129"/>
                  <a:gd name="connsiteX3" fmla="*/ 320839 w 320839"/>
                  <a:gd name="connsiteY3" fmla="*/ 616129 h 6161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0839" h="616129">
                    <a:moveTo>
                      <a:pt x="0" y="0"/>
                    </a:moveTo>
                    <a:lnTo>
                      <a:pt x="200494" y="53971"/>
                    </a:lnTo>
                    <a:cubicBezTo>
                      <a:pt x="201880" y="229660"/>
                      <a:pt x="205546" y="408291"/>
                      <a:pt x="206932" y="583980"/>
                    </a:cubicBezTo>
                    <a:lnTo>
                      <a:pt x="320839" y="616129"/>
                    </a:lnTo>
                  </a:path>
                </a:pathLst>
              </a:custGeom>
              <a:ln w="19050">
                <a:solidFill>
                  <a:schemeClr val="bg1">
                    <a:alpha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25" name="Straight Connector 524"/>
              <p:cNvCxnSpPr/>
              <p:nvPr/>
            </p:nvCxnSpPr>
            <p:spPr bwMode="gray">
              <a:xfrm flipV="1">
                <a:off x="2998467" y="67534"/>
                <a:ext cx="1331" cy="165388"/>
              </a:xfrm>
              <a:prstGeom prst="line">
                <a:avLst/>
              </a:prstGeom>
              <a:ln w="19050">
                <a:solidFill>
                  <a:schemeClr val="bg1">
                    <a:alpha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6" name="Straight Connector 525"/>
              <p:cNvCxnSpPr/>
              <p:nvPr/>
            </p:nvCxnSpPr>
            <p:spPr bwMode="gray">
              <a:xfrm flipV="1">
                <a:off x="3319048" y="67534"/>
                <a:ext cx="1331" cy="165388"/>
              </a:xfrm>
              <a:prstGeom prst="line">
                <a:avLst/>
              </a:prstGeom>
              <a:ln w="19050">
                <a:solidFill>
                  <a:schemeClr val="bg1">
                    <a:alpha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7" name="Straight Connector 526"/>
              <p:cNvCxnSpPr/>
              <p:nvPr/>
            </p:nvCxnSpPr>
            <p:spPr bwMode="gray">
              <a:xfrm flipV="1">
                <a:off x="3665800" y="67534"/>
                <a:ext cx="1331" cy="165388"/>
              </a:xfrm>
              <a:prstGeom prst="line">
                <a:avLst/>
              </a:prstGeom>
              <a:ln w="19050">
                <a:solidFill>
                  <a:schemeClr val="bg1">
                    <a:alpha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8" name="Freeform 527"/>
              <p:cNvSpPr/>
              <p:nvPr/>
            </p:nvSpPr>
            <p:spPr bwMode="gray">
              <a:xfrm rot="16200000" flipV="1">
                <a:off x="4643613" y="-748933"/>
                <a:ext cx="183379" cy="1960244"/>
              </a:xfrm>
              <a:custGeom>
                <a:avLst/>
                <a:gdLst>
                  <a:gd name="connsiteX0" fmla="*/ 17929 w 2848535"/>
                  <a:gd name="connsiteY0" fmla="*/ 181536 h 199465"/>
                  <a:gd name="connsiteX1" fmla="*/ 320488 w 2848535"/>
                  <a:gd name="connsiteY1" fmla="*/ 181536 h 199465"/>
                  <a:gd name="connsiteX2" fmla="*/ 421341 w 2848535"/>
                  <a:gd name="connsiteY2" fmla="*/ 73959 h 199465"/>
                  <a:gd name="connsiteX3" fmla="*/ 2848535 w 2848535"/>
                  <a:gd name="connsiteY3" fmla="*/ 0 h 199465"/>
                  <a:gd name="connsiteX4" fmla="*/ 2848535 w 2848535"/>
                  <a:gd name="connsiteY4" fmla="*/ 0 h 199465"/>
                  <a:gd name="connsiteX0" fmla="*/ 0 w 2830606"/>
                  <a:gd name="connsiteY0" fmla="*/ 181536 h 199465"/>
                  <a:gd name="connsiteX1" fmla="*/ 302559 w 2830606"/>
                  <a:gd name="connsiteY1" fmla="*/ 181536 h 199465"/>
                  <a:gd name="connsiteX2" fmla="*/ 403412 w 2830606"/>
                  <a:gd name="connsiteY2" fmla="*/ 73959 h 199465"/>
                  <a:gd name="connsiteX3" fmla="*/ 2830606 w 2830606"/>
                  <a:gd name="connsiteY3" fmla="*/ 0 h 199465"/>
                  <a:gd name="connsiteX4" fmla="*/ 2830606 w 2830606"/>
                  <a:gd name="connsiteY4" fmla="*/ 0 h 199465"/>
                  <a:gd name="connsiteX0" fmla="*/ 0 w 2830606"/>
                  <a:gd name="connsiteY0" fmla="*/ 181536 h 181536"/>
                  <a:gd name="connsiteX1" fmla="*/ 302559 w 2830606"/>
                  <a:gd name="connsiteY1" fmla="*/ 181536 h 181536"/>
                  <a:gd name="connsiteX2" fmla="*/ 403412 w 2830606"/>
                  <a:gd name="connsiteY2" fmla="*/ 73959 h 181536"/>
                  <a:gd name="connsiteX3" fmla="*/ 2830606 w 2830606"/>
                  <a:gd name="connsiteY3" fmla="*/ 0 h 181536"/>
                  <a:gd name="connsiteX4" fmla="*/ 2830606 w 2830606"/>
                  <a:gd name="connsiteY4" fmla="*/ 0 h 181536"/>
                  <a:gd name="connsiteX0" fmla="*/ 0 w 2830606"/>
                  <a:gd name="connsiteY0" fmla="*/ 181536 h 181536"/>
                  <a:gd name="connsiteX1" fmla="*/ 302559 w 2830606"/>
                  <a:gd name="connsiteY1" fmla="*/ 181536 h 181536"/>
                  <a:gd name="connsiteX2" fmla="*/ 403412 w 2830606"/>
                  <a:gd name="connsiteY2" fmla="*/ 73959 h 181536"/>
                  <a:gd name="connsiteX3" fmla="*/ 2830606 w 2830606"/>
                  <a:gd name="connsiteY3" fmla="*/ 0 h 181536"/>
                  <a:gd name="connsiteX4" fmla="*/ 2830606 w 2830606"/>
                  <a:gd name="connsiteY4" fmla="*/ 0 h 181536"/>
                  <a:gd name="connsiteX0" fmla="*/ 0 w 2830606"/>
                  <a:gd name="connsiteY0" fmla="*/ 181536 h 181536"/>
                  <a:gd name="connsiteX1" fmla="*/ 302559 w 2830606"/>
                  <a:gd name="connsiteY1" fmla="*/ 181536 h 181536"/>
                  <a:gd name="connsiteX2" fmla="*/ 477371 w 2830606"/>
                  <a:gd name="connsiteY2" fmla="*/ 15688 h 181536"/>
                  <a:gd name="connsiteX3" fmla="*/ 2830606 w 2830606"/>
                  <a:gd name="connsiteY3" fmla="*/ 0 h 181536"/>
                  <a:gd name="connsiteX4" fmla="*/ 2830606 w 2830606"/>
                  <a:gd name="connsiteY4" fmla="*/ 0 h 181536"/>
                  <a:gd name="connsiteX0" fmla="*/ 0 w 2830606"/>
                  <a:gd name="connsiteY0" fmla="*/ 181536 h 181536"/>
                  <a:gd name="connsiteX1" fmla="*/ 302559 w 2830606"/>
                  <a:gd name="connsiteY1" fmla="*/ 181536 h 181536"/>
                  <a:gd name="connsiteX2" fmla="*/ 477371 w 2830606"/>
                  <a:gd name="connsiteY2" fmla="*/ 15688 h 181536"/>
                  <a:gd name="connsiteX3" fmla="*/ 2830606 w 2830606"/>
                  <a:gd name="connsiteY3" fmla="*/ 0 h 181536"/>
                  <a:gd name="connsiteX4" fmla="*/ 2810436 w 2830606"/>
                  <a:gd name="connsiteY4" fmla="*/ 13447 h 181536"/>
                  <a:gd name="connsiteX0" fmla="*/ 0 w 2830606"/>
                  <a:gd name="connsiteY0" fmla="*/ 186018 h 186018"/>
                  <a:gd name="connsiteX1" fmla="*/ 302559 w 2830606"/>
                  <a:gd name="connsiteY1" fmla="*/ 186018 h 186018"/>
                  <a:gd name="connsiteX2" fmla="*/ 477371 w 2830606"/>
                  <a:gd name="connsiteY2" fmla="*/ 0 h 186018"/>
                  <a:gd name="connsiteX3" fmla="*/ 2830606 w 2830606"/>
                  <a:gd name="connsiteY3" fmla="*/ 4482 h 186018"/>
                  <a:gd name="connsiteX4" fmla="*/ 2810436 w 2830606"/>
                  <a:gd name="connsiteY4" fmla="*/ 17929 h 186018"/>
                  <a:gd name="connsiteX0" fmla="*/ 0 w 2830606"/>
                  <a:gd name="connsiteY0" fmla="*/ 186018 h 186018"/>
                  <a:gd name="connsiteX1" fmla="*/ 302559 w 2830606"/>
                  <a:gd name="connsiteY1" fmla="*/ 186018 h 186018"/>
                  <a:gd name="connsiteX2" fmla="*/ 477371 w 2830606"/>
                  <a:gd name="connsiteY2" fmla="*/ 0 h 186018"/>
                  <a:gd name="connsiteX3" fmla="*/ 2830606 w 2830606"/>
                  <a:gd name="connsiteY3" fmla="*/ 4482 h 186018"/>
                  <a:gd name="connsiteX0" fmla="*/ 0 w 3211606"/>
                  <a:gd name="connsiteY0" fmla="*/ 0 h 567018"/>
                  <a:gd name="connsiteX1" fmla="*/ 683559 w 3211606"/>
                  <a:gd name="connsiteY1" fmla="*/ 567018 h 567018"/>
                  <a:gd name="connsiteX2" fmla="*/ 858371 w 3211606"/>
                  <a:gd name="connsiteY2" fmla="*/ 381000 h 567018"/>
                  <a:gd name="connsiteX3" fmla="*/ 3211606 w 3211606"/>
                  <a:gd name="connsiteY3" fmla="*/ 385482 h 567018"/>
                  <a:gd name="connsiteX0" fmla="*/ 0 w 3211606"/>
                  <a:gd name="connsiteY0" fmla="*/ 0 h 385482"/>
                  <a:gd name="connsiteX1" fmla="*/ 0 w 3211606"/>
                  <a:gd name="connsiteY1" fmla="*/ 228600 h 385482"/>
                  <a:gd name="connsiteX2" fmla="*/ 858371 w 3211606"/>
                  <a:gd name="connsiteY2" fmla="*/ 381000 h 385482"/>
                  <a:gd name="connsiteX3" fmla="*/ 3211606 w 3211606"/>
                  <a:gd name="connsiteY3" fmla="*/ 385482 h 385482"/>
                  <a:gd name="connsiteX0" fmla="*/ 0 w 3211606"/>
                  <a:gd name="connsiteY0" fmla="*/ 0 h 385482"/>
                  <a:gd name="connsiteX1" fmla="*/ 0 w 3211606"/>
                  <a:gd name="connsiteY1" fmla="*/ 228600 h 385482"/>
                  <a:gd name="connsiteX2" fmla="*/ 914400 w 3211606"/>
                  <a:gd name="connsiteY2" fmla="*/ 228600 h 385482"/>
                  <a:gd name="connsiteX3" fmla="*/ 3211606 w 3211606"/>
                  <a:gd name="connsiteY3" fmla="*/ 385482 h 385482"/>
                  <a:gd name="connsiteX0" fmla="*/ 0 w 914400"/>
                  <a:gd name="connsiteY0" fmla="*/ 0 h 381000"/>
                  <a:gd name="connsiteX1" fmla="*/ 0 w 914400"/>
                  <a:gd name="connsiteY1" fmla="*/ 228600 h 381000"/>
                  <a:gd name="connsiteX2" fmla="*/ 914400 w 914400"/>
                  <a:gd name="connsiteY2" fmla="*/ 228600 h 381000"/>
                  <a:gd name="connsiteX3" fmla="*/ 914400 w 914400"/>
                  <a:gd name="connsiteY3" fmla="*/ 381000 h 381000"/>
                  <a:gd name="connsiteX0" fmla="*/ 0 w 914400"/>
                  <a:gd name="connsiteY0" fmla="*/ 0 h 471678"/>
                  <a:gd name="connsiteX1" fmla="*/ 0 w 914400"/>
                  <a:gd name="connsiteY1" fmla="*/ 228600 h 471678"/>
                  <a:gd name="connsiteX2" fmla="*/ 914400 w 914400"/>
                  <a:gd name="connsiteY2" fmla="*/ 228600 h 471678"/>
                  <a:gd name="connsiteX3" fmla="*/ 891540 w 914400"/>
                  <a:gd name="connsiteY3" fmla="*/ 471678 h 471678"/>
                  <a:gd name="connsiteX0" fmla="*/ 0 w 891540"/>
                  <a:gd name="connsiteY0" fmla="*/ 0 h 471678"/>
                  <a:gd name="connsiteX1" fmla="*/ 0 w 891540"/>
                  <a:gd name="connsiteY1" fmla="*/ 228600 h 471678"/>
                  <a:gd name="connsiteX2" fmla="*/ 643890 w 891540"/>
                  <a:gd name="connsiteY2" fmla="*/ 267462 h 471678"/>
                  <a:gd name="connsiteX3" fmla="*/ 891540 w 891540"/>
                  <a:gd name="connsiteY3" fmla="*/ 471678 h 471678"/>
                  <a:gd name="connsiteX0" fmla="*/ 0 w 891540"/>
                  <a:gd name="connsiteY0" fmla="*/ 0 h 471678"/>
                  <a:gd name="connsiteX1" fmla="*/ 26670 w 891540"/>
                  <a:gd name="connsiteY1" fmla="*/ 257746 h 471678"/>
                  <a:gd name="connsiteX2" fmla="*/ 643890 w 891540"/>
                  <a:gd name="connsiteY2" fmla="*/ 267462 h 471678"/>
                  <a:gd name="connsiteX3" fmla="*/ 891540 w 891540"/>
                  <a:gd name="connsiteY3" fmla="*/ 471678 h 471678"/>
                  <a:gd name="connsiteX0" fmla="*/ 0 w 891540"/>
                  <a:gd name="connsiteY0" fmla="*/ 0 h 471678"/>
                  <a:gd name="connsiteX1" fmla="*/ 7620 w 891540"/>
                  <a:gd name="connsiteY1" fmla="*/ 267461 h 471678"/>
                  <a:gd name="connsiteX2" fmla="*/ 643890 w 891540"/>
                  <a:gd name="connsiteY2" fmla="*/ 267462 h 471678"/>
                  <a:gd name="connsiteX3" fmla="*/ 891540 w 891540"/>
                  <a:gd name="connsiteY3" fmla="*/ 471678 h 471678"/>
                  <a:gd name="connsiteX0" fmla="*/ 0 w 883920"/>
                  <a:gd name="connsiteY0" fmla="*/ 0 h 204217"/>
                  <a:gd name="connsiteX1" fmla="*/ 636270 w 883920"/>
                  <a:gd name="connsiteY1" fmla="*/ 1 h 204217"/>
                  <a:gd name="connsiteX2" fmla="*/ 883920 w 883920"/>
                  <a:gd name="connsiteY2" fmla="*/ 204217 h 204217"/>
                  <a:gd name="connsiteX0" fmla="*/ 0 w 883920"/>
                  <a:gd name="connsiteY0" fmla="*/ 0 h 204217"/>
                  <a:gd name="connsiteX1" fmla="*/ 557948 w 883920"/>
                  <a:gd name="connsiteY1" fmla="*/ 1 h 204217"/>
                  <a:gd name="connsiteX2" fmla="*/ 883920 w 883920"/>
                  <a:gd name="connsiteY2" fmla="*/ 204217 h 204217"/>
                  <a:gd name="connsiteX0" fmla="*/ 0 w 788308"/>
                  <a:gd name="connsiteY0" fmla="*/ 0 h 309556"/>
                  <a:gd name="connsiteX1" fmla="*/ 557948 w 788308"/>
                  <a:gd name="connsiteY1" fmla="*/ 1 h 309556"/>
                  <a:gd name="connsiteX2" fmla="*/ 788308 w 788308"/>
                  <a:gd name="connsiteY2" fmla="*/ 309556 h 309556"/>
                  <a:gd name="connsiteX0" fmla="*/ 0 w 788308"/>
                  <a:gd name="connsiteY0" fmla="*/ 0 h 309556"/>
                  <a:gd name="connsiteX1" fmla="*/ 451372 w 788308"/>
                  <a:gd name="connsiteY1" fmla="*/ 0 h 309556"/>
                  <a:gd name="connsiteX2" fmla="*/ 788308 w 788308"/>
                  <a:gd name="connsiteY2" fmla="*/ 309556 h 309556"/>
                  <a:gd name="connsiteX0" fmla="*/ 0 w 788308"/>
                  <a:gd name="connsiteY0" fmla="*/ 0 h 309556"/>
                  <a:gd name="connsiteX1" fmla="*/ 451372 w 788308"/>
                  <a:gd name="connsiteY1" fmla="*/ 0 h 309556"/>
                  <a:gd name="connsiteX2" fmla="*/ 788308 w 788308"/>
                  <a:gd name="connsiteY2" fmla="*/ 135461 h 309556"/>
                  <a:gd name="connsiteX3" fmla="*/ 788308 w 788308"/>
                  <a:gd name="connsiteY3" fmla="*/ 309556 h 309556"/>
                  <a:gd name="connsiteX0" fmla="*/ 0 w 788308"/>
                  <a:gd name="connsiteY0" fmla="*/ 0 h 822004"/>
                  <a:gd name="connsiteX1" fmla="*/ 451372 w 788308"/>
                  <a:gd name="connsiteY1" fmla="*/ 0 h 822004"/>
                  <a:gd name="connsiteX2" fmla="*/ 788308 w 788308"/>
                  <a:gd name="connsiteY2" fmla="*/ 135461 h 822004"/>
                  <a:gd name="connsiteX3" fmla="*/ 788308 w 788308"/>
                  <a:gd name="connsiteY3" fmla="*/ 822004 h 822004"/>
                  <a:gd name="connsiteX0" fmla="*/ 0 w 788308"/>
                  <a:gd name="connsiteY0" fmla="*/ 2 h 822006"/>
                  <a:gd name="connsiteX1" fmla="*/ 230883 w 788308"/>
                  <a:gd name="connsiteY1" fmla="*/ 0 h 822006"/>
                  <a:gd name="connsiteX2" fmla="*/ 451372 w 788308"/>
                  <a:gd name="connsiteY2" fmla="*/ 2 h 822006"/>
                  <a:gd name="connsiteX3" fmla="*/ 788308 w 788308"/>
                  <a:gd name="connsiteY3" fmla="*/ 135463 h 822006"/>
                  <a:gd name="connsiteX4" fmla="*/ 788308 w 788308"/>
                  <a:gd name="connsiteY4" fmla="*/ 822006 h 822006"/>
                  <a:gd name="connsiteX0" fmla="*/ 1 w 557426"/>
                  <a:gd name="connsiteY0" fmla="*/ 0 h 822006"/>
                  <a:gd name="connsiteX1" fmla="*/ 220490 w 557426"/>
                  <a:gd name="connsiteY1" fmla="*/ 2 h 822006"/>
                  <a:gd name="connsiteX2" fmla="*/ 557426 w 557426"/>
                  <a:gd name="connsiteY2" fmla="*/ 135463 h 822006"/>
                  <a:gd name="connsiteX3" fmla="*/ 557426 w 557426"/>
                  <a:gd name="connsiteY3" fmla="*/ 822006 h 822006"/>
                  <a:gd name="connsiteX0" fmla="*/ -1 w 336935"/>
                  <a:gd name="connsiteY0" fmla="*/ 0 h 822004"/>
                  <a:gd name="connsiteX1" fmla="*/ 336935 w 336935"/>
                  <a:gd name="connsiteY1" fmla="*/ 135461 h 822004"/>
                  <a:gd name="connsiteX2" fmla="*/ 336935 w 336935"/>
                  <a:gd name="connsiteY2" fmla="*/ 822004 h 822004"/>
                  <a:gd name="connsiteX0" fmla="*/ 1 w 343857"/>
                  <a:gd name="connsiteY0" fmla="*/ 0 h 822004"/>
                  <a:gd name="connsiteX1" fmla="*/ 336937 w 343857"/>
                  <a:gd name="connsiteY1" fmla="*/ 135461 h 822004"/>
                  <a:gd name="connsiteX2" fmla="*/ 343857 w 343857"/>
                  <a:gd name="connsiteY2" fmla="*/ 750610 h 822004"/>
                  <a:gd name="connsiteX3" fmla="*/ 336937 w 343857"/>
                  <a:gd name="connsiteY3" fmla="*/ 822004 h 822004"/>
                  <a:gd name="connsiteX0" fmla="*/ -1 w 343855"/>
                  <a:gd name="connsiteY0" fmla="*/ 0 h 750610"/>
                  <a:gd name="connsiteX1" fmla="*/ 336935 w 343855"/>
                  <a:gd name="connsiteY1" fmla="*/ 135461 h 750610"/>
                  <a:gd name="connsiteX2" fmla="*/ 343855 w 343855"/>
                  <a:gd name="connsiteY2" fmla="*/ 750610 h 750610"/>
                  <a:gd name="connsiteX3" fmla="*/ 13842 w 343855"/>
                  <a:gd name="connsiteY3" fmla="*/ 749418 h 750610"/>
                  <a:gd name="connsiteX0" fmla="*/ 1 w 339243"/>
                  <a:gd name="connsiteY0" fmla="*/ 0 h 750610"/>
                  <a:gd name="connsiteX1" fmla="*/ 336937 w 339243"/>
                  <a:gd name="connsiteY1" fmla="*/ 135461 h 750610"/>
                  <a:gd name="connsiteX2" fmla="*/ 330023 w 339243"/>
                  <a:gd name="connsiteY2" fmla="*/ 750610 h 750610"/>
                  <a:gd name="connsiteX3" fmla="*/ 13844 w 339243"/>
                  <a:gd name="connsiteY3" fmla="*/ 749418 h 750610"/>
                  <a:gd name="connsiteX0" fmla="*/ 0 w 339243"/>
                  <a:gd name="connsiteY0" fmla="*/ 0 h 750610"/>
                  <a:gd name="connsiteX1" fmla="*/ 336936 w 339243"/>
                  <a:gd name="connsiteY1" fmla="*/ 135461 h 750610"/>
                  <a:gd name="connsiteX2" fmla="*/ 330022 w 339243"/>
                  <a:gd name="connsiteY2" fmla="*/ 750610 h 750610"/>
                  <a:gd name="connsiteX0" fmla="*/ 0 w 339243"/>
                  <a:gd name="connsiteY0" fmla="*/ 0 h 604715"/>
                  <a:gd name="connsiteX1" fmla="*/ 336936 w 339243"/>
                  <a:gd name="connsiteY1" fmla="*/ 135461 h 604715"/>
                  <a:gd name="connsiteX2" fmla="*/ 337770 w 339243"/>
                  <a:gd name="connsiteY2" fmla="*/ 604715 h 604715"/>
                  <a:gd name="connsiteX0" fmla="*/ 0 w 339243"/>
                  <a:gd name="connsiteY0" fmla="*/ 0 h 627717"/>
                  <a:gd name="connsiteX1" fmla="*/ 336936 w 339243"/>
                  <a:gd name="connsiteY1" fmla="*/ 135461 h 627717"/>
                  <a:gd name="connsiteX2" fmla="*/ 258169 w 339243"/>
                  <a:gd name="connsiteY2" fmla="*/ 627717 h 627717"/>
                  <a:gd name="connsiteX0" fmla="*/ 0 w 336936"/>
                  <a:gd name="connsiteY0" fmla="*/ 0 h 627717"/>
                  <a:gd name="connsiteX1" fmla="*/ 336936 w 336936"/>
                  <a:gd name="connsiteY1" fmla="*/ 135461 h 627717"/>
                  <a:gd name="connsiteX2" fmla="*/ 258169 w 336936"/>
                  <a:gd name="connsiteY2" fmla="*/ 627717 h 627717"/>
                  <a:gd name="connsiteX0" fmla="*/ 0 w 336936"/>
                  <a:gd name="connsiteY0" fmla="*/ 0 h 627717"/>
                  <a:gd name="connsiteX1" fmla="*/ 336936 w 336936"/>
                  <a:gd name="connsiteY1" fmla="*/ 135461 h 627717"/>
                  <a:gd name="connsiteX2" fmla="*/ 141489 w 336936"/>
                  <a:gd name="connsiteY2" fmla="*/ 560671 h 627717"/>
                  <a:gd name="connsiteX3" fmla="*/ 258169 w 336936"/>
                  <a:gd name="connsiteY3" fmla="*/ 627717 h 627717"/>
                  <a:gd name="connsiteX0" fmla="*/ 0 w 258169"/>
                  <a:gd name="connsiteY0" fmla="*/ 0 h 627717"/>
                  <a:gd name="connsiteX1" fmla="*/ 141489 w 258169"/>
                  <a:gd name="connsiteY1" fmla="*/ 63723 h 627717"/>
                  <a:gd name="connsiteX2" fmla="*/ 141489 w 258169"/>
                  <a:gd name="connsiteY2" fmla="*/ 560671 h 627717"/>
                  <a:gd name="connsiteX3" fmla="*/ 258169 w 258169"/>
                  <a:gd name="connsiteY3" fmla="*/ 627717 h 627717"/>
                  <a:gd name="connsiteX0" fmla="*/ 0 w 258169"/>
                  <a:gd name="connsiteY0" fmla="*/ 0 h 627717"/>
                  <a:gd name="connsiteX1" fmla="*/ 141489 w 258169"/>
                  <a:gd name="connsiteY1" fmla="*/ 63723 h 627717"/>
                  <a:gd name="connsiteX2" fmla="*/ 251366 w 258169"/>
                  <a:gd name="connsiteY2" fmla="*/ 328917 h 627717"/>
                  <a:gd name="connsiteX3" fmla="*/ 258169 w 258169"/>
                  <a:gd name="connsiteY3" fmla="*/ 627717 h 627717"/>
                  <a:gd name="connsiteX0" fmla="*/ 0 w 339850"/>
                  <a:gd name="connsiteY0" fmla="*/ 0 h 627717"/>
                  <a:gd name="connsiteX1" fmla="*/ 339850 w 339850"/>
                  <a:gd name="connsiteY1" fmla="*/ 79847 h 627717"/>
                  <a:gd name="connsiteX2" fmla="*/ 251366 w 339850"/>
                  <a:gd name="connsiteY2" fmla="*/ 328917 h 627717"/>
                  <a:gd name="connsiteX3" fmla="*/ 258169 w 339850"/>
                  <a:gd name="connsiteY3" fmla="*/ 627717 h 627717"/>
                  <a:gd name="connsiteX0" fmla="*/ 0 w 175896"/>
                  <a:gd name="connsiteY0" fmla="*/ 0 h 603744"/>
                  <a:gd name="connsiteX1" fmla="*/ 175896 w 175896"/>
                  <a:gd name="connsiteY1" fmla="*/ 55874 h 603744"/>
                  <a:gd name="connsiteX2" fmla="*/ 87412 w 175896"/>
                  <a:gd name="connsiteY2" fmla="*/ 304944 h 603744"/>
                  <a:gd name="connsiteX3" fmla="*/ 94215 w 175896"/>
                  <a:gd name="connsiteY3" fmla="*/ 603744 h 603744"/>
                  <a:gd name="connsiteX0" fmla="*/ 88484 w 88484"/>
                  <a:gd name="connsiteY0" fmla="*/ 0 h 547870"/>
                  <a:gd name="connsiteX1" fmla="*/ 0 w 88484"/>
                  <a:gd name="connsiteY1" fmla="*/ 249070 h 547870"/>
                  <a:gd name="connsiteX2" fmla="*/ 6803 w 88484"/>
                  <a:gd name="connsiteY2" fmla="*/ 547870 h 547870"/>
                  <a:gd name="connsiteX0" fmla="*/ 88485 w 88485"/>
                  <a:gd name="connsiteY0" fmla="*/ 0 h 547870"/>
                  <a:gd name="connsiteX1" fmla="*/ 0 w 88485"/>
                  <a:gd name="connsiteY1" fmla="*/ 68995 h 547870"/>
                  <a:gd name="connsiteX2" fmla="*/ 6804 w 88485"/>
                  <a:gd name="connsiteY2" fmla="*/ 547870 h 547870"/>
                  <a:gd name="connsiteX0" fmla="*/ 94824 w 94824"/>
                  <a:gd name="connsiteY0" fmla="*/ 0 h 547870"/>
                  <a:gd name="connsiteX1" fmla="*/ 6339 w 94824"/>
                  <a:gd name="connsiteY1" fmla="*/ 68995 h 547870"/>
                  <a:gd name="connsiteX2" fmla="*/ 0 w 94824"/>
                  <a:gd name="connsiteY2" fmla="*/ 547870 h 547870"/>
                  <a:gd name="connsiteX0" fmla="*/ 94825 w 94825"/>
                  <a:gd name="connsiteY0" fmla="*/ 0 h 547870"/>
                  <a:gd name="connsiteX1" fmla="*/ 0 w 94825"/>
                  <a:gd name="connsiteY1" fmla="*/ 68995 h 547870"/>
                  <a:gd name="connsiteX2" fmla="*/ 1 w 94825"/>
                  <a:gd name="connsiteY2" fmla="*/ 547870 h 547870"/>
                  <a:gd name="connsiteX0" fmla="*/ 170566 w 170566"/>
                  <a:gd name="connsiteY0" fmla="*/ 0 h 547871"/>
                  <a:gd name="connsiteX1" fmla="*/ 0 w 170566"/>
                  <a:gd name="connsiteY1" fmla="*/ 68996 h 547871"/>
                  <a:gd name="connsiteX2" fmla="*/ 1 w 170566"/>
                  <a:gd name="connsiteY2" fmla="*/ 547871 h 547871"/>
                  <a:gd name="connsiteX0" fmla="*/ 170565 w 170565"/>
                  <a:gd name="connsiteY0" fmla="*/ 0 h 547871"/>
                  <a:gd name="connsiteX1" fmla="*/ 1 w 170565"/>
                  <a:gd name="connsiteY1" fmla="*/ 21548 h 547871"/>
                  <a:gd name="connsiteX2" fmla="*/ 0 w 170565"/>
                  <a:gd name="connsiteY2" fmla="*/ 547871 h 547871"/>
                  <a:gd name="connsiteX0" fmla="*/ 170565 w 170565"/>
                  <a:gd name="connsiteY0" fmla="*/ 0 h 547871"/>
                  <a:gd name="connsiteX1" fmla="*/ 0 w 170565"/>
                  <a:gd name="connsiteY1" fmla="*/ 36231 h 547871"/>
                  <a:gd name="connsiteX2" fmla="*/ 0 w 170565"/>
                  <a:gd name="connsiteY2" fmla="*/ 547871 h 547871"/>
                  <a:gd name="connsiteX0" fmla="*/ 240495 w 240495"/>
                  <a:gd name="connsiteY0" fmla="*/ 0 h 526322"/>
                  <a:gd name="connsiteX1" fmla="*/ 0 w 240495"/>
                  <a:gd name="connsiteY1" fmla="*/ 14682 h 526322"/>
                  <a:gd name="connsiteX2" fmla="*/ 0 w 240495"/>
                  <a:gd name="connsiteY2" fmla="*/ 526322 h 526322"/>
                  <a:gd name="connsiteX0" fmla="*/ 240495 w 240495"/>
                  <a:gd name="connsiteY0" fmla="*/ 0 h 526322"/>
                  <a:gd name="connsiteX1" fmla="*/ 2 w 240495"/>
                  <a:gd name="connsiteY1" fmla="*/ 151937 h 526322"/>
                  <a:gd name="connsiteX2" fmla="*/ 0 w 240495"/>
                  <a:gd name="connsiteY2" fmla="*/ 526322 h 526322"/>
                  <a:gd name="connsiteX0" fmla="*/ 240495 w 240495"/>
                  <a:gd name="connsiteY0" fmla="*/ 0 h 526322"/>
                  <a:gd name="connsiteX1" fmla="*/ 239423 w 240495"/>
                  <a:gd name="connsiteY1" fmla="*/ 35636 h 526322"/>
                  <a:gd name="connsiteX2" fmla="*/ 2 w 240495"/>
                  <a:gd name="connsiteY2" fmla="*/ 151937 h 526322"/>
                  <a:gd name="connsiteX3" fmla="*/ 0 w 240495"/>
                  <a:gd name="connsiteY3" fmla="*/ 526322 h 526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40495" h="526322">
                    <a:moveTo>
                      <a:pt x="240495" y="0"/>
                    </a:moveTo>
                    <a:cubicBezTo>
                      <a:pt x="240138" y="11879"/>
                      <a:pt x="239780" y="23757"/>
                      <a:pt x="239423" y="35636"/>
                    </a:cubicBezTo>
                    <a:lnTo>
                      <a:pt x="2" y="151937"/>
                    </a:lnTo>
                    <a:cubicBezTo>
                      <a:pt x="1" y="276732"/>
                      <a:pt x="1" y="401527"/>
                      <a:pt x="0" y="526322"/>
                    </a:cubicBezTo>
                  </a:path>
                </a:pathLst>
              </a:custGeom>
              <a:ln w="19050">
                <a:solidFill>
                  <a:schemeClr val="bg1">
                    <a:alpha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9" name="Freeform 528"/>
              <p:cNvSpPr/>
              <p:nvPr/>
            </p:nvSpPr>
            <p:spPr bwMode="gray">
              <a:xfrm rot="16200000" flipV="1">
                <a:off x="4420440" y="388356"/>
                <a:ext cx="151926" cy="341550"/>
              </a:xfrm>
              <a:custGeom>
                <a:avLst/>
                <a:gdLst>
                  <a:gd name="connsiteX0" fmla="*/ 17929 w 2848535"/>
                  <a:gd name="connsiteY0" fmla="*/ 181536 h 199465"/>
                  <a:gd name="connsiteX1" fmla="*/ 320488 w 2848535"/>
                  <a:gd name="connsiteY1" fmla="*/ 181536 h 199465"/>
                  <a:gd name="connsiteX2" fmla="*/ 421341 w 2848535"/>
                  <a:gd name="connsiteY2" fmla="*/ 73959 h 199465"/>
                  <a:gd name="connsiteX3" fmla="*/ 2848535 w 2848535"/>
                  <a:gd name="connsiteY3" fmla="*/ 0 h 199465"/>
                  <a:gd name="connsiteX4" fmla="*/ 2848535 w 2848535"/>
                  <a:gd name="connsiteY4" fmla="*/ 0 h 199465"/>
                  <a:gd name="connsiteX0" fmla="*/ 0 w 2830606"/>
                  <a:gd name="connsiteY0" fmla="*/ 181536 h 199465"/>
                  <a:gd name="connsiteX1" fmla="*/ 302559 w 2830606"/>
                  <a:gd name="connsiteY1" fmla="*/ 181536 h 199465"/>
                  <a:gd name="connsiteX2" fmla="*/ 403412 w 2830606"/>
                  <a:gd name="connsiteY2" fmla="*/ 73959 h 199465"/>
                  <a:gd name="connsiteX3" fmla="*/ 2830606 w 2830606"/>
                  <a:gd name="connsiteY3" fmla="*/ 0 h 199465"/>
                  <a:gd name="connsiteX4" fmla="*/ 2830606 w 2830606"/>
                  <a:gd name="connsiteY4" fmla="*/ 0 h 199465"/>
                  <a:gd name="connsiteX0" fmla="*/ 0 w 2830606"/>
                  <a:gd name="connsiteY0" fmla="*/ 181536 h 181536"/>
                  <a:gd name="connsiteX1" fmla="*/ 302559 w 2830606"/>
                  <a:gd name="connsiteY1" fmla="*/ 181536 h 181536"/>
                  <a:gd name="connsiteX2" fmla="*/ 403412 w 2830606"/>
                  <a:gd name="connsiteY2" fmla="*/ 73959 h 181536"/>
                  <a:gd name="connsiteX3" fmla="*/ 2830606 w 2830606"/>
                  <a:gd name="connsiteY3" fmla="*/ 0 h 181536"/>
                  <a:gd name="connsiteX4" fmla="*/ 2830606 w 2830606"/>
                  <a:gd name="connsiteY4" fmla="*/ 0 h 181536"/>
                  <a:gd name="connsiteX0" fmla="*/ 0 w 2830606"/>
                  <a:gd name="connsiteY0" fmla="*/ 181536 h 181536"/>
                  <a:gd name="connsiteX1" fmla="*/ 302559 w 2830606"/>
                  <a:gd name="connsiteY1" fmla="*/ 181536 h 181536"/>
                  <a:gd name="connsiteX2" fmla="*/ 403412 w 2830606"/>
                  <a:gd name="connsiteY2" fmla="*/ 73959 h 181536"/>
                  <a:gd name="connsiteX3" fmla="*/ 2830606 w 2830606"/>
                  <a:gd name="connsiteY3" fmla="*/ 0 h 181536"/>
                  <a:gd name="connsiteX4" fmla="*/ 2830606 w 2830606"/>
                  <a:gd name="connsiteY4" fmla="*/ 0 h 181536"/>
                  <a:gd name="connsiteX0" fmla="*/ 0 w 2830606"/>
                  <a:gd name="connsiteY0" fmla="*/ 181536 h 181536"/>
                  <a:gd name="connsiteX1" fmla="*/ 302559 w 2830606"/>
                  <a:gd name="connsiteY1" fmla="*/ 181536 h 181536"/>
                  <a:gd name="connsiteX2" fmla="*/ 477371 w 2830606"/>
                  <a:gd name="connsiteY2" fmla="*/ 15688 h 181536"/>
                  <a:gd name="connsiteX3" fmla="*/ 2830606 w 2830606"/>
                  <a:gd name="connsiteY3" fmla="*/ 0 h 181536"/>
                  <a:gd name="connsiteX4" fmla="*/ 2830606 w 2830606"/>
                  <a:gd name="connsiteY4" fmla="*/ 0 h 181536"/>
                  <a:gd name="connsiteX0" fmla="*/ 0 w 2830606"/>
                  <a:gd name="connsiteY0" fmla="*/ 181536 h 181536"/>
                  <a:gd name="connsiteX1" fmla="*/ 302559 w 2830606"/>
                  <a:gd name="connsiteY1" fmla="*/ 181536 h 181536"/>
                  <a:gd name="connsiteX2" fmla="*/ 477371 w 2830606"/>
                  <a:gd name="connsiteY2" fmla="*/ 15688 h 181536"/>
                  <a:gd name="connsiteX3" fmla="*/ 2830606 w 2830606"/>
                  <a:gd name="connsiteY3" fmla="*/ 0 h 181536"/>
                  <a:gd name="connsiteX4" fmla="*/ 2810436 w 2830606"/>
                  <a:gd name="connsiteY4" fmla="*/ 13447 h 181536"/>
                  <a:gd name="connsiteX0" fmla="*/ 0 w 2830606"/>
                  <a:gd name="connsiteY0" fmla="*/ 186018 h 186018"/>
                  <a:gd name="connsiteX1" fmla="*/ 302559 w 2830606"/>
                  <a:gd name="connsiteY1" fmla="*/ 186018 h 186018"/>
                  <a:gd name="connsiteX2" fmla="*/ 477371 w 2830606"/>
                  <a:gd name="connsiteY2" fmla="*/ 0 h 186018"/>
                  <a:gd name="connsiteX3" fmla="*/ 2830606 w 2830606"/>
                  <a:gd name="connsiteY3" fmla="*/ 4482 h 186018"/>
                  <a:gd name="connsiteX4" fmla="*/ 2810436 w 2830606"/>
                  <a:gd name="connsiteY4" fmla="*/ 17929 h 186018"/>
                  <a:gd name="connsiteX0" fmla="*/ 0 w 2830606"/>
                  <a:gd name="connsiteY0" fmla="*/ 186018 h 186018"/>
                  <a:gd name="connsiteX1" fmla="*/ 302559 w 2830606"/>
                  <a:gd name="connsiteY1" fmla="*/ 186018 h 186018"/>
                  <a:gd name="connsiteX2" fmla="*/ 477371 w 2830606"/>
                  <a:gd name="connsiteY2" fmla="*/ 0 h 186018"/>
                  <a:gd name="connsiteX3" fmla="*/ 2830606 w 2830606"/>
                  <a:gd name="connsiteY3" fmla="*/ 4482 h 186018"/>
                  <a:gd name="connsiteX0" fmla="*/ 0 w 3211606"/>
                  <a:gd name="connsiteY0" fmla="*/ 0 h 567018"/>
                  <a:gd name="connsiteX1" fmla="*/ 683559 w 3211606"/>
                  <a:gd name="connsiteY1" fmla="*/ 567018 h 567018"/>
                  <a:gd name="connsiteX2" fmla="*/ 858371 w 3211606"/>
                  <a:gd name="connsiteY2" fmla="*/ 381000 h 567018"/>
                  <a:gd name="connsiteX3" fmla="*/ 3211606 w 3211606"/>
                  <a:gd name="connsiteY3" fmla="*/ 385482 h 567018"/>
                  <a:gd name="connsiteX0" fmla="*/ 0 w 3211606"/>
                  <a:gd name="connsiteY0" fmla="*/ 0 h 385482"/>
                  <a:gd name="connsiteX1" fmla="*/ 0 w 3211606"/>
                  <a:gd name="connsiteY1" fmla="*/ 228600 h 385482"/>
                  <a:gd name="connsiteX2" fmla="*/ 858371 w 3211606"/>
                  <a:gd name="connsiteY2" fmla="*/ 381000 h 385482"/>
                  <a:gd name="connsiteX3" fmla="*/ 3211606 w 3211606"/>
                  <a:gd name="connsiteY3" fmla="*/ 385482 h 385482"/>
                  <a:gd name="connsiteX0" fmla="*/ 0 w 3211606"/>
                  <a:gd name="connsiteY0" fmla="*/ 0 h 385482"/>
                  <a:gd name="connsiteX1" fmla="*/ 0 w 3211606"/>
                  <a:gd name="connsiteY1" fmla="*/ 228600 h 385482"/>
                  <a:gd name="connsiteX2" fmla="*/ 914400 w 3211606"/>
                  <a:gd name="connsiteY2" fmla="*/ 228600 h 385482"/>
                  <a:gd name="connsiteX3" fmla="*/ 3211606 w 3211606"/>
                  <a:gd name="connsiteY3" fmla="*/ 385482 h 385482"/>
                  <a:gd name="connsiteX0" fmla="*/ 0 w 914400"/>
                  <a:gd name="connsiteY0" fmla="*/ 0 h 381000"/>
                  <a:gd name="connsiteX1" fmla="*/ 0 w 914400"/>
                  <a:gd name="connsiteY1" fmla="*/ 228600 h 381000"/>
                  <a:gd name="connsiteX2" fmla="*/ 914400 w 914400"/>
                  <a:gd name="connsiteY2" fmla="*/ 228600 h 381000"/>
                  <a:gd name="connsiteX3" fmla="*/ 914400 w 914400"/>
                  <a:gd name="connsiteY3" fmla="*/ 381000 h 381000"/>
                  <a:gd name="connsiteX0" fmla="*/ 0 w 914400"/>
                  <a:gd name="connsiteY0" fmla="*/ 0 h 471678"/>
                  <a:gd name="connsiteX1" fmla="*/ 0 w 914400"/>
                  <a:gd name="connsiteY1" fmla="*/ 228600 h 471678"/>
                  <a:gd name="connsiteX2" fmla="*/ 914400 w 914400"/>
                  <a:gd name="connsiteY2" fmla="*/ 228600 h 471678"/>
                  <a:gd name="connsiteX3" fmla="*/ 891540 w 914400"/>
                  <a:gd name="connsiteY3" fmla="*/ 471678 h 471678"/>
                  <a:gd name="connsiteX0" fmla="*/ 0 w 891540"/>
                  <a:gd name="connsiteY0" fmla="*/ 0 h 471678"/>
                  <a:gd name="connsiteX1" fmla="*/ 0 w 891540"/>
                  <a:gd name="connsiteY1" fmla="*/ 228600 h 471678"/>
                  <a:gd name="connsiteX2" fmla="*/ 643890 w 891540"/>
                  <a:gd name="connsiteY2" fmla="*/ 267462 h 471678"/>
                  <a:gd name="connsiteX3" fmla="*/ 891540 w 891540"/>
                  <a:gd name="connsiteY3" fmla="*/ 471678 h 471678"/>
                  <a:gd name="connsiteX0" fmla="*/ 0 w 891540"/>
                  <a:gd name="connsiteY0" fmla="*/ 0 h 471678"/>
                  <a:gd name="connsiteX1" fmla="*/ 26670 w 891540"/>
                  <a:gd name="connsiteY1" fmla="*/ 257746 h 471678"/>
                  <a:gd name="connsiteX2" fmla="*/ 643890 w 891540"/>
                  <a:gd name="connsiteY2" fmla="*/ 267462 h 471678"/>
                  <a:gd name="connsiteX3" fmla="*/ 891540 w 891540"/>
                  <a:gd name="connsiteY3" fmla="*/ 471678 h 471678"/>
                  <a:gd name="connsiteX0" fmla="*/ 0 w 891540"/>
                  <a:gd name="connsiteY0" fmla="*/ 0 h 471678"/>
                  <a:gd name="connsiteX1" fmla="*/ 7620 w 891540"/>
                  <a:gd name="connsiteY1" fmla="*/ 267461 h 471678"/>
                  <a:gd name="connsiteX2" fmla="*/ 643890 w 891540"/>
                  <a:gd name="connsiteY2" fmla="*/ 267462 h 471678"/>
                  <a:gd name="connsiteX3" fmla="*/ 891540 w 891540"/>
                  <a:gd name="connsiteY3" fmla="*/ 471678 h 471678"/>
                  <a:gd name="connsiteX0" fmla="*/ 0 w 883920"/>
                  <a:gd name="connsiteY0" fmla="*/ 0 h 204217"/>
                  <a:gd name="connsiteX1" fmla="*/ 636270 w 883920"/>
                  <a:gd name="connsiteY1" fmla="*/ 1 h 204217"/>
                  <a:gd name="connsiteX2" fmla="*/ 883920 w 883920"/>
                  <a:gd name="connsiteY2" fmla="*/ 204217 h 204217"/>
                  <a:gd name="connsiteX0" fmla="*/ 0 w 883920"/>
                  <a:gd name="connsiteY0" fmla="*/ 0 h 204217"/>
                  <a:gd name="connsiteX1" fmla="*/ 557948 w 883920"/>
                  <a:gd name="connsiteY1" fmla="*/ 1 h 204217"/>
                  <a:gd name="connsiteX2" fmla="*/ 883920 w 883920"/>
                  <a:gd name="connsiteY2" fmla="*/ 204217 h 204217"/>
                  <a:gd name="connsiteX0" fmla="*/ 0 w 788308"/>
                  <a:gd name="connsiteY0" fmla="*/ 0 h 309556"/>
                  <a:gd name="connsiteX1" fmla="*/ 557948 w 788308"/>
                  <a:gd name="connsiteY1" fmla="*/ 1 h 309556"/>
                  <a:gd name="connsiteX2" fmla="*/ 788308 w 788308"/>
                  <a:gd name="connsiteY2" fmla="*/ 309556 h 309556"/>
                  <a:gd name="connsiteX0" fmla="*/ 0 w 788308"/>
                  <a:gd name="connsiteY0" fmla="*/ 0 h 309556"/>
                  <a:gd name="connsiteX1" fmla="*/ 451372 w 788308"/>
                  <a:gd name="connsiteY1" fmla="*/ 0 h 309556"/>
                  <a:gd name="connsiteX2" fmla="*/ 788308 w 788308"/>
                  <a:gd name="connsiteY2" fmla="*/ 309556 h 309556"/>
                  <a:gd name="connsiteX0" fmla="*/ 0 w 788308"/>
                  <a:gd name="connsiteY0" fmla="*/ 0 h 309556"/>
                  <a:gd name="connsiteX1" fmla="*/ 451372 w 788308"/>
                  <a:gd name="connsiteY1" fmla="*/ 0 h 309556"/>
                  <a:gd name="connsiteX2" fmla="*/ 788308 w 788308"/>
                  <a:gd name="connsiteY2" fmla="*/ 135461 h 309556"/>
                  <a:gd name="connsiteX3" fmla="*/ 788308 w 788308"/>
                  <a:gd name="connsiteY3" fmla="*/ 309556 h 309556"/>
                  <a:gd name="connsiteX0" fmla="*/ 0 w 788308"/>
                  <a:gd name="connsiteY0" fmla="*/ 0 h 822004"/>
                  <a:gd name="connsiteX1" fmla="*/ 451372 w 788308"/>
                  <a:gd name="connsiteY1" fmla="*/ 0 h 822004"/>
                  <a:gd name="connsiteX2" fmla="*/ 788308 w 788308"/>
                  <a:gd name="connsiteY2" fmla="*/ 135461 h 822004"/>
                  <a:gd name="connsiteX3" fmla="*/ 788308 w 788308"/>
                  <a:gd name="connsiteY3" fmla="*/ 822004 h 822004"/>
                  <a:gd name="connsiteX0" fmla="*/ 0 w 788308"/>
                  <a:gd name="connsiteY0" fmla="*/ 2 h 822006"/>
                  <a:gd name="connsiteX1" fmla="*/ 230883 w 788308"/>
                  <a:gd name="connsiteY1" fmla="*/ 0 h 822006"/>
                  <a:gd name="connsiteX2" fmla="*/ 451372 w 788308"/>
                  <a:gd name="connsiteY2" fmla="*/ 2 h 822006"/>
                  <a:gd name="connsiteX3" fmla="*/ 788308 w 788308"/>
                  <a:gd name="connsiteY3" fmla="*/ 135463 h 822006"/>
                  <a:gd name="connsiteX4" fmla="*/ 788308 w 788308"/>
                  <a:gd name="connsiteY4" fmla="*/ 822006 h 822006"/>
                  <a:gd name="connsiteX0" fmla="*/ 1 w 557426"/>
                  <a:gd name="connsiteY0" fmla="*/ 0 h 822006"/>
                  <a:gd name="connsiteX1" fmla="*/ 220490 w 557426"/>
                  <a:gd name="connsiteY1" fmla="*/ 2 h 822006"/>
                  <a:gd name="connsiteX2" fmla="*/ 557426 w 557426"/>
                  <a:gd name="connsiteY2" fmla="*/ 135463 h 822006"/>
                  <a:gd name="connsiteX3" fmla="*/ 557426 w 557426"/>
                  <a:gd name="connsiteY3" fmla="*/ 822006 h 822006"/>
                  <a:gd name="connsiteX0" fmla="*/ -1 w 336935"/>
                  <a:gd name="connsiteY0" fmla="*/ 0 h 822004"/>
                  <a:gd name="connsiteX1" fmla="*/ 336935 w 336935"/>
                  <a:gd name="connsiteY1" fmla="*/ 135461 h 822004"/>
                  <a:gd name="connsiteX2" fmla="*/ 336935 w 336935"/>
                  <a:gd name="connsiteY2" fmla="*/ 822004 h 822004"/>
                  <a:gd name="connsiteX0" fmla="*/ 1 w 343857"/>
                  <a:gd name="connsiteY0" fmla="*/ 0 h 822004"/>
                  <a:gd name="connsiteX1" fmla="*/ 336937 w 343857"/>
                  <a:gd name="connsiteY1" fmla="*/ 135461 h 822004"/>
                  <a:gd name="connsiteX2" fmla="*/ 343857 w 343857"/>
                  <a:gd name="connsiteY2" fmla="*/ 750610 h 822004"/>
                  <a:gd name="connsiteX3" fmla="*/ 336937 w 343857"/>
                  <a:gd name="connsiteY3" fmla="*/ 822004 h 822004"/>
                  <a:gd name="connsiteX0" fmla="*/ -1 w 343855"/>
                  <a:gd name="connsiteY0" fmla="*/ 0 h 750610"/>
                  <a:gd name="connsiteX1" fmla="*/ 336935 w 343855"/>
                  <a:gd name="connsiteY1" fmla="*/ 135461 h 750610"/>
                  <a:gd name="connsiteX2" fmla="*/ 343855 w 343855"/>
                  <a:gd name="connsiteY2" fmla="*/ 750610 h 750610"/>
                  <a:gd name="connsiteX3" fmla="*/ 13842 w 343855"/>
                  <a:gd name="connsiteY3" fmla="*/ 749418 h 750610"/>
                  <a:gd name="connsiteX0" fmla="*/ 1 w 339243"/>
                  <a:gd name="connsiteY0" fmla="*/ 0 h 750610"/>
                  <a:gd name="connsiteX1" fmla="*/ 336937 w 339243"/>
                  <a:gd name="connsiteY1" fmla="*/ 135461 h 750610"/>
                  <a:gd name="connsiteX2" fmla="*/ 330023 w 339243"/>
                  <a:gd name="connsiteY2" fmla="*/ 750610 h 750610"/>
                  <a:gd name="connsiteX3" fmla="*/ 13844 w 339243"/>
                  <a:gd name="connsiteY3" fmla="*/ 749418 h 750610"/>
                  <a:gd name="connsiteX0" fmla="*/ 0 w 339243"/>
                  <a:gd name="connsiteY0" fmla="*/ 0 h 750610"/>
                  <a:gd name="connsiteX1" fmla="*/ 336936 w 339243"/>
                  <a:gd name="connsiteY1" fmla="*/ 135461 h 750610"/>
                  <a:gd name="connsiteX2" fmla="*/ 330022 w 339243"/>
                  <a:gd name="connsiteY2" fmla="*/ 750610 h 750610"/>
                  <a:gd name="connsiteX0" fmla="*/ 0 w 339243"/>
                  <a:gd name="connsiteY0" fmla="*/ 0 h 604715"/>
                  <a:gd name="connsiteX1" fmla="*/ 336936 w 339243"/>
                  <a:gd name="connsiteY1" fmla="*/ 135461 h 604715"/>
                  <a:gd name="connsiteX2" fmla="*/ 337770 w 339243"/>
                  <a:gd name="connsiteY2" fmla="*/ 604715 h 604715"/>
                  <a:gd name="connsiteX0" fmla="*/ 0 w 339243"/>
                  <a:gd name="connsiteY0" fmla="*/ 0 h 627717"/>
                  <a:gd name="connsiteX1" fmla="*/ 336936 w 339243"/>
                  <a:gd name="connsiteY1" fmla="*/ 135461 h 627717"/>
                  <a:gd name="connsiteX2" fmla="*/ 258169 w 339243"/>
                  <a:gd name="connsiteY2" fmla="*/ 627717 h 627717"/>
                  <a:gd name="connsiteX0" fmla="*/ 0 w 336936"/>
                  <a:gd name="connsiteY0" fmla="*/ 0 h 627717"/>
                  <a:gd name="connsiteX1" fmla="*/ 336936 w 336936"/>
                  <a:gd name="connsiteY1" fmla="*/ 135461 h 627717"/>
                  <a:gd name="connsiteX2" fmla="*/ 258169 w 336936"/>
                  <a:gd name="connsiteY2" fmla="*/ 627717 h 627717"/>
                  <a:gd name="connsiteX0" fmla="*/ 0 w 336936"/>
                  <a:gd name="connsiteY0" fmla="*/ 0 h 627717"/>
                  <a:gd name="connsiteX1" fmla="*/ 336936 w 336936"/>
                  <a:gd name="connsiteY1" fmla="*/ 135461 h 627717"/>
                  <a:gd name="connsiteX2" fmla="*/ 141489 w 336936"/>
                  <a:gd name="connsiteY2" fmla="*/ 560671 h 627717"/>
                  <a:gd name="connsiteX3" fmla="*/ 258169 w 336936"/>
                  <a:gd name="connsiteY3" fmla="*/ 627717 h 627717"/>
                  <a:gd name="connsiteX0" fmla="*/ 0 w 258169"/>
                  <a:gd name="connsiteY0" fmla="*/ 0 h 627717"/>
                  <a:gd name="connsiteX1" fmla="*/ 141489 w 258169"/>
                  <a:gd name="connsiteY1" fmla="*/ 63723 h 627717"/>
                  <a:gd name="connsiteX2" fmla="*/ 141489 w 258169"/>
                  <a:gd name="connsiteY2" fmla="*/ 560671 h 627717"/>
                  <a:gd name="connsiteX3" fmla="*/ 258169 w 258169"/>
                  <a:gd name="connsiteY3" fmla="*/ 627717 h 627717"/>
                  <a:gd name="connsiteX0" fmla="*/ 0 w 258169"/>
                  <a:gd name="connsiteY0" fmla="*/ 0 h 627717"/>
                  <a:gd name="connsiteX1" fmla="*/ 141489 w 258169"/>
                  <a:gd name="connsiteY1" fmla="*/ 63723 h 627717"/>
                  <a:gd name="connsiteX2" fmla="*/ 251366 w 258169"/>
                  <a:gd name="connsiteY2" fmla="*/ 328917 h 627717"/>
                  <a:gd name="connsiteX3" fmla="*/ 258169 w 258169"/>
                  <a:gd name="connsiteY3" fmla="*/ 627717 h 627717"/>
                  <a:gd name="connsiteX0" fmla="*/ 0 w 339850"/>
                  <a:gd name="connsiteY0" fmla="*/ 0 h 627717"/>
                  <a:gd name="connsiteX1" fmla="*/ 339850 w 339850"/>
                  <a:gd name="connsiteY1" fmla="*/ 79847 h 627717"/>
                  <a:gd name="connsiteX2" fmla="*/ 251366 w 339850"/>
                  <a:gd name="connsiteY2" fmla="*/ 328917 h 627717"/>
                  <a:gd name="connsiteX3" fmla="*/ 258169 w 339850"/>
                  <a:gd name="connsiteY3" fmla="*/ 627717 h 627717"/>
                  <a:gd name="connsiteX0" fmla="*/ 0 w 175896"/>
                  <a:gd name="connsiteY0" fmla="*/ 0 h 603744"/>
                  <a:gd name="connsiteX1" fmla="*/ 175896 w 175896"/>
                  <a:gd name="connsiteY1" fmla="*/ 55874 h 603744"/>
                  <a:gd name="connsiteX2" fmla="*/ 87412 w 175896"/>
                  <a:gd name="connsiteY2" fmla="*/ 304944 h 603744"/>
                  <a:gd name="connsiteX3" fmla="*/ 94215 w 175896"/>
                  <a:gd name="connsiteY3" fmla="*/ 603744 h 603744"/>
                  <a:gd name="connsiteX0" fmla="*/ 88484 w 88484"/>
                  <a:gd name="connsiteY0" fmla="*/ 0 h 547870"/>
                  <a:gd name="connsiteX1" fmla="*/ 0 w 88484"/>
                  <a:gd name="connsiteY1" fmla="*/ 249070 h 547870"/>
                  <a:gd name="connsiteX2" fmla="*/ 6803 w 88484"/>
                  <a:gd name="connsiteY2" fmla="*/ 547870 h 547870"/>
                  <a:gd name="connsiteX0" fmla="*/ 88485 w 88485"/>
                  <a:gd name="connsiteY0" fmla="*/ 0 h 547870"/>
                  <a:gd name="connsiteX1" fmla="*/ 0 w 88485"/>
                  <a:gd name="connsiteY1" fmla="*/ 68995 h 547870"/>
                  <a:gd name="connsiteX2" fmla="*/ 6804 w 88485"/>
                  <a:gd name="connsiteY2" fmla="*/ 547870 h 547870"/>
                  <a:gd name="connsiteX0" fmla="*/ 94824 w 94824"/>
                  <a:gd name="connsiteY0" fmla="*/ 0 h 547870"/>
                  <a:gd name="connsiteX1" fmla="*/ 6339 w 94824"/>
                  <a:gd name="connsiteY1" fmla="*/ 68995 h 547870"/>
                  <a:gd name="connsiteX2" fmla="*/ 0 w 94824"/>
                  <a:gd name="connsiteY2" fmla="*/ 547870 h 547870"/>
                  <a:gd name="connsiteX0" fmla="*/ 94825 w 94825"/>
                  <a:gd name="connsiteY0" fmla="*/ 0 h 547870"/>
                  <a:gd name="connsiteX1" fmla="*/ 0 w 94825"/>
                  <a:gd name="connsiteY1" fmla="*/ 68995 h 547870"/>
                  <a:gd name="connsiteX2" fmla="*/ 1 w 94825"/>
                  <a:gd name="connsiteY2" fmla="*/ 547870 h 547870"/>
                  <a:gd name="connsiteX0" fmla="*/ 170566 w 170566"/>
                  <a:gd name="connsiteY0" fmla="*/ 0 h 547871"/>
                  <a:gd name="connsiteX1" fmla="*/ 0 w 170566"/>
                  <a:gd name="connsiteY1" fmla="*/ 68996 h 547871"/>
                  <a:gd name="connsiteX2" fmla="*/ 1 w 170566"/>
                  <a:gd name="connsiteY2" fmla="*/ 547871 h 547871"/>
                  <a:gd name="connsiteX0" fmla="*/ 170565 w 170565"/>
                  <a:gd name="connsiteY0" fmla="*/ 0 h 547871"/>
                  <a:gd name="connsiteX1" fmla="*/ 1 w 170565"/>
                  <a:gd name="connsiteY1" fmla="*/ 21548 h 547871"/>
                  <a:gd name="connsiteX2" fmla="*/ 0 w 170565"/>
                  <a:gd name="connsiteY2" fmla="*/ 547871 h 547871"/>
                  <a:gd name="connsiteX0" fmla="*/ 170565 w 170565"/>
                  <a:gd name="connsiteY0" fmla="*/ 0 h 547871"/>
                  <a:gd name="connsiteX1" fmla="*/ 0 w 170565"/>
                  <a:gd name="connsiteY1" fmla="*/ 36231 h 547871"/>
                  <a:gd name="connsiteX2" fmla="*/ 0 w 170565"/>
                  <a:gd name="connsiteY2" fmla="*/ 547871 h 547871"/>
                  <a:gd name="connsiteX0" fmla="*/ 240495 w 240495"/>
                  <a:gd name="connsiteY0" fmla="*/ 0 h 526322"/>
                  <a:gd name="connsiteX1" fmla="*/ 0 w 240495"/>
                  <a:gd name="connsiteY1" fmla="*/ 14682 h 526322"/>
                  <a:gd name="connsiteX2" fmla="*/ 0 w 240495"/>
                  <a:gd name="connsiteY2" fmla="*/ 526322 h 526322"/>
                  <a:gd name="connsiteX0" fmla="*/ 240495 w 240495"/>
                  <a:gd name="connsiteY0" fmla="*/ 0 h 526322"/>
                  <a:gd name="connsiteX1" fmla="*/ 2 w 240495"/>
                  <a:gd name="connsiteY1" fmla="*/ 151937 h 526322"/>
                  <a:gd name="connsiteX2" fmla="*/ 0 w 240495"/>
                  <a:gd name="connsiteY2" fmla="*/ 526322 h 526322"/>
                  <a:gd name="connsiteX0" fmla="*/ 240495 w 240495"/>
                  <a:gd name="connsiteY0" fmla="*/ 0 h 526322"/>
                  <a:gd name="connsiteX1" fmla="*/ 239423 w 240495"/>
                  <a:gd name="connsiteY1" fmla="*/ 35636 h 526322"/>
                  <a:gd name="connsiteX2" fmla="*/ 2 w 240495"/>
                  <a:gd name="connsiteY2" fmla="*/ 151937 h 526322"/>
                  <a:gd name="connsiteX3" fmla="*/ 0 w 240495"/>
                  <a:gd name="connsiteY3" fmla="*/ 526322 h 526322"/>
                  <a:gd name="connsiteX0" fmla="*/ 239423 w 239423"/>
                  <a:gd name="connsiteY0" fmla="*/ 0 h 490686"/>
                  <a:gd name="connsiteX1" fmla="*/ 2 w 239423"/>
                  <a:gd name="connsiteY1" fmla="*/ 116301 h 490686"/>
                  <a:gd name="connsiteX2" fmla="*/ 0 w 239423"/>
                  <a:gd name="connsiteY2" fmla="*/ 490686 h 490686"/>
                  <a:gd name="connsiteX0" fmla="*/ 0 w 199244"/>
                  <a:gd name="connsiteY0" fmla="*/ 0 h 552507"/>
                  <a:gd name="connsiteX1" fmla="*/ 199244 w 199244"/>
                  <a:gd name="connsiteY1" fmla="*/ 178122 h 552507"/>
                  <a:gd name="connsiteX2" fmla="*/ 199242 w 199244"/>
                  <a:gd name="connsiteY2" fmla="*/ 552507 h 552507"/>
                  <a:gd name="connsiteX0" fmla="*/ 0 w 199245"/>
                  <a:gd name="connsiteY0" fmla="*/ 0 h 552507"/>
                  <a:gd name="connsiteX1" fmla="*/ 199245 w 199245"/>
                  <a:gd name="connsiteY1" fmla="*/ 192696 h 552507"/>
                  <a:gd name="connsiteX2" fmla="*/ 199242 w 199245"/>
                  <a:gd name="connsiteY2" fmla="*/ 552507 h 552507"/>
                  <a:gd name="connsiteX0" fmla="*/ 0 w 199245"/>
                  <a:gd name="connsiteY0" fmla="*/ 0 h 552507"/>
                  <a:gd name="connsiteX1" fmla="*/ 199245 w 199245"/>
                  <a:gd name="connsiteY1" fmla="*/ 311112 h 552507"/>
                  <a:gd name="connsiteX2" fmla="*/ 199242 w 199245"/>
                  <a:gd name="connsiteY2" fmla="*/ 552507 h 5525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99245" h="552507">
                    <a:moveTo>
                      <a:pt x="0" y="0"/>
                    </a:moveTo>
                    <a:lnTo>
                      <a:pt x="199245" y="311112"/>
                    </a:lnTo>
                    <a:cubicBezTo>
                      <a:pt x="199244" y="435907"/>
                      <a:pt x="199243" y="427712"/>
                      <a:pt x="199242" y="552507"/>
                    </a:cubicBezTo>
                  </a:path>
                </a:pathLst>
              </a:custGeom>
              <a:ln w="19050">
                <a:solidFill>
                  <a:schemeClr val="bg1">
                    <a:alpha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30" name="Straight Connector 529"/>
              <p:cNvCxnSpPr>
                <a:stCxn id="330" idx="6"/>
                <a:endCxn id="354" idx="1"/>
              </p:cNvCxnSpPr>
              <p:nvPr/>
            </p:nvCxnSpPr>
            <p:spPr bwMode="gray">
              <a:xfrm flipV="1">
                <a:off x="4802116" y="645846"/>
                <a:ext cx="123302" cy="464"/>
              </a:xfrm>
              <a:prstGeom prst="line">
                <a:avLst/>
              </a:prstGeom>
              <a:ln w="19050">
                <a:solidFill>
                  <a:schemeClr val="bg1">
                    <a:alpha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1" name="Freeform 530"/>
              <p:cNvSpPr/>
              <p:nvPr/>
            </p:nvSpPr>
            <p:spPr bwMode="gray">
              <a:xfrm rot="16200000" flipV="1">
                <a:off x="5439238" y="356617"/>
                <a:ext cx="123720" cy="703106"/>
              </a:xfrm>
              <a:custGeom>
                <a:avLst/>
                <a:gdLst>
                  <a:gd name="connsiteX0" fmla="*/ 17929 w 2848535"/>
                  <a:gd name="connsiteY0" fmla="*/ 181536 h 199465"/>
                  <a:gd name="connsiteX1" fmla="*/ 320488 w 2848535"/>
                  <a:gd name="connsiteY1" fmla="*/ 181536 h 199465"/>
                  <a:gd name="connsiteX2" fmla="*/ 421341 w 2848535"/>
                  <a:gd name="connsiteY2" fmla="*/ 73959 h 199465"/>
                  <a:gd name="connsiteX3" fmla="*/ 2848535 w 2848535"/>
                  <a:gd name="connsiteY3" fmla="*/ 0 h 199465"/>
                  <a:gd name="connsiteX4" fmla="*/ 2848535 w 2848535"/>
                  <a:gd name="connsiteY4" fmla="*/ 0 h 199465"/>
                  <a:gd name="connsiteX0" fmla="*/ 0 w 2830606"/>
                  <a:gd name="connsiteY0" fmla="*/ 181536 h 199465"/>
                  <a:gd name="connsiteX1" fmla="*/ 302559 w 2830606"/>
                  <a:gd name="connsiteY1" fmla="*/ 181536 h 199465"/>
                  <a:gd name="connsiteX2" fmla="*/ 403412 w 2830606"/>
                  <a:gd name="connsiteY2" fmla="*/ 73959 h 199465"/>
                  <a:gd name="connsiteX3" fmla="*/ 2830606 w 2830606"/>
                  <a:gd name="connsiteY3" fmla="*/ 0 h 199465"/>
                  <a:gd name="connsiteX4" fmla="*/ 2830606 w 2830606"/>
                  <a:gd name="connsiteY4" fmla="*/ 0 h 199465"/>
                  <a:gd name="connsiteX0" fmla="*/ 0 w 2830606"/>
                  <a:gd name="connsiteY0" fmla="*/ 181536 h 181536"/>
                  <a:gd name="connsiteX1" fmla="*/ 302559 w 2830606"/>
                  <a:gd name="connsiteY1" fmla="*/ 181536 h 181536"/>
                  <a:gd name="connsiteX2" fmla="*/ 403412 w 2830606"/>
                  <a:gd name="connsiteY2" fmla="*/ 73959 h 181536"/>
                  <a:gd name="connsiteX3" fmla="*/ 2830606 w 2830606"/>
                  <a:gd name="connsiteY3" fmla="*/ 0 h 181536"/>
                  <a:gd name="connsiteX4" fmla="*/ 2830606 w 2830606"/>
                  <a:gd name="connsiteY4" fmla="*/ 0 h 181536"/>
                  <a:gd name="connsiteX0" fmla="*/ 0 w 2830606"/>
                  <a:gd name="connsiteY0" fmla="*/ 181536 h 181536"/>
                  <a:gd name="connsiteX1" fmla="*/ 302559 w 2830606"/>
                  <a:gd name="connsiteY1" fmla="*/ 181536 h 181536"/>
                  <a:gd name="connsiteX2" fmla="*/ 403412 w 2830606"/>
                  <a:gd name="connsiteY2" fmla="*/ 73959 h 181536"/>
                  <a:gd name="connsiteX3" fmla="*/ 2830606 w 2830606"/>
                  <a:gd name="connsiteY3" fmla="*/ 0 h 181536"/>
                  <a:gd name="connsiteX4" fmla="*/ 2830606 w 2830606"/>
                  <a:gd name="connsiteY4" fmla="*/ 0 h 181536"/>
                  <a:gd name="connsiteX0" fmla="*/ 0 w 2830606"/>
                  <a:gd name="connsiteY0" fmla="*/ 181536 h 181536"/>
                  <a:gd name="connsiteX1" fmla="*/ 302559 w 2830606"/>
                  <a:gd name="connsiteY1" fmla="*/ 181536 h 181536"/>
                  <a:gd name="connsiteX2" fmla="*/ 477371 w 2830606"/>
                  <a:gd name="connsiteY2" fmla="*/ 15688 h 181536"/>
                  <a:gd name="connsiteX3" fmla="*/ 2830606 w 2830606"/>
                  <a:gd name="connsiteY3" fmla="*/ 0 h 181536"/>
                  <a:gd name="connsiteX4" fmla="*/ 2830606 w 2830606"/>
                  <a:gd name="connsiteY4" fmla="*/ 0 h 181536"/>
                  <a:gd name="connsiteX0" fmla="*/ 0 w 2830606"/>
                  <a:gd name="connsiteY0" fmla="*/ 181536 h 181536"/>
                  <a:gd name="connsiteX1" fmla="*/ 302559 w 2830606"/>
                  <a:gd name="connsiteY1" fmla="*/ 181536 h 181536"/>
                  <a:gd name="connsiteX2" fmla="*/ 477371 w 2830606"/>
                  <a:gd name="connsiteY2" fmla="*/ 15688 h 181536"/>
                  <a:gd name="connsiteX3" fmla="*/ 2830606 w 2830606"/>
                  <a:gd name="connsiteY3" fmla="*/ 0 h 181536"/>
                  <a:gd name="connsiteX4" fmla="*/ 2810436 w 2830606"/>
                  <a:gd name="connsiteY4" fmla="*/ 13447 h 181536"/>
                  <a:gd name="connsiteX0" fmla="*/ 0 w 2830606"/>
                  <a:gd name="connsiteY0" fmla="*/ 186018 h 186018"/>
                  <a:gd name="connsiteX1" fmla="*/ 302559 w 2830606"/>
                  <a:gd name="connsiteY1" fmla="*/ 186018 h 186018"/>
                  <a:gd name="connsiteX2" fmla="*/ 477371 w 2830606"/>
                  <a:gd name="connsiteY2" fmla="*/ 0 h 186018"/>
                  <a:gd name="connsiteX3" fmla="*/ 2830606 w 2830606"/>
                  <a:gd name="connsiteY3" fmla="*/ 4482 h 186018"/>
                  <a:gd name="connsiteX4" fmla="*/ 2810436 w 2830606"/>
                  <a:gd name="connsiteY4" fmla="*/ 17929 h 186018"/>
                  <a:gd name="connsiteX0" fmla="*/ 0 w 2830606"/>
                  <a:gd name="connsiteY0" fmla="*/ 186018 h 186018"/>
                  <a:gd name="connsiteX1" fmla="*/ 302559 w 2830606"/>
                  <a:gd name="connsiteY1" fmla="*/ 186018 h 186018"/>
                  <a:gd name="connsiteX2" fmla="*/ 477371 w 2830606"/>
                  <a:gd name="connsiteY2" fmla="*/ 0 h 186018"/>
                  <a:gd name="connsiteX3" fmla="*/ 2830606 w 2830606"/>
                  <a:gd name="connsiteY3" fmla="*/ 4482 h 186018"/>
                  <a:gd name="connsiteX0" fmla="*/ 0 w 3211606"/>
                  <a:gd name="connsiteY0" fmla="*/ 0 h 567018"/>
                  <a:gd name="connsiteX1" fmla="*/ 683559 w 3211606"/>
                  <a:gd name="connsiteY1" fmla="*/ 567018 h 567018"/>
                  <a:gd name="connsiteX2" fmla="*/ 858371 w 3211606"/>
                  <a:gd name="connsiteY2" fmla="*/ 381000 h 567018"/>
                  <a:gd name="connsiteX3" fmla="*/ 3211606 w 3211606"/>
                  <a:gd name="connsiteY3" fmla="*/ 385482 h 567018"/>
                  <a:gd name="connsiteX0" fmla="*/ 0 w 3211606"/>
                  <a:gd name="connsiteY0" fmla="*/ 0 h 385482"/>
                  <a:gd name="connsiteX1" fmla="*/ 0 w 3211606"/>
                  <a:gd name="connsiteY1" fmla="*/ 228600 h 385482"/>
                  <a:gd name="connsiteX2" fmla="*/ 858371 w 3211606"/>
                  <a:gd name="connsiteY2" fmla="*/ 381000 h 385482"/>
                  <a:gd name="connsiteX3" fmla="*/ 3211606 w 3211606"/>
                  <a:gd name="connsiteY3" fmla="*/ 385482 h 385482"/>
                  <a:gd name="connsiteX0" fmla="*/ 0 w 3211606"/>
                  <a:gd name="connsiteY0" fmla="*/ 0 h 385482"/>
                  <a:gd name="connsiteX1" fmla="*/ 0 w 3211606"/>
                  <a:gd name="connsiteY1" fmla="*/ 228600 h 385482"/>
                  <a:gd name="connsiteX2" fmla="*/ 914400 w 3211606"/>
                  <a:gd name="connsiteY2" fmla="*/ 228600 h 385482"/>
                  <a:gd name="connsiteX3" fmla="*/ 3211606 w 3211606"/>
                  <a:gd name="connsiteY3" fmla="*/ 385482 h 385482"/>
                  <a:gd name="connsiteX0" fmla="*/ 0 w 914400"/>
                  <a:gd name="connsiteY0" fmla="*/ 0 h 381000"/>
                  <a:gd name="connsiteX1" fmla="*/ 0 w 914400"/>
                  <a:gd name="connsiteY1" fmla="*/ 228600 h 381000"/>
                  <a:gd name="connsiteX2" fmla="*/ 914400 w 914400"/>
                  <a:gd name="connsiteY2" fmla="*/ 228600 h 381000"/>
                  <a:gd name="connsiteX3" fmla="*/ 914400 w 914400"/>
                  <a:gd name="connsiteY3" fmla="*/ 381000 h 381000"/>
                  <a:gd name="connsiteX0" fmla="*/ 0 w 914400"/>
                  <a:gd name="connsiteY0" fmla="*/ 0 h 471678"/>
                  <a:gd name="connsiteX1" fmla="*/ 0 w 914400"/>
                  <a:gd name="connsiteY1" fmla="*/ 228600 h 471678"/>
                  <a:gd name="connsiteX2" fmla="*/ 914400 w 914400"/>
                  <a:gd name="connsiteY2" fmla="*/ 228600 h 471678"/>
                  <a:gd name="connsiteX3" fmla="*/ 891540 w 914400"/>
                  <a:gd name="connsiteY3" fmla="*/ 471678 h 471678"/>
                  <a:gd name="connsiteX0" fmla="*/ 0 w 891540"/>
                  <a:gd name="connsiteY0" fmla="*/ 0 h 471678"/>
                  <a:gd name="connsiteX1" fmla="*/ 0 w 891540"/>
                  <a:gd name="connsiteY1" fmla="*/ 228600 h 471678"/>
                  <a:gd name="connsiteX2" fmla="*/ 643890 w 891540"/>
                  <a:gd name="connsiteY2" fmla="*/ 267462 h 471678"/>
                  <a:gd name="connsiteX3" fmla="*/ 891540 w 891540"/>
                  <a:gd name="connsiteY3" fmla="*/ 471678 h 471678"/>
                  <a:gd name="connsiteX0" fmla="*/ 0 w 891540"/>
                  <a:gd name="connsiteY0" fmla="*/ 0 h 471678"/>
                  <a:gd name="connsiteX1" fmla="*/ 26670 w 891540"/>
                  <a:gd name="connsiteY1" fmla="*/ 257746 h 471678"/>
                  <a:gd name="connsiteX2" fmla="*/ 643890 w 891540"/>
                  <a:gd name="connsiteY2" fmla="*/ 267462 h 471678"/>
                  <a:gd name="connsiteX3" fmla="*/ 891540 w 891540"/>
                  <a:gd name="connsiteY3" fmla="*/ 471678 h 471678"/>
                  <a:gd name="connsiteX0" fmla="*/ 0 w 891540"/>
                  <a:gd name="connsiteY0" fmla="*/ 0 h 471678"/>
                  <a:gd name="connsiteX1" fmla="*/ 7620 w 891540"/>
                  <a:gd name="connsiteY1" fmla="*/ 267461 h 471678"/>
                  <a:gd name="connsiteX2" fmla="*/ 643890 w 891540"/>
                  <a:gd name="connsiteY2" fmla="*/ 267462 h 471678"/>
                  <a:gd name="connsiteX3" fmla="*/ 891540 w 891540"/>
                  <a:gd name="connsiteY3" fmla="*/ 471678 h 471678"/>
                  <a:gd name="connsiteX0" fmla="*/ 0 w 883920"/>
                  <a:gd name="connsiteY0" fmla="*/ 0 h 204217"/>
                  <a:gd name="connsiteX1" fmla="*/ 636270 w 883920"/>
                  <a:gd name="connsiteY1" fmla="*/ 1 h 204217"/>
                  <a:gd name="connsiteX2" fmla="*/ 883920 w 883920"/>
                  <a:gd name="connsiteY2" fmla="*/ 204217 h 204217"/>
                  <a:gd name="connsiteX0" fmla="*/ 0 w 883920"/>
                  <a:gd name="connsiteY0" fmla="*/ 0 h 204217"/>
                  <a:gd name="connsiteX1" fmla="*/ 557948 w 883920"/>
                  <a:gd name="connsiteY1" fmla="*/ 1 h 204217"/>
                  <a:gd name="connsiteX2" fmla="*/ 883920 w 883920"/>
                  <a:gd name="connsiteY2" fmla="*/ 204217 h 204217"/>
                  <a:gd name="connsiteX0" fmla="*/ 0 w 788308"/>
                  <a:gd name="connsiteY0" fmla="*/ 0 h 309556"/>
                  <a:gd name="connsiteX1" fmla="*/ 557948 w 788308"/>
                  <a:gd name="connsiteY1" fmla="*/ 1 h 309556"/>
                  <a:gd name="connsiteX2" fmla="*/ 788308 w 788308"/>
                  <a:gd name="connsiteY2" fmla="*/ 309556 h 309556"/>
                  <a:gd name="connsiteX0" fmla="*/ 0 w 788308"/>
                  <a:gd name="connsiteY0" fmla="*/ 0 h 309556"/>
                  <a:gd name="connsiteX1" fmla="*/ 451372 w 788308"/>
                  <a:gd name="connsiteY1" fmla="*/ 0 h 309556"/>
                  <a:gd name="connsiteX2" fmla="*/ 788308 w 788308"/>
                  <a:gd name="connsiteY2" fmla="*/ 309556 h 309556"/>
                  <a:gd name="connsiteX0" fmla="*/ 0 w 788308"/>
                  <a:gd name="connsiteY0" fmla="*/ 0 h 309556"/>
                  <a:gd name="connsiteX1" fmla="*/ 451372 w 788308"/>
                  <a:gd name="connsiteY1" fmla="*/ 0 h 309556"/>
                  <a:gd name="connsiteX2" fmla="*/ 788308 w 788308"/>
                  <a:gd name="connsiteY2" fmla="*/ 135461 h 309556"/>
                  <a:gd name="connsiteX3" fmla="*/ 788308 w 788308"/>
                  <a:gd name="connsiteY3" fmla="*/ 309556 h 309556"/>
                  <a:gd name="connsiteX0" fmla="*/ 0 w 788308"/>
                  <a:gd name="connsiteY0" fmla="*/ 0 h 822004"/>
                  <a:gd name="connsiteX1" fmla="*/ 451372 w 788308"/>
                  <a:gd name="connsiteY1" fmla="*/ 0 h 822004"/>
                  <a:gd name="connsiteX2" fmla="*/ 788308 w 788308"/>
                  <a:gd name="connsiteY2" fmla="*/ 135461 h 822004"/>
                  <a:gd name="connsiteX3" fmla="*/ 788308 w 788308"/>
                  <a:gd name="connsiteY3" fmla="*/ 822004 h 822004"/>
                  <a:gd name="connsiteX0" fmla="*/ 0 w 788308"/>
                  <a:gd name="connsiteY0" fmla="*/ 2 h 822006"/>
                  <a:gd name="connsiteX1" fmla="*/ 230883 w 788308"/>
                  <a:gd name="connsiteY1" fmla="*/ 0 h 822006"/>
                  <a:gd name="connsiteX2" fmla="*/ 451372 w 788308"/>
                  <a:gd name="connsiteY2" fmla="*/ 2 h 822006"/>
                  <a:gd name="connsiteX3" fmla="*/ 788308 w 788308"/>
                  <a:gd name="connsiteY3" fmla="*/ 135463 h 822006"/>
                  <a:gd name="connsiteX4" fmla="*/ 788308 w 788308"/>
                  <a:gd name="connsiteY4" fmla="*/ 822006 h 822006"/>
                  <a:gd name="connsiteX0" fmla="*/ 1 w 557426"/>
                  <a:gd name="connsiteY0" fmla="*/ 0 h 822006"/>
                  <a:gd name="connsiteX1" fmla="*/ 220490 w 557426"/>
                  <a:gd name="connsiteY1" fmla="*/ 2 h 822006"/>
                  <a:gd name="connsiteX2" fmla="*/ 557426 w 557426"/>
                  <a:gd name="connsiteY2" fmla="*/ 135463 h 822006"/>
                  <a:gd name="connsiteX3" fmla="*/ 557426 w 557426"/>
                  <a:gd name="connsiteY3" fmla="*/ 822006 h 822006"/>
                  <a:gd name="connsiteX0" fmla="*/ -1 w 336935"/>
                  <a:gd name="connsiteY0" fmla="*/ 0 h 822004"/>
                  <a:gd name="connsiteX1" fmla="*/ 336935 w 336935"/>
                  <a:gd name="connsiteY1" fmla="*/ 135461 h 822004"/>
                  <a:gd name="connsiteX2" fmla="*/ 336935 w 336935"/>
                  <a:gd name="connsiteY2" fmla="*/ 822004 h 822004"/>
                  <a:gd name="connsiteX0" fmla="*/ 1 w 343857"/>
                  <a:gd name="connsiteY0" fmla="*/ 0 h 822004"/>
                  <a:gd name="connsiteX1" fmla="*/ 336937 w 343857"/>
                  <a:gd name="connsiteY1" fmla="*/ 135461 h 822004"/>
                  <a:gd name="connsiteX2" fmla="*/ 343857 w 343857"/>
                  <a:gd name="connsiteY2" fmla="*/ 750610 h 822004"/>
                  <a:gd name="connsiteX3" fmla="*/ 336937 w 343857"/>
                  <a:gd name="connsiteY3" fmla="*/ 822004 h 822004"/>
                  <a:gd name="connsiteX0" fmla="*/ -1 w 343855"/>
                  <a:gd name="connsiteY0" fmla="*/ 0 h 750610"/>
                  <a:gd name="connsiteX1" fmla="*/ 336935 w 343855"/>
                  <a:gd name="connsiteY1" fmla="*/ 135461 h 750610"/>
                  <a:gd name="connsiteX2" fmla="*/ 343855 w 343855"/>
                  <a:gd name="connsiteY2" fmla="*/ 750610 h 750610"/>
                  <a:gd name="connsiteX3" fmla="*/ 13842 w 343855"/>
                  <a:gd name="connsiteY3" fmla="*/ 749418 h 750610"/>
                  <a:gd name="connsiteX0" fmla="*/ 1 w 339243"/>
                  <a:gd name="connsiteY0" fmla="*/ 0 h 750610"/>
                  <a:gd name="connsiteX1" fmla="*/ 336937 w 339243"/>
                  <a:gd name="connsiteY1" fmla="*/ 135461 h 750610"/>
                  <a:gd name="connsiteX2" fmla="*/ 330023 w 339243"/>
                  <a:gd name="connsiteY2" fmla="*/ 750610 h 750610"/>
                  <a:gd name="connsiteX3" fmla="*/ 13844 w 339243"/>
                  <a:gd name="connsiteY3" fmla="*/ 749418 h 750610"/>
                  <a:gd name="connsiteX0" fmla="*/ 0 w 339243"/>
                  <a:gd name="connsiteY0" fmla="*/ 0 h 750610"/>
                  <a:gd name="connsiteX1" fmla="*/ 336936 w 339243"/>
                  <a:gd name="connsiteY1" fmla="*/ 135461 h 750610"/>
                  <a:gd name="connsiteX2" fmla="*/ 330022 w 339243"/>
                  <a:gd name="connsiteY2" fmla="*/ 750610 h 750610"/>
                  <a:gd name="connsiteX0" fmla="*/ 0 w 339243"/>
                  <a:gd name="connsiteY0" fmla="*/ 0 h 604715"/>
                  <a:gd name="connsiteX1" fmla="*/ 336936 w 339243"/>
                  <a:gd name="connsiteY1" fmla="*/ 135461 h 604715"/>
                  <a:gd name="connsiteX2" fmla="*/ 337770 w 339243"/>
                  <a:gd name="connsiteY2" fmla="*/ 604715 h 604715"/>
                  <a:gd name="connsiteX0" fmla="*/ 0 w 339243"/>
                  <a:gd name="connsiteY0" fmla="*/ 0 h 627717"/>
                  <a:gd name="connsiteX1" fmla="*/ 336936 w 339243"/>
                  <a:gd name="connsiteY1" fmla="*/ 135461 h 627717"/>
                  <a:gd name="connsiteX2" fmla="*/ 258169 w 339243"/>
                  <a:gd name="connsiteY2" fmla="*/ 627717 h 627717"/>
                  <a:gd name="connsiteX0" fmla="*/ 0 w 336936"/>
                  <a:gd name="connsiteY0" fmla="*/ 0 h 627717"/>
                  <a:gd name="connsiteX1" fmla="*/ 336936 w 336936"/>
                  <a:gd name="connsiteY1" fmla="*/ 135461 h 627717"/>
                  <a:gd name="connsiteX2" fmla="*/ 258169 w 336936"/>
                  <a:gd name="connsiteY2" fmla="*/ 627717 h 627717"/>
                  <a:gd name="connsiteX0" fmla="*/ 0 w 336936"/>
                  <a:gd name="connsiteY0" fmla="*/ 0 h 627717"/>
                  <a:gd name="connsiteX1" fmla="*/ 336936 w 336936"/>
                  <a:gd name="connsiteY1" fmla="*/ 135461 h 627717"/>
                  <a:gd name="connsiteX2" fmla="*/ 141489 w 336936"/>
                  <a:gd name="connsiteY2" fmla="*/ 560671 h 627717"/>
                  <a:gd name="connsiteX3" fmla="*/ 258169 w 336936"/>
                  <a:gd name="connsiteY3" fmla="*/ 627717 h 627717"/>
                  <a:gd name="connsiteX0" fmla="*/ 0 w 258169"/>
                  <a:gd name="connsiteY0" fmla="*/ 0 h 627717"/>
                  <a:gd name="connsiteX1" fmla="*/ 141489 w 258169"/>
                  <a:gd name="connsiteY1" fmla="*/ 63723 h 627717"/>
                  <a:gd name="connsiteX2" fmla="*/ 141489 w 258169"/>
                  <a:gd name="connsiteY2" fmla="*/ 560671 h 627717"/>
                  <a:gd name="connsiteX3" fmla="*/ 258169 w 258169"/>
                  <a:gd name="connsiteY3" fmla="*/ 627717 h 627717"/>
                  <a:gd name="connsiteX0" fmla="*/ 0 w 258169"/>
                  <a:gd name="connsiteY0" fmla="*/ 0 h 627717"/>
                  <a:gd name="connsiteX1" fmla="*/ 141489 w 258169"/>
                  <a:gd name="connsiteY1" fmla="*/ 63723 h 627717"/>
                  <a:gd name="connsiteX2" fmla="*/ 251366 w 258169"/>
                  <a:gd name="connsiteY2" fmla="*/ 328917 h 627717"/>
                  <a:gd name="connsiteX3" fmla="*/ 258169 w 258169"/>
                  <a:gd name="connsiteY3" fmla="*/ 627717 h 627717"/>
                  <a:gd name="connsiteX0" fmla="*/ 0 w 339850"/>
                  <a:gd name="connsiteY0" fmla="*/ 0 h 627717"/>
                  <a:gd name="connsiteX1" fmla="*/ 339850 w 339850"/>
                  <a:gd name="connsiteY1" fmla="*/ 79847 h 627717"/>
                  <a:gd name="connsiteX2" fmla="*/ 251366 w 339850"/>
                  <a:gd name="connsiteY2" fmla="*/ 328917 h 627717"/>
                  <a:gd name="connsiteX3" fmla="*/ 258169 w 339850"/>
                  <a:gd name="connsiteY3" fmla="*/ 627717 h 627717"/>
                  <a:gd name="connsiteX0" fmla="*/ 0 w 175896"/>
                  <a:gd name="connsiteY0" fmla="*/ 0 h 603744"/>
                  <a:gd name="connsiteX1" fmla="*/ 175896 w 175896"/>
                  <a:gd name="connsiteY1" fmla="*/ 55874 h 603744"/>
                  <a:gd name="connsiteX2" fmla="*/ 87412 w 175896"/>
                  <a:gd name="connsiteY2" fmla="*/ 304944 h 603744"/>
                  <a:gd name="connsiteX3" fmla="*/ 94215 w 175896"/>
                  <a:gd name="connsiteY3" fmla="*/ 603744 h 603744"/>
                  <a:gd name="connsiteX0" fmla="*/ 88484 w 88484"/>
                  <a:gd name="connsiteY0" fmla="*/ 0 h 547870"/>
                  <a:gd name="connsiteX1" fmla="*/ 0 w 88484"/>
                  <a:gd name="connsiteY1" fmla="*/ 249070 h 547870"/>
                  <a:gd name="connsiteX2" fmla="*/ 6803 w 88484"/>
                  <a:gd name="connsiteY2" fmla="*/ 547870 h 547870"/>
                  <a:gd name="connsiteX0" fmla="*/ 88485 w 88485"/>
                  <a:gd name="connsiteY0" fmla="*/ 0 h 547870"/>
                  <a:gd name="connsiteX1" fmla="*/ 0 w 88485"/>
                  <a:gd name="connsiteY1" fmla="*/ 68995 h 547870"/>
                  <a:gd name="connsiteX2" fmla="*/ 6804 w 88485"/>
                  <a:gd name="connsiteY2" fmla="*/ 547870 h 547870"/>
                  <a:gd name="connsiteX0" fmla="*/ 94824 w 94824"/>
                  <a:gd name="connsiteY0" fmla="*/ 0 h 547870"/>
                  <a:gd name="connsiteX1" fmla="*/ 6339 w 94824"/>
                  <a:gd name="connsiteY1" fmla="*/ 68995 h 547870"/>
                  <a:gd name="connsiteX2" fmla="*/ 0 w 94824"/>
                  <a:gd name="connsiteY2" fmla="*/ 547870 h 547870"/>
                  <a:gd name="connsiteX0" fmla="*/ 94825 w 94825"/>
                  <a:gd name="connsiteY0" fmla="*/ 0 h 547870"/>
                  <a:gd name="connsiteX1" fmla="*/ 0 w 94825"/>
                  <a:gd name="connsiteY1" fmla="*/ 68995 h 547870"/>
                  <a:gd name="connsiteX2" fmla="*/ 1 w 94825"/>
                  <a:gd name="connsiteY2" fmla="*/ 547870 h 547870"/>
                  <a:gd name="connsiteX0" fmla="*/ 170566 w 170566"/>
                  <a:gd name="connsiteY0" fmla="*/ 0 h 547871"/>
                  <a:gd name="connsiteX1" fmla="*/ 0 w 170566"/>
                  <a:gd name="connsiteY1" fmla="*/ 68996 h 547871"/>
                  <a:gd name="connsiteX2" fmla="*/ 1 w 170566"/>
                  <a:gd name="connsiteY2" fmla="*/ 547871 h 547871"/>
                  <a:gd name="connsiteX0" fmla="*/ 170565 w 170565"/>
                  <a:gd name="connsiteY0" fmla="*/ 0 h 547871"/>
                  <a:gd name="connsiteX1" fmla="*/ 1 w 170565"/>
                  <a:gd name="connsiteY1" fmla="*/ 21548 h 547871"/>
                  <a:gd name="connsiteX2" fmla="*/ 0 w 170565"/>
                  <a:gd name="connsiteY2" fmla="*/ 547871 h 547871"/>
                  <a:gd name="connsiteX0" fmla="*/ 170565 w 170565"/>
                  <a:gd name="connsiteY0" fmla="*/ 0 h 547871"/>
                  <a:gd name="connsiteX1" fmla="*/ 0 w 170565"/>
                  <a:gd name="connsiteY1" fmla="*/ 36231 h 547871"/>
                  <a:gd name="connsiteX2" fmla="*/ 0 w 170565"/>
                  <a:gd name="connsiteY2" fmla="*/ 547871 h 547871"/>
                  <a:gd name="connsiteX0" fmla="*/ 240495 w 240495"/>
                  <a:gd name="connsiteY0" fmla="*/ 0 h 526322"/>
                  <a:gd name="connsiteX1" fmla="*/ 0 w 240495"/>
                  <a:gd name="connsiteY1" fmla="*/ 14682 h 526322"/>
                  <a:gd name="connsiteX2" fmla="*/ 0 w 240495"/>
                  <a:gd name="connsiteY2" fmla="*/ 526322 h 526322"/>
                  <a:gd name="connsiteX0" fmla="*/ 240495 w 240495"/>
                  <a:gd name="connsiteY0" fmla="*/ 0 h 526322"/>
                  <a:gd name="connsiteX1" fmla="*/ 2 w 240495"/>
                  <a:gd name="connsiteY1" fmla="*/ 151937 h 526322"/>
                  <a:gd name="connsiteX2" fmla="*/ 0 w 240495"/>
                  <a:gd name="connsiteY2" fmla="*/ 526322 h 526322"/>
                  <a:gd name="connsiteX0" fmla="*/ 240495 w 240495"/>
                  <a:gd name="connsiteY0" fmla="*/ 0 h 526322"/>
                  <a:gd name="connsiteX1" fmla="*/ 239423 w 240495"/>
                  <a:gd name="connsiteY1" fmla="*/ 35636 h 526322"/>
                  <a:gd name="connsiteX2" fmla="*/ 2 w 240495"/>
                  <a:gd name="connsiteY2" fmla="*/ 151937 h 526322"/>
                  <a:gd name="connsiteX3" fmla="*/ 0 w 240495"/>
                  <a:gd name="connsiteY3" fmla="*/ 526322 h 526322"/>
                  <a:gd name="connsiteX0" fmla="*/ 239423 w 239423"/>
                  <a:gd name="connsiteY0" fmla="*/ 0 h 490686"/>
                  <a:gd name="connsiteX1" fmla="*/ 2 w 239423"/>
                  <a:gd name="connsiteY1" fmla="*/ 116301 h 490686"/>
                  <a:gd name="connsiteX2" fmla="*/ 0 w 239423"/>
                  <a:gd name="connsiteY2" fmla="*/ 490686 h 490686"/>
                  <a:gd name="connsiteX0" fmla="*/ 0 w 199244"/>
                  <a:gd name="connsiteY0" fmla="*/ 0 h 552507"/>
                  <a:gd name="connsiteX1" fmla="*/ 199244 w 199244"/>
                  <a:gd name="connsiteY1" fmla="*/ 178122 h 552507"/>
                  <a:gd name="connsiteX2" fmla="*/ 199242 w 199244"/>
                  <a:gd name="connsiteY2" fmla="*/ 552507 h 552507"/>
                  <a:gd name="connsiteX0" fmla="*/ 0 w 199245"/>
                  <a:gd name="connsiteY0" fmla="*/ 0 h 552507"/>
                  <a:gd name="connsiteX1" fmla="*/ 199245 w 199245"/>
                  <a:gd name="connsiteY1" fmla="*/ 192696 h 552507"/>
                  <a:gd name="connsiteX2" fmla="*/ 199242 w 199245"/>
                  <a:gd name="connsiteY2" fmla="*/ 552507 h 552507"/>
                  <a:gd name="connsiteX0" fmla="*/ 0 w 199245"/>
                  <a:gd name="connsiteY0" fmla="*/ 0 h 552507"/>
                  <a:gd name="connsiteX1" fmla="*/ 199245 w 199245"/>
                  <a:gd name="connsiteY1" fmla="*/ 311112 h 552507"/>
                  <a:gd name="connsiteX2" fmla="*/ 199242 w 199245"/>
                  <a:gd name="connsiteY2" fmla="*/ 552507 h 552507"/>
                  <a:gd name="connsiteX0" fmla="*/ 0 w 199244"/>
                  <a:gd name="connsiteY0" fmla="*/ 0 h 552507"/>
                  <a:gd name="connsiteX1" fmla="*/ 199244 w 199244"/>
                  <a:gd name="connsiteY1" fmla="*/ 127408 h 552507"/>
                  <a:gd name="connsiteX2" fmla="*/ 199242 w 199244"/>
                  <a:gd name="connsiteY2" fmla="*/ 552507 h 552507"/>
                  <a:gd name="connsiteX0" fmla="*/ 1 w 162255"/>
                  <a:gd name="connsiteY0" fmla="*/ 0 h 528185"/>
                  <a:gd name="connsiteX1" fmla="*/ 162255 w 162255"/>
                  <a:gd name="connsiteY1" fmla="*/ 103086 h 528185"/>
                  <a:gd name="connsiteX2" fmla="*/ 162253 w 162255"/>
                  <a:gd name="connsiteY2" fmla="*/ 528185 h 5281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2255" h="528185">
                    <a:moveTo>
                      <a:pt x="1" y="0"/>
                    </a:moveTo>
                    <a:lnTo>
                      <a:pt x="162255" y="103086"/>
                    </a:lnTo>
                    <a:cubicBezTo>
                      <a:pt x="162254" y="227881"/>
                      <a:pt x="162254" y="403390"/>
                      <a:pt x="162253" y="528185"/>
                    </a:cubicBezTo>
                  </a:path>
                </a:pathLst>
              </a:custGeom>
              <a:ln w="19050">
                <a:solidFill>
                  <a:schemeClr val="bg1">
                    <a:alpha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2" name="Freeform 531"/>
              <p:cNvSpPr/>
              <p:nvPr/>
            </p:nvSpPr>
            <p:spPr bwMode="gray">
              <a:xfrm rot="16200000" flipV="1">
                <a:off x="4591021" y="592333"/>
                <a:ext cx="62153" cy="595832"/>
              </a:xfrm>
              <a:custGeom>
                <a:avLst/>
                <a:gdLst>
                  <a:gd name="connsiteX0" fmla="*/ 17929 w 2848535"/>
                  <a:gd name="connsiteY0" fmla="*/ 181536 h 199465"/>
                  <a:gd name="connsiteX1" fmla="*/ 320488 w 2848535"/>
                  <a:gd name="connsiteY1" fmla="*/ 181536 h 199465"/>
                  <a:gd name="connsiteX2" fmla="*/ 421341 w 2848535"/>
                  <a:gd name="connsiteY2" fmla="*/ 73959 h 199465"/>
                  <a:gd name="connsiteX3" fmla="*/ 2848535 w 2848535"/>
                  <a:gd name="connsiteY3" fmla="*/ 0 h 199465"/>
                  <a:gd name="connsiteX4" fmla="*/ 2848535 w 2848535"/>
                  <a:gd name="connsiteY4" fmla="*/ 0 h 199465"/>
                  <a:gd name="connsiteX0" fmla="*/ 0 w 2830606"/>
                  <a:gd name="connsiteY0" fmla="*/ 181536 h 199465"/>
                  <a:gd name="connsiteX1" fmla="*/ 302559 w 2830606"/>
                  <a:gd name="connsiteY1" fmla="*/ 181536 h 199465"/>
                  <a:gd name="connsiteX2" fmla="*/ 403412 w 2830606"/>
                  <a:gd name="connsiteY2" fmla="*/ 73959 h 199465"/>
                  <a:gd name="connsiteX3" fmla="*/ 2830606 w 2830606"/>
                  <a:gd name="connsiteY3" fmla="*/ 0 h 199465"/>
                  <a:gd name="connsiteX4" fmla="*/ 2830606 w 2830606"/>
                  <a:gd name="connsiteY4" fmla="*/ 0 h 199465"/>
                  <a:gd name="connsiteX0" fmla="*/ 0 w 2830606"/>
                  <a:gd name="connsiteY0" fmla="*/ 181536 h 181536"/>
                  <a:gd name="connsiteX1" fmla="*/ 302559 w 2830606"/>
                  <a:gd name="connsiteY1" fmla="*/ 181536 h 181536"/>
                  <a:gd name="connsiteX2" fmla="*/ 403412 w 2830606"/>
                  <a:gd name="connsiteY2" fmla="*/ 73959 h 181536"/>
                  <a:gd name="connsiteX3" fmla="*/ 2830606 w 2830606"/>
                  <a:gd name="connsiteY3" fmla="*/ 0 h 181536"/>
                  <a:gd name="connsiteX4" fmla="*/ 2830606 w 2830606"/>
                  <a:gd name="connsiteY4" fmla="*/ 0 h 181536"/>
                  <a:gd name="connsiteX0" fmla="*/ 0 w 2830606"/>
                  <a:gd name="connsiteY0" fmla="*/ 181536 h 181536"/>
                  <a:gd name="connsiteX1" fmla="*/ 302559 w 2830606"/>
                  <a:gd name="connsiteY1" fmla="*/ 181536 h 181536"/>
                  <a:gd name="connsiteX2" fmla="*/ 403412 w 2830606"/>
                  <a:gd name="connsiteY2" fmla="*/ 73959 h 181536"/>
                  <a:gd name="connsiteX3" fmla="*/ 2830606 w 2830606"/>
                  <a:gd name="connsiteY3" fmla="*/ 0 h 181536"/>
                  <a:gd name="connsiteX4" fmla="*/ 2830606 w 2830606"/>
                  <a:gd name="connsiteY4" fmla="*/ 0 h 181536"/>
                  <a:gd name="connsiteX0" fmla="*/ 0 w 2830606"/>
                  <a:gd name="connsiteY0" fmla="*/ 181536 h 181536"/>
                  <a:gd name="connsiteX1" fmla="*/ 302559 w 2830606"/>
                  <a:gd name="connsiteY1" fmla="*/ 181536 h 181536"/>
                  <a:gd name="connsiteX2" fmla="*/ 477371 w 2830606"/>
                  <a:gd name="connsiteY2" fmla="*/ 15688 h 181536"/>
                  <a:gd name="connsiteX3" fmla="*/ 2830606 w 2830606"/>
                  <a:gd name="connsiteY3" fmla="*/ 0 h 181536"/>
                  <a:gd name="connsiteX4" fmla="*/ 2830606 w 2830606"/>
                  <a:gd name="connsiteY4" fmla="*/ 0 h 181536"/>
                  <a:gd name="connsiteX0" fmla="*/ 0 w 2830606"/>
                  <a:gd name="connsiteY0" fmla="*/ 181536 h 181536"/>
                  <a:gd name="connsiteX1" fmla="*/ 302559 w 2830606"/>
                  <a:gd name="connsiteY1" fmla="*/ 181536 h 181536"/>
                  <a:gd name="connsiteX2" fmla="*/ 477371 w 2830606"/>
                  <a:gd name="connsiteY2" fmla="*/ 15688 h 181536"/>
                  <a:gd name="connsiteX3" fmla="*/ 2830606 w 2830606"/>
                  <a:gd name="connsiteY3" fmla="*/ 0 h 181536"/>
                  <a:gd name="connsiteX4" fmla="*/ 2810436 w 2830606"/>
                  <a:gd name="connsiteY4" fmla="*/ 13447 h 181536"/>
                  <a:gd name="connsiteX0" fmla="*/ 0 w 2830606"/>
                  <a:gd name="connsiteY0" fmla="*/ 186018 h 186018"/>
                  <a:gd name="connsiteX1" fmla="*/ 302559 w 2830606"/>
                  <a:gd name="connsiteY1" fmla="*/ 186018 h 186018"/>
                  <a:gd name="connsiteX2" fmla="*/ 477371 w 2830606"/>
                  <a:gd name="connsiteY2" fmla="*/ 0 h 186018"/>
                  <a:gd name="connsiteX3" fmla="*/ 2830606 w 2830606"/>
                  <a:gd name="connsiteY3" fmla="*/ 4482 h 186018"/>
                  <a:gd name="connsiteX4" fmla="*/ 2810436 w 2830606"/>
                  <a:gd name="connsiteY4" fmla="*/ 17929 h 186018"/>
                  <a:gd name="connsiteX0" fmla="*/ 0 w 2830606"/>
                  <a:gd name="connsiteY0" fmla="*/ 186018 h 186018"/>
                  <a:gd name="connsiteX1" fmla="*/ 302559 w 2830606"/>
                  <a:gd name="connsiteY1" fmla="*/ 186018 h 186018"/>
                  <a:gd name="connsiteX2" fmla="*/ 477371 w 2830606"/>
                  <a:gd name="connsiteY2" fmla="*/ 0 h 186018"/>
                  <a:gd name="connsiteX3" fmla="*/ 2830606 w 2830606"/>
                  <a:gd name="connsiteY3" fmla="*/ 4482 h 186018"/>
                  <a:gd name="connsiteX0" fmla="*/ 0 w 3211606"/>
                  <a:gd name="connsiteY0" fmla="*/ 0 h 567018"/>
                  <a:gd name="connsiteX1" fmla="*/ 683559 w 3211606"/>
                  <a:gd name="connsiteY1" fmla="*/ 567018 h 567018"/>
                  <a:gd name="connsiteX2" fmla="*/ 858371 w 3211606"/>
                  <a:gd name="connsiteY2" fmla="*/ 381000 h 567018"/>
                  <a:gd name="connsiteX3" fmla="*/ 3211606 w 3211606"/>
                  <a:gd name="connsiteY3" fmla="*/ 385482 h 567018"/>
                  <a:gd name="connsiteX0" fmla="*/ 0 w 3211606"/>
                  <a:gd name="connsiteY0" fmla="*/ 0 h 385482"/>
                  <a:gd name="connsiteX1" fmla="*/ 0 w 3211606"/>
                  <a:gd name="connsiteY1" fmla="*/ 228600 h 385482"/>
                  <a:gd name="connsiteX2" fmla="*/ 858371 w 3211606"/>
                  <a:gd name="connsiteY2" fmla="*/ 381000 h 385482"/>
                  <a:gd name="connsiteX3" fmla="*/ 3211606 w 3211606"/>
                  <a:gd name="connsiteY3" fmla="*/ 385482 h 385482"/>
                  <a:gd name="connsiteX0" fmla="*/ 0 w 3211606"/>
                  <a:gd name="connsiteY0" fmla="*/ 0 h 385482"/>
                  <a:gd name="connsiteX1" fmla="*/ 0 w 3211606"/>
                  <a:gd name="connsiteY1" fmla="*/ 228600 h 385482"/>
                  <a:gd name="connsiteX2" fmla="*/ 914400 w 3211606"/>
                  <a:gd name="connsiteY2" fmla="*/ 228600 h 385482"/>
                  <a:gd name="connsiteX3" fmla="*/ 3211606 w 3211606"/>
                  <a:gd name="connsiteY3" fmla="*/ 385482 h 385482"/>
                  <a:gd name="connsiteX0" fmla="*/ 0 w 914400"/>
                  <a:gd name="connsiteY0" fmla="*/ 0 h 381000"/>
                  <a:gd name="connsiteX1" fmla="*/ 0 w 914400"/>
                  <a:gd name="connsiteY1" fmla="*/ 228600 h 381000"/>
                  <a:gd name="connsiteX2" fmla="*/ 914400 w 914400"/>
                  <a:gd name="connsiteY2" fmla="*/ 228600 h 381000"/>
                  <a:gd name="connsiteX3" fmla="*/ 914400 w 914400"/>
                  <a:gd name="connsiteY3" fmla="*/ 381000 h 381000"/>
                  <a:gd name="connsiteX0" fmla="*/ 0 w 914400"/>
                  <a:gd name="connsiteY0" fmla="*/ 0 h 471678"/>
                  <a:gd name="connsiteX1" fmla="*/ 0 w 914400"/>
                  <a:gd name="connsiteY1" fmla="*/ 228600 h 471678"/>
                  <a:gd name="connsiteX2" fmla="*/ 914400 w 914400"/>
                  <a:gd name="connsiteY2" fmla="*/ 228600 h 471678"/>
                  <a:gd name="connsiteX3" fmla="*/ 891540 w 914400"/>
                  <a:gd name="connsiteY3" fmla="*/ 471678 h 471678"/>
                  <a:gd name="connsiteX0" fmla="*/ 0 w 891540"/>
                  <a:gd name="connsiteY0" fmla="*/ 0 h 471678"/>
                  <a:gd name="connsiteX1" fmla="*/ 0 w 891540"/>
                  <a:gd name="connsiteY1" fmla="*/ 228600 h 471678"/>
                  <a:gd name="connsiteX2" fmla="*/ 643890 w 891540"/>
                  <a:gd name="connsiteY2" fmla="*/ 267462 h 471678"/>
                  <a:gd name="connsiteX3" fmla="*/ 891540 w 891540"/>
                  <a:gd name="connsiteY3" fmla="*/ 471678 h 471678"/>
                  <a:gd name="connsiteX0" fmla="*/ 0 w 891540"/>
                  <a:gd name="connsiteY0" fmla="*/ 0 h 471678"/>
                  <a:gd name="connsiteX1" fmla="*/ 26670 w 891540"/>
                  <a:gd name="connsiteY1" fmla="*/ 257746 h 471678"/>
                  <a:gd name="connsiteX2" fmla="*/ 643890 w 891540"/>
                  <a:gd name="connsiteY2" fmla="*/ 267462 h 471678"/>
                  <a:gd name="connsiteX3" fmla="*/ 891540 w 891540"/>
                  <a:gd name="connsiteY3" fmla="*/ 471678 h 471678"/>
                  <a:gd name="connsiteX0" fmla="*/ 0 w 891540"/>
                  <a:gd name="connsiteY0" fmla="*/ 0 h 471678"/>
                  <a:gd name="connsiteX1" fmla="*/ 7620 w 891540"/>
                  <a:gd name="connsiteY1" fmla="*/ 267461 h 471678"/>
                  <a:gd name="connsiteX2" fmla="*/ 643890 w 891540"/>
                  <a:gd name="connsiteY2" fmla="*/ 267462 h 471678"/>
                  <a:gd name="connsiteX3" fmla="*/ 891540 w 891540"/>
                  <a:gd name="connsiteY3" fmla="*/ 471678 h 471678"/>
                  <a:gd name="connsiteX0" fmla="*/ 0 w 883920"/>
                  <a:gd name="connsiteY0" fmla="*/ 0 h 204217"/>
                  <a:gd name="connsiteX1" fmla="*/ 636270 w 883920"/>
                  <a:gd name="connsiteY1" fmla="*/ 1 h 204217"/>
                  <a:gd name="connsiteX2" fmla="*/ 883920 w 883920"/>
                  <a:gd name="connsiteY2" fmla="*/ 204217 h 204217"/>
                  <a:gd name="connsiteX0" fmla="*/ 0 w 883920"/>
                  <a:gd name="connsiteY0" fmla="*/ 0 h 204217"/>
                  <a:gd name="connsiteX1" fmla="*/ 557948 w 883920"/>
                  <a:gd name="connsiteY1" fmla="*/ 1 h 204217"/>
                  <a:gd name="connsiteX2" fmla="*/ 883920 w 883920"/>
                  <a:gd name="connsiteY2" fmla="*/ 204217 h 204217"/>
                  <a:gd name="connsiteX0" fmla="*/ 0 w 788308"/>
                  <a:gd name="connsiteY0" fmla="*/ 0 h 309556"/>
                  <a:gd name="connsiteX1" fmla="*/ 557948 w 788308"/>
                  <a:gd name="connsiteY1" fmla="*/ 1 h 309556"/>
                  <a:gd name="connsiteX2" fmla="*/ 788308 w 788308"/>
                  <a:gd name="connsiteY2" fmla="*/ 309556 h 309556"/>
                  <a:gd name="connsiteX0" fmla="*/ 0 w 788308"/>
                  <a:gd name="connsiteY0" fmla="*/ 0 h 309556"/>
                  <a:gd name="connsiteX1" fmla="*/ 451372 w 788308"/>
                  <a:gd name="connsiteY1" fmla="*/ 0 h 309556"/>
                  <a:gd name="connsiteX2" fmla="*/ 788308 w 788308"/>
                  <a:gd name="connsiteY2" fmla="*/ 309556 h 309556"/>
                  <a:gd name="connsiteX0" fmla="*/ 0 w 788308"/>
                  <a:gd name="connsiteY0" fmla="*/ 0 h 309556"/>
                  <a:gd name="connsiteX1" fmla="*/ 451372 w 788308"/>
                  <a:gd name="connsiteY1" fmla="*/ 0 h 309556"/>
                  <a:gd name="connsiteX2" fmla="*/ 788308 w 788308"/>
                  <a:gd name="connsiteY2" fmla="*/ 135461 h 309556"/>
                  <a:gd name="connsiteX3" fmla="*/ 788308 w 788308"/>
                  <a:gd name="connsiteY3" fmla="*/ 309556 h 309556"/>
                  <a:gd name="connsiteX0" fmla="*/ 0 w 788308"/>
                  <a:gd name="connsiteY0" fmla="*/ 0 h 822004"/>
                  <a:gd name="connsiteX1" fmla="*/ 451372 w 788308"/>
                  <a:gd name="connsiteY1" fmla="*/ 0 h 822004"/>
                  <a:gd name="connsiteX2" fmla="*/ 788308 w 788308"/>
                  <a:gd name="connsiteY2" fmla="*/ 135461 h 822004"/>
                  <a:gd name="connsiteX3" fmla="*/ 788308 w 788308"/>
                  <a:gd name="connsiteY3" fmla="*/ 822004 h 822004"/>
                  <a:gd name="connsiteX0" fmla="*/ 0 w 788308"/>
                  <a:gd name="connsiteY0" fmla="*/ 2 h 822006"/>
                  <a:gd name="connsiteX1" fmla="*/ 230883 w 788308"/>
                  <a:gd name="connsiteY1" fmla="*/ 0 h 822006"/>
                  <a:gd name="connsiteX2" fmla="*/ 451372 w 788308"/>
                  <a:gd name="connsiteY2" fmla="*/ 2 h 822006"/>
                  <a:gd name="connsiteX3" fmla="*/ 788308 w 788308"/>
                  <a:gd name="connsiteY3" fmla="*/ 135463 h 822006"/>
                  <a:gd name="connsiteX4" fmla="*/ 788308 w 788308"/>
                  <a:gd name="connsiteY4" fmla="*/ 822006 h 822006"/>
                  <a:gd name="connsiteX0" fmla="*/ 1 w 557426"/>
                  <a:gd name="connsiteY0" fmla="*/ 0 h 822006"/>
                  <a:gd name="connsiteX1" fmla="*/ 220490 w 557426"/>
                  <a:gd name="connsiteY1" fmla="*/ 2 h 822006"/>
                  <a:gd name="connsiteX2" fmla="*/ 557426 w 557426"/>
                  <a:gd name="connsiteY2" fmla="*/ 135463 h 822006"/>
                  <a:gd name="connsiteX3" fmla="*/ 557426 w 557426"/>
                  <a:gd name="connsiteY3" fmla="*/ 822006 h 822006"/>
                  <a:gd name="connsiteX0" fmla="*/ -1 w 336935"/>
                  <a:gd name="connsiteY0" fmla="*/ 0 h 822004"/>
                  <a:gd name="connsiteX1" fmla="*/ 336935 w 336935"/>
                  <a:gd name="connsiteY1" fmla="*/ 135461 h 822004"/>
                  <a:gd name="connsiteX2" fmla="*/ 336935 w 336935"/>
                  <a:gd name="connsiteY2" fmla="*/ 822004 h 822004"/>
                  <a:gd name="connsiteX0" fmla="*/ 1 w 343857"/>
                  <a:gd name="connsiteY0" fmla="*/ 0 h 822004"/>
                  <a:gd name="connsiteX1" fmla="*/ 336937 w 343857"/>
                  <a:gd name="connsiteY1" fmla="*/ 135461 h 822004"/>
                  <a:gd name="connsiteX2" fmla="*/ 343857 w 343857"/>
                  <a:gd name="connsiteY2" fmla="*/ 750610 h 822004"/>
                  <a:gd name="connsiteX3" fmla="*/ 336937 w 343857"/>
                  <a:gd name="connsiteY3" fmla="*/ 822004 h 822004"/>
                  <a:gd name="connsiteX0" fmla="*/ -1 w 343855"/>
                  <a:gd name="connsiteY0" fmla="*/ 0 h 750610"/>
                  <a:gd name="connsiteX1" fmla="*/ 336935 w 343855"/>
                  <a:gd name="connsiteY1" fmla="*/ 135461 h 750610"/>
                  <a:gd name="connsiteX2" fmla="*/ 343855 w 343855"/>
                  <a:gd name="connsiteY2" fmla="*/ 750610 h 750610"/>
                  <a:gd name="connsiteX3" fmla="*/ 13842 w 343855"/>
                  <a:gd name="connsiteY3" fmla="*/ 749418 h 750610"/>
                  <a:gd name="connsiteX0" fmla="*/ 1 w 339243"/>
                  <a:gd name="connsiteY0" fmla="*/ 0 h 750610"/>
                  <a:gd name="connsiteX1" fmla="*/ 336937 w 339243"/>
                  <a:gd name="connsiteY1" fmla="*/ 135461 h 750610"/>
                  <a:gd name="connsiteX2" fmla="*/ 330023 w 339243"/>
                  <a:gd name="connsiteY2" fmla="*/ 750610 h 750610"/>
                  <a:gd name="connsiteX3" fmla="*/ 13844 w 339243"/>
                  <a:gd name="connsiteY3" fmla="*/ 749418 h 750610"/>
                  <a:gd name="connsiteX0" fmla="*/ 0 w 339243"/>
                  <a:gd name="connsiteY0" fmla="*/ 0 h 750610"/>
                  <a:gd name="connsiteX1" fmla="*/ 336936 w 339243"/>
                  <a:gd name="connsiteY1" fmla="*/ 135461 h 750610"/>
                  <a:gd name="connsiteX2" fmla="*/ 330022 w 339243"/>
                  <a:gd name="connsiteY2" fmla="*/ 750610 h 750610"/>
                  <a:gd name="connsiteX0" fmla="*/ 0 w 339243"/>
                  <a:gd name="connsiteY0" fmla="*/ 0 h 604715"/>
                  <a:gd name="connsiteX1" fmla="*/ 336936 w 339243"/>
                  <a:gd name="connsiteY1" fmla="*/ 135461 h 604715"/>
                  <a:gd name="connsiteX2" fmla="*/ 337770 w 339243"/>
                  <a:gd name="connsiteY2" fmla="*/ 604715 h 604715"/>
                  <a:gd name="connsiteX0" fmla="*/ 0 w 339243"/>
                  <a:gd name="connsiteY0" fmla="*/ 0 h 627717"/>
                  <a:gd name="connsiteX1" fmla="*/ 336936 w 339243"/>
                  <a:gd name="connsiteY1" fmla="*/ 135461 h 627717"/>
                  <a:gd name="connsiteX2" fmla="*/ 258169 w 339243"/>
                  <a:gd name="connsiteY2" fmla="*/ 627717 h 627717"/>
                  <a:gd name="connsiteX0" fmla="*/ 0 w 336936"/>
                  <a:gd name="connsiteY0" fmla="*/ 0 h 627717"/>
                  <a:gd name="connsiteX1" fmla="*/ 336936 w 336936"/>
                  <a:gd name="connsiteY1" fmla="*/ 135461 h 627717"/>
                  <a:gd name="connsiteX2" fmla="*/ 258169 w 336936"/>
                  <a:gd name="connsiteY2" fmla="*/ 627717 h 627717"/>
                  <a:gd name="connsiteX0" fmla="*/ 0 w 336936"/>
                  <a:gd name="connsiteY0" fmla="*/ 0 h 627717"/>
                  <a:gd name="connsiteX1" fmla="*/ 336936 w 336936"/>
                  <a:gd name="connsiteY1" fmla="*/ 135461 h 627717"/>
                  <a:gd name="connsiteX2" fmla="*/ 141489 w 336936"/>
                  <a:gd name="connsiteY2" fmla="*/ 560671 h 627717"/>
                  <a:gd name="connsiteX3" fmla="*/ 258169 w 336936"/>
                  <a:gd name="connsiteY3" fmla="*/ 627717 h 627717"/>
                  <a:gd name="connsiteX0" fmla="*/ 0 w 258169"/>
                  <a:gd name="connsiteY0" fmla="*/ 0 h 627717"/>
                  <a:gd name="connsiteX1" fmla="*/ 141489 w 258169"/>
                  <a:gd name="connsiteY1" fmla="*/ 63723 h 627717"/>
                  <a:gd name="connsiteX2" fmla="*/ 141489 w 258169"/>
                  <a:gd name="connsiteY2" fmla="*/ 560671 h 627717"/>
                  <a:gd name="connsiteX3" fmla="*/ 258169 w 258169"/>
                  <a:gd name="connsiteY3" fmla="*/ 627717 h 627717"/>
                  <a:gd name="connsiteX0" fmla="*/ 0 w 258169"/>
                  <a:gd name="connsiteY0" fmla="*/ 0 h 627717"/>
                  <a:gd name="connsiteX1" fmla="*/ 141489 w 258169"/>
                  <a:gd name="connsiteY1" fmla="*/ 63723 h 627717"/>
                  <a:gd name="connsiteX2" fmla="*/ 251366 w 258169"/>
                  <a:gd name="connsiteY2" fmla="*/ 328917 h 627717"/>
                  <a:gd name="connsiteX3" fmla="*/ 258169 w 258169"/>
                  <a:gd name="connsiteY3" fmla="*/ 627717 h 627717"/>
                  <a:gd name="connsiteX0" fmla="*/ 0 w 339850"/>
                  <a:gd name="connsiteY0" fmla="*/ 0 h 627717"/>
                  <a:gd name="connsiteX1" fmla="*/ 339850 w 339850"/>
                  <a:gd name="connsiteY1" fmla="*/ 79847 h 627717"/>
                  <a:gd name="connsiteX2" fmla="*/ 251366 w 339850"/>
                  <a:gd name="connsiteY2" fmla="*/ 328917 h 627717"/>
                  <a:gd name="connsiteX3" fmla="*/ 258169 w 339850"/>
                  <a:gd name="connsiteY3" fmla="*/ 627717 h 627717"/>
                  <a:gd name="connsiteX0" fmla="*/ 0 w 175896"/>
                  <a:gd name="connsiteY0" fmla="*/ 0 h 603744"/>
                  <a:gd name="connsiteX1" fmla="*/ 175896 w 175896"/>
                  <a:gd name="connsiteY1" fmla="*/ 55874 h 603744"/>
                  <a:gd name="connsiteX2" fmla="*/ 87412 w 175896"/>
                  <a:gd name="connsiteY2" fmla="*/ 304944 h 603744"/>
                  <a:gd name="connsiteX3" fmla="*/ 94215 w 175896"/>
                  <a:gd name="connsiteY3" fmla="*/ 603744 h 603744"/>
                  <a:gd name="connsiteX0" fmla="*/ 88484 w 88484"/>
                  <a:gd name="connsiteY0" fmla="*/ 0 h 547870"/>
                  <a:gd name="connsiteX1" fmla="*/ 0 w 88484"/>
                  <a:gd name="connsiteY1" fmla="*/ 249070 h 547870"/>
                  <a:gd name="connsiteX2" fmla="*/ 6803 w 88484"/>
                  <a:gd name="connsiteY2" fmla="*/ 547870 h 547870"/>
                  <a:gd name="connsiteX0" fmla="*/ 88485 w 88485"/>
                  <a:gd name="connsiteY0" fmla="*/ 0 h 547870"/>
                  <a:gd name="connsiteX1" fmla="*/ 0 w 88485"/>
                  <a:gd name="connsiteY1" fmla="*/ 68995 h 547870"/>
                  <a:gd name="connsiteX2" fmla="*/ 6804 w 88485"/>
                  <a:gd name="connsiteY2" fmla="*/ 547870 h 547870"/>
                  <a:gd name="connsiteX0" fmla="*/ 94824 w 94824"/>
                  <a:gd name="connsiteY0" fmla="*/ 0 h 547870"/>
                  <a:gd name="connsiteX1" fmla="*/ 6339 w 94824"/>
                  <a:gd name="connsiteY1" fmla="*/ 68995 h 547870"/>
                  <a:gd name="connsiteX2" fmla="*/ 0 w 94824"/>
                  <a:gd name="connsiteY2" fmla="*/ 547870 h 547870"/>
                  <a:gd name="connsiteX0" fmla="*/ 94825 w 94825"/>
                  <a:gd name="connsiteY0" fmla="*/ 0 h 547870"/>
                  <a:gd name="connsiteX1" fmla="*/ 0 w 94825"/>
                  <a:gd name="connsiteY1" fmla="*/ 68995 h 547870"/>
                  <a:gd name="connsiteX2" fmla="*/ 1 w 94825"/>
                  <a:gd name="connsiteY2" fmla="*/ 547870 h 547870"/>
                  <a:gd name="connsiteX0" fmla="*/ 170566 w 170566"/>
                  <a:gd name="connsiteY0" fmla="*/ 0 h 547871"/>
                  <a:gd name="connsiteX1" fmla="*/ 0 w 170566"/>
                  <a:gd name="connsiteY1" fmla="*/ 68996 h 547871"/>
                  <a:gd name="connsiteX2" fmla="*/ 1 w 170566"/>
                  <a:gd name="connsiteY2" fmla="*/ 547871 h 547871"/>
                  <a:gd name="connsiteX0" fmla="*/ 170565 w 170565"/>
                  <a:gd name="connsiteY0" fmla="*/ 0 h 547871"/>
                  <a:gd name="connsiteX1" fmla="*/ 1 w 170565"/>
                  <a:gd name="connsiteY1" fmla="*/ 21548 h 547871"/>
                  <a:gd name="connsiteX2" fmla="*/ 0 w 170565"/>
                  <a:gd name="connsiteY2" fmla="*/ 547871 h 547871"/>
                  <a:gd name="connsiteX0" fmla="*/ 170565 w 170565"/>
                  <a:gd name="connsiteY0" fmla="*/ 0 h 547871"/>
                  <a:gd name="connsiteX1" fmla="*/ 0 w 170565"/>
                  <a:gd name="connsiteY1" fmla="*/ 36231 h 547871"/>
                  <a:gd name="connsiteX2" fmla="*/ 0 w 170565"/>
                  <a:gd name="connsiteY2" fmla="*/ 547871 h 547871"/>
                  <a:gd name="connsiteX0" fmla="*/ 240495 w 240495"/>
                  <a:gd name="connsiteY0" fmla="*/ 0 h 526322"/>
                  <a:gd name="connsiteX1" fmla="*/ 0 w 240495"/>
                  <a:gd name="connsiteY1" fmla="*/ 14682 h 526322"/>
                  <a:gd name="connsiteX2" fmla="*/ 0 w 240495"/>
                  <a:gd name="connsiteY2" fmla="*/ 526322 h 526322"/>
                  <a:gd name="connsiteX0" fmla="*/ 240495 w 240495"/>
                  <a:gd name="connsiteY0" fmla="*/ 0 h 526322"/>
                  <a:gd name="connsiteX1" fmla="*/ 2 w 240495"/>
                  <a:gd name="connsiteY1" fmla="*/ 151937 h 526322"/>
                  <a:gd name="connsiteX2" fmla="*/ 0 w 240495"/>
                  <a:gd name="connsiteY2" fmla="*/ 526322 h 526322"/>
                  <a:gd name="connsiteX0" fmla="*/ 240495 w 240495"/>
                  <a:gd name="connsiteY0" fmla="*/ 0 h 526322"/>
                  <a:gd name="connsiteX1" fmla="*/ 239423 w 240495"/>
                  <a:gd name="connsiteY1" fmla="*/ 35636 h 526322"/>
                  <a:gd name="connsiteX2" fmla="*/ 2 w 240495"/>
                  <a:gd name="connsiteY2" fmla="*/ 151937 h 526322"/>
                  <a:gd name="connsiteX3" fmla="*/ 0 w 240495"/>
                  <a:gd name="connsiteY3" fmla="*/ 526322 h 526322"/>
                  <a:gd name="connsiteX0" fmla="*/ 239423 w 239423"/>
                  <a:gd name="connsiteY0" fmla="*/ 0 h 490686"/>
                  <a:gd name="connsiteX1" fmla="*/ 2 w 239423"/>
                  <a:gd name="connsiteY1" fmla="*/ 116301 h 490686"/>
                  <a:gd name="connsiteX2" fmla="*/ 0 w 239423"/>
                  <a:gd name="connsiteY2" fmla="*/ 490686 h 490686"/>
                  <a:gd name="connsiteX0" fmla="*/ 0 w 199244"/>
                  <a:gd name="connsiteY0" fmla="*/ 0 h 552507"/>
                  <a:gd name="connsiteX1" fmla="*/ 199244 w 199244"/>
                  <a:gd name="connsiteY1" fmla="*/ 178122 h 552507"/>
                  <a:gd name="connsiteX2" fmla="*/ 199242 w 199244"/>
                  <a:gd name="connsiteY2" fmla="*/ 552507 h 552507"/>
                  <a:gd name="connsiteX0" fmla="*/ 0 w 199245"/>
                  <a:gd name="connsiteY0" fmla="*/ 0 h 552507"/>
                  <a:gd name="connsiteX1" fmla="*/ 199245 w 199245"/>
                  <a:gd name="connsiteY1" fmla="*/ 192696 h 552507"/>
                  <a:gd name="connsiteX2" fmla="*/ 199242 w 199245"/>
                  <a:gd name="connsiteY2" fmla="*/ 552507 h 552507"/>
                  <a:gd name="connsiteX0" fmla="*/ 0 w 199245"/>
                  <a:gd name="connsiteY0" fmla="*/ 0 h 552507"/>
                  <a:gd name="connsiteX1" fmla="*/ 199245 w 199245"/>
                  <a:gd name="connsiteY1" fmla="*/ 311112 h 552507"/>
                  <a:gd name="connsiteX2" fmla="*/ 199242 w 199245"/>
                  <a:gd name="connsiteY2" fmla="*/ 552507 h 552507"/>
                  <a:gd name="connsiteX0" fmla="*/ 0 w 199244"/>
                  <a:gd name="connsiteY0" fmla="*/ 0 h 552507"/>
                  <a:gd name="connsiteX1" fmla="*/ 199244 w 199244"/>
                  <a:gd name="connsiteY1" fmla="*/ 127408 h 552507"/>
                  <a:gd name="connsiteX2" fmla="*/ 199242 w 199244"/>
                  <a:gd name="connsiteY2" fmla="*/ 552507 h 552507"/>
                  <a:gd name="connsiteX0" fmla="*/ 0 w 83888"/>
                  <a:gd name="connsiteY0" fmla="*/ 0 h 508055"/>
                  <a:gd name="connsiteX1" fmla="*/ 83888 w 83888"/>
                  <a:gd name="connsiteY1" fmla="*/ 82956 h 508055"/>
                  <a:gd name="connsiteX2" fmla="*/ 83886 w 83888"/>
                  <a:gd name="connsiteY2" fmla="*/ 508055 h 508055"/>
                  <a:gd name="connsiteX0" fmla="*/ 0 w 72315"/>
                  <a:gd name="connsiteY0" fmla="*/ 0 h 515126"/>
                  <a:gd name="connsiteX1" fmla="*/ 72315 w 72315"/>
                  <a:gd name="connsiteY1" fmla="*/ 90027 h 515126"/>
                  <a:gd name="connsiteX2" fmla="*/ 72313 w 72315"/>
                  <a:gd name="connsiteY2" fmla="*/ 515126 h 515126"/>
                  <a:gd name="connsiteX0" fmla="*/ 0 w 72314"/>
                  <a:gd name="connsiteY0" fmla="*/ 0 h 515126"/>
                  <a:gd name="connsiteX1" fmla="*/ 72314 w 72314"/>
                  <a:gd name="connsiteY1" fmla="*/ 76608 h 515126"/>
                  <a:gd name="connsiteX2" fmla="*/ 72313 w 72314"/>
                  <a:gd name="connsiteY2" fmla="*/ 515126 h 515126"/>
                  <a:gd name="connsiteX0" fmla="*/ 0 w 72314"/>
                  <a:gd name="connsiteY0" fmla="*/ 0 h 515126"/>
                  <a:gd name="connsiteX1" fmla="*/ 72314 w 72314"/>
                  <a:gd name="connsiteY1" fmla="*/ 39242 h 515126"/>
                  <a:gd name="connsiteX2" fmla="*/ 72313 w 72314"/>
                  <a:gd name="connsiteY2" fmla="*/ 515126 h 515126"/>
                  <a:gd name="connsiteX0" fmla="*/ 0 w 72317"/>
                  <a:gd name="connsiteY0" fmla="*/ 0 h 515126"/>
                  <a:gd name="connsiteX1" fmla="*/ 72317 w 72317"/>
                  <a:gd name="connsiteY1" fmla="*/ 60387 h 515126"/>
                  <a:gd name="connsiteX2" fmla="*/ 72313 w 72317"/>
                  <a:gd name="connsiteY2" fmla="*/ 515126 h 5151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2317" h="515126">
                    <a:moveTo>
                      <a:pt x="0" y="0"/>
                    </a:moveTo>
                    <a:lnTo>
                      <a:pt x="72317" y="60387"/>
                    </a:lnTo>
                    <a:cubicBezTo>
                      <a:pt x="72316" y="185182"/>
                      <a:pt x="72314" y="390331"/>
                      <a:pt x="72313" y="515126"/>
                    </a:cubicBezTo>
                  </a:path>
                </a:pathLst>
              </a:custGeom>
              <a:ln w="19050">
                <a:solidFill>
                  <a:schemeClr val="bg1">
                    <a:alpha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33" name="Elbow Connector 532"/>
              <p:cNvCxnSpPr>
                <a:stCxn id="353" idx="3"/>
                <a:endCxn id="337" idx="6"/>
              </p:cNvCxnSpPr>
              <p:nvPr/>
            </p:nvCxnSpPr>
            <p:spPr bwMode="gray">
              <a:xfrm>
                <a:off x="5141848" y="922145"/>
                <a:ext cx="67671" cy="286705"/>
              </a:xfrm>
              <a:prstGeom prst="bentConnector3">
                <a:avLst>
                  <a:gd name="adj1" fmla="val 432340"/>
                </a:avLst>
              </a:prstGeom>
              <a:ln w="19050">
                <a:solidFill>
                  <a:schemeClr val="bg1">
                    <a:alpha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4" name="Elbow Connector 481"/>
              <p:cNvCxnSpPr>
                <a:stCxn id="348" idx="4"/>
                <a:endCxn id="359" idx="1"/>
              </p:cNvCxnSpPr>
              <p:nvPr/>
            </p:nvCxnSpPr>
            <p:spPr bwMode="gray">
              <a:xfrm rot="16200000" flipH="1">
                <a:off x="4715428" y="1276954"/>
                <a:ext cx="193099" cy="191829"/>
              </a:xfrm>
              <a:prstGeom prst="bentConnector2">
                <a:avLst/>
              </a:prstGeom>
              <a:ln w="19050">
                <a:solidFill>
                  <a:schemeClr val="bg1">
                    <a:alpha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5" name="Freeform 534"/>
              <p:cNvSpPr/>
              <p:nvPr/>
            </p:nvSpPr>
            <p:spPr bwMode="gray">
              <a:xfrm rot="16200000" flipV="1">
                <a:off x="4611026" y="716872"/>
                <a:ext cx="106896" cy="846673"/>
              </a:xfrm>
              <a:custGeom>
                <a:avLst/>
                <a:gdLst>
                  <a:gd name="connsiteX0" fmla="*/ 17929 w 2848535"/>
                  <a:gd name="connsiteY0" fmla="*/ 181536 h 199465"/>
                  <a:gd name="connsiteX1" fmla="*/ 320488 w 2848535"/>
                  <a:gd name="connsiteY1" fmla="*/ 181536 h 199465"/>
                  <a:gd name="connsiteX2" fmla="*/ 421341 w 2848535"/>
                  <a:gd name="connsiteY2" fmla="*/ 73959 h 199465"/>
                  <a:gd name="connsiteX3" fmla="*/ 2848535 w 2848535"/>
                  <a:gd name="connsiteY3" fmla="*/ 0 h 199465"/>
                  <a:gd name="connsiteX4" fmla="*/ 2848535 w 2848535"/>
                  <a:gd name="connsiteY4" fmla="*/ 0 h 199465"/>
                  <a:gd name="connsiteX0" fmla="*/ 0 w 2830606"/>
                  <a:gd name="connsiteY0" fmla="*/ 181536 h 199465"/>
                  <a:gd name="connsiteX1" fmla="*/ 302559 w 2830606"/>
                  <a:gd name="connsiteY1" fmla="*/ 181536 h 199465"/>
                  <a:gd name="connsiteX2" fmla="*/ 403412 w 2830606"/>
                  <a:gd name="connsiteY2" fmla="*/ 73959 h 199465"/>
                  <a:gd name="connsiteX3" fmla="*/ 2830606 w 2830606"/>
                  <a:gd name="connsiteY3" fmla="*/ 0 h 199465"/>
                  <a:gd name="connsiteX4" fmla="*/ 2830606 w 2830606"/>
                  <a:gd name="connsiteY4" fmla="*/ 0 h 199465"/>
                  <a:gd name="connsiteX0" fmla="*/ 0 w 2830606"/>
                  <a:gd name="connsiteY0" fmla="*/ 181536 h 181536"/>
                  <a:gd name="connsiteX1" fmla="*/ 302559 w 2830606"/>
                  <a:gd name="connsiteY1" fmla="*/ 181536 h 181536"/>
                  <a:gd name="connsiteX2" fmla="*/ 403412 w 2830606"/>
                  <a:gd name="connsiteY2" fmla="*/ 73959 h 181536"/>
                  <a:gd name="connsiteX3" fmla="*/ 2830606 w 2830606"/>
                  <a:gd name="connsiteY3" fmla="*/ 0 h 181536"/>
                  <a:gd name="connsiteX4" fmla="*/ 2830606 w 2830606"/>
                  <a:gd name="connsiteY4" fmla="*/ 0 h 181536"/>
                  <a:gd name="connsiteX0" fmla="*/ 0 w 2830606"/>
                  <a:gd name="connsiteY0" fmla="*/ 181536 h 181536"/>
                  <a:gd name="connsiteX1" fmla="*/ 302559 w 2830606"/>
                  <a:gd name="connsiteY1" fmla="*/ 181536 h 181536"/>
                  <a:gd name="connsiteX2" fmla="*/ 403412 w 2830606"/>
                  <a:gd name="connsiteY2" fmla="*/ 73959 h 181536"/>
                  <a:gd name="connsiteX3" fmla="*/ 2830606 w 2830606"/>
                  <a:gd name="connsiteY3" fmla="*/ 0 h 181536"/>
                  <a:gd name="connsiteX4" fmla="*/ 2830606 w 2830606"/>
                  <a:gd name="connsiteY4" fmla="*/ 0 h 181536"/>
                  <a:gd name="connsiteX0" fmla="*/ 0 w 2830606"/>
                  <a:gd name="connsiteY0" fmla="*/ 181536 h 181536"/>
                  <a:gd name="connsiteX1" fmla="*/ 302559 w 2830606"/>
                  <a:gd name="connsiteY1" fmla="*/ 181536 h 181536"/>
                  <a:gd name="connsiteX2" fmla="*/ 477371 w 2830606"/>
                  <a:gd name="connsiteY2" fmla="*/ 15688 h 181536"/>
                  <a:gd name="connsiteX3" fmla="*/ 2830606 w 2830606"/>
                  <a:gd name="connsiteY3" fmla="*/ 0 h 181536"/>
                  <a:gd name="connsiteX4" fmla="*/ 2830606 w 2830606"/>
                  <a:gd name="connsiteY4" fmla="*/ 0 h 181536"/>
                  <a:gd name="connsiteX0" fmla="*/ 0 w 2830606"/>
                  <a:gd name="connsiteY0" fmla="*/ 181536 h 181536"/>
                  <a:gd name="connsiteX1" fmla="*/ 302559 w 2830606"/>
                  <a:gd name="connsiteY1" fmla="*/ 181536 h 181536"/>
                  <a:gd name="connsiteX2" fmla="*/ 477371 w 2830606"/>
                  <a:gd name="connsiteY2" fmla="*/ 15688 h 181536"/>
                  <a:gd name="connsiteX3" fmla="*/ 2830606 w 2830606"/>
                  <a:gd name="connsiteY3" fmla="*/ 0 h 181536"/>
                  <a:gd name="connsiteX4" fmla="*/ 2810436 w 2830606"/>
                  <a:gd name="connsiteY4" fmla="*/ 13447 h 181536"/>
                  <a:gd name="connsiteX0" fmla="*/ 0 w 2830606"/>
                  <a:gd name="connsiteY0" fmla="*/ 186018 h 186018"/>
                  <a:gd name="connsiteX1" fmla="*/ 302559 w 2830606"/>
                  <a:gd name="connsiteY1" fmla="*/ 186018 h 186018"/>
                  <a:gd name="connsiteX2" fmla="*/ 477371 w 2830606"/>
                  <a:gd name="connsiteY2" fmla="*/ 0 h 186018"/>
                  <a:gd name="connsiteX3" fmla="*/ 2830606 w 2830606"/>
                  <a:gd name="connsiteY3" fmla="*/ 4482 h 186018"/>
                  <a:gd name="connsiteX4" fmla="*/ 2810436 w 2830606"/>
                  <a:gd name="connsiteY4" fmla="*/ 17929 h 186018"/>
                  <a:gd name="connsiteX0" fmla="*/ 0 w 2830606"/>
                  <a:gd name="connsiteY0" fmla="*/ 186018 h 186018"/>
                  <a:gd name="connsiteX1" fmla="*/ 302559 w 2830606"/>
                  <a:gd name="connsiteY1" fmla="*/ 186018 h 186018"/>
                  <a:gd name="connsiteX2" fmla="*/ 477371 w 2830606"/>
                  <a:gd name="connsiteY2" fmla="*/ 0 h 186018"/>
                  <a:gd name="connsiteX3" fmla="*/ 2830606 w 2830606"/>
                  <a:gd name="connsiteY3" fmla="*/ 4482 h 186018"/>
                  <a:gd name="connsiteX0" fmla="*/ 0 w 3211606"/>
                  <a:gd name="connsiteY0" fmla="*/ 0 h 567018"/>
                  <a:gd name="connsiteX1" fmla="*/ 683559 w 3211606"/>
                  <a:gd name="connsiteY1" fmla="*/ 567018 h 567018"/>
                  <a:gd name="connsiteX2" fmla="*/ 858371 w 3211606"/>
                  <a:gd name="connsiteY2" fmla="*/ 381000 h 567018"/>
                  <a:gd name="connsiteX3" fmla="*/ 3211606 w 3211606"/>
                  <a:gd name="connsiteY3" fmla="*/ 385482 h 567018"/>
                  <a:gd name="connsiteX0" fmla="*/ 0 w 3211606"/>
                  <a:gd name="connsiteY0" fmla="*/ 0 h 385482"/>
                  <a:gd name="connsiteX1" fmla="*/ 0 w 3211606"/>
                  <a:gd name="connsiteY1" fmla="*/ 228600 h 385482"/>
                  <a:gd name="connsiteX2" fmla="*/ 858371 w 3211606"/>
                  <a:gd name="connsiteY2" fmla="*/ 381000 h 385482"/>
                  <a:gd name="connsiteX3" fmla="*/ 3211606 w 3211606"/>
                  <a:gd name="connsiteY3" fmla="*/ 385482 h 385482"/>
                  <a:gd name="connsiteX0" fmla="*/ 0 w 3211606"/>
                  <a:gd name="connsiteY0" fmla="*/ 0 h 385482"/>
                  <a:gd name="connsiteX1" fmla="*/ 0 w 3211606"/>
                  <a:gd name="connsiteY1" fmla="*/ 228600 h 385482"/>
                  <a:gd name="connsiteX2" fmla="*/ 914400 w 3211606"/>
                  <a:gd name="connsiteY2" fmla="*/ 228600 h 385482"/>
                  <a:gd name="connsiteX3" fmla="*/ 3211606 w 3211606"/>
                  <a:gd name="connsiteY3" fmla="*/ 385482 h 385482"/>
                  <a:gd name="connsiteX0" fmla="*/ 0 w 914400"/>
                  <a:gd name="connsiteY0" fmla="*/ 0 h 381000"/>
                  <a:gd name="connsiteX1" fmla="*/ 0 w 914400"/>
                  <a:gd name="connsiteY1" fmla="*/ 228600 h 381000"/>
                  <a:gd name="connsiteX2" fmla="*/ 914400 w 914400"/>
                  <a:gd name="connsiteY2" fmla="*/ 228600 h 381000"/>
                  <a:gd name="connsiteX3" fmla="*/ 914400 w 914400"/>
                  <a:gd name="connsiteY3" fmla="*/ 381000 h 381000"/>
                  <a:gd name="connsiteX0" fmla="*/ 0 w 914400"/>
                  <a:gd name="connsiteY0" fmla="*/ 0 h 471678"/>
                  <a:gd name="connsiteX1" fmla="*/ 0 w 914400"/>
                  <a:gd name="connsiteY1" fmla="*/ 228600 h 471678"/>
                  <a:gd name="connsiteX2" fmla="*/ 914400 w 914400"/>
                  <a:gd name="connsiteY2" fmla="*/ 228600 h 471678"/>
                  <a:gd name="connsiteX3" fmla="*/ 891540 w 914400"/>
                  <a:gd name="connsiteY3" fmla="*/ 471678 h 471678"/>
                  <a:gd name="connsiteX0" fmla="*/ 0 w 891540"/>
                  <a:gd name="connsiteY0" fmla="*/ 0 h 471678"/>
                  <a:gd name="connsiteX1" fmla="*/ 0 w 891540"/>
                  <a:gd name="connsiteY1" fmla="*/ 228600 h 471678"/>
                  <a:gd name="connsiteX2" fmla="*/ 643890 w 891540"/>
                  <a:gd name="connsiteY2" fmla="*/ 267462 h 471678"/>
                  <a:gd name="connsiteX3" fmla="*/ 891540 w 891540"/>
                  <a:gd name="connsiteY3" fmla="*/ 471678 h 471678"/>
                  <a:gd name="connsiteX0" fmla="*/ 0 w 891540"/>
                  <a:gd name="connsiteY0" fmla="*/ 0 h 471678"/>
                  <a:gd name="connsiteX1" fmla="*/ 26670 w 891540"/>
                  <a:gd name="connsiteY1" fmla="*/ 257746 h 471678"/>
                  <a:gd name="connsiteX2" fmla="*/ 643890 w 891540"/>
                  <a:gd name="connsiteY2" fmla="*/ 267462 h 471678"/>
                  <a:gd name="connsiteX3" fmla="*/ 891540 w 891540"/>
                  <a:gd name="connsiteY3" fmla="*/ 471678 h 471678"/>
                  <a:gd name="connsiteX0" fmla="*/ 0 w 891540"/>
                  <a:gd name="connsiteY0" fmla="*/ 0 h 471678"/>
                  <a:gd name="connsiteX1" fmla="*/ 7620 w 891540"/>
                  <a:gd name="connsiteY1" fmla="*/ 267461 h 471678"/>
                  <a:gd name="connsiteX2" fmla="*/ 643890 w 891540"/>
                  <a:gd name="connsiteY2" fmla="*/ 267462 h 471678"/>
                  <a:gd name="connsiteX3" fmla="*/ 891540 w 891540"/>
                  <a:gd name="connsiteY3" fmla="*/ 471678 h 471678"/>
                  <a:gd name="connsiteX0" fmla="*/ 0 w 883920"/>
                  <a:gd name="connsiteY0" fmla="*/ 0 h 204217"/>
                  <a:gd name="connsiteX1" fmla="*/ 636270 w 883920"/>
                  <a:gd name="connsiteY1" fmla="*/ 1 h 204217"/>
                  <a:gd name="connsiteX2" fmla="*/ 883920 w 883920"/>
                  <a:gd name="connsiteY2" fmla="*/ 204217 h 204217"/>
                  <a:gd name="connsiteX0" fmla="*/ 0 w 883920"/>
                  <a:gd name="connsiteY0" fmla="*/ 0 h 204217"/>
                  <a:gd name="connsiteX1" fmla="*/ 557948 w 883920"/>
                  <a:gd name="connsiteY1" fmla="*/ 1 h 204217"/>
                  <a:gd name="connsiteX2" fmla="*/ 883920 w 883920"/>
                  <a:gd name="connsiteY2" fmla="*/ 204217 h 204217"/>
                  <a:gd name="connsiteX0" fmla="*/ 0 w 788308"/>
                  <a:gd name="connsiteY0" fmla="*/ 0 h 309556"/>
                  <a:gd name="connsiteX1" fmla="*/ 557948 w 788308"/>
                  <a:gd name="connsiteY1" fmla="*/ 1 h 309556"/>
                  <a:gd name="connsiteX2" fmla="*/ 788308 w 788308"/>
                  <a:gd name="connsiteY2" fmla="*/ 309556 h 309556"/>
                  <a:gd name="connsiteX0" fmla="*/ 0 w 788308"/>
                  <a:gd name="connsiteY0" fmla="*/ 0 h 309556"/>
                  <a:gd name="connsiteX1" fmla="*/ 451372 w 788308"/>
                  <a:gd name="connsiteY1" fmla="*/ 0 h 309556"/>
                  <a:gd name="connsiteX2" fmla="*/ 788308 w 788308"/>
                  <a:gd name="connsiteY2" fmla="*/ 309556 h 309556"/>
                  <a:gd name="connsiteX0" fmla="*/ 0 w 788308"/>
                  <a:gd name="connsiteY0" fmla="*/ 0 h 309556"/>
                  <a:gd name="connsiteX1" fmla="*/ 451372 w 788308"/>
                  <a:gd name="connsiteY1" fmla="*/ 0 h 309556"/>
                  <a:gd name="connsiteX2" fmla="*/ 788308 w 788308"/>
                  <a:gd name="connsiteY2" fmla="*/ 135461 h 309556"/>
                  <a:gd name="connsiteX3" fmla="*/ 788308 w 788308"/>
                  <a:gd name="connsiteY3" fmla="*/ 309556 h 309556"/>
                  <a:gd name="connsiteX0" fmla="*/ 0 w 788308"/>
                  <a:gd name="connsiteY0" fmla="*/ 0 h 822004"/>
                  <a:gd name="connsiteX1" fmla="*/ 451372 w 788308"/>
                  <a:gd name="connsiteY1" fmla="*/ 0 h 822004"/>
                  <a:gd name="connsiteX2" fmla="*/ 788308 w 788308"/>
                  <a:gd name="connsiteY2" fmla="*/ 135461 h 822004"/>
                  <a:gd name="connsiteX3" fmla="*/ 788308 w 788308"/>
                  <a:gd name="connsiteY3" fmla="*/ 822004 h 822004"/>
                  <a:gd name="connsiteX0" fmla="*/ 0 w 788308"/>
                  <a:gd name="connsiteY0" fmla="*/ 2 h 822006"/>
                  <a:gd name="connsiteX1" fmla="*/ 230883 w 788308"/>
                  <a:gd name="connsiteY1" fmla="*/ 0 h 822006"/>
                  <a:gd name="connsiteX2" fmla="*/ 451372 w 788308"/>
                  <a:gd name="connsiteY2" fmla="*/ 2 h 822006"/>
                  <a:gd name="connsiteX3" fmla="*/ 788308 w 788308"/>
                  <a:gd name="connsiteY3" fmla="*/ 135463 h 822006"/>
                  <a:gd name="connsiteX4" fmla="*/ 788308 w 788308"/>
                  <a:gd name="connsiteY4" fmla="*/ 822006 h 822006"/>
                  <a:gd name="connsiteX0" fmla="*/ 1 w 557426"/>
                  <a:gd name="connsiteY0" fmla="*/ 0 h 822006"/>
                  <a:gd name="connsiteX1" fmla="*/ 220490 w 557426"/>
                  <a:gd name="connsiteY1" fmla="*/ 2 h 822006"/>
                  <a:gd name="connsiteX2" fmla="*/ 557426 w 557426"/>
                  <a:gd name="connsiteY2" fmla="*/ 135463 h 822006"/>
                  <a:gd name="connsiteX3" fmla="*/ 557426 w 557426"/>
                  <a:gd name="connsiteY3" fmla="*/ 822006 h 822006"/>
                  <a:gd name="connsiteX0" fmla="*/ -1 w 336935"/>
                  <a:gd name="connsiteY0" fmla="*/ 0 h 822004"/>
                  <a:gd name="connsiteX1" fmla="*/ 336935 w 336935"/>
                  <a:gd name="connsiteY1" fmla="*/ 135461 h 822004"/>
                  <a:gd name="connsiteX2" fmla="*/ 336935 w 336935"/>
                  <a:gd name="connsiteY2" fmla="*/ 822004 h 822004"/>
                  <a:gd name="connsiteX0" fmla="*/ 1 w 343857"/>
                  <a:gd name="connsiteY0" fmla="*/ 0 h 822004"/>
                  <a:gd name="connsiteX1" fmla="*/ 336937 w 343857"/>
                  <a:gd name="connsiteY1" fmla="*/ 135461 h 822004"/>
                  <a:gd name="connsiteX2" fmla="*/ 343857 w 343857"/>
                  <a:gd name="connsiteY2" fmla="*/ 750610 h 822004"/>
                  <a:gd name="connsiteX3" fmla="*/ 336937 w 343857"/>
                  <a:gd name="connsiteY3" fmla="*/ 822004 h 822004"/>
                  <a:gd name="connsiteX0" fmla="*/ -1 w 343855"/>
                  <a:gd name="connsiteY0" fmla="*/ 0 h 750610"/>
                  <a:gd name="connsiteX1" fmla="*/ 336935 w 343855"/>
                  <a:gd name="connsiteY1" fmla="*/ 135461 h 750610"/>
                  <a:gd name="connsiteX2" fmla="*/ 343855 w 343855"/>
                  <a:gd name="connsiteY2" fmla="*/ 750610 h 750610"/>
                  <a:gd name="connsiteX3" fmla="*/ 13842 w 343855"/>
                  <a:gd name="connsiteY3" fmla="*/ 749418 h 750610"/>
                  <a:gd name="connsiteX0" fmla="*/ 1 w 339243"/>
                  <a:gd name="connsiteY0" fmla="*/ 0 h 750610"/>
                  <a:gd name="connsiteX1" fmla="*/ 336937 w 339243"/>
                  <a:gd name="connsiteY1" fmla="*/ 135461 h 750610"/>
                  <a:gd name="connsiteX2" fmla="*/ 330023 w 339243"/>
                  <a:gd name="connsiteY2" fmla="*/ 750610 h 750610"/>
                  <a:gd name="connsiteX3" fmla="*/ 13844 w 339243"/>
                  <a:gd name="connsiteY3" fmla="*/ 749418 h 750610"/>
                  <a:gd name="connsiteX0" fmla="*/ 0 w 339243"/>
                  <a:gd name="connsiteY0" fmla="*/ 0 h 750610"/>
                  <a:gd name="connsiteX1" fmla="*/ 336936 w 339243"/>
                  <a:gd name="connsiteY1" fmla="*/ 135461 h 750610"/>
                  <a:gd name="connsiteX2" fmla="*/ 330022 w 339243"/>
                  <a:gd name="connsiteY2" fmla="*/ 750610 h 750610"/>
                  <a:gd name="connsiteX0" fmla="*/ 0 w 339243"/>
                  <a:gd name="connsiteY0" fmla="*/ 0 h 604715"/>
                  <a:gd name="connsiteX1" fmla="*/ 336936 w 339243"/>
                  <a:gd name="connsiteY1" fmla="*/ 135461 h 604715"/>
                  <a:gd name="connsiteX2" fmla="*/ 337770 w 339243"/>
                  <a:gd name="connsiteY2" fmla="*/ 604715 h 604715"/>
                  <a:gd name="connsiteX0" fmla="*/ 0 w 339243"/>
                  <a:gd name="connsiteY0" fmla="*/ 0 h 627717"/>
                  <a:gd name="connsiteX1" fmla="*/ 336936 w 339243"/>
                  <a:gd name="connsiteY1" fmla="*/ 135461 h 627717"/>
                  <a:gd name="connsiteX2" fmla="*/ 258169 w 339243"/>
                  <a:gd name="connsiteY2" fmla="*/ 627717 h 627717"/>
                  <a:gd name="connsiteX0" fmla="*/ 0 w 336936"/>
                  <a:gd name="connsiteY0" fmla="*/ 0 h 627717"/>
                  <a:gd name="connsiteX1" fmla="*/ 336936 w 336936"/>
                  <a:gd name="connsiteY1" fmla="*/ 135461 h 627717"/>
                  <a:gd name="connsiteX2" fmla="*/ 258169 w 336936"/>
                  <a:gd name="connsiteY2" fmla="*/ 627717 h 627717"/>
                  <a:gd name="connsiteX0" fmla="*/ 0 w 336936"/>
                  <a:gd name="connsiteY0" fmla="*/ 0 h 627717"/>
                  <a:gd name="connsiteX1" fmla="*/ 336936 w 336936"/>
                  <a:gd name="connsiteY1" fmla="*/ 135461 h 627717"/>
                  <a:gd name="connsiteX2" fmla="*/ 141489 w 336936"/>
                  <a:gd name="connsiteY2" fmla="*/ 560671 h 627717"/>
                  <a:gd name="connsiteX3" fmla="*/ 258169 w 336936"/>
                  <a:gd name="connsiteY3" fmla="*/ 627717 h 627717"/>
                  <a:gd name="connsiteX0" fmla="*/ 0 w 258169"/>
                  <a:gd name="connsiteY0" fmla="*/ 0 h 627717"/>
                  <a:gd name="connsiteX1" fmla="*/ 141489 w 258169"/>
                  <a:gd name="connsiteY1" fmla="*/ 63723 h 627717"/>
                  <a:gd name="connsiteX2" fmla="*/ 141489 w 258169"/>
                  <a:gd name="connsiteY2" fmla="*/ 560671 h 627717"/>
                  <a:gd name="connsiteX3" fmla="*/ 258169 w 258169"/>
                  <a:gd name="connsiteY3" fmla="*/ 627717 h 627717"/>
                  <a:gd name="connsiteX0" fmla="*/ 0 w 258169"/>
                  <a:gd name="connsiteY0" fmla="*/ 0 h 627717"/>
                  <a:gd name="connsiteX1" fmla="*/ 141489 w 258169"/>
                  <a:gd name="connsiteY1" fmla="*/ 63723 h 627717"/>
                  <a:gd name="connsiteX2" fmla="*/ 251366 w 258169"/>
                  <a:gd name="connsiteY2" fmla="*/ 328917 h 627717"/>
                  <a:gd name="connsiteX3" fmla="*/ 258169 w 258169"/>
                  <a:gd name="connsiteY3" fmla="*/ 627717 h 627717"/>
                  <a:gd name="connsiteX0" fmla="*/ 0 w 339850"/>
                  <a:gd name="connsiteY0" fmla="*/ 0 h 627717"/>
                  <a:gd name="connsiteX1" fmla="*/ 339850 w 339850"/>
                  <a:gd name="connsiteY1" fmla="*/ 79847 h 627717"/>
                  <a:gd name="connsiteX2" fmla="*/ 251366 w 339850"/>
                  <a:gd name="connsiteY2" fmla="*/ 328917 h 627717"/>
                  <a:gd name="connsiteX3" fmla="*/ 258169 w 339850"/>
                  <a:gd name="connsiteY3" fmla="*/ 627717 h 627717"/>
                  <a:gd name="connsiteX0" fmla="*/ 0 w 175896"/>
                  <a:gd name="connsiteY0" fmla="*/ 0 h 603744"/>
                  <a:gd name="connsiteX1" fmla="*/ 175896 w 175896"/>
                  <a:gd name="connsiteY1" fmla="*/ 55874 h 603744"/>
                  <a:gd name="connsiteX2" fmla="*/ 87412 w 175896"/>
                  <a:gd name="connsiteY2" fmla="*/ 304944 h 603744"/>
                  <a:gd name="connsiteX3" fmla="*/ 94215 w 175896"/>
                  <a:gd name="connsiteY3" fmla="*/ 603744 h 603744"/>
                  <a:gd name="connsiteX0" fmla="*/ 88484 w 88484"/>
                  <a:gd name="connsiteY0" fmla="*/ 0 h 547870"/>
                  <a:gd name="connsiteX1" fmla="*/ 0 w 88484"/>
                  <a:gd name="connsiteY1" fmla="*/ 249070 h 547870"/>
                  <a:gd name="connsiteX2" fmla="*/ 6803 w 88484"/>
                  <a:gd name="connsiteY2" fmla="*/ 547870 h 547870"/>
                  <a:gd name="connsiteX0" fmla="*/ 88485 w 88485"/>
                  <a:gd name="connsiteY0" fmla="*/ 0 h 547870"/>
                  <a:gd name="connsiteX1" fmla="*/ 0 w 88485"/>
                  <a:gd name="connsiteY1" fmla="*/ 68995 h 547870"/>
                  <a:gd name="connsiteX2" fmla="*/ 6804 w 88485"/>
                  <a:gd name="connsiteY2" fmla="*/ 547870 h 547870"/>
                  <a:gd name="connsiteX0" fmla="*/ 94824 w 94824"/>
                  <a:gd name="connsiteY0" fmla="*/ 0 h 547870"/>
                  <a:gd name="connsiteX1" fmla="*/ 6339 w 94824"/>
                  <a:gd name="connsiteY1" fmla="*/ 68995 h 547870"/>
                  <a:gd name="connsiteX2" fmla="*/ 0 w 94824"/>
                  <a:gd name="connsiteY2" fmla="*/ 547870 h 547870"/>
                  <a:gd name="connsiteX0" fmla="*/ 94825 w 94825"/>
                  <a:gd name="connsiteY0" fmla="*/ 0 h 547870"/>
                  <a:gd name="connsiteX1" fmla="*/ 0 w 94825"/>
                  <a:gd name="connsiteY1" fmla="*/ 68995 h 547870"/>
                  <a:gd name="connsiteX2" fmla="*/ 1 w 94825"/>
                  <a:gd name="connsiteY2" fmla="*/ 547870 h 547870"/>
                  <a:gd name="connsiteX0" fmla="*/ 170566 w 170566"/>
                  <a:gd name="connsiteY0" fmla="*/ 0 h 547871"/>
                  <a:gd name="connsiteX1" fmla="*/ 0 w 170566"/>
                  <a:gd name="connsiteY1" fmla="*/ 68996 h 547871"/>
                  <a:gd name="connsiteX2" fmla="*/ 1 w 170566"/>
                  <a:gd name="connsiteY2" fmla="*/ 547871 h 547871"/>
                  <a:gd name="connsiteX0" fmla="*/ 170565 w 170565"/>
                  <a:gd name="connsiteY0" fmla="*/ 0 h 547871"/>
                  <a:gd name="connsiteX1" fmla="*/ 1 w 170565"/>
                  <a:gd name="connsiteY1" fmla="*/ 21548 h 547871"/>
                  <a:gd name="connsiteX2" fmla="*/ 0 w 170565"/>
                  <a:gd name="connsiteY2" fmla="*/ 547871 h 547871"/>
                  <a:gd name="connsiteX0" fmla="*/ 170565 w 170565"/>
                  <a:gd name="connsiteY0" fmla="*/ 0 h 547871"/>
                  <a:gd name="connsiteX1" fmla="*/ 0 w 170565"/>
                  <a:gd name="connsiteY1" fmla="*/ 36231 h 547871"/>
                  <a:gd name="connsiteX2" fmla="*/ 0 w 170565"/>
                  <a:gd name="connsiteY2" fmla="*/ 547871 h 547871"/>
                  <a:gd name="connsiteX0" fmla="*/ 240495 w 240495"/>
                  <a:gd name="connsiteY0" fmla="*/ 0 h 526322"/>
                  <a:gd name="connsiteX1" fmla="*/ 0 w 240495"/>
                  <a:gd name="connsiteY1" fmla="*/ 14682 h 526322"/>
                  <a:gd name="connsiteX2" fmla="*/ 0 w 240495"/>
                  <a:gd name="connsiteY2" fmla="*/ 526322 h 526322"/>
                  <a:gd name="connsiteX0" fmla="*/ 240495 w 240495"/>
                  <a:gd name="connsiteY0" fmla="*/ 0 h 526322"/>
                  <a:gd name="connsiteX1" fmla="*/ 2 w 240495"/>
                  <a:gd name="connsiteY1" fmla="*/ 151937 h 526322"/>
                  <a:gd name="connsiteX2" fmla="*/ 0 w 240495"/>
                  <a:gd name="connsiteY2" fmla="*/ 526322 h 526322"/>
                  <a:gd name="connsiteX0" fmla="*/ 240495 w 240495"/>
                  <a:gd name="connsiteY0" fmla="*/ 0 h 526322"/>
                  <a:gd name="connsiteX1" fmla="*/ 239423 w 240495"/>
                  <a:gd name="connsiteY1" fmla="*/ 35636 h 526322"/>
                  <a:gd name="connsiteX2" fmla="*/ 2 w 240495"/>
                  <a:gd name="connsiteY2" fmla="*/ 151937 h 526322"/>
                  <a:gd name="connsiteX3" fmla="*/ 0 w 240495"/>
                  <a:gd name="connsiteY3" fmla="*/ 526322 h 526322"/>
                  <a:gd name="connsiteX0" fmla="*/ 239423 w 239423"/>
                  <a:gd name="connsiteY0" fmla="*/ 0 h 490686"/>
                  <a:gd name="connsiteX1" fmla="*/ 2 w 239423"/>
                  <a:gd name="connsiteY1" fmla="*/ 116301 h 490686"/>
                  <a:gd name="connsiteX2" fmla="*/ 0 w 239423"/>
                  <a:gd name="connsiteY2" fmla="*/ 490686 h 490686"/>
                  <a:gd name="connsiteX0" fmla="*/ 0 w 199244"/>
                  <a:gd name="connsiteY0" fmla="*/ 0 h 552507"/>
                  <a:gd name="connsiteX1" fmla="*/ 199244 w 199244"/>
                  <a:gd name="connsiteY1" fmla="*/ 178122 h 552507"/>
                  <a:gd name="connsiteX2" fmla="*/ 199242 w 199244"/>
                  <a:gd name="connsiteY2" fmla="*/ 552507 h 552507"/>
                  <a:gd name="connsiteX0" fmla="*/ 0 w 199245"/>
                  <a:gd name="connsiteY0" fmla="*/ 0 h 552507"/>
                  <a:gd name="connsiteX1" fmla="*/ 199245 w 199245"/>
                  <a:gd name="connsiteY1" fmla="*/ 192696 h 552507"/>
                  <a:gd name="connsiteX2" fmla="*/ 199242 w 199245"/>
                  <a:gd name="connsiteY2" fmla="*/ 552507 h 552507"/>
                  <a:gd name="connsiteX0" fmla="*/ 0 w 199245"/>
                  <a:gd name="connsiteY0" fmla="*/ 0 h 552507"/>
                  <a:gd name="connsiteX1" fmla="*/ 199245 w 199245"/>
                  <a:gd name="connsiteY1" fmla="*/ 311112 h 552507"/>
                  <a:gd name="connsiteX2" fmla="*/ 199242 w 199245"/>
                  <a:gd name="connsiteY2" fmla="*/ 552507 h 552507"/>
                  <a:gd name="connsiteX0" fmla="*/ 0 w 199244"/>
                  <a:gd name="connsiteY0" fmla="*/ 0 h 552507"/>
                  <a:gd name="connsiteX1" fmla="*/ 199244 w 199244"/>
                  <a:gd name="connsiteY1" fmla="*/ 127408 h 552507"/>
                  <a:gd name="connsiteX2" fmla="*/ 199242 w 199244"/>
                  <a:gd name="connsiteY2" fmla="*/ 552507 h 552507"/>
                  <a:gd name="connsiteX0" fmla="*/ 0 w 83888"/>
                  <a:gd name="connsiteY0" fmla="*/ 0 h 508055"/>
                  <a:gd name="connsiteX1" fmla="*/ 83888 w 83888"/>
                  <a:gd name="connsiteY1" fmla="*/ 82956 h 508055"/>
                  <a:gd name="connsiteX2" fmla="*/ 83886 w 83888"/>
                  <a:gd name="connsiteY2" fmla="*/ 508055 h 508055"/>
                  <a:gd name="connsiteX0" fmla="*/ 0 w 72315"/>
                  <a:gd name="connsiteY0" fmla="*/ 0 h 515126"/>
                  <a:gd name="connsiteX1" fmla="*/ 72315 w 72315"/>
                  <a:gd name="connsiteY1" fmla="*/ 90027 h 515126"/>
                  <a:gd name="connsiteX2" fmla="*/ 72313 w 72315"/>
                  <a:gd name="connsiteY2" fmla="*/ 515126 h 515126"/>
                  <a:gd name="connsiteX0" fmla="*/ 0 w 72314"/>
                  <a:gd name="connsiteY0" fmla="*/ 0 h 515126"/>
                  <a:gd name="connsiteX1" fmla="*/ 72314 w 72314"/>
                  <a:gd name="connsiteY1" fmla="*/ 76608 h 515126"/>
                  <a:gd name="connsiteX2" fmla="*/ 72313 w 72314"/>
                  <a:gd name="connsiteY2" fmla="*/ 515126 h 515126"/>
                  <a:gd name="connsiteX0" fmla="*/ 0 w 72314"/>
                  <a:gd name="connsiteY0" fmla="*/ 0 h 515126"/>
                  <a:gd name="connsiteX1" fmla="*/ 72314 w 72314"/>
                  <a:gd name="connsiteY1" fmla="*/ 39242 h 515126"/>
                  <a:gd name="connsiteX2" fmla="*/ 72313 w 72314"/>
                  <a:gd name="connsiteY2" fmla="*/ 515126 h 515126"/>
                  <a:gd name="connsiteX0" fmla="*/ 0 w 72317"/>
                  <a:gd name="connsiteY0" fmla="*/ 0 h 515126"/>
                  <a:gd name="connsiteX1" fmla="*/ 72317 w 72317"/>
                  <a:gd name="connsiteY1" fmla="*/ 60387 h 515126"/>
                  <a:gd name="connsiteX2" fmla="*/ 72313 w 72317"/>
                  <a:gd name="connsiteY2" fmla="*/ 515126 h 515126"/>
                  <a:gd name="connsiteX0" fmla="*/ 0 w 95683"/>
                  <a:gd name="connsiteY0" fmla="*/ 0 h 523161"/>
                  <a:gd name="connsiteX1" fmla="*/ 95683 w 95683"/>
                  <a:gd name="connsiteY1" fmla="*/ 68422 h 523161"/>
                  <a:gd name="connsiteX2" fmla="*/ 95679 w 95683"/>
                  <a:gd name="connsiteY2" fmla="*/ 523161 h 523161"/>
                  <a:gd name="connsiteX0" fmla="*/ 0 w 95680"/>
                  <a:gd name="connsiteY0" fmla="*/ 0 h 523161"/>
                  <a:gd name="connsiteX1" fmla="*/ 81901 w 95680"/>
                  <a:gd name="connsiteY1" fmla="*/ 111244 h 523161"/>
                  <a:gd name="connsiteX2" fmla="*/ 95679 w 95680"/>
                  <a:gd name="connsiteY2" fmla="*/ 523161 h 523161"/>
                  <a:gd name="connsiteX0" fmla="*/ 19853 w 101754"/>
                  <a:gd name="connsiteY0" fmla="*/ 0 h 671250"/>
                  <a:gd name="connsiteX1" fmla="*/ 101754 w 101754"/>
                  <a:gd name="connsiteY1" fmla="*/ 111244 h 671250"/>
                  <a:gd name="connsiteX2" fmla="*/ 0 w 101754"/>
                  <a:gd name="connsiteY2" fmla="*/ 671250 h 671250"/>
                  <a:gd name="connsiteX0" fmla="*/ 19853 w 107062"/>
                  <a:gd name="connsiteY0" fmla="*/ 0 h 671250"/>
                  <a:gd name="connsiteX1" fmla="*/ 101754 w 107062"/>
                  <a:gd name="connsiteY1" fmla="*/ 111244 h 671250"/>
                  <a:gd name="connsiteX2" fmla="*/ 90103 w 107062"/>
                  <a:gd name="connsiteY2" fmla="*/ 556399 h 671250"/>
                  <a:gd name="connsiteX3" fmla="*/ 0 w 107062"/>
                  <a:gd name="connsiteY3" fmla="*/ 671250 h 671250"/>
                  <a:gd name="connsiteX0" fmla="*/ 19853 w 101754"/>
                  <a:gd name="connsiteY0" fmla="*/ 0 h 671250"/>
                  <a:gd name="connsiteX1" fmla="*/ 101754 w 101754"/>
                  <a:gd name="connsiteY1" fmla="*/ 111244 h 671250"/>
                  <a:gd name="connsiteX2" fmla="*/ 90103 w 101754"/>
                  <a:gd name="connsiteY2" fmla="*/ 556399 h 671250"/>
                  <a:gd name="connsiteX3" fmla="*/ 0 w 101754"/>
                  <a:gd name="connsiteY3" fmla="*/ 671250 h 671250"/>
                  <a:gd name="connsiteX0" fmla="*/ 19853 w 101754"/>
                  <a:gd name="connsiteY0" fmla="*/ 0 h 671250"/>
                  <a:gd name="connsiteX1" fmla="*/ 101754 w 101754"/>
                  <a:gd name="connsiteY1" fmla="*/ 111244 h 671250"/>
                  <a:gd name="connsiteX2" fmla="*/ 90103 w 101754"/>
                  <a:gd name="connsiteY2" fmla="*/ 556399 h 671250"/>
                  <a:gd name="connsiteX3" fmla="*/ 0 w 101754"/>
                  <a:gd name="connsiteY3" fmla="*/ 671250 h 671250"/>
                  <a:gd name="connsiteX0" fmla="*/ 19853 w 101754"/>
                  <a:gd name="connsiteY0" fmla="*/ 0 h 744247"/>
                  <a:gd name="connsiteX1" fmla="*/ 101754 w 101754"/>
                  <a:gd name="connsiteY1" fmla="*/ 111244 h 744247"/>
                  <a:gd name="connsiteX2" fmla="*/ 90103 w 101754"/>
                  <a:gd name="connsiteY2" fmla="*/ 556399 h 744247"/>
                  <a:gd name="connsiteX3" fmla="*/ 0 w 101754"/>
                  <a:gd name="connsiteY3" fmla="*/ 744247 h 744247"/>
                  <a:gd name="connsiteX0" fmla="*/ 19853 w 101754"/>
                  <a:gd name="connsiteY0" fmla="*/ 0 h 744247"/>
                  <a:gd name="connsiteX1" fmla="*/ 101754 w 101754"/>
                  <a:gd name="connsiteY1" fmla="*/ 111244 h 744247"/>
                  <a:gd name="connsiteX2" fmla="*/ 75798 w 101754"/>
                  <a:gd name="connsiteY2" fmla="*/ 669978 h 744247"/>
                  <a:gd name="connsiteX3" fmla="*/ 0 w 101754"/>
                  <a:gd name="connsiteY3" fmla="*/ 744247 h 744247"/>
                  <a:gd name="connsiteX0" fmla="*/ 19853 w 75798"/>
                  <a:gd name="connsiteY0" fmla="*/ 0 h 744247"/>
                  <a:gd name="connsiteX1" fmla="*/ 75798 w 75798"/>
                  <a:gd name="connsiteY1" fmla="*/ 111244 h 744247"/>
                  <a:gd name="connsiteX2" fmla="*/ 75798 w 75798"/>
                  <a:gd name="connsiteY2" fmla="*/ 669978 h 744247"/>
                  <a:gd name="connsiteX3" fmla="*/ 0 w 75798"/>
                  <a:gd name="connsiteY3" fmla="*/ 744247 h 744247"/>
                  <a:gd name="connsiteX0" fmla="*/ 19853 w 75798"/>
                  <a:gd name="connsiteY0" fmla="*/ 0 h 744247"/>
                  <a:gd name="connsiteX1" fmla="*/ 75798 w 75798"/>
                  <a:gd name="connsiteY1" fmla="*/ 73264 h 744247"/>
                  <a:gd name="connsiteX2" fmla="*/ 75798 w 75798"/>
                  <a:gd name="connsiteY2" fmla="*/ 669978 h 744247"/>
                  <a:gd name="connsiteX3" fmla="*/ 0 w 75798"/>
                  <a:gd name="connsiteY3" fmla="*/ 744247 h 7442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5798" h="744247">
                    <a:moveTo>
                      <a:pt x="19853" y="0"/>
                    </a:moveTo>
                    <a:lnTo>
                      <a:pt x="75798" y="73264"/>
                    </a:lnTo>
                    <a:lnTo>
                      <a:pt x="75798" y="669978"/>
                    </a:lnTo>
                    <a:lnTo>
                      <a:pt x="0" y="744247"/>
                    </a:lnTo>
                  </a:path>
                </a:pathLst>
              </a:custGeom>
              <a:ln w="19050">
                <a:solidFill>
                  <a:schemeClr val="bg1">
                    <a:alpha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36" name="Elbow Connector 535"/>
              <p:cNvCxnSpPr>
                <a:stCxn id="329" idx="0"/>
                <a:endCxn id="360" idx="2"/>
              </p:cNvCxnSpPr>
              <p:nvPr/>
            </p:nvCxnSpPr>
            <p:spPr bwMode="gray">
              <a:xfrm rot="16200000" flipV="1">
                <a:off x="5341801" y="1522347"/>
                <a:ext cx="377938" cy="451999"/>
              </a:xfrm>
              <a:prstGeom prst="bentConnector3">
                <a:avLst>
                  <a:gd name="adj1" fmla="val 72504"/>
                </a:avLst>
              </a:prstGeom>
              <a:ln w="19050">
                <a:solidFill>
                  <a:schemeClr val="bg1">
                    <a:alpha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7" name="Elbow Connector 493"/>
              <p:cNvCxnSpPr>
                <a:stCxn id="449" idx="1"/>
                <a:endCxn id="347" idx="0"/>
              </p:cNvCxnSpPr>
              <p:nvPr/>
            </p:nvCxnSpPr>
            <p:spPr bwMode="gray">
              <a:xfrm rot="10800000">
                <a:off x="5589195" y="1141382"/>
                <a:ext cx="313440" cy="165676"/>
              </a:xfrm>
              <a:prstGeom prst="bentConnector4">
                <a:avLst>
                  <a:gd name="adj1" fmla="val 39237"/>
                  <a:gd name="adj2" fmla="val 230877"/>
                </a:avLst>
              </a:prstGeom>
              <a:ln w="19050">
                <a:solidFill>
                  <a:schemeClr val="bg1">
                    <a:alpha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8" name="Elbow Connector 493"/>
              <p:cNvCxnSpPr>
                <a:stCxn id="449" idx="1"/>
                <a:endCxn id="361" idx="3"/>
              </p:cNvCxnSpPr>
              <p:nvPr/>
            </p:nvCxnSpPr>
            <p:spPr bwMode="gray">
              <a:xfrm rot="10800000" flipV="1">
                <a:off x="5701649" y="1307055"/>
                <a:ext cx="200985" cy="162362"/>
              </a:xfrm>
              <a:prstGeom prst="bentConnector3">
                <a:avLst>
                  <a:gd name="adj1" fmla="val 61393"/>
                </a:avLst>
              </a:prstGeom>
              <a:ln w="19050">
                <a:solidFill>
                  <a:schemeClr val="bg1">
                    <a:alpha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9" name="Freeform 538"/>
              <p:cNvSpPr/>
              <p:nvPr/>
            </p:nvSpPr>
            <p:spPr bwMode="gray">
              <a:xfrm flipV="1">
                <a:off x="5824447" y="1703154"/>
                <a:ext cx="536671" cy="297764"/>
              </a:xfrm>
              <a:custGeom>
                <a:avLst/>
                <a:gdLst>
                  <a:gd name="connsiteX0" fmla="*/ 17929 w 2848535"/>
                  <a:gd name="connsiteY0" fmla="*/ 181536 h 199465"/>
                  <a:gd name="connsiteX1" fmla="*/ 320488 w 2848535"/>
                  <a:gd name="connsiteY1" fmla="*/ 181536 h 199465"/>
                  <a:gd name="connsiteX2" fmla="*/ 421341 w 2848535"/>
                  <a:gd name="connsiteY2" fmla="*/ 73959 h 199465"/>
                  <a:gd name="connsiteX3" fmla="*/ 2848535 w 2848535"/>
                  <a:gd name="connsiteY3" fmla="*/ 0 h 199465"/>
                  <a:gd name="connsiteX4" fmla="*/ 2848535 w 2848535"/>
                  <a:gd name="connsiteY4" fmla="*/ 0 h 199465"/>
                  <a:gd name="connsiteX0" fmla="*/ 0 w 2830606"/>
                  <a:gd name="connsiteY0" fmla="*/ 181536 h 199465"/>
                  <a:gd name="connsiteX1" fmla="*/ 302559 w 2830606"/>
                  <a:gd name="connsiteY1" fmla="*/ 181536 h 199465"/>
                  <a:gd name="connsiteX2" fmla="*/ 403412 w 2830606"/>
                  <a:gd name="connsiteY2" fmla="*/ 73959 h 199465"/>
                  <a:gd name="connsiteX3" fmla="*/ 2830606 w 2830606"/>
                  <a:gd name="connsiteY3" fmla="*/ 0 h 199465"/>
                  <a:gd name="connsiteX4" fmla="*/ 2830606 w 2830606"/>
                  <a:gd name="connsiteY4" fmla="*/ 0 h 199465"/>
                  <a:gd name="connsiteX0" fmla="*/ 0 w 2830606"/>
                  <a:gd name="connsiteY0" fmla="*/ 181536 h 181536"/>
                  <a:gd name="connsiteX1" fmla="*/ 302559 w 2830606"/>
                  <a:gd name="connsiteY1" fmla="*/ 181536 h 181536"/>
                  <a:gd name="connsiteX2" fmla="*/ 403412 w 2830606"/>
                  <a:gd name="connsiteY2" fmla="*/ 73959 h 181536"/>
                  <a:gd name="connsiteX3" fmla="*/ 2830606 w 2830606"/>
                  <a:gd name="connsiteY3" fmla="*/ 0 h 181536"/>
                  <a:gd name="connsiteX4" fmla="*/ 2830606 w 2830606"/>
                  <a:gd name="connsiteY4" fmla="*/ 0 h 181536"/>
                  <a:gd name="connsiteX0" fmla="*/ 0 w 2830606"/>
                  <a:gd name="connsiteY0" fmla="*/ 181536 h 181536"/>
                  <a:gd name="connsiteX1" fmla="*/ 302559 w 2830606"/>
                  <a:gd name="connsiteY1" fmla="*/ 181536 h 181536"/>
                  <a:gd name="connsiteX2" fmla="*/ 403412 w 2830606"/>
                  <a:gd name="connsiteY2" fmla="*/ 73959 h 181536"/>
                  <a:gd name="connsiteX3" fmla="*/ 2830606 w 2830606"/>
                  <a:gd name="connsiteY3" fmla="*/ 0 h 181536"/>
                  <a:gd name="connsiteX4" fmla="*/ 2830606 w 2830606"/>
                  <a:gd name="connsiteY4" fmla="*/ 0 h 181536"/>
                  <a:gd name="connsiteX0" fmla="*/ 0 w 2830606"/>
                  <a:gd name="connsiteY0" fmla="*/ 181536 h 181536"/>
                  <a:gd name="connsiteX1" fmla="*/ 302559 w 2830606"/>
                  <a:gd name="connsiteY1" fmla="*/ 181536 h 181536"/>
                  <a:gd name="connsiteX2" fmla="*/ 477371 w 2830606"/>
                  <a:gd name="connsiteY2" fmla="*/ 15688 h 181536"/>
                  <a:gd name="connsiteX3" fmla="*/ 2830606 w 2830606"/>
                  <a:gd name="connsiteY3" fmla="*/ 0 h 181536"/>
                  <a:gd name="connsiteX4" fmla="*/ 2830606 w 2830606"/>
                  <a:gd name="connsiteY4" fmla="*/ 0 h 181536"/>
                  <a:gd name="connsiteX0" fmla="*/ 0 w 2830606"/>
                  <a:gd name="connsiteY0" fmla="*/ 181536 h 181536"/>
                  <a:gd name="connsiteX1" fmla="*/ 302559 w 2830606"/>
                  <a:gd name="connsiteY1" fmla="*/ 181536 h 181536"/>
                  <a:gd name="connsiteX2" fmla="*/ 477371 w 2830606"/>
                  <a:gd name="connsiteY2" fmla="*/ 15688 h 181536"/>
                  <a:gd name="connsiteX3" fmla="*/ 2830606 w 2830606"/>
                  <a:gd name="connsiteY3" fmla="*/ 0 h 181536"/>
                  <a:gd name="connsiteX4" fmla="*/ 2810436 w 2830606"/>
                  <a:gd name="connsiteY4" fmla="*/ 13447 h 181536"/>
                  <a:gd name="connsiteX0" fmla="*/ 0 w 2830606"/>
                  <a:gd name="connsiteY0" fmla="*/ 186018 h 186018"/>
                  <a:gd name="connsiteX1" fmla="*/ 302559 w 2830606"/>
                  <a:gd name="connsiteY1" fmla="*/ 186018 h 186018"/>
                  <a:gd name="connsiteX2" fmla="*/ 477371 w 2830606"/>
                  <a:gd name="connsiteY2" fmla="*/ 0 h 186018"/>
                  <a:gd name="connsiteX3" fmla="*/ 2830606 w 2830606"/>
                  <a:gd name="connsiteY3" fmla="*/ 4482 h 186018"/>
                  <a:gd name="connsiteX4" fmla="*/ 2810436 w 2830606"/>
                  <a:gd name="connsiteY4" fmla="*/ 17929 h 186018"/>
                  <a:gd name="connsiteX0" fmla="*/ 0 w 2830606"/>
                  <a:gd name="connsiteY0" fmla="*/ 186018 h 186018"/>
                  <a:gd name="connsiteX1" fmla="*/ 302559 w 2830606"/>
                  <a:gd name="connsiteY1" fmla="*/ 186018 h 186018"/>
                  <a:gd name="connsiteX2" fmla="*/ 477371 w 2830606"/>
                  <a:gd name="connsiteY2" fmla="*/ 0 h 186018"/>
                  <a:gd name="connsiteX3" fmla="*/ 2830606 w 2830606"/>
                  <a:gd name="connsiteY3" fmla="*/ 4482 h 186018"/>
                  <a:gd name="connsiteX0" fmla="*/ 0 w 3211606"/>
                  <a:gd name="connsiteY0" fmla="*/ 0 h 567018"/>
                  <a:gd name="connsiteX1" fmla="*/ 683559 w 3211606"/>
                  <a:gd name="connsiteY1" fmla="*/ 567018 h 567018"/>
                  <a:gd name="connsiteX2" fmla="*/ 858371 w 3211606"/>
                  <a:gd name="connsiteY2" fmla="*/ 381000 h 567018"/>
                  <a:gd name="connsiteX3" fmla="*/ 3211606 w 3211606"/>
                  <a:gd name="connsiteY3" fmla="*/ 385482 h 567018"/>
                  <a:gd name="connsiteX0" fmla="*/ 0 w 3211606"/>
                  <a:gd name="connsiteY0" fmla="*/ 0 h 385482"/>
                  <a:gd name="connsiteX1" fmla="*/ 0 w 3211606"/>
                  <a:gd name="connsiteY1" fmla="*/ 228600 h 385482"/>
                  <a:gd name="connsiteX2" fmla="*/ 858371 w 3211606"/>
                  <a:gd name="connsiteY2" fmla="*/ 381000 h 385482"/>
                  <a:gd name="connsiteX3" fmla="*/ 3211606 w 3211606"/>
                  <a:gd name="connsiteY3" fmla="*/ 385482 h 385482"/>
                  <a:gd name="connsiteX0" fmla="*/ 0 w 3211606"/>
                  <a:gd name="connsiteY0" fmla="*/ 0 h 385482"/>
                  <a:gd name="connsiteX1" fmla="*/ 0 w 3211606"/>
                  <a:gd name="connsiteY1" fmla="*/ 228600 h 385482"/>
                  <a:gd name="connsiteX2" fmla="*/ 914400 w 3211606"/>
                  <a:gd name="connsiteY2" fmla="*/ 228600 h 385482"/>
                  <a:gd name="connsiteX3" fmla="*/ 3211606 w 3211606"/>
                  <a:gd name="connsiteY3" fmla="*/ 385482 h 385482"/>
                  <a:gd name="connsiteX0" fmla="*/ 0 w 914400"/>
                  <a:gd name="connsiteY0" fmla="*/ 0 h 381000"/>
                  <a:gd name="connsiteX1" fmla="*/ 0 w 914400"/>
                  <a:gd name="connsiteY1" fmla="*/ 228600 h 381000"/>
                  <a:gd name="connsiteX2" fmla="*/ 914400 w 914400"/>
                  <a:gd name="connsiteY2" fmla="*/ 228600 h 381000"/>
                  <a:gd name="connsiteX3" fmla="*/ 914400 w 914400"/>
                  <a:gd name="connsiteY3" fmla="*/ 381000 h 381000"/>
                  <a:gd name="connsiteX0" fmla="*/ 0 w 914400"/>
                  <a:gd name="connsiteY0" fmla="*/ 0 h 471678"/>
                  <a:gd name="connsiteX1" fmla="*/ 0 w 914400"/>
                  <a:gd name="connsiteY1" fmla="*/ 228600 h 471678"/>
                  <a:gd name="connsiteX2" fmla="*/ 914400 w 914400"/>
                  <a:gd name="connsiteY2" fmla="*/ 228600 h 471678"/>
                  <a:gd name="connsiteX3" fmla="*/ 891540 w 914400"/>
                  <a:gd name="connsiteY3" fmla="*/ 471678 h 471678"/>
                  <a:gd name="connsiteX0" fmla="*/ 0 w 891540"/>
                  <a:gd name="connsiteY0" fmla="*/ 0 h 471678"/>
                  <a:gd name="connsiteX1" fmla="*/ 0 w 891540"/>
                  <a:gd name="connsiteY1" fmla="*/ 228600 h 471678"/>
                  <a:gd name="connsiteX2" fmla="*/ 643890 w 891540"/>
                  <a:gd name="connsiteY2" fmla="*/ 267462 h 471678"/>
                  <a:gd name="connsiteX3" fmla="*/ 891540 w 891540"/>
                  <a:gd name="connsiteY3" fmla="*/ 471678 h 471678"/>
                  <a:gd name="connsiteX0" fmla="*/ 0 w 891540"/>
                  <a:gd name="connsiteY0" fmla="*/ 0 h 471678"/>
                  <a:gd name="connsiteX1" fmla="*/ 26670 w 891540"/>
                  <a:gd name="connsiteY1" fmla="*/ 257746 h 471678"/>
                  <a:gd name="connsiteX2" fmla="*/ 643890 w 891540"/>
                  <a:gd name="connsiteY2" fmla="*/ 267462 h 471678"/>
                  <a:gd name="connsiteX3" fmla="*/ 891540 w 891540"/>
                  <a:gd name="connsiteY3" fmla="*/ 471678 h 471678"/>
                  <a:gd name="connsiteX0" fmla="*/ 0 w 891540"/>
                  <a:gd name="connsiteY0" fmla="*/ 0 h 471678"/>
                  <a:gd name="connsiteX1" fmla="*/ 7620 w 891540"/>
                  <a:gd name="connsiteY1" fmla="*/ 267461 h 471678"/>
                  <a:gd name="connsiteX2" fmla="*/ 643890 w 891540"/>
                  <a:gd name="connsiteY2" fmla="*/ 267462 h 471678"/>
                  <a:gd name="connsiteX3" fmla="*/ 891540 w 891540"/>
                  <a:gd name="connsiteY3" fmla="*/ 471678 h 471678"/>
                  <a:gd name="connsiteX0" fmla="*/ 0 w 883920"/>
                  <a:gd name="connsiteY0" fmla="*/ 0 h 204217"/>
                  <a:gd name="connsiteX1" fmla="*/ 636270 w 883920"/>
                  <a:gd name="connsiteY1" fmla="*/ 1 h 204217"/>
                  <a:gd name="connsiteX2" fmla="*/ 883920 w 883920"/>
                  <a:gd name="connsiteY2" fmla="*/ 204217 h 204217"/>
                  <a:gd name="connsiteX0" fmla="*/ 0 w 883920"/>
                  <a:gd name="connsiteY0" fmla="*/ 0 h 204217"/>
                  <a:gd name="connsiteX1" fmla="*/ 557948 w 883920"/>
                  <a:gd name="connsiteY1" fmla="*/ 1 h 204217"/>
                  <a:gd name="connsiteX2" fmla="*/ 883920 w 883920"/>
                  <a:gd name="connsiteY2" fmla="*/ 204217 h 204217"/>
                  <a:gd name="connsiteX0" fmla="*/ 0 w 788308"/>
                  <a:gd name="connsiteY0" fmla="*/ 0 h 309556"/>
                  <a:gd name="connsiteX1" fmla="*/ 557948 w 788308"/>
                  <a:gd name="connsiteY1" fmla="*/ 1 h 309556"/>
                  <a:gd name="connsiteX2" fmla="*/ 788308 w 788308"/>
                  <a:gd name="connsiteY2" fmla="*/ 309556 h 309556"/>
                  <a:gd name="connsiteX0" fmla="*/ 0 w 788308"/>
                  <a:gd name="connsiteY0" fmla="*/ 0 h 309556"/>
                  <a:gd name="connsiteX1" fmla="*/ 451372 w 788308"/>
                  <a:gd name="connsiteY1" fmla="*/ 0 h 309556"/>
                  <a:gd name="connsiteX2" fmla="*/ 788308 w 788308"/>
                  <a:gd name="connsiteY2" fmla="*/ 309556 h 309556"/>
                  <a:gd name="connsiteX0" fmla="*/ 0 w 788308"/>
                  <a:gd name="connsiteY0" fmla="*/ 0 h 309556"/>
                  <a:gd name="connsiteX1" fmla="*/ 451372 w 788308"/>
                  <a:gd name="connsiteY1" fmla="*/ 0 h 309556"/>
                  <a:gd name="connsiteX2" fmla="*/ 788308 w 788308"/>
                  <a:gd name="connsiteY2" fmla="*/ 135461 h 309556"/>
                  <a:gd name="connsiteX3" fmla="*/ 788308 w 788308"/>
                  <a:gd name="connsiteY3" fmla="*/ 309556 h 309556"/>
                  <a:gd name="connsiteX0" fmla="*/ 0 w 788308"/>
                  <a:gd name="connsiteY0" fmla="*/ 0 h 822004"/>
                  <a:gd name="connsiteX1" fmla="*/ 451372 w 788308"/>
                  <a:gd name="connsiteY1" fmla="*/ 0 h 822004"/>
                  <a:gd name="connsiteX2" fmla="*/ 788308 w 788308"/>
                  <a:gd name="connsiteY2" fmla="*/ 135461 h 822004"/>
                  <a:gd name="connsiteX3" fmla="*/ 788308 w 788308"/>
                  <a:gd name="connsiteY3" fmla="*/ 822004 h 822004"/>
                  <a:gd name="connsiteX0" fmla="*/ 0 w 788308"/>
                  <a:gd name="connsiteY0" fmla="*/ 2 h 822006"/>
                  <a:gd name="connsiteX1" fmla="*/ 230883 w 788308"/>
                  <a:gd name="connsiteY1" fmla="*/ 0 h 822006"/>
                  <a:gd name="connsiteX2" fmla="*/ 451372 w 788308"/>
                  <a:gd name="connsiteY2" fmla="*/ 2 h 822006"/>
                  <a:gd name="connsiteX3" fmla="*/ 788308 w 788308"/>
                  <a:gd name="connsiteY3" fmla="*/ 135463 h 822006"/>
                  <a:gd name="connsiteX4" fmla="*/ 788308 w 788308"/>
                  <a:gd name="connsiteY4" fmla="*/ 822006 h 822006"/>
                  <a:gd name="connsiteX0" fmla="*/ 1 w 557426"/>
                  <a:gd name="connsiteY0" fmla="*/ 0 h 822006"/>
                  <a:gd name="connsiteX1" fmla="*/ 220490 w 557426"/>
                  <a:gd name="connsiteY1" fmla="*/ 2 h 822006"/>
                  <a:gd name="connsiteX2" fmla="*/ 557426 w 557426"/>
                  <a:gd name="connsiteY2" fmla="*/ 135463 h 822006"/>
                  <a:gd name="connsiteX3" fmla="*/ 557426 w 557426"/>
                  <a:gd name="connsiteY3" fmla="*/ 822006 h 822006"/>
                  <a:gd name="connsiteX0" fmla="*/ -1 w 336935"/>
                  <a:gd name="connsiteY0" fmla="*/ 0 h 822004"/>
                  <a:gd name="connsiteX1" fmla="*/ 336935 w 336935"/>
                  <a:gd name="connsiteY1" fmla="*/ 135461 h 822004"/>
                  <a:gd name="connsiteX2" fmla="*/ 336935 w 336935"/>
                  <a:gd name="connsiteY2" fmla="*/ 822004 h 822004"/>
                  <a:gd name="connsiteX0" fmla="*/ 1 w 343857"/>
                  <a:gd name="connsiteY0" fmla="*/ 0 h 822004"/>
                  <a:gd name="connsiteX1" fmla="*/ 336937 w 343857"/>
                  <a:gd name="connsiteY1" fmla="*/ 135461 h 822004"/>
                  <a:gd name="connsiteX2" fmla="*/ 343857 w 343857"/>
                  <a:gd name="connsiteY2" fmla="*/ 750610 h 822004"/>
                  <a:gd name="connsiteX3" fmla="*/ 336937 w 343857"/>
                  <a:gd name="connsiteY3" fmla="*/ 822004 h 822004"/>
                  <a:gd name="connsiteX0" fmla="*/ -1 w 343855"/>
                  <a:gd name="connsiteY0" fmla="*/ 0 h 750610"/>
                  <a:gd name="connsiteX1" fmla="*/ 336935 w 343855"/>
                  <a:gd name="connsiteY1" fmla="*/ 135461 h 750610"/>
                  <a:gd name="connsiteX2" fmla="*/ 343855 w 343855"/>
                  <a:gd name="connsiteY2" fmla="*/ 750610 h 750610"/>
                  <a:gd name="connsiteX3" fmla="*/ 13842 w 343855"/>
                  <a:gd name="connsiteY3" fmla="*/ 749418 h 750610"/>
                  <a:gd name="connsiteX0" fmla="*/ 1 w 339243"/>
                  <a:gd name="connsiteY0" fmla="*/ 0 h 750610"/>
                  <a:gd name="connsiteX1" fmla="*/ 336937 w 339243"/>
                  <a:gd name="connsiteY1" fmla="*/ 135461 h 750610"/>
                  <a:gd name="connsiteX2" fmla="*/ 330023 w 339243"/>
                  <a:gd name="connsiteY2" fmla="*/ 750610 h 750610"/>
                  <a:gd name="connsiteX3" fmla="*/ 13844 w 339243"/>
                  <a:gd name="connsiteY3" fmla="*/ 749418 h 750610"/>
                  <a:gd name="connsiteX0" fmla="*/ 0 w 339243"/>
                  <a:gd name="connsiteY0" fmla="*/ 0 h 750610"/>
                  <a:gd name="connsiteX1" fmla="*/ 336936 w 339243"/>
                  <a:gd name="connsiteY1" fmla="*/ 135461 h 750610"/>
                  <a:gd name="connsiteX2" fmla="*/ 330022 w 339243"/>
                  <a:gd name="connsiteY2" fmla="*/ 750610 h 750610"/>
                  <a:gd name="connsiteX0" fmla="*/ 0 w 339243"/>
                  <a:gd name="connsiteY0" fmla="*/ 0 h 604715"/>
                  <a:gd name="connsiteX1" fmla="*/ 336936 w 339243"/>
                  <a:gd name="connsiteY1" fmla="*/ 135461 h 604715"/>
                  <a:gd name="connsiteX2" fmla="*/ 337770 w 339243"/>
                  <a:gd name="connsiteY2" fmla="*/ 604715 h 604715"/>
                  <a:gd name="connsiteX0" fmla="*/ 0 w 339243"/>
                  <a:gd name="connsiteY0" fmla="*/ 0 h 627717"/>
                  <a:gd name="connsiteX1" fmla="*/ 336936 w 339243"/>
                  <a:gd name="connsiteY1" fmla="*/ 135461 h 627717"/>
                  <a:gd name="connsiteX2" fmla="*/ 258169 w 339243"/>
                  <a:gd name="connsiteY2" fmla="*/ 627717 h 627717"/>
                  <a:gd name="connsiteX0" fmla="*/ 0 w 336936"/>
                  <a:gd name="connsiteY0" fmla="*/ 0 h 627717"/>
                  <a:gd name="connsiteX1" fmla="*/ 336936 w 336936"/>
                  <a:gd name="connsiteY1" fmla="*/ 135461 h 627717"/>
                  <a:gd name="connsiteX2" fmla="*/ 258169 w 336936"/>
                  <a:gd name="connsiteY2" fmla="*/ 627717 h 627717"/>
                  <a:gd name="connsiteX0" fmla="*/ 0 w 336936"/>
                  <a:gd name="connsiteY0" fmla="*/ 0 h 627717"/>
                  <a:gd name="connsiteX1" fmla="*/ 336936 w 336936"/>
                  <a:gd name="connsiteY1" fmla="*/ 135461 h 627717"/>
                  <a:gd name="connsiteX2" fmla="*/ 141489 w 336936"/>
                  <a:gd name="connsiteY2" fmla="*/ 560671 h 627717"/>
                  <a:gd name="connsiteX3" fmla="*/ 258169 w 336936"/>
                  <a:gd name="connsiteY3" fmla="*/ 627717 h 627717"/>
                  <a:gd name="connsiteX0" fmla="*/ 0 w 258169"/>
                  <a:gd name="connsiteY0" fmla="*/ 0 h 627717"/>
                  <a:gd name="connsiteX1" fmla="*/ 141489 w 258169"/>
                  <a:gd name="connsiteY1" fmla="*/ 63723 h 627717"/>
                  <a:gd name="connsiteX2" fmla="*/ 141489 w 258169"/>
                  <a:gd name="connsiteY2" fmla="*/ 560671 h 627717"/>
                  <a:gd name="connsiteX3" fmla="*/ 258169 w 258169"/>
                  <a:gd name="connsiteY3" fmla="*/ 627717 h 627717"/>
                  <a:gd name="connsiteX0" fmla="*/ 0 w 258169"/>
                  <a:gd name="connsiteY0" fmla="*/ 0 h 627717"/>
                  <a:gd name="connsiteX1" fmla="*/ 141489 w 258169"/>
                  <a:gd name="connsiteY1" fmla="*/ 63723 h 627717"/>
                  <a:gd name="connsiteX2" fmla="*/ 251366 w 258169"/>
                  <a:gd name="connsiteY2" fmla="*/ 328917 h 627717"/>
                  <a:gd name="connsiteX3" fmla="*/ 258169 w 258169"/>
                  <a:gd name="connsiteY3" fmla="*/ 627717 h 627717"/>
                  <a:gd name="connsiteX0" fmla="*/ 0 w 339850"/>
                  <a:gd name="connsiteY0" fmla="*/ 0 h 627717"/>
                  <a:gd name="connsiteX1" fmla="*/ 339850 w 339850"/>
                  <a:gd name="connsiteY1" fmla="*/ 79847 h 627717"/>
                  <a:gd name="connsiteX2" fmla="*/ 251366 w 339850"/>
                  <a:gd name="connsiteY2" fmla="*/ 328917 h 627717"/>
                  <a:gd name="connsiteX3" fmla="*/ 258169 w 339850"/>
                  <a:gd name="connsiteY3" fmla="*/ 627717 h 627717"/>
                  <a:gd name="connsiteX0" fmla="*/ 0 w 175896"/>
                  <a:gd name="connsiteY0" fmla="*/ 0 h 603744"/>
                  <a:gd name="connsiteX1" fmla="*/ 175896 w 175896"/>
                  <a:gd name="connsiteY1" fmla="*/ 55874 h 603744"/>
                  <a:gd name="connsiteX2" fmla="*/ 87412 w 175896"/>
                  <a:gd name="connsiteY2" fmla="*/ 304944 h 603744"/>
                  <a:gd name="connsiteX3" fmla="*/ 94215 w 175896"/>
                  <a:gd name="connsiteY3" fmla="*/ 603744 h 603744"/>
                  <a:gd name="connsiteX0" fmla="*/ 88484 w 88484"/>
                  <a:gd name="connsiteY0" fmla="*/ 0 h 547870"/>
                  <a:gd name="connsiteX1" fmla="*/ 0 w 88484"/>
                  <a:gd name="connsiteY1" fmla="*/ 249070 h 547870"/>
                  <a:gd name="connsiteX2" fmla="*/ 6803 w 88484"/>
                  <a:gd name="connsiteY2" fmla="*/ 547870 h 547870"/>
                  <a:gd name="connsiteX0" fmla="*/ 88485 w 88485"/>
                  <a:gd name="connsiteY0" fmla="*/ 0 h 547870"/>
                  <a:gd name="connsiteX1" fmla="*/ 0 w 88485"/>
                  <a:gd name="connsiteY1" fmla="*/ 68995 h 547870"/>
                  <a:gd name="connsiteX2" fmla="*/ 6804 w 88485"/>
                  <a:gd name="connsiteY2" fmla="*/ 547870 h 547870"/>
                  <a:gd name="connsiteX0" fmla="*/ 94824 w 94824"/>
                  <a:gd name="connsiteY0" fmla="*/ 0 h 547870"/>
                  <a:gd name="connsiteX1" fmla="*/ 6339 w 94824"/>
                  <a:gd name="connsiteY1" fmla="*/ 68995 h 547870"/>
                  <a:gd name="connsiteX2" fmla="*/ 0 w 94824"/>
                  <a:gd name="connsiteY2" fmla="*/ 547870 h 547870"/>
                  <a:gd name="connsiteX0" fmla="*/ 94825 w 94825"/>
                  <a:gd name="connsiteY0" fmla="*/ 0 h 547870"/>
                  <a:gd name="connsiteX1" fmla="*/ 0 w 94825"/>
                  <a:gd name="connsiteY1" fmla="*/ 68995 h 547870"/>
                  <a:gd name="connsiteX2" fmla="*/ 1 w 94825"/>
                  <a:gd name="connsiteY2" fmla="*/ 547870 h 547870"/>
                  <a:gd name="connsiteX0" fmla="*/ 170566 w 170566"/>
                  <a:gd name="connsiteY0" fmla="*/ 0 h 547871"/>
                  <a:gd name="connsiteX1" fmla="*/ 0 w 170566"/>
                  <a:gd name="connsiteY1" fmla="*/ 68996 h 547871"/>
                  <a:gd name="connsiteX2" fmla="*/ 1 w 170566"/>
                  <a:gd name="connsiteY2" fmla="*/ 547871 h 547871"/>
                  <a:gd name="connsiteX0" fmla="*/ 170565 w 170565"/>
                  <a:gd name="connsiteY0" fmla="*/ 0 h 547871"/>
                  <a:gd name="connsiteX1" fmla="*/ 1 w 170565"/>
                  <a:gd name="connsiteY1" fmla="*/ 21548 h 547871"/>
                  <a:gd name="connsiteX2" fmla="*/ 0 w 170565"/>
                  <a:gd name="connsiteY2" fmla="*/ 547871 h 547871"/>
                  <a:gd name="connsiteX0" fmla="*/ 170565 w 170565"/>
                  <a:gd name="connsiteY0" fmla="*/ 0 h 547871"/>
                  <a:gd name="connsiteX1" fmla="*/ 0 w 170565"/>
                  <a:gd name="connsiteY1" fmla="*/ 36231 h 547871"/>
                  <a:gd name="connsiteX2" fmla="*/ 0 w 170565"/>
                  <a:gd name="connsiteY2" fmla="*/ 547871 h 547871"/>
                  <a:gd name="connsiteX0" fmla="*/ 240495 w 240495"/>
                  <a:gd name="connsiteY0" fmla="*/ 0 h 526322"/>
                  <a:gd name="connsiteX1" fmla="*/ 0 w 240495"/>
                  <a:gd name="connsiteY1" fmla="*/ 14682 h 526322"/>
                  <a:gd name="connsiteX2" fmla="*/ 0 w 240495"/>
                  <a:gd name="connsiteY2" fmla="*/ 526322 h 526322"/>
                  <a:gd name="connsiteX0" fmla="*/ 240495 w 240495"/>
                  <a:gd name="connsiteY0" fmla="*/ 0 h 526322"/>
                  <a:gd name="connsiteX1" fmla="*/ 2 w 240495"/>
                  <a:gd name="connsiteY1" fmla="*/ 151937 h 526322"/>
                  <a:gd name="connsiteX2" fmla="*/ 0 w 240495"/>
                  <a:gd name="connsiteY2" fmla="*/ 526322 h 526322"/>
                  <a:gd name="connsiteX0" fmla="*/ 240495 w 240495"/>
                  <a:gd name="connsiteY0" fmla="*/ 0 h 526322"/>
                  <a:gd name="connsiteX1" fmla="*/ 239423 w 240495"/>
                  <a:gd name="connsiteY1" fmla="*/ 35636 h 526322"/>
                  <a:gd name="connsiteX2" fmla="*/ 2 w 240495"/>
                  <a:gd name="connsiteY2" fmla="*/ 151937 h 526322"/>
                  <a:gd name="connsiteX3" fmla="*/ 0 w 240495"/>
                  <a:gd name="connsiteY3" fmla="*/ 526322 h 526322"/>
                  <a:gd name="connsiteX0" fmla="*/ 239423 w 239423"/>
                  <a:gd name="connsiteY0" fmla="*/ 0 h 490686"/>
                  <a:gd name="connsiteX1" fmla="*/ 2 w 239423"/>
                  <a:gd name="connsiteY1" fmla="*/ 116301 h 490686"/>
                  <a:gd name="connsiteX2" fmla="*/ 0 w 239423"/>
                  <a:gd name="connsiteY2" fmla="*/ 490686 h 490686"/>
                  <a:gd name="connsiteX0" fmla="*/ 0 w 199244"/>
                  <a:gd name="connsiteY0" fmla="*/ 0 h 552507"/>
                  <a:gd name="connsiteX1" fmla="*/ 199244 w 199244"/>
                  <a:gd name="connsiteY1" fmla="*/ 178122 h 552507"/>
                  <a:gd name="connsiteX2" fmla="*/ 199242 w 199244"/>
                  <a:gd name="connsiteY2" fmla="*/ 552507 h 552507"/>
                  <a:gd name="connsiteX0" fmla="*/ 0 w 199245"/>
                  <a:gd name="connsiteY0" fmla="*/ 0 h 552507"/>
                  <a:gd name="connsiteX1" fmla="*/ 199245 w 199245"/>
                  <a:gd name="connsiteY1" fmla="*/ 192696 h 552507"/>
                  <a:gd name="connsiteX2" fmla="*/ 199242 w 199245"/>
                  <a:gd name="connsiteY2" fmla="*/ 552507 h 552507"/>
                  <a:gd name="connsiteX0" fmla="*/ 0 w 199245"/>
                  <a:gd name="connsiteY0" fmla="*/ 0 h 552507"/>
                  <a:gd name="connsiteX1" fmla="*/ 199245 w 199245"/>
                  <a:gd name="connsiteY1" fmla="*/ 311112 h 552507"/>
                  <a:gd name="connsiteX2" fmla="*/ 199242 w 199245"/>
                  <a:gd name="connsiteY2" fmla="*/ 552507 h 552507"/>
                  <a:gd name="connsiteX0" fmla="*/ 0 w 199244"/>
                  <a:gd name="connsiteY0" fmla="*/ 0 h 552507"/>
                  <a:gd name="connsiteX1" fmla="*/ 199244 w 199244"/>
                  <a:gd name="connsiteY1" fmla="*/ 127408 h 552507"/>
                  <a:gd name="connsiteX2" fmla="*/ 199242 w 199244"/>
                  <a:gd name="connsiteY2" fmla="*/ 552507 h 552507"/>
                  <a:gd name="connsiteX0" fmla="*/ 0 w 199244"/>
                  <a:gd name="connsiteY0" fmla="*/ 0 h 552507"/>
                  <a:gd name="connsiteX1" fmla="*/ 81919 w 199244"/>
                  <a:gd name="connsiteY1" fmla="*/ 0 h 552507"/>
                  <a:gd name="connsiteX2" fmla="*/ 199244 w 199244"/>
                  <a:gd name="connsiteY2" fmla="*/ 127408 h 552507"/>
                  <a:gd name="connsiteX3" fmla="*/ 199242 w 199244"/>
                  <a:gd name="connsiteY3" fmla="*/ 552507 h 552507"/>
                  <a:gd name="connsiteX0" fmla="*/ 0 w 201037"/>
                  <a:gd name="connsiteY0" fmla="*/ 0 h 552507"/>
                  <a:gd name="connsiteX1" fmla="*/ 81919 w 201037"/>
                  <a:gd name="connsiteY1" fmla="*/ 0 h 552507"/>
                  <a:gd name="connsiteX2" fmla="*/ 201037 w 201037"/>
                  <a:gd name="connsiteY2" fmla="*/ 363505 h 552507"/>
                  <a:gd name="connsiteX3" fmla="*/ 199242 w 201037"/>
                  <a:gd name="connsiteY3" fmla="*/ 552507 h 552507"/>
                  <a:gd name="connsiteX0" fmla="*/ 0 w 201037"/>
                  <a:gd name="connsiteY0" fmla="*/ 0 h 552507"/>
                  <a:gd name="connsiteX1" fmla="*/ 81919 w 201037"/>
                  <a:gd name="connsiteY1" fmla="*/ 0 h 552507"/>
                  <a:gd name="connsiteX2" fmla="*/ 201037 w 201037"/>
                  <a:gd name="connsiteY2" fmla="*/ 400912 h 552507"/>
                  <a:gd name="connsiteX3" fmla="*/ 199242 w 201037"/>
                  <a:gd name="connsiteY3" fmla="*/ 552507 h 552507"/>
                  <a:gd name="connsiteX0" fmla="*/ 0 w 201037"/>
                  <a:gd name="connsiteY0" fmla="*/ 0 h 552507"/>
                  <a:gd name="connsiteX1" fmla="*/ 81919 w 201037"/>
                  <a:gd name="connsiteY1" fmla="*/ 0 h 552507"/>
                  <a:gd name="connsiteX2" fmla="*/ 201037 w 201037"/>
                  <a:gd name="connsiteY2" fmla="*/ 400912 h 552507"/>
                  <a:gd name="connsiteX3" fmla="*/ 199242 w 201037"/>
                  <a:gd name="connsiteY3" fmla="*/ 552507 h 552507"/>
                  <a:gd name="connsiteX0" fmla="*/ 0 w 201129"/>
                  <a:gd name="connsiteY0" fmla="*/ 0 h 529249"/>
                  <a:gd name="connsiteX1" fmla="*/ 81919 w 201129"/>
                  <a:gd name="connsiteY1" fmla="*/ 0 h 529249"/>
                  <a:gd name="connsiteX2" fmla="*/ 201037 w 201129"/>
                  <a:gd name="connsiteY2" fmla="*/ 400912 h 529249"/>
                  <a:gd name="connsiteX3" fmla="*/ 201128 w 201129"/>
                  <a:gd name="connsiteY3" fmla="*/ 529249 h 529249"/>
                  <a:gd name="connsiteX0" fmla="*/ 0 w 201129"/>
                  <a:gd name="connsiteY0" fmla="*/ 0 h 529249"/>
                  <a:gd name="connsiteX1" fmla="*/ 65488 w 201129"/>
                  <a:gd name="connsiteY1" fmla="*/ 0 h 529249"/>
                  <a:gd name="connsiteX2" fmla="*/ 201037 w 201129"/>
                  <a:gd name="connsiteY2" fmla="*/ 400912 h 529249"/>
                  <a:gd name="connsiteX3" fmla="*/ 201128 w 201129"/>
                  <a:gd name="connsiteY3" fmla="*/ 529249 h 529249"/>
                  <a:gd name="connsiteX0" fmla="*/ 0 w 201129"/>
                  <a:gd name="connsiteY0" fmla="*/ 0 h 529249"/>
                  <a:gd name="connsiteX1" fmla="*/ 81918 w 201129"/>
                  <a:gd name="connsiteY1" fmla="*/ 0 h 529249"/>
                  <a:gd name="connsiteX2" fmla="*/ 201037 w 201129"/>
                  <a:gd name="connsiteY2" fmla="*/ 400912 h 529249"/>
                  <a:gd name="connsiteX3" fmla="*/ 201128 w 201129"/>
                  <a:gd name="connsiteY3" fmla="*/ 529249 h 529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129" h="529249">
                    <a:moveTo>
                      <a:pt x="0" y="0"/>
                    </a:moveTo>
                    <a:lnTo>
                      <a:pt x="81918" y="0"/>
                    </a:lnTo>
                    <a:lnTo>
                      <a:pt x="201037" y="400912"/>
                    </a:lnTo>
                    <a:cubicBezTo>
                      <a:pt x="201036" y="525707"/>
                      <a:pt x="201129" y="404454"/>
                      <a:pt x="201128" y="529249"/>
                    </a:cubicBezTo>
                  </a:path>
                </a:pathLst>
              </a:custGeom>
              <a:ln w="19050">
                <a:solidFill>
                  <a:schemeClr val="bg1">
                    <a:alpha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40" name="Elbow Connector 501"/>
              <p:cNvCxnSpPr>
                <a:stCxn id="368" idx="1"/>
                <a:endCxn id="329" idx="4"/>
              </p:cNvCxnSpPr>
              <p:nvPr/>
            </p:nvCxnSpPr>
            <p:spPr bwMode="gray">
              <a:xfrm rot="10800000">
                <a:off x="5756770" y="2072254"/>
                <a:ext cx="84794" cy="236619"/>
              </a:xfrm>
              <a:prstGeom prst="bentConnector2">
                <a:avLst/>
              </a:prstGeom>
              <a:ln w="19050">
                <a:solidFill>
                  <a:schemeClr val="bg1">
                    <a:alpha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1" name="Elbow Connector 501"/>
              <p:cNvCxnSpPr>
                <a:endCxn id="367" idx="3"/>
              </p:cNvCxnSpPr>
              <p:nvPr/>
            </p:nvCxnSpPr>
            <p:spPr bwMode="gray">
              <a:xfrm rot="16200000" flipV="1">
                <a:off x="5492414" y="2381590"/>
                <a:ext cx="218748" cy="175025"/>
              </a:xfrm>
              <a:prstGeom prst="bentConnector2">
                <a:avLst/>
              </a:prstGeom>
              <a:ln w="19050">
                <a:solidFill>
                  <a:schemeClr val="bg1">
                    <a:alpha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2" name="Freeform 541"/>
              <p:cNvSpPr/>
              <p:nvPr/>
            </p:nvSpPr>
            <p:spPr bwMode="gray">
              <a:xfrm flipH="1">
                <a:off x="6372059" y="1597725"/>
                <a:ext cx="602213" cy="411363"/>
              </a:xfrm>
              <a:custGeom>
                <a:avLst/>
                <a:gdLst>
                  <a:gd name="connsiteX0" fmla="*/ 17929 w 2848535"/>
                  <a:gd name="connsiteY0" fmla="*/ 181536 h 199465"/>
                  <a:gd name="connsiteX1" fmla="*/ 320488 w 2848535"/>
                  <a:gd name="connsiteY1" fmla="*/ 181536 h 199465"/>
                  <a:gd name="connsiteX2" fmla="*/ 421341 w 2848535"/>
                  <a:gd name="connsiteY2" fmla="*/ 73959 h 199465"/>
                  <a:gd name="connsiteX3" fmla="*/ 2848535 w 2848535"/>
                  <a:gd name="connsiteY3" fmla="*/ 0 h 199465"/>
                  <a:gd name="connsiteX4" fmla="*/ 2848535 w 2848535"/>
                  <a:gd name="connsiteY4" fmla="*/ 0 h 199465"/>
                  <a:gd name="connsiteX0" fmla="*/ 0 w 2830606"/>
                  <a:gd name="connsiteY0" fmla="*/ 181536 h 199465"/>
                  <a:gd name="connsiteX1" fmla="*/ 302559 w 2830606"/>
                  <a:gd name="connsiteY1" fmla="*/ 181536 h 199465"/>
                  <a:gd name="connsiteX2" fmla="*/ 403412 w 2830606"/>
                  <a:gd name="connsiteY2" fmla="*/ 73959 h 199465"/>
                  <a:gd name="connsiteX3" fmla="*/ 2830606 w 2830606"/>
                  <a:gd name="connsiteY3" fmla="*/ 0 h 199465"/>
                  <a:gd name="connsiteX4" fmla="*/ 2830606 w 2830606"/>
                  <a:gd name="connsiteY4" fmla="*/ 0 h 199465"/>
                  <a:gd name="connsiteX0" fmla="*/ 0 w 2830606"/>
                  <a:gd name="connsiteY0" fmla="*/ 181536 h 181536"/>
                  <a:gd name="connsiteX1" fmla="*/ 302559 w 2830606"/>
                  <a:gd name="connsiteY1" fmla="*/ 181536 h 181536"/>
                  <a:gd name="connsiteX2" fmla="*/ 403412 w 2830606"/>
                  <a:gd name="connsiteY2" fmla="*/ 73959 h 181536"/>
                  <a:gd name="connsiteX3" fmla="*/ 2830606 w 2830606"/>
                  <a:gd name="connsiteY3" fmla="*/ 0 h 181536"/>
                  <a:gd name="connsiteX4" fmla="*/ 2830606 w 2830606"/>
                  <a:gd name="connsiteY4" fmla="*/ 0 h 181536"/>
                  <a:gd name="connsiteX0" fmla="*/ 0 w 2830606"/>
                  <a:gd name="connsiteY0" fmla="*/ 181536 h 181536"/>
                  <a:gd name="connsiteX1" fmla="*/ 302559 w 2830606"/>
                  <a:gd name="connsiteY1" fmla="*/ 181536 h 181536"/>
                  <a:gd name="connsiteX2" fmla="*/ 403412 w 2830606"/>
                  <a:gd name="connsiteY2" fmla="*/ 73959 h 181536"/>
                  <a:gd name="connsiteX3" fmla="*/ 2830606 w 2830606"/>
                  <a:gd name="connsiteY3" fmla="*/ 0 h 181536"/>
                  <a:gd name="connsiteX4" fmla="*/ 2830606 w 2830606"/>
                  <a:gd name="connsiteY4" fmla="*/ 0 h 181536"/>
                  <a:gd name="connsiteX0" fmla="*/ 0 w 2830606"/>
                  <a:gd name="connsiteY0" fmla="*/ 181536 h 181536"/>
                  <a:gd name="connsiteX1" fmla="*/ 302559 w 2830606"/>
                  <a:gd name="connsiteY1" fmla="*/ 181536 h 181536"/>
                  <a:gd name="connsiteX2" fmla="*/ 477371 w 2830606"/>
                  <a:gd name="connsiteY2" fmla="*/ 15688 h 181536"/>
                  <a:gd name="connsiteX3" fmla="*/ 2830606 w 2830606"/>
                  <a:gd name="connsiteY3" fmla="*/ 0 h 181536"/>
                  <a:gd name="connsiteX4" fmla="*/ 2830606 w 2830606"/>
                  <a:gd name="connsiteY4" fmla="*/ 0 h 181536"/>
                  <a:gd name="connsiteX0" fmla="*/ 0 w 2830606"/>
                  <a:gd name="connsiteY0" fmla="*/ 181536 h 181536"/>
                  <a:gd name="connsiteX1" fmla="*/ 302559 w 2830606"/>
                  <a:gd name="connsiteY1" fmla="*/ 181536 h 181536"/>
                  <a:gd name="connsiteX2" fmla="*/ 477371 w 2830606"/>
                  <a:gd name="connsiteY2" fmla="*/ 15688 h 181536"/>
                  <a:gd name="connsiteX3" fmla="*/ 2830606 w 2830606"/>
                  <a:gd name="connsiteY3" fmla="*/ 0 h 181536"/>
                  <a:gd name="connsiteX4" fmla="*/ 2810436 w 2830606"/>
                  <a:gd name="connsiteY4" fmla="*/ 13447 h 181536"/>
                  <a:gd name="connsiteX0" fmla="*/ 0 w 2830606"/>
                  <a:gd name="connsiteY0" fmla="*/ 186018 h 186018"/>
                  <a:gd name="connsiteX1" fmla="*/ 302559 w 2830606"/>
                  <a:gd name="connsiteY1" fmla="*/ 186018 h 186018"/>
                  <a:gd name="connsiteX2" fmla="*/ 477371 w 2830606"/>
                  <a:gd name="connsiteY2" fmla="*/ 0 h 186018"/>
                  <a:gd name="connsiteX3" fmla="*/ 2830606 w 2830606"/>
                  <a:gd name="connsiteY3" fmla="*/ 4482 h 186018"/>
                  <a:gd name="connsiteX4" fmla="*/ 2810436 w 2830606"/>
                  <a:gd name="connsiteY4" fmla="*/ 17929 h 186018"/>
                  <a:gd name="connsiteX0" fmla="*/ 0 w 2830606"/>
                  <a:gd name="connsiteY0" fmla="*/ 186018 h 186018"/>
                  <a:gd name="connsiteX1" fmla="*/ 302559 w 2830606"/>
                  <a:gd name="connsiteY1" fmla="*/ 186018 h 186018"/>
                  <a:gd name="connsiteX2" fmla="*/ 477371 w 2830606"/>
                  <a:gd name="connsiteY2" fmla="*/ 0 h 186018"/>
                  <a:gd name="connsiteX3" fmla="*/ 2830606 w 2830606"/>
                  <a:gd name="connsiteY3" fmla="*/ 4482 h 186018"/>
                  <a:gd name="connsiteX0" fmla="*/ 0 w 3211606"/>
                  <a:gd name="connsiteY0" fmla="*/ 0 h 567018"/>
                  <a:gd name="connsiteX1" fmla="*/ 683559 w 3211606"/>
                  <a:gd name="connsiteY1" fmla="*/ 567018 h 567018"/>
                  <a:gd name="connsiteX2" fmla="*/ 858371 w 3211606"/>
                  <a:gd name="connsiteY2" fmla="*/ 381000 h 567018"/>
                  <a:gd name="connsiteX3" fmla="*/ 3211606 w 3211606"/>
                  <a:gd name="connsiteY3" fmla="*/ 385482 h 567018"/>
                  <a:gd name="connsiteX0" fmla="*/ 0 w 3211606"/>
                  <a:gd name="connsiteY0" fmla="*/ 0 h 385482"/>
                  <a:gd name="connsiteX1" fmla="*/ 0 w 3211606"/>
                  <a:gd name="connsiteY1" fmla="*/ 228600 h 385482"/>
                  <a:gd name="connsiteX2" fmla="*/ 858371 w 3211606"/>
                  <a:gd name="connsiteY2" fmla="*/ 381000 h 385482"/>
                  <a:gd name="connsiteX3" fmla="*/ 3211606 w 3211606"/>
                  <a:gd name="connsiteY3" fmla="*/ 385482 h 385482"/>
                  <a:gd name="connsiteX0" fmla="*/ 0 w 3211606"/>
                  <a:gd name="connsiteY0" fmla="*/ 0 h 385482"/>
                  <a:gd name="connsiteX1" fmla="*/ 0 w 3211606"/>
                  <a:gd name="connsiteY1" fmla="*/ 228600 h 385482"/>
                  <a:gd name="connsiteX2" fmla="*/ 914400 w 3211606"/>
                  <a:gd name="connsiteY2" fmla="*/ 228600 h 385482"/>
                  <a:gd name="connsiteX3" fmla="*/ 3211606 w 3211606"/>
                  <a:gd name="connsiteY3" fmla="*/ 385482 h 385482"/>
                  <a:gd name="connsiteX0" fmla="*/ 0 w 914400"/>
                  <a:gd name="connsiteY0" fmla="*/ 0 h 381000"/>
                  <a:gd name="connsiteX1" fmla="*/ 0 w 914400"/>
                  <a:gd name="connsiteY1" fmla="*/ 228600 h 381000"/>
                  <a:gd name="connsiteX2" fmla="*/ 914400 w 914400"/>
                  <a:gd name="connsiteY2" fmla="*/ 228600 h 381000"/>
                  <a:gd name="connsiteX3" fmla="*/ 914400 w 914400"/>
                  <a:gd name="connsiteY3" fmla="*/ 381000 h 381000"/>
                  <a:gd name="connsiteX0" fmla="*/ 0 w 914400"/>
                  <a:gd name="connsiteY0" fmla="*/ 0 h 471678"/>
                  <a:gd name="connsiteX1" fmla="*/ 0 w 914400"/>
                  <a:gd name="connsiteY1" fmla="*/ 228600 h 471678"/>
                  <a:gd name="connsiteX2" fmla="*/ 914400 w 914400"/>
                  <a:gd name="connsiteY2" fmla="*/ 228600 h 471678"/>
                  <a:gd name="connsiteX3" fmla="*/ 891540 w 914400"/>
                  <a:gd name="connsiteY3" fmla="*/ 471678 h 471678"/>
                  <a:gd name="connsiteX0" fmla="*/ 0 w 891540"/>
                  <a:gd name="connsiteY0" fmla="*/ 0 h 471678"/>
                  <a:gd name="connsiteX1" fmla="*/ 0 w 891540"/>
                  <a:gd name="connsiteY1" fmla="*/ 228600 h 471678"/>
                  <a:gd name="connsiteX2" fmla="*/ 643890 w 891540"/>
                  <a:gd name="connsiteY2" fmla="*/ 267462 h 471678"/>
                  <a:gd name="connsiteX3" fmla="*/ 891540 w 891540"/>
                  <a:gd name="connsiteY3" fmla="*/ 471678 h 471678"/>
                  <a:gd name="connsiteX0" fmla="*/ 0 w 891540"/>
                  <a:gd name="connsiteY0" fmla="*/ 0 h 471678"/>
                  <a:gd name="connsiteX1" fmla="*/ 26670 w 891540"/>
                  <a:gd name="connsiteY1" fmla="*/ 257746 h 471678"/>
                  <a:gd name="connsiteX2" fmla="*/ 643890 w 891540"/>
                  <a:gd name="connsiteY2" fmla="*/ 267462 h 471678"/>
                  <a:gd name="connsiteX3" fmla="*/ 891540 w 891540"/>
                  <a:gd name="connsiteY3" fmla="*/ 471678 h 471678"/>
                  <a:gd name="connsiteX0" fmla="*/ 0 w 891540"/>
                  <a:gd name="connsiteY0" fmla="*/ 0 h 471678"/>
                  <a:gd name="connsiteX1" fmla="*/ 7620 w 891540"/>
                  <a:gd name="connsiteY1" fmla="*/ 267461 h 471678"/>
                  <a:gd name="connsiteX2" fmla="*/ 643890 w 891540"/>
                  <a:gd name="connsiteY2" fmla="*/ 267462 h 471678"/>
                  <a:gd name="connsiteX3" fmla="*/ 891540 w 891540"/>
                  <a:gd name="connsiteY3" fmla="*/ 471678 h 471678"/>
                  <a:gd name="connsiteX0" fmla="*/ 0 w 883920"/>
                  <a:gd name="connsiteY0" fmla="*/ 0 h 204217"/>
                  <a:gd name="connsiteX1" fmla="*/ 636270 w 883920"/>
                  <a:gd name="connsiteY1" fmla="*/ 1 h 204217"/>
                  <a:gd name="connsiteX2" fmla="*/ 883920 w 883920"/>
                  <a:gd name="connsiteY2" fmla="*/ 204217 h 204217"/>
                  <a:gd name="connsiteX0" fmla="*/ 0 w 883920"/>
                  <a:gd name="connsiteY0" fmla="*/ 0 h 204217"/>
                  <a:gd name="connsiteX1" fmla="*/ 557948 w 883920"/>
                  <a:gd name="connsiteY1" fmla="*/ 1 h 204217"/>
                  <a:gd name="connsiteX2" fmla="*/ 883920 w 883920"/>
                  <a:gd name="connsiteY2" fmla="*/ 204217 h 204217"/>
                  <a:gd name="connsiteX0" fmla="*/ 0 w 788308"/>
                  <a:gd name="connsiteY0" fmla="*/ 0 h 309556"/>
                  <a:gd name="connsiteX1" fmla="*/ 557948 w 788308"/>
                  <a:gd name="connsiteY1" fmla="*/ 1 h 309556"/>
                  <a:gd name="connsiteX2" fmla="*/ 788308 w 788308"/>
                  <a:gd name="connsiteY2" fmla="*/ 309556 h 309556"/>
                  <a:gd name="connsiteX0" fmla="*/ 0 w 788308"/>
                  <a:gd name="connsiteY0" fmla="*/ 0 h 309556"/>
                  <a:gd name="connsiteX1" fmla="*/ 451372 w 788308"/>
                  <a:gd name="connsiteY1" fmla="*/ 0 h 309556"/>
                  <a:gd name="connsiteX2" fmla="*/ 788308 w 788308"/>
                  <a:gd name="connsiteY2" fmla="*/ 309556 h 309556"/>
                  <a:gd name="connsiteX0" fmla="*/ 0 w 788308"/>
                  <a:gd name="connsiteY0" fmla="*/ 0 h 309556"/>
                  <a:gd name="connsiteX1" fmla="*/ 451372 w 788308"/>
                  <a:gd name="connsiteY1" fmla="*/ 0 h 309556"/>
                  <a:gd name="connsiteX2" fmla="*/ 788308 w 788308"/>
                  <a:gd name="connsiteY2" fmla="*/ 135461 h 309556"/>
                  <a:gd name="connsiteX3" fmla="*/ 788308 w 788308"/>
                  <a:gd name="connsiteY3" fmla="*/ 309556 h 309556"/>
                  <a:gd name="connsiteX0" fmla="*/ 0 w 788308"/>
                  <a:gd name="connsiteY0" fmla="*/ 0 h 822004"/>
                  <a:gd name="connsiteX1" fmla="*/ 451372 w 788308"/>
                  <a:gd name="connsiteY1" fmla="*/ 0 h 822004"/>
                  <a:gd name="connsiteX2" fmla="*/ 788308 w 788308"/>
                  <a:gd name="connsiteY2" fmla="*/ 135461 h 822004"/>
                  <a:gd name="connsiteX3" fmla="*/ 788308 w 788308"/>
                  <a:gd name="connsiteY3" fmla="*/ 822004 h 822004"/>
                  <a:gd name="connsiteX0" fmla="*/ 0 w 788308"/>
                  <a:gd name="connsiteY0" fmla="*/ 2 h 822006"/>
                  <a:gd name="connsiteX1" fmla="*/ 230883 w 788308"/>
                  <a:gd name="connsiteY1" fmla="*/ 0 h 822006"/>
                  <a:gd name="connsiteX2" fmla="*/ 451372 w 788308"/>
                  <a:gd name="connsiteY2" fmla="*/ 2 h 822006"/>
                  <a:gd name="connsiteX3" fmla="*/ 788308 w 788308"/>
                  <a:gd name="connsiteY3" fmla="*/ 135463 h 822006"/>
                  <a:gd name="connsiteX4" fmla="*/ 788308 w 788308"/>
                  <a:gd name="connsiteY4" fmla="*/ 822006 h 822006"/>
                  <a:gd name="connsiteX0" fmla="*/ 1 w 557426"/>
                  <a:gd name="connsiteY0" fmla="*/ 0 h 822006"/>
                  <a:gd name="connsiteX1" fmla="*/ 220490 w 557426"/>
                  <a:gd name="connsiteY1" fmla="*/ 2 h 822006"/>
                  <a:gd name="connsiteX2" fmla="*/ 557426 w 557426"/>
                  <a:gd name="connsiteY2" fmla="*/ 135463 h 822006"/>
                  <a:gd name="connsiteX3" fmla="*/ 557426 w 557426"/>
                  <a:gd name="connsiteY3" fmla="*/ 822006 h 822006"/>
                  <a:gd name="connsiteX0" fmla="*/ -1 w 336935"/>
                  <a:gd name="connsiteY0" fmla="*/ 0 h 822004"/>
                  <a:gd name="connsiteX1" fmla="*/ 336935 w 336935"/>
                  <a:gd name="connsiteY1" fmla="*/ 135461 h 822004"/>
                  <a:gd name="connsiteX2" fmla="*/ 336935 w 336935"/>
                  <a:gd name="connsiteY2" fmla="*/ 822004 h 822004"/>
                  <a:gd name="connsiteX0" fmla="*/ 1 w 343857"/>
                  <a:gd name="connsiteY0" fmla="*/ 0 h 822004"/>
                  <a:gd name="connsiteX1" fmla="*/ 336937 w 343857"/>
                  <a:gd name="connsiteY1" fmla="*/ 135461 h 822004"/>
                  <a:gd name="connsiteX2" fmla="*/ 343857 w 343857"/>
                  <a:gd name="connsiteY2" fmla="*/ 750610 h 822004"/>
                  <a:gd name="connsiteX3" fmla="*/ 336937 w 343857"/>
                  <a:gd name="connsiteY3" fmla="*/ 822004 h 822004"/>
                  <a:gd name="connsiteX0" fmla="*/ -1 w 343855"/>
                  <a:gd name="connsiteY0" fmla="*/ 0 h 750610"/>
                  <a:gd name="connsiteX1" fmla="*/ 336935 w 343855"/>
                  <a:gd name="connsiteY1" fmla="*/ 135461 h 750610"/>
                  <a:gd name="connsiteX2" fmla="*/ 343855 w 343855"/>
                  <a:gd name="connsiteY2" fmla="*/ 750610 h 750610"/>
                  <a:gd name="connsiteX3" fmla="*/ 13842 w 343855"/>
                  <a:gd name="connsiteY3" fmla="*/ 749418 h 750610"/>
                  <a:gd name="connsiteX0" fmla="*/ 1 w 339243"/>
                  <a:gd name="connsiteY0" fmla="*/ 0 h 750610"/>
                  <a:gd name="connsiteX1" fmla="*/ 336937 w 339243"/>
                  <a:gd name="connsiteY1" fmla="*/ 135461 h 750610"/>
                  <a:gd name="connsiteX2" fmla="*/ 330023 w 339243"/>
                  <a:gd name="connsiteY2" fmla="*/ 750610 h 750610"/>
                  <a:gd name="connsiteX3" fmla="*/ 13844 w 339243"/>
                  <a:gd name="connsiteY3" fmla="*/ 749418 h 750610"/>
                  <a:gd name="connsiteX0" fmla="*/ 0 w 339243"/>
                  <a:gd name="connsiteY0" fmla="*/ 0 h 750610"/>
                  <a:gd name="connsiteX1" fmla="*/ 336936 w 339243"/>
                  <a:gd name="connsiteY1" fmla="*/ 135461 h 750610"/>
                  <a:gd name="connsiteX2" fmla="*/ 330022 w 339243"/>
                  <a:gd name="connsiteY2" fmla="*/ 750610 h 750610"/>
                  <a:gd name="connsiteX0" fmla="*/ 0 w 339243"/>
                  <a:gd name="connsiteY0" fmla="*/ 0 h 604715"/>
                  <a:gd name="connsiteX1" fmla="*/ 336936 w 339243"/>
                  <a:gd name="connsiteY1" fmla="*/ 135461 h 604715"/>
                  <a:gd name="connsiteX2" fmla="*/ 337770 w 339243"/>
                  <a:gd name="connsiteY2" fmla="*/ 604715 h 604715"/>
                  <a:gd name="connsiteX0" fmla="*/ 0 w 339243"/>
                  <a:gd name="connsiteY0" fmla="*/ 0 h 627717"/>
                  <a:gd name="connsiteX1" fmla="*/ 336936 w 339243"/>
                  <a:gd name="connsiteY1" fmla="*/ 135461 h 627717"/>
                  <a:gd name="connsiteX2" fmla="*/ 258169 w 339243"/>
                  <a:gd name="connsiteY2" fmla="*/ 627717 h 627717"/>
                  <a:gd name="connsiteX0" fmla="*/ 0 w 336936"/>
                  <a:gd name="connsiteY0" fmla="*/ 0 h 627717"/>
                  <a:gd name="connsiteX1" fmla="*/ 336936 w 336936"/>
                  <a:gd name="connsiteY1" fmla="*/ 135461 h 627717"/>
                  <a:gd name="connsiteX2" fmla="*/ 258169 w 336936"/>
                  <a:gd name="connsiteY2" fmla="*/ 627717 h 627717"/>
                  <a:gd name="connsiteX0" fmla="*/ 0 w 336936"/>
                  <a:gd name="connsiteY0" fmla="*/ 0 h 627717"/>
                  <a:gd name="connsiteX1" fmla="*/ 336936 w 336936"/>
                  <a:gd name="connsiteY1" fmla="*/ 135461 h 627717"/>
                  <a:gd name="connsiteX2" fmla="*/ 141489 w 336936"/>
                  <a:gd name="connsiteY2" fmla="*/ 560671 h 627717"/>
                  <a:gd name="connsiteX3" fmla="*/ 258169 w 336936"/>
                  <a:gd name="connsiteY3" fmla="*/ 627717 h 627717"/>
                  <a:gd name="connsiteX0" fmla="*/ 0 w 258169"/>
                  <a:gd name="connsiteY0" fmla="*/ 0 h 627717"/>
                  <a:gd name="connsiteX1" fmla="*/ 141489 w 258169"/>
                  <a:gd name="connsiteY1" fmla="*/ 63723 h 627717"/>
                  <a:gd name="connsiteX2" fmla="*/ 141489 w 258169"/>
                  <a:gd name="connsiteY2" fmla="*/ 560671 h 627717"/>
                  <a:gd name="connsiteX3" fmla="*/ 258169 w 258169"/>
                  <a:gd name="connsiteY3" fmla="*/ 627717 h 627717"/>
                  <a:gd name="connsiteX0" fmla="*/ 0 w 258169"/>
                  <a:gd name="connsiteY0" fmla="*/ 0 h 627717"/>
                  <a:gd name="connsiteX1" fmla="*/ 141489 w 258169"/>
                  <a:gd name="connsiteY1" fmla="*/ 63723 h 627717"/>
                  <a:gd name="connsiteX2" fmla="*/ 251366 w 258169"/>
                  <a:gd name="connsiteY2" fmla="*/ 328917 h 627717"/>
                  <a:gd name="connsiteX3" fmla="*/ 258169 w 258169"/>
                  <a:gd name="connsiteY3" fmla="*/ 627717 h 627717"/>
                  <a:gd name="connsiteX0" fmla="*/ 0 w 339850"/>
                  <a:gd name="connsiteY0" fmla="*/ 0 h 627717"/>
                  <a:gd name="connsiteX1" fmla="*/ 339850 w 339850"/>
                  <a:gd name="connsiteY1" fmla="*/ 79847 h 627717"/>
                  <a:gd name="connsiteX2" fmla="*/ 251366 w 339850"/>
                  <a:gd name="connsiteY2" fmla="*/ 328917 h 627717"/>
                  <a:gd name="connsiteX3" fmla="*/ 258169 w 339850"/>
                  <a:gd name="connsiteY3" fmla="*/ 627717 h 627717"/>
                  <a:gd name="connsiteX0" fmla="*/ 0 w 175896"/>
                  <a:gd name="connsiteY0" fmla="*/ 0 h 603744"/>
                  <a:gd name="connsiteX1" fmla="*/ 175896 w 175896"/>
                  <a:gd name="connsiteY1" fmla="*/ 55874 h 603744"/>
                  <a:gd name="connsiteX2" fmla="*/ 87412 w 175896"/>
                  <a:gd name="connsiteY2" fmla="*/ 304944 h 603744"/>
                  <a:gd name="connsiteX3" fmla="*/ 94215 w 175896"/>
                  <a:gd name="connsiteY3" fmla="*/ 603744 h 603744"/>
                  <a:gd name="connsiteX0" fmla="*/ 88484 w 88484"/>
                  <a:gd name="connsiteY0" fmla="*/ 0 h 547870"/>
                  <a:gd name="connsiteX1" fmla="*/ 0 w 88484"/>
                  <a:gd name="connsiteY1" fmla="*/ 249070 h 547870"/>
                  <a:gd name="connsiteX2" fmla="*/ 6803 w 88484"/>
                  <a:gd name="connsiteY2" fmla="*/ 547870 h 547870"/>
                  <a:gd name="connsiteX0" fmla="*/ 88485 w 88485"/>
                  <a:gd name="connsiteY0" fmla="*/ 0 h 547870"/>
                  <a:gd name="connsiteX1" fmla="*/ 0 w 88485"/>
                  <a:gd name="connsiteY1" fmla="*/ 68995 h 547870"/>
                  <a:gd name="connsiteX2" fmla="*/ 6804 w 88485"/>
                  <a:gd name="connsiteY2" fmla="*/ 547870 h 547870"/>
                  <a:gd name="connsiteX0" fmla="*/ 94824 w 94824"/>
                  <a:gd name="connsiteY0" fmla="*/ 0 h 547870"/>
                  <a:gd name="connsiteX1" fmla="*/ 6339 w 94824"/>
                  <a:gd name="connsiteY1" fmla="*/ 68995 h 547870"/>
                  <a:gd name="connsiteX2" fmla="*/ 0 w 94824"/>
                  <a:gd name="connsiteY2" fmla="*/ 547870 h 547870"/>
                  <a:gd name="connsiteX0" fmla="*/ 94825 w 94825"/>
                  <a:gd name="connsiteY0" fmla="*/ 0 h 547870"/>
                  <a:gd name="connsiteX1" fmla="*/ 0 w 94825"/>
                  <a:gd name="connsiteY1" fmla="*/ 68995 h 547870"/>
                  <a:gd name="connsiteX2" fmla="*/ 1 w 94825"/>
                  <a:gd name="connsiteY2" fmla="*/ 547870 h 547870"/>
                  <a:gd name="connsiteX0" fmla="*/ 170566 w 170566"/>
                  <a:gd name="connsiteY0" fmla="*/ 0 h 547871"/>
                  <a:gd name="connsiteX1" fmla="*/ 0 w 170566"/>
                  <a:gd name="connsiteY1" fmla="*/ 68996 h 547871"/>
                  <a:gd name="connsiteX2" fmla="*/ 1 w 170566"/>
                  <a:gd name="connsiteY2" fmla="*/ 547871 h 547871"/>
                  <a:gd name="connsiteX0" fmla="*/ 170565 w 170565"/>
                  <a:gd name="connsiteY0" fmla="*/ 0 h 547871"/>
                  <a:gd name="connsiteX1" fmla="*/ 1 w 170565"/>
                  <a:gd name="connsiteY1" fmla="*/ 21548 h 547871"/>
                  <a:gd name="connsiteX2" fmla="*/ 0 w 170565"/>
                  <a:gd name="connsiteY2" fmla="*/ 547871 h 547871"/>
                  <a:gd name="connsiteX0" fmla="*/ 170565 w 170565"/>
                  <a:gd name="connsiteY0" fmla="*/ 0 h 547871"/>
                  <a:gd name="connsiteX1" fmla="*/ 0 w 170565"/>
                  <a:gd name="connsiteY1" fmla="*/ 36231 h 547871"/>
                  <a:gd name="connsiteX2" fmla="*/ 0 w 170565"/>
                  <a:gd name="connsiteY2" fmla="*/ 547871 h 547871"/>
                  <a:gd name="connsiteX0" fmla="*/ 240495 w 240495"/>
                  <a:gd name="connsiteY0" fmla="*/ 0 h 526322"/>
                  <a:gd name="connsiteX1" fmla="*/ 0 w 240495"/>
                  <a:gd name="connsiteY1" fmla="*/ 14682 h 526322"/>
                  <a:gd name="connsiteX2" fmla="*/ 0 w 240495"/>
                  <a:gd name="connsiteY2" fmla="*/ 526322 h 526322"/>
                  <a:gd name="connsiteX0" fmla="*/ 240495 w 240495"/>
                  <a:gd name="connsiteY0" fmla="*/ 0 h 526322"/>
                  <a:gd name="connsiteX1" fmla="*/ 2 w 240495"/>
                  <a:gd name="connsiteY1" fmla="*/ 151937 h 526322"/>
                  <a:gd name="connsiteX2" fmla="*/ 0 w 240495"/>
                  <a:gd name="connsiteY2" fmla="*/ 526322 h 526322"/>
                  <a:gd name="connsiteX0" fmla="*/ 240495 w 240495"/>
                  <a:gd name="connsiteY0" fmla="*/ 0 h 526322"/>
                  <a:gd name="connsiteX1" fmla="*/ 239423 w 240495"/>
                  <a:gd name="connsiteY1" fmla="*/ 35636 h 526322"/>
                  <a:gd name="connsiteX2" fmla="*/ 2 w 240495"/>
                  <a:gd name="connsiteY2" fmla="*/ 151937 h 526322"/>
                  <a:gd name="connsiteX3" fmla="*/ 0 w 240495"/>
                  <a:gd name="connsiteY3" fmla="*/ 526322 h 526322"/>
                  <a:gd name="connsiteX0" fmla="*/ 239423 w 239423"/>
                  <a:gd name="connsiteY0" fmla="*/ 0 h 490686"/>
                  <a:gd name="connsiteX1" fmla="*/ 2 w 239423"/>
                  <a:gd name="connsiteY1" fmla="*/ 116301 h 490686"/>
                  <a:gd name="connsiteX2" fmla="*/ 0 w 239423"/>
                  <a:gd name="connsiteY2" fmla="*/ 490686 h 490686"/>
                  <a:gd name="connsiteX0" fmla="*/ 0 w 199244"/>
                  <a:gd name="connsiteY0" fmla="*/ 0 h 552507"/>
                  <a:gd name="connsiteX1" fmla="*/ 199244 w 199244"/>
                  <a:gd name="connsiteY1" fmla="*/ 178122 h 552507"/>
                  <a:gd name="connsiteX2" fmla="*/ 199242 w 199244"/>
                  <a:gd name="connsiteY2" fmla="*/ 552507 h 552507"/>
                  <a:gd name="connsiteX0" fmla="*/ 0 w 199245"/>
                  <a:gd name="connsiteY0" fmla="*/ 0 h 552507"/>
                  <a:gd name="connsiteX1" fmla="*/ 199245 w 199245"/>
                  <a:gd name="connsiteY1" fmla="*/ 192696 h 552507"/>
                  <a:gd name="connsiteX2" fmla="*/ 199242 w 199245"/>
                  <a:gd name="connsiteY2" fmla="*/ 552507 h 552507"/>
                  <a:gd name="connsiteX0" fmla="*/ 0 w 199245"/>
                  <a:gd name="connsiteY0" fmla="*/ 0 h 552507"/>
                  <a:gd name="connsiteX1" fmla="*/ 199245 w 199245"/>
                  <a:gd name="connsiteY1" fmla="*/ 311112 h 552507"/>
                  <a:gd name="connsiteX2" fmla="*/ 199242 w 199245"/>
                  <a:gd name="connsiteY2" fmla="*/ 552507 h 552507"/>
                  <a:gd name="connsiteX0" fmla="*/ 0 w 199244"/>
                  <a:gd name="connsiteY0" fmla="*/ 0 h 552507"/>
                  <a:gd name="connsiteX1" fmla="*/ 199244 w 199244"/>
                  <a:gd name="connsiteY1" fmla="*/ 127408 h 552507"/>
                  <a:gd name="connsiteX2" fmla="*/ 199242 w 199244"/>
                  <a:gd name="connsiteY2" fmla="*/ 552507 h 552507"/>
                  <a:gd name="connsiteX0" fmla="*/ 0 w 199244"/>
                  <a:gd name="connsiteY0" fmla="*/ 0 h 552507"/>
                  <a:gd name="connsiteX1" fmla="*/ 81919 w 199244"/>
                  <a:gd name="connsiteY1" fmla="*/ 0 h 552507"/>
                  <a:gd name="connsiteX2" fmla="*/ 199244 w 199244"/>
                  <a:gd name="connsiteY2" fmla="*/ 127408 h 552507"/>
                  <a:gd name="connsiteX3" fmla="*/ 199242 w 199244"/>
                  <a:gd name="connsiteY3" fmla="*/ 552507 h 552507"/>
                  <a:gd name="connsiteX0" fmla="*/ 0 w 201037"/>
                  <a:gd name="connsiteY0" fmla="*/ 0 h 552507"/>
                  <a:gd name="connsiteX1" fmla="*/ 81919 w 201037"/>
                  <a:gd name="connsiteY1" fmla="*/ 0 h 552507"/>
                  <a:gd name="connsiteX2" fmla="*/ 201037 w 201037"/>
                  <a:gd name="connsiteY2" fmla="*/ 363505 h 552507"/>
                  <a:gd name="connsiteX3" fmla="*/ 199242 w 201037"/>
                  <a:gd name="connsiteY3" fmla="*/ 552507 h 552507"/>
                  <a:gd name="connsiteX0" fmla="*/ 0 w 201037"/>
                  <a:gd name="connsiteY0" fmla="*/ 0 h 552507"/>
                  <a:gd name="connsiteX1" fmla="*/ 81919 w 201037"/>
                  <a:gd name="connsiteY1" fmla="*/ 0 h 552507"/>
                  <a:gd name="connsiteX2" fmla="*/ 201037 w 201037"/>
                  <a:gd name="connsiteY2" fmla="*/ 400912 h 552507"/>
                  <a:gd name="connsiteX3" fmla="*/ 199242 w 201037"/>
                  <a:gd name="connsiteY3" fmla="*/ 552507 h 552507"/>
                  <a:gd name="connsiteX0" fmla="*/ 0 w 201037"/>
                  <a:gd name="connsiteY0" fmla="*/ 0 h 552507"/>
                  <a:gd name="connsiteX1" fmla="*/ 81919 w 201037"/>
                  <a:gd name="connsiteY1" fmla="*/ 0 h 552507"/>
                  <a:gd name="connsiteX2" fmla="*/ 201037 w 201037"/>
                  <a:gd name="connsiteY2" fmla="*/ 400912 h 552507"/>
                  <a:gd name="connsiteX3" fmla="*/ 199242 w 201037"/>
                  <a:gd name="connsiteY3" fmla="*/ 552507 h 552507"/>
                  <a:gd name="connsiteX0" fmla="*/ 0 w 201129"/>
                  <a:gd name="connsiteY0" fmla="*/ 0 h 529249"/>
                  <a:gd name="connsiteX1" fmla="*/ 81919 w 201129"/>
                  <a:gd name="connsiteY1" fmla="*/ 0 h 529249"/>
                  <a:gd name="connsiteX2" fmla="*/ 201037 w 201129"/>
                  <a:gd name="connsiteY2" fmla="*/ 400912 h 529249"/>
                  <a:gd name="connsiteX3" fmla="*/ 201128 w 201129"/>
                  <a:gd name="connsiteY3" fmla="*/ 529249 h 529249"/>
                  <a:gd name="connsiteX0" fmla="*/ 0 w 201129"/>
                  <a:gd name="connsiteY0" fmla="*/ 0 h 529249"/>
                  <a:gd name="connsiteX1" fmla="*/ 65488 w 201129"/>
                  <a:gd name="connsiteY1" fmla="*/ 0 h 529249"/>
                  <a:gd name="connsiteX2" fmla="*/ 201037 w 201129"/>
                  <a:gd name="connsiteY2" fmla="*/ 400912 h 529249"/>
                  <a:gd name="connsiteX3" fmla="*/ 201128 w 201129"/>
                  <a:gd name="connsiteY3" fmla="*/ 529249 h 529249"/>
                  <a:gd name="connsiteX0" fmla="*/ 0 w 201129"/>
                  <a:gd name="connsiteY0" fmla="*/ 0 h 529249"/>
                  <a:gd name="connsiteX1" fmla="*/ 81918 w 201129"/>
                  <a:gd name="connsiteY1" fmla="*/ 0 h 529249"/>
                  <a:gd name="connsiteX2" fmla="*/ 201037 w 201129"/>
                  <a:gd name="connsiteY2" fmla="*/ 400912 h 529249"/>
                  <a:gd name="connsiteX3" fmla="*/ 201128 w 201129"/>
                  <a:gd name="connsiteY3" fmla="*/ 529249 h 529249"/>
                  <a:gd name="connsiteX0" fmla="*/ 0 w 201129"/>
                  <a:gd name="connsiteY0" fmla="*/ 0 h 529249"/>
                  <a:gd name="connsiteX1" fmla="*/ 81918 w 201129"/>
                  <a:gd name="connsiteY1" fmla="*/ 0 h 529249"/>
                  <a:gd name="connsiteX2" fmla="*/ 201129 w 201129"/>
                  <a:gd name="connsiteY2" fmla="*/ 143177 h 529249"/>
                  <a:gd name="connsiteX3" fmla="*/ 201128 w 201129"/>
                  <a:gd name="connsiteY3" fmla="*/ 529249 h 529249"/>
                  <a:gd name="connsiteX0" fmla="*/ 0 w 201129"/>
                  <a:gd name="connsiteY0" fmla="*/ 0 h 529249"/>
                  <a:gd name="connsiteX1" fmla="*/ 144227 w 201129"/>
                  <a:gd name="connsiteY1" fmla="*/ 0 h 529249"/>
                  <a:gd name="connsiteX2" fmla="*/ 201129 w 201129"/>
                  <a:gd name="connsiteY2" fmla="*/ 143177 h 529249"/>
                  <a:gd name="connsiteX3" fmla="*/ 201128 w 201129"/>
                  <a:gd name="connsiteY3" fmla="*/ 529249 h 529249"/>
                  <a:gd name="connsiteX0" fmla="*/ 0 w 155839"/>
                  <a:gd name="connsiteY0" fmla="*/ 0 h 529249"/>
                  <a:gd name="connsiteX1" fmla="*/ 98937 w 155839"/>
                  <a:gd name="connsiteY1" fmla="*/ 0 h 529249"/>
                  <a:gd name="connsiteX2" fmla="*/ 155839 w 155839"/>
                  <a:gd name="connsiteY2" fmla="*/ 143177 h 529249"/>
                  <a:gd name="connsiteX3" fmla="*/ 155838 w 155839"/>
                  <a:gd name="connsiteY3" fmla="*/ 529249 h 529249"/>
                  <a:gd name="connsiteX0" fmla="*/ 0 w 166522"/>
                  <a:gd name="connsiteY0" fmla="*/ 2473 h 529249"/>
                  <a:gd name="connsiteX1" fmla="*/ 109620 w 166522"/>
                  <a:gd name="connsiteY1" fmla="*/ 0 h 529249"/>
                  <a:gd name="connsiteX2" fmla="*/ 166522 w 166522"/>
                  <a:gd name="connsiteY2" fmla="*/ 143177 h 529249"/>
                  <a:gd name="connsiteX3" fmla="*/ 166521 w 166522"/>
                  <a:gd name="connsiteY3" fmla="*/ 529249 h 529249"/>
                  <a:gd name="connsiteX0" fmla="*/ 0 w 166522"/>
                  <a:gd name="connsiteY0" fmla="*/ 2473 h 529249"/>
                  <a:gd name="connsiteX1" fmla="*/ 109620 w 166522"/>
                  <a:gd name="connsiteY1" fmla="*/ 0 h 529249"/>
                  <a:gd name="connsiteX2" fmla="*/ 166522 w 166522"/>
                  <a:gd name="connsiteY2" fmla="*/ 370677 h 529249"/>
                  <a:gd name="connsiteX3" fmla="*/ 166521 w 166522"/>
                  <a:gd name="connsiteY3" fmla="*/ 529249 h 529249"/>
                  <a:gd name="connsiteX0" fmla="*/ 0 w 166522"/>
                  <a:gd name="connsiteY0" fmla="*/ 2473 h 529249"/>
                  <a:gd name="connsiteX1" fmla="*/ 58564 w 166522"/>
                  <a:gd name="connsiteY1" fmla="*/ 0 h 529249"/>
                  <a:gd name="connsiteX2" fmla="*/ 166522 w 166522"/>
                  <a:gd name="connsiteY2" fmla="*/ 370677 h 529249"/>
                  <a:gd name="connsiteX3" fmla="*/ 166521 w 166522"/>
                  <a:gd name="connsiteY3" fmla="*/ 529249 h 529249"/>
                  <a:gd name="connsiteX0" fmla="*/ 0 w 165693"/>
                  <a:gd name="connsiteY0" fmla="*/ 0 h 538797"/>
                  <a:gd name="connsiteX1" fmla="*/ 57735 w 165693"/>
                  <a:gd name="connsiteY1" fmla="*/ 9548 h 538797"/>
                  <a:gd name="connsiteX2" fmla="*/ 165693 w 165693"/>
                  <a:gd name="connsiteY2" fmla="*/ 380225 h 538797"/>
                  <a:gd name="connsiteX3" fmla="*/ 165692 w 165693"/>
                  <a:gd name="connsiteY3" fmla="*/ 538797 h 538797"/>
                  <a:gd name="connsiteX0" fmla="*/ 0 w 165693"/>
                  <a:gd name="connsiteY0" fmla="*/ 0 h 538797"/>
                  <a:gd name="connsiteX1" fmla="*/ 57734 w 165693"/>
                  <a:gd name="connsiteY1" fmla="*/ 0 h 538797"/>
                  <a:gd name="connsiteX2" fmla="*/ 165693 w 165693"/>
                  <a:gd name="connsiteY2" fmla="*/ 380225 h 538797"/>
                  <a:gd name="connsiteX3" fmla="*/ 165692 w 165693"/>
                  <a:gd name="connsiteY3" fmla="*/ 538797 h 5387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5693" h="538797">
                    <a:moveTo>
                      <a:pt x="0" y="0"/>
                    </a:moveTo>
                    <a:lnTo>
                      <a:pt x="57734" y="0"/>
                    </a:lnTo>
                    <a:lnTo>
                      <a:pt x="165693" y="380225"/>
                    </a:lnTo>
                    <a:cubicBezTo>
                      <a:pt x="165692" y="505020"/>
                      <a:pt x="165693" y="414002"/>
                      <a:pt x="165692" y="538797"/>
                    </a:cubicBezTo>
                  </a:path>
                </a:pathLst>
              </a:custGeom>
              <a:ln w="19050">
                <a:solidFill>
                  <a:schemeClr val="bg1">
                    <a:alpha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3" name="Freeform 542"/>
              <p:cNvSpPr/>
              <p:nvPr/>
            </p:nvSpPr>
            <p:spPr bwMode="gray">
              <a:xfrm rot="5400000" flipV="1">
                <a:off x="6525603" y="230951"/>
                <a:ext cx="557393" cy="88619"/>
              </a:xfrm>
              <a:custGeom>
                <a:avLst/>
                <a:gdLst>
                  <a:gd name="connsiteX0" fmla="*/ 17929 w 2848535"/>
                  <a:gd name="connsiteY0" fmla="*/ 181536 h 199465"/>
                  <a:gd name="connsiteX1" fmla="*/ 320488 w 2848535"/>
                  <a:gd name="connsiteY1" fmla="*/ 181536 h 199465"/>
                  <a:gd name="connsiteX2" fmla="*/ 421341 w 2848535"/>
                  <a:gd name="connsiteY2" fmla="*/ 73959 h 199465"/>
                  <a:gd name="connsiteX3" fmla="*/ 2848535 w 2848535"/>
                  <a:gd name="connsiteY3" fmla="*/ 0 h 199465"/>
                  <a:gd name="connsiteX4" fmla="*/ 2848535 w 2848535"/>
                  <a:gd name="connsiteY4" fmla="*/ 0 h 199465"/>
                  <a:gd name="connsiteX0" fmla="*/ 0 w 2830606"/>
                  <a:gd name="connsiteY0" fmla="*/ 181536 h 199465"/>
                  <a:gd name="connsiteX1" fmla="*/ 302559 w 2830606"/>
                  <a:gd name="connsiteY1" fmla="*/ 181536 h 199465"/>
                  <a:gd name="connsiteX2" fmla="*/ 403412 w 2830606"/>
                  <a:gd name="connsiteY2" fmla="*/ 73959 h 199465"/>
                  <a:gd name="connsiteX3" fmla="*/ 2830606 w 2830606"/>
                  <a:gd name="connsiteY3" fmla="*/ 0 h 199465"/>
                  <a:gd name="connsiteX4" fmla="*/ 2830606 w 2830606"/>
                  <a:gd name="connsiteY4" fmla="*/ 0 h 199465"/>
                  <a:gd name="connsiteX0" fmla="*/ 0 w 2830606"/>
                  <a:gd name="connsiteY0" fmla="*/ 181536 h 181536"/>
                  <a:gd name="connsiteX1" fmla="*/ 302559 w 2830606"/>
                  <a:gd name="connsiteY1" fmla="*/ 181536 h 181536"/>
                  <a:gd name="connsiteX2" fmla="*/ 403412 w 2830606"/>
                  <a:gd name="connsiteY2" fmla="*/ 73959 h 181536"/>
                  <a:gd name="connsiteX3" fmla="*/ 2830606 w 2830606"/>
                  <a:gd name="connsiteY3" fmla="*/ 0 h 181536"/>
                  <a:gd name="connsiteX4" fmla="*/ 2830606 w 2830606"/>
                  <a:gd name="connsiteY4" fmla="*/ 0 h 181536"/>
                  <a:gd name="connsiteX0" fmla="*/ 0 w 2830606"/>
                  <a:gd name="connsiteY0" fmla="*/ 181536 h 181536"/>
                  <a:gd name="connsiteX1" fmla="*/ 302559 w 2830606"/>
                  <a:gd name="connsiteY1" fmla="*/ 181536 h 181536"/>
                  <a:gd name="connsiteX2" fmla="*/ 403412 w 2830606"/>
                  <a:gd name="connsiteY2" fmla="*/ 73959 h 181536"/>
                  <a:gd name="connsiteX3" fmla="*/ 2830606 w 2830606"/>
                  <a:gd name="connsiteY3" fmla="*/ 0 h 181536"/>
                  <a:gd name="connsiteX4" fmla="*/ 2830606 w 2830606"/>
                  <a:gd name="connsiteY4" fmla="*/ 0 h 181536"/>
                  <a:gd name="connsiteX0" fmla="*/ 0 w 2830606"/>
                  <a:gd name="connsiteY0" fmla="*/ 181536 h 181536"/>
                  <a:gd name="connsiteX1" fmla="*/ 302559 w 2830606"/>
                  <a:gd name="connsiteY1" fmla="*/ 181536 h 181536"/>
                  <a:gd name="connsiteX2" fmla="*/ 477371 w 2830606"/>
                  <a:gd name="connsiteY2" fmla="*/ 15688 h 181536"/>
                  <a:gd name="connsiteX3" fmla="*/ 2830606 w 2830606"/>
                  <a:gd name="connsiteY3" fmla="*/ 0 h 181536"/>
                  <a:gd name="connsiteX4" fmla="*/ 2830606 w 2830606"/>
                  <a:gd name="connsiteY4" fmla="*/ 0 h 181536"/>
                  <a:gd name="connsiteX0" fmla="*/ 0 w 2830606"/>
                  <a:gd name="connsiteY0" fmla="*/ 181536 h 181536"/>
                  <a:gd name="connsiteX1" fmla="*/ 302559 w 2830606"/>
                  <a:gd name="connsiteY1" fmla="*/ 181536 h 181536"/>
                  <a:gd name="connsiteX2" fmla="*/ 477371 w 2830606"/>
                  <a:gd name="connsiteY2" fmla="*/ 15688 h 181536"/>
                  <a:gd name="connsiteX3" fmla="*/ 2830606 w 2830606"/>
                  <a:gd name="connsiteY3" fmla="*/ 0 h 181536"/>
                  <a:gd name="connsiteX4" fmla="*/ 2810436 w 2830606"/>
                  <a:gd name="connsiteY4" fmla="*/ 13447 h 181536"/>
                  <a:gd name="connsiteX0" fmla="*/ 0 w 2830606"/>
                  <a:gd name="connsiteY0" fmla="*/ 186018 h 186018"/>
                  <a:gd name="connsiteX1" fmla="*/ 302559 w 2830606"/>
                  <a:gd name="connsiteY1" fmla="*/ 186018 h 186018"/>
                  <a:gd name="connsiteX2" fmla="*/ 477371 w 2830606"/>
                  <a:gd name="connsiteY2" fmla="*/ 0 h 186018"/>
                  <a:gd name="connsiteX3" fmla="*/ 2830606 w 2830606"/>
                  <a:gd name="connsiteY3" fmla="*/ 4482 h 186018"/>
                  <a:gd name="connsiteX4" fmla="*/ 2810436 w 2830606"/>
                  <a:gd name="connsiteY4" fmla="*/ 17929 h 186018"/>
                  <a:gd name="connsiteX0" fmla="*/ 0 w 2830606"/>
                  <a:gd name="connsiteY0" fmla="*/ 186018 h 186018"/>
                  <a:gd name="connsiteX1" fmla="*/ 302559 w 2830606"/>
                  <a:gd name="connsiteY1" fmla="*/ 186018 h 186018"/>
                  <a:gd name="connsiteX2" fmla="*/ 477371 w 2830606"/>
                  <a:gd name="connsiteY2" fmla="*/ 0 h 186018"/>
                  <a:gd name="connsiteX3" fmla="*/ 2830606 w 2830606"/>
                  <a:gd name="connsiteY3" fmla="*/ 4482 h 186018"/>
                  <a:gd name="connsiteX0" fmla="*/ 0 w 3211606"/>
                  <a:gd name="connsiteY0" fmla="*/ 0 h 567018"/>
                  <a:gd name="connsiteX1" fmla="*/ 683559 w 3211606"/>
                  <a:gd name="connsiteY1" fmla="*/ 567018 h 567018"/>
                  <a:gd name="connsiteX2" fmla="*/ 858371 w 3211606"/>
                  <a:gd name="connsiteY2" fmla="*/ 381000 h 567018"/>
                  <a:gd name="connsiteX3" fmla="*/ 3211606 w 3211606"/>
                  <a:gd name="connsiteY3" fmla="*/ 385482 h 567018"/>
                  <a:gd name="connsiteX0" fmla="*/ 0 w 3211606"/>
                  <a:gd name="connsiteY0" fmla="*/ 0 h 385482"/>
                  <a:gd name="connsiteX1" fmla="*/ 0 w 3211606"/>
                  <a:gd name="connsiteY1" fmla="*/ 228600 h 385482"/>
                  <a:gd name="connsiteX2" fmla="*/ 858371 w 3211606"/>
                  <a:gd name="connsiteY2" fmla="*/ 381000 h 385482"/>
                  <a:gd name="connsiteX3" fmla="*/ 3211606 w 3211606"/>
                  <a:gd name="connsiteY3" fmla="*/ 385482 h 385482"/>
                  <a:gd name="connsiteX0" fmla="*/ 0 w 3211606"/>
                  <a:gd name="connsiteY0" fmla="*/ 0 h 385482"/>
                  <a:gd name="connsiteX1" fmla="*/ 0 w 3211606"/>
                  <a:gd name="connsiteY1" fmla="*/ 228600 h 385482"/>
                  <a:gd name="connsiteX2" fmla="*/ 914400 w 3211606"/>
                  <a:gd name="connsiteY2" fmla="*/ 228600 h 385482"/>
                  <a:gd name="connsiteX3" fmla="*/ 3211606 w 3211606"/>
                  <a:gd name="connsiteY3" fmla="*/ 385482 h 385482"/>
                  <a:gd name="connsiteX0" fmla="*/ 0 w 914400"/>
                  <a:gd name="connsiteY0" fmla="*/ 0 h 381000"/>
                  <a:gd name="connsiteX1" fmla="*/ 0 w 914400"/>
                  <a:gd name="connsiteY1" fmla="*/ 228600 h 381000"/>
                  <a:gd name="connsiteX2" fmla="*/ 914400 w 914400"/>
                  <a:gd name="connsiteY2" fmla="*/ 228600 h 381000"/>
                  <a:gd name="connsiteX3" fmla="*/ 914400 w 914400"/>
                  <a:gd name="connsiteY3" fmla="*/ 381000 h 381000"/>
                  <a:gd name="connsiteX0" fmla="*/ 0 w 914400"/>
                  <a:gd name="connsiteY0" fmla="*/ 0 h 471678"/>
                  <a:gd name="connsiteX1" fmla="*/ 0 w 914400"/>
                  <a:gd name="connsiteY1" fmla="*/ 228600 h 471678"/>
                  <a:gd name="connsiteX2" fmla="*/ 914400 w 914400"/>
                  <a:gd name="connsiteY2" fmla="*/ 228600 h 471678"/>
                  <a:gd name="connsiteX3" fmla="*/ 891540 w 914400"/>
                  <a:gd name="connsiteY3" fmla="*/ 471678 h 471678"/>
                  <a:gd name="connsiteX0" fmla="*/ 0 w 891540"/>
                  <a:gd name="connsiteY0" fmla="*/ 0 h 471678"/>
                  <a:gd name="connsiteX1" fmla="*/ 0 w 891540"/>
                  <a:gd name="connsiteY1" fmla="*/ 228600 h 471678"/>
                  <a:gd name="connsiteX2" fmla="*/ 643890 w 891540"/>
                  <a:gd name="connsiteY2" fmla="*/ 267462 h 471678"/>
                  <a:gd name="connsiteX3" fmla="*/ 891540 w 891540"/>
                  <a:gd name="connsiteY3" fmla="*/ 471678 h 471678"/>
                  <a:gd name="connsiteX0" fmla="*/ 0 w 891540"/>
                  <a:gd name="connsiteY0" fmla="*/ 0 h 471678"/>
                  <a:gd name="connsiteX1" fmla="*/ 26670 w 891540"/>
                  <a:gd name="connsiteY1" fmla="*/ 257746 h 471678"/>
                  <a:gd name="connsiteX2" fmla="*/ 643890 w 891540"/>
                  <a:gd name="connsiteY2" fmla="*/ 267462 h 471678"/>
                  <a:gd name="connsiteX3" fmla="*/ 891540 w 891540"/>
                  <a:gd name="connsiteY3" fmla="*/ 471678 h 471678"/>
                  <a:gd name="connsiteX0" fmla="*/ 0 w 891540"/>
                  <a:gd name="connsiteY0" fmla="*/ 0 h 471678"/>
                  <a:gd name="connsiteX1" fmla="*/ 7620 w 891540"/>
                  <a:gd name="connsiteY1" fmla="*/ 267461 h 471678"/>
                  <a:gd name="connsiteX2" fmla="*/ 643890 w 891540"/>
                  <a:gd name="connsiteY2" fmla="*/ 267462 h 471678"/>
                  <a:gd name="connsiteX3" fmla="*/ 891540 w 891540"/>
                  <a:gd name="connsiteY3" fmla="*/ 471678 h 471678"/>
                  <a:gd name="connsiteX0" fmla="*/ 0 w 883920"/>
                  <a:gd name="connsiteY0" fmla="*/ 0 h 204217"/>
                  <a:gd name="connsiteX1" fmla="*/ 636270 w 883920"/>
                  <a:gd name="connsiteY1" fmla="*/ 1 h 204217"/>
                  <a:gd name="connsiteX2" fmla="*/ 883920 w 883920"/>
                  <a:gd name="connsiteY2" fmla="*/ 204217 h 204217"/>
                  <a:gd name="connsiteX0" fmla="*/ 0 w 883920"/>
                  <a:gd name="connsiteY0" fmla="*/ 0 h 204217"/>
                  <a:gd name="connsiteX1" fmla="*/ 557948 w 883920"/>
                  <a:gd name="connsiteY1" fmla="*/ 1 h 204217"/>
                  <a:gd name="connsiteX2" fmla="*/ 883920 w 883920"/>
                  <a:gd name="connsiteY2" fmla="*/ 204217 h 204217"/>
                  <a:gd name="connsiteX0" fmla="*/ 0 w 788308"/>
                  <a:gd name="connsiteY0" fmla="*/ 0 h 309556"/>
                  <a:gd name="connsiteX1" fmla="*/ 557948 w 788308"/>
                  <a:gd name="connsiteY1" fmla="*/ 1 h 309556"/>
                  <a:gd name="connsiteX2" fmla="*/ 788308 w 788308"/>
                  <a:gd name="connsiteY2" fmla="*/ 309556 h 309556"/>
                  <a:gd name="connsiteX0" fmla="*/ 0 w 788308"/>
                  <a:gd name="connsiteY0" fmla="*/ 0 h 309556"/>
                  <a:gd name="connsiteX1" fmla="*/ 451372 w 788308"/>
                  <a:gd name="connsiteY1" fmla="*/ 0 h 309556"/>
                  <a:gd name="connsiteX2" fmla="*/ 788308 w 788308"/>
                  <a:gd name="connsiteY2" fmla="*/ 309556 h 309556"/>
                  <a:gd name="connsiteX0" fmla="*/ 0 w 788308"/>
                  <a:gd name="connsiteY0" fmla="*/ 0 h 309556"/>
                  <a:gd name="connsiteX1" fmla="*/ 451372 w 788308"/>
                  <a:gd name="connsiteY1" fmla="*/ 0 h 309556"/>
                  <a:gd name="connsiteX2" fmla="*/ 788308 w 788308"/>
                  <a:gd name="connsiteY2" fmla="*/ 135461 h 309556"/>
                  <a:gd name="connsiteX3" fmla="*/ 788308 w 788308"/>
                  <a:gd name="connsiteY3" fmla="*/ 309556 h 309556"/>
                  <a:gd name="connsiteX0" fmla="*/ 0 w 788308"/>
                  <a:gd name="connsiteY0" fmla="*/ 0 h 822004"/>
                  <a:gd name="connsiteX1" fmla="*/ 451372 w 788308"/>
                  <a:gd name="connsiteY1" fmla="*/ 0 h 822004"/>
                  <a:gd name="connsiteX2" fmla="*/ 788308 w 788308"/>
                  <a:gd name="connsiteY2" fmla="*/ 135461 h 822004"/>
                  <a:gd name="connsiteX3" fmla="*/ 788308 w 788308"/>
                  <a:gd name="connsiteY3" fmla="*/ 822004 h 822004"/>
                  <a:gd name="connsiteX0" fmla="*/ 0 w 788308"/>
                  <a:gd name="connsiteY0" fmla="*/ 2 h 822006"/>
                  <a:gd name="connsiteX1" fmla="*/ 230883 w 788308"/>
                  <a:gd name="connsiteY1" fmla="*/ 0 h 822006"/>
                  <a:gd name="connsiteX2" fmla="*/ 451372 w 788308"/>
                  <a:gd name="connsiteY2" fmla="*/ 2 h 822006"/>
                  <a:gd name="connsiteX3" fmla="*/ 788308 w 788308"/>
                  <a:gd name="connsiteY3" fmla="*/ 135463 h 822006"/>
                  <a:gd name="connsiteX4" fmla="*/ 788308 w 788308"/>
                  <a:gd name="connsiteY4" fmla="*/ 822006 h 822006"/>
                  <a:gd name="connsiteX0" fmla="*/ 1 w 557426"/>
                  <a:gd name="connsiteY0" fmla="*/ 0 h 822006"/>
                  <a:gd name="connsiteX1" fmla="*/ 220490 w 557426"/>
                  <a:gd name="connsiteY1" fmla="*/ 2 h 822006"/>
                  <a:gd name="connsiteX2" fmla="*/ 557426 w 557426"/>
                  <a:gd name="connsiteY2" fmla="*/ 135463 h 822006"/>
                  <a:gd name="connsiteX3" fmla="*/ 557426 w 557426"/>
                  <a:gd name="connsiteY3" fmla="*/ 822006 h 822006"/>
                  <a:gd name="connsiteX0" fmla="*/ -1 w 336935"/>
                  <a:gd name="connsiteY0" fmla="*/ 0 h 822004"/>
                  <a:gd name="connsiteX1" fmla="*/ 336935 w 336935"/>
                  <a:gd name="connsiteY1" fmla="*/ 135461 h 822004"/>
                  <a:gd name="connsiteX2" fmla="*/ 336935 w 336935"/>
                  <a:gd name="connsiteY2" fmla="*/ 822004 h 822004"/>
                  <a:gd name="connsiteX0" fmla="*/ 1 w 343857"/>
                  <a:gd name="connsiteY0" fmla="*/ 0 h 822004"/>
                  <a:gd name="connsiteX1" fmla="*/ 336937 w 343857"/>
                  <a:gd name="connsiteY1" fmla="*/ 135461 h 822004"/>
                  <a:gd name="connsiteX2" fmla="*/ 343857 w 343857"/>
                  <a:gd name="connsiteY2" fmla="*/ 750610 h 822004"/>
                  <a:gd name="connsiteX3" fmla="*/ 336937 w 343857"/>
                  <a:gd name="connsiteY3" fmla="*/ 822004 h 822004"/>
                  <a:gd name="connsiteX0" fmla="*/ -1 w 343855"/>
                  <a:gd name="connsiteY0" fmla="*/ 0 h 750610"/>
                  <a:gd name="connsiteX1" fmla="*/ 336935 w 343855"/>
                  <a:gd name="connsiteY1" fmla="*/ 135461 h 750610"/>
                  <a:gd name="connsiteX2" fmla="*/ 343855 w 343855"/>
                  <a:gd name="connsiteY2" fmla="*/ 750610 h 750610"/>
                  <a:gd name="connsiteX3" fmla="*/ 13842 w 343855"/>
                  <a:gd name="connsiteY3" fmla="*/ 749418 h 750610"/>
                  <a:gd name="connsiteX0" fmla="*/ 1 w 339243"/>
                  <a:gd name="connsiteY0" fmla="*/ 0 h 750610"/>
                  <a:gd name="connsiteX1" fmla="*/ 336937 w 339243"/>
                  <a:gd name="connsiteY1" fmla="*/ 135461 h 750610"/>
                  <a:gd name="connsiteX2" fmla="*/ 330023 w 339243"/>
                  <a:gd name="connsiteY2" fmla="*/ 750610 h 750610"/>
                  <a:gd name="connsiteX3" fmla="*/ 13844 w 339243"/>
                  <a:gd name="connsiteY3" fmla="*/ 749418 h 750610"/>
                  <a:gd name="connsiteX0" fmla="*/ 0 w 339243"/>
                  <a:gd name="connsiteY0" fmla="*/ 0 h 750610"/>
                  <a:gd name="connsiteX1" fmla="*/ 336936 w 339243"/>
                  <a:gd name="connsiteY1" fmla="*/ 135461 h 750610"/>
                  <a:gd name="connsiteX2" fmla="*/ 330022 w 339243"/>
                  <a:gd name="connsiteY2" fmla="*/ 750610 h 750610"/>
                  <a:gd name="connsiteX0" fmla="*/ 0 w 339243"/>
                  <a:gd name="connsiteY0" fmla="*/ 0 h 604715"/>
                  <a:gd name="connsiteX1" fmla="*/ 336936 w 339243"/>
                  <a:gd name="connsiteY1" fmla="*/ 135461 h 604715"/>
                  <a:gd name="connsiteX2" fmla="*/ 337770 w 339243"/>
                  <a:gd name="connsiteY2" fmla="*/ 604715 h 604715"/>
                  <a:gd name="connsiteX0" fmla="*/ 0 w 339243"/>
                  <a:gd name="connsiteY0" fmla="*/ 0 h 627717"/>
                  <a:gd name="connsiteX1" fmla="*/ 336936 w 339243"/>
                  <a:gd name="connsiteY1" fmla="*/ 135461 h 627717"/>
                  <a:gd name="connsiteX2" fmla="*/ 258169 w 339243"/>
                  <a:gd name="connsiteY2" fmla="*/ 627717 h 627717"/>
                  <a:gd name="connsiteX0" fmla="*/ 0 w 336936"/>
                  <a:gd name="connsiteY0" fmla="*/ 0 h 627717"/>
                  <a:gd name="connsiteX1" fmla="*/ 336936 w 336936"/>
                  <a:gd name="connsiteY1" fmla="*/ 135461 h 627717"/>
                  <a:gd name="connsiteX2" fmla="*/ 258169 w 336936"/>
                  <a:gd name="connsiteY2" fmla="*/ 627717 h 627717"/>
                  <a:gd name="connsiteX0" fmla="*/ 0 w 336936"/>
                  <a:gd name="connsiteY0" fmla="*/ 0 h 627717"/>
                  <a:gd name="connsiteX1" fmla="*/ 336936 w 336936"/>
                  <a:gd name="connsiteY1" fmla="*/ 135461 h 627717"/>
                  <a:gd name="connsiteX2" fmla="*/ 141489 w 336936"/>
                  <a:gd name="connsiteY2" fmla="*/ 560671 h 627717"/>
                  <a:gd name="connsiteX3" fmla="*/ 258169 w 336936"/>
                  <a:gd name="connsiteY3" fmla="*/ 627717 h 627717"/>
                  <a:gd name="connsiteX0" fmla="*/ 0 w 258169"/>
                  <a:gd name="connsiteY0" fmla="*/ 0 h 627717"/>
                  <a:gd name="connsiteX1" fmla="*/ 141489 w 258169"/>
                  <a:gd name="connsiteY1" fmla="*/ 63723 h 627717"/>
                  <a:gd name="connsiteX2" fmla="*/ 141489 w 258169"/>
                  <a:gd name="connsiteY2" fmla="*/ 560671 h 627717"/>
                  <a:gd name="connsiteX3" fmla="*/ 258169 w 258169"/>
                  <a:gd name="connsiteY3" fmla="*/ 627717 h 627717"/>
                  <a:gd name="connsiteX0" fmla="*/ 0 w 258169"/>
                  <a:gd name="connsiteY0" fmla="*/ 0 h 627717"/>
                  <a:gd name="connsiteX1" fmla="*/ 141489 w 258169"/>
                  <a:gd name="connsiteY1" fmla="*/ 63723 h 627717"/>
                  <a:gd name="connsiteX2" fmla="*/ 251366 w 258169"/>
                  <a:gd name="connsiteY2" fmla="*/ 328917 h 627717"/>
                  <a:gd name="connsiteX3" fmla="*/ 258169 w 258169"/>
                  <a:gd name="connsiteY3" fmla="*/ 627717 h 627717"/>
                  <a:gd name="connsiteX0" fmla="*/ 0 w 339850"/>
                  <a:gd name="connsiteY0" fmla="*/ 0 h 627717"/>
                  <a:gd name="connsiteX1" fmla="*/ 339850 w 339850"/>
                  <a:gd name="connsiteY1" fmla="*/ 79847 h 627717"/>
                  <a:gd name="connsiteX2" fmla="*/ 251366 w 339850"/>
                  <a:gd name="connsiteY2" fmla="*/ 328917 h 627717"/>
                  <a:gd name="connsiteX3" fmla="*/ 258169 w 339850"/>
                  <a:gd name="connsiteY3" fmla="*/ 627717 h 627717"/>
                  <a:gd name="connsiteX0" fmla="*/ 0 w 175896"/>
                  <a:gd name="connsiteY0" fmla="*/ 0 h 603744"/>
                  <a:gd name="connsiteX1" fmla="*/ 175896 w 175896"/>
                  <a:gd name="connsiteY1" fmla="*/ 55874 h 603744"/>
                  <a:gd name="connsiteX2" fmla="*/ 87412 w 175896"/>
                  <a:gd name="connsiteY2" fmla="*/ 304944 h 603744"/>
                  <a:gd name="connsiteX3" fmla="*/ 94215 w 175896"/>
                  <a:gd name="connsiteY3" fmla="*/ 603744 h 603744"/>
                  <a:gd name="connsiteX0" fmla="*/ 88484 w 88484"/>
                  <a:gd name="connsiteY0" fmla="*/ 0 h 547870"/>
                  <a:gd name="connsiteX1" fmla="*/ 0 w 88484"/>
                  <a:gd name="connsiteY1" fmla="*/ 249070 h 547870"/>
                  <a:gd name="connsiteX2" fmla="*/ 6803 w 88484"/>
                  <a:gd name="connsiteY2" fmla="*/ 547870 h 547870"/>
                  <a:gd name="connsiteX0" fmla="*/ 88485 w 88485"/>
                  <a:gd name="connsiteY0" fmla="*/ 0 h 547870"/>
                  <a:gd name="connsiteX1" fmla="*/ 0 w 88485"/>
                  <a:gd name="connsiteY1" fmla="*/ 68995 h 547870"/>
                  <a:gd name="connsiteX2" fmla="*/ 6804 w 88485"/>
                  <a:gd name="connsiteY2" fmla="*/ 547870 h 547870"/>
                  <a:gd name="connsiteX0" fmla="*/ 94824 w 94824"/>
                  <a:gd name="connsiteY0" fmla="*/ 0 h 547870"/>
                  <a:gd name="connsiteX1" fmla="*/ 6339 w 94824"/>
                  <a:gd name="connsiteY1" fmla="*/ 68995 h 547870"/>
                  <a:gd name="connsiteX2" fmla="*/ 0 w 94824"/>
                  <a:gd name="connsiteY2" fmla="*/ 547870 h 547870"/>
                  <a:gd name="connsiteX0" fmla="*/ 94825 w 94825"/>
                  <a:gd name="connsiteY0" fmla="*/ 0 h 547870"/>
                  <a:gd name="connsiteX1" fmla="*/ 0 w 94825"/>
                  <a:gd name="connsiteY1" fmla="*/ 68995 h 547870"/>
                  <a:gd name="connsiteX2" fmla="*/ 1 w 94825"/>
                  <a:gd name="connsiteY2" fmla="*/ 547870 h 547870"/>
                  <a:gd name="connsiteX0" fmla="*/ 170566 w 170566"/>
                  <a:gd name="connsiteY0" fmla="*/ 0 h 547871"/>
                  <a:gd name="connsiteX1" fmla="*/ 0 w 170566"/>
                  <a:gd name="connsiteY1" fmla="*/ 68996 h 547871"/>
                  <a:gd name="connsiteX2" fmla="*/ 1 w 170566"/>
                  <a:gd name="connsiteY2" fmla="*/ 547871 h 547871"/>
                  <a:gd name="connsiteX0" fmla="*/ 170565 w 170565"/>
                  <a:gd name="connsiteY0" fmla="*/ 0 h 547871"/>
                  <a:gd name="connsiteX1" fmla="*/ 1 w 170565"/>
                  <a:gd name="connsiteY1" fmla="*/ 21548 h 547871"/>
                  <a:gd name="connsiteX2" fmla="*/ 0 w 170565"/>
                  <a:gd name="connsiteY2" fmla="*/ 547871 h 547871"/>
                  <a:gd name="connsiteX0" fmla="*/ 170565 w 170565"/>
                  <a:gd name="connsiteY0" fmla="*/ 0 h 547871"/>
                  <a:gd name="connsiteX1" fmla="*/ 0 w 170565"/>
                  <a:gd name="connsiteY1" fmla="*/ 36231 h 547871"/>
                  <a:gd name="connsiteX2" fmla="*/ 0 w 170565"/>
                  <a:gd name="connsiteY2" fmla="*/ 547871 h 547871"/>
                  <a:gd name="connsiteX0" fmla="*/ 240495 w 240495"/>
                  <a:gd name="connsiteY0" fmla="*/ 0 h 526322"/>
                  <a:gd name="connsiteX1" fmla="*/ 0 w 240495"/>
                  <a:gd name="connsiteY1" fmla="*/ 14682 h 526322"/>
                  <a:gd name="connsiteX2" fmla="*/ 0 w 240495"/>
                  <a:gd name="connsiteY2" fmla="*/ 526322 h 526322"/>
                  <a:gd name="connsiteX0" fmla="*/ 240495 w 240495"/>
                  <a:gd name="connsiteY0" fmla="*/ 0 h 526322"/>
                  <a:gd name="connsiteX1" fmla="*/ 2 w 240495"/>
                  <a:gd name="connsiteY1" fmla="*/ 151937 h 526322"/>
                  <a:gd name="connsiteX2" fmla="*/ 0 w 240495"/>
                  <a:gd name="connsiteY2" fmla="*/ 526322 h 526322"/>
                  <a:gd name="connsiteX0" fmla="*/ 240495 w 240495"/>
                  <a:gd name="connsiteY0" fmla="*/ 0 h 526322"/>
                  <a:gd name="connsiteX1" fmla="*/ 239423 w 240495"/>
                  <a:gd name="connsiteY1" fmla="*/ 35636 h 526322"/>
                  <a:gd name="connsiteX2" fmla="*/ 2 w 240495"/>
                  <a:gd name="connsiteY2" fmla="*/ 151937 h 526322"/>
                  <a:gd name="connsiteX3" fmla="*/ 0 w 240495"/>
                  <a:gd name="connsiteY3" fmla="*/ 526322 h 526322"/>
                  <a:gd name="connsiteX0" fmla="*/ 239423 w 239423"/>
                  <a:gd name="connsiteY0" fmla="*/ 0 h 490686"/>
                  <a:gd name="connsiteX1" fmla="*/ 2 w 239423"/>
                  <a:gd name="connsiteY1" fmla="*/ 116301 h 490686"/>
                  <a:gd name="connsiteX2" fmla="*/ 0 w 239423"/>
                  <a:gd name="connsiteY2" fmla="*/ 490686 h 490686"/>
                  <a:gd name="connsiteX0" fmla="*/ 0 w 199244"/>
                  <a:gd name="connsiteY0" fmla="*/ 0 h 552507"/>
                  <a:gd name="connsiteX1" fmla="*/ 199244 w 199244"/>
                  <a:gd name="connsiteY1" fmla="*/ 178122 h 552507"/>
                  <a:gd name="connsiteX2" fmla="*/ 199242 w 199244"/>
                  <a:gd name="connsiteY2" fmla="*/ 552507 h 552507"/>
                  <a:gd name="connsiteX0" fmla="*/ 0 w 199245"/>
                  <a:gd name="connsiteY0" fmla="*/ 0 h 552507"/>
                  <a:gd name="connsiteX1" fmla="*/ 199245 w 199245"/>
                  <a:gd name="connsiteY1" fmla="*/ 192696 h 552507"/>
                  <a:gd name="connsiteX2" fmla="*/ 199242 w 199245"/>
                  <a:gd name="connsiteY2" fmla="*/ 552507 h 552507"/>
                  <a:gd name="connsiteX0" fmla="*/ 0 w 199245"/>
                  <a:gd name="connsiteY0" fmla="*/ 0 h 552507"/>
                  <a:gd name="connsiteX1" fmla="*/ 199245 w 199245"/>
                  <a:gd name="connsiteY1" fmla="*/ 311112 h 552507"/>
                  <a:gd name="connsiteX2" fmla="*/ 199242 w 199245"/>
                  <a:gd name="connsiteY2" fmla="*/ 552507 h 552507"/>
                  <a:gd name="connsiteX0" fmla="*/ 0 w 199244"/>
                  <a:gd name="connsiteY0" fmla="*/ 0 h 552507"/>
                  <a:gd name="connsiteX1" fmla="*/ 199244 w 199244"/>
                  <a:gd name="connsiteY1" fmla="*/ 127408 h 552507"/>
                  <a:gd name="connsiteX2" fmla="*/ 199242 w 199244"/>
                  <a:gd name="connsiteY2" fmla="*/ 552507 h 552507"/>
                  <a:gd name="connsiteX0" fmla="*/ 0 w 199244"/>
                  <a:gd name="connsiteY0" fmla="*/ 0 h 552507"/>
                  <a:gd name="connsiteX1" fmla="*/ 81919 w 199244"/>
                  <a:gd name="connsiteY1" fmla="*/ 0 h 552507"/>
                  <a:gd name="connsiteX2" fmla="*/ 199244 w 199244"/>
                  <a:gd name="connsiteY2" fmla="*/ 127408 h 552507"/>
                  <a:gd name="connsiteX3" fmla="*/ 199242 w 199244"/>
                  <a:gd name="connsiteY3" fmla="*/ 552507 h 552507"/>
                  <a:gd name="connsiteX0" fmla="*/ 0 w 201037"/>
                  <a:gd name="connsiteY0" fmla="*/ 0 h 552507"/>
                  <a:gd name="connsiteX1" fmla="*/ 81919 w 201037"/>
                  <a:gd name="connsiteY1" fmla="*/ 0 h 552507"/>
                  <a:gd name="connsiteX2" fmla="*/ 201037 w 201037"/>
                  <a:gd name="connsiteY2" fmla="*/ 363505 h 552507"/>
                  <a:gd name="connsiteX3" fmla="*/ 199242 w 201037"/>
                  <a:gd name="connsiteY3" fmla="*/ 552507 h 552507"/>
                  <a:gd name="connsiteX0" fmla="*/ 0 w 201037"/>
                  <a:gd name="connsiteY0" fmla="*/ 0 h 552507"/>
                  <a:gd name="connsiteX1" fmla="*/ 81919 w 201037"/>
                  <a:gd name="connsiteY1" fmla="*/ 0 h 552507"/>
                  <a:gd name="connsiteX2" fmla="*/ 201037 w 201037"/>
                  <a:gd name="connsiteY2" fmla="*/ 400912 h 552507"/>
                  <a:gd name="connsiteX3" fmla="*/ 199242 w 201037"/>
                  <a:gd name="connsiteY3" fmla="*/ 552507 h 552507"/>
                  <a:gd name="connsiteX0" fmla="*/ 0 w 201037"/>
                  <a:gd name="connsiteY0" fmla="*/ 0 h 552507"/>
                  <a:gd name="connsiteX1" fmla="*/ 81919 w 201037"/>
                  <a:gd name="connsiteY1" fmla="*/ 0 h 552507"/>
                  <a:gd name="connsiteX2" fmla="*/ 201037 w 201037"/>
                  <a:gd name="connsiteY2" fmla="*/ 400912 h 552507"/>
                  <a:gd name="connsiteX3" fmla="*/ 199242 w 201037"/>
                  <a:gd name="connsiteY3" fmla="*/ 552507 h 552507"/>
                  <a:gd name="connsiteX0" fmla="*/ 0 w 201129"/>
                  <a:gd name="connsiteY0" fmla="*/ 0 h 529249"/>
                  <a:gd name="connsiteX1" fmla="*/ 81919 w 201129"/>
                  <a:gd name="connsiteY1" fmla="*/ 0 h 529249"/>
                  <a:gd name="connsiteX2" fmla="*/ 201037 w 201129"/>
                  <a:gd name="connsiteY2" fmla="*/ 400912 h 529249"/>
                  <a:gd name="connsiteX3" fmla="*/ 201128 w 201129"/>
                  <a:gd name="connsiteY3" fmla="*/ 529249 h 529249"/>
                  <a:gd name="connsiteX0" fmla="*/ 0 w 201129"/>
                  <a:gd name="connsiteY0" fmla="*/ 0 h 529249"/>
                  <a:gd name="connsiteX1" fmla="*/ 65488 w 201129"/>
                  <a:gd name="connsiteY1" fmla="*/ 0 h 529249"/>
                  <a:gd name="connsiteX2" fmla="*/ 201037 w 201129"/>
                  <a:gd name="connsiteY2" fmla="*/ 400912 h 529249"/>
                  <a:gd name="connsiteX3" fmla="*/ 201128 w 201129"/>
                  <a:gd name="connsiteY3" fmla="*/ 529249 h 529249"/>
                  <a:gd name="connsiteX0" fmla="*/ 0 w 201129"/>
                  <a:gd name="connsiteY0" fmla="*/ 0 h 529249"/>
                  <a:gd name="connsiteX1" fmla="*/ 81918 w 201129"/>
                  <a:gd name="connsiteY1" fmla="*/ 0 h 529249"/>
                  <a:gd name="connsiteX2" fmla="*/ 201037 w 201129"/>
                  <a:gd name="connsiteY2" fmla="*/ 400912 h 529249"/>
                  <a:gd name="connsiteX3" fmla="*/ 201128 w 201129"/>
                  <a:gd name="connsiteY3" fmla="*/ 529249 h 529249"/>
                  <a:gd name="connsiteX0" fmla="*/ 0 w 201037"/>
                  <a:gd name="connsiteY0" fmla="*/ 0 h 400912"/>
                  <a:gd name="connsiteX1" fmla="*/ 81918 w 201037"/>
                  <a:gd name="connsiteY1" fmla="*/ 0 h 400912"/>
                  <a:gd name="connsiteX2" fmla="*/ 201037 w 201037"/>
                  <a:gd name="connsiteY2" fmla="*/ 400912 h 400912"/>
                  <a:gd name="connsiteX0" fmla="*/ 0 w 207255"/>
                  <a:gd name="connsiteY0" fmla="*/ 0 h 52480"/>
                  <a:gd name="connsiteX1" fmla="*/ 81918 w 207255"/>
                  <a:gd name="connsiteY1" fmla="*/ 0 h 52480"/>
                  <a:gd name="connsiteX2" fmla="*/ 207255 w 207255"/>
                  <a:gd name="connsiteY2" fmla="*/ 52479 h 52480"/>
                  <a:gd name="connsiteX0" fmla="*/ 0 w 207255"/>
                  <a:gd name="connsiteY0" fmla="*/ 0 h 52478"/>
                  <a:gd name="connsiteX1" fmla="*/ 177463 w 207255"/>
                  <a:gd name="connsiteY1" fmla="*/ 3 h 52478"/>
                  <a:gd name="connsiteX2" fmla="*/ 207255 w 207255"/>
                  <a:gd name="connsiteY2" fmla="*/ 52479 h 52478"/>
                  <a:gd name="connsiteX0" fmla="*/ 0 w 207255"/>
                  <a:gd name="connsiteY0" fmla="*/ 72752 h 125231"/>
                  <a:gd name="connsiteX1" fmla="*/ 1665 w 207255"/>
                  <a:gd name="connsiteY1" fmla="*/ 51 h 125231"/>
                  <a:gd name="connsiteX2" fmla="*/ 177463 w 207255"/>
                  <a:gd name="connsiteY2" fmla="*/ 72755 h 125231"/>
                  <a:gd name="connsiteX3" fmla="*/ 207255 w 207255"/>
                  <a:gd name="connsiteY3" fmla="*/ 125231 h 125231"/>
                  <a:gd name="connsiteX0" fmla="*/ 0 w 207255"/>
                  <a:gd name="connsiteY0" fmla="*/ 72750 h 125229"/>
                  <a:gd name="connsiteX1" fmla="*/ 1665 w 207255"/>
                  <a:gd name="connsiteY1" fmla="*/ 49 h 125229"/>
                  <a:gd name="connsiteX2" fmla="*/ 177462 w 207255"/>
                  <a:gd name="connsiteY2" fmla="*/ 49 h 125229"/>
                  <a:gd name="connsiteX3" fmla="*/ 207255 w 207255"/>
                  <a:gd name="connsiteY3" fmla="*/ 125229 h 125229"/>
                  <a:gd name="connsiteX0" fmla="*/ 0 w 205590"/>
                  <a:gd name="connsiteY0" fmla="*/ 0 h 125180"/>
                  <a:gd name="connsiteX1" fmla="*/ 175797 w 205590"/>
                  <a:gd name="connsiteY1" fmla="*/ 0 h 125180"/>
                  <a:gd name="connsiteX2" fmla="*/ 205590 w 205590"/>
                  <a:gd name="connsiteY2" fmla="*/ 125180 h 125180"/>
                  <a:gd name="connsiteX0" fmla="*/ 0 w 208895"/>
                  <a:gd name="connsiteY0" fmla="*/ 0 h 125179"/>
                  <a:gd name="connsiteX1" fmla="*/ 175797 w 208895"/>
                  <a:gd name="connsiteY1" fmla="*/ 0 h 125179"/>
                  <a:gd name="connsiteX2" fmla="*/ 208895 w 208895"/>
                  <a:gd name="connsiteY2" fmla="*/ 125179 h 1251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8895" h="125179">
                    <a:moveTo>
                      <a:pt x="0" y="0"/>
                    </a:moveTo>
                    <a:lnTo>
                      <a:pt x="175797" y="0"/>
                    </a:lnTo>
                    <a:lnTo>
                      <a:pt x="208895" y="125179"/>
                    </a:lnTo>
                  </a:path>
                </a:pathLst>
              </a:custGeom>
              <a:ln w="19050">
                <a:solidFill>
                  <a:schemeClr val="bg1">
                    <a:alpha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4" name="Freeform 543"/>
              <p:cNvSpPr/>
              <p:nvPr/>
            </p:nvSpPr>
            <p:spPr bwMode="gray">
              <a:xfrm rot="5400000" flipH="1">
                <a:off x="6530543" y="939227"/>
                <a:ext cx="678256" cy="98140"/>
              </a:xfrm>
              <a:custGeom>
                <a:avLst/>
                <a:gdLst>
                  <a:gd name="connsiteX0" fmla="*/ 17929 w 2848535"/>
                  <a:gd name="connsiteY0" fmla="*/ 181536 h 199465"/>
                  <a:gd name="connsiteX1" fmla="*/ 320488 w 2848535"/>
                  <a:gd name="connsiteY1" fmla="*/ 181536 h 199465"/>
                  <a:gd name="connsiteX2" fmla="*/ 421341 w 2848535"/>
                  <a:gd name="connsiteY2" fmla="*/ 73959 h 199465"/>
                  <a:gd name="connsiteX3" fmla="*/ 2848535 w 2848535"/>
                  <a:gd name="connsiteY3" fmla="*/ 0 h 199465"/>
                  <a:gd name="connsiteX4" fmla="*/ 2848535 w 2848535"/>
                  <a:gd name="connsiteY4" fmla="*/ 0 h 199465"/>
                  <a:gd name="connsiteX0" fmla="*/ 0 w 2830606"/>
                  <a:gd name="connsiteY0" fmla="*/ 181536 h 199465"/>
                  <a:gd name="connsiteX1" fmla="*/ 302559 w 2830606"/>
                  <a:gd name="connsiteY1" fmla="*/ 181536 h 199465"/>
                  <a:gd name="connsiteX2" fmla="*/ 403412 w 2830606"/>
                  <a:gd name="connsiteY2" fmla="*/ 73959 h 199465"/>
                  <a:gd name="connsiteX3" fmla="*/ 2830606 w 2830606"/>
                  <a:gd name="connsiteY3" fmla="*/ 0 h 199465"/>
                  <a:gd name="connsiteX4" fmla="*/ 2830606 w 2830606"/>
                  <a:gd name="connsiteY4" fmla="*/ 0 h 199465"/>
                  <a:gd name="connsiteX0" fmla="*/ 0 w 2830606"/>
                  <a:gd name="connsiteY0" fmla="*/ 181536 h 181536"/>
                  <a:gd name="connsiteX1" fmla="*/ 302559 w 2830606"/>
                  <a:gd name="connsiteY1" fmla="*/ 181536 h 181536"/>
                  <a:gd name="connsiteX2" fmla="*/ 403412 w 2830606"/>
                  <a:gd name="connsiteY2" fmla="*/ 73959 h 181536"/>
                  <a:gd name="connsiteX3" fmla="*/ 2830606 w 2830606"/>
                  <a:gd name="connsiteY3" fmla="*/ 0 h 181536"/>
                  <a:gd name="connsiteX4" fmla="*/ 2830606 w 2830606"/>
                  <a:gd name="connsiteY4" fmla="*/ 0 h 181536"/>
                  <a:gd name="connsiteX0" fmla="*/ 0 w 2830606"/>
                  <a:gd name="connsiteY0" fmla="*/ 181536 h 181536"/>
                  <a:gd name="connsiteX1" fmla="*/ 302559 w 2830606"/>
                  <a:gd name="connsiteY1" fmla="*/ 181536 h 181536"/>
                  <a:gd name="connsiteX2" fmla="*/ 403412 w 2830606"/>
                  <a:gd name="connsiteY2" fmla="*/ 73959 h 181536"/>
                  <a:gd name="connsiteX3" fmla="*/ 2830606 w 2830606"/>
                  <a:gd name="connsiteY3" fmla="*/ 0 h 181536"/>
                  <a:gd name="connsiteX4" fmla="*/ 2830606 w 2830606"/>
                  <a:gd name="connsiteY4" fmla="*/ 0 h 181536"/>
                  <a:gd name="connsiteX0" fmla="*/ 0 w 2830606"/>
                  <a:gd name="connsiteY0" fmla="*/ 181536 h 181536"/>
                  <a:gd name="connsiteX1" fmla="*/ 302559 w 2830606"/>
                  <a:gd name="connsiteY1" fmla="*/ 181536 h 181536"/>
                  <a:gd name="connsiteX2" fmla="*/ 477371 w 2830606"/>
                  <a:gd name="connsiteY2" fmla="*/ 15688 h 181536"/>
                  <a:gd name="connsiteX3" fmla="*/ 2830606 w 2830606"/>
                  <a:gd name="connsiteY3" fmla="*/ 0 h 181536"/>
                  <a:gd name="connsiteX4" fmla="*/ 2830606 w 2830606"/>
                  <a:gd name="connsiteY4" fmla="*/ 0 h 181536"/>
                  <a:gd name="connsiteX0" fmla="*/ 0 w 2830606"/>
                  <a:gd name="connsiteY0" fmla="*/ 181536 h 181536"/>
                  <a:gd name="connsiteX1" fmla="*/ 302559 w 2830606"/>
                  <a:gd name="connsiteY1" fmla="*/ 181536 h 181536"/>
                  <a:gd name="connsiteX2" fmla="*/ 477371 w 2830606"/>
                  <a:gd name="connsiteY2" fmla="*/ 15688 h 181536"/>
                  <a:gd name="connsiteX3" fmla="*/ 2830606 w 2830606"/>
                  <a:gd name="connsiteY3" fmla="*/ 0 h 181536"/>
                  <a:gd name="connsiteX4" fmla="*/ 2810436 w 2830606"/>
                  <a:gd name="connsiteY4" fmla="*/ 13447 h 181536"/>
                  <a:gd name="connsiteX0" fmla="*/ 0 w 2830606"/>
                  <a:gd name="connsiteY0" fmla="*/ 186018 h 186018"/>
                  <a:gd name="connsiteX1" fmla="*/ 302559 w 2830606"/>
                  <a:gd name="connsiteY1" fmla="*/ 186018 h 186018"/>
                  <a:gd name="connsiteX2" fmla="*/ 477371 w 2830606"/>
                  <a:gd name="connsiteY2" fmla="*/ 0 h 186018"/>
                  <a:gd name="connsiteX3" fmla="*/ 2830606 w 2830606"/>
                  <a:gd name="connsiteY3" fmla="*/ 4482 h 186018"/>
                  <a:gd name="connsiteX4" fmla="*/ 2810436 w 2830606"/>
                  <a:gd name="connsiteY4" fmla="*/ 17929 h 186018"/>
                  <a:gd name="connsiteX0" fmla="*/ 0 w 2830606"/>
                  <a:gd name="connsiteY0" fmla="*/ 186018 h 186018"/>
                  <a:gd name="connsiteX1" fmla="*/ 302559 w 2830606"/>
                  <a:gd name="connsiteY1" fmla="*/ 186018 h 186018"/>
                  <a:gd name="connsiteX2" fmla="*/ 477371 w 2830606"/>
                  <a:gd name="connsiteY2" fmla="*/ 0 h 186018"/>
                  <a:gd name="connsiteX3" fmla="*/ 2830606 w 2830606"/>
                  <a:gd name="connsiteY3" fmla="*/ 4482 h 186018"/>
                  <a:gd name="connsiteX0" fmla="*/ 0 w 3211606"/>
                  <a:gd name="connsiteY0" fmla="*/ 0 h 567018"/>
                  <a:gd name="connsiteX1" fmla="*/ 683559 w 3211606"/>
                  <a:gd name="connsiteY1" fmla="*/ 567018 h 567018"/>
                  <a:gd name="connsiteX2" fmla="*/ 858371 w 3211606"/>
                  <a:gd name="connsiteY2" fmla="*/ 381000 h 567018"/>
                  <a:gd name="connsiteX3" fmla="*/ 3211606 w 3211606"/>
                  <a:gd name="connsiteY3" fmla="*/ 385482 h 567018"/>
                  <a:gd name="connsiteX0" fmla="*/ 0 w 3211606"/>
                  <a:gd name="connsiteY0" fmla="*/ 0 h 385482"/>
                  <a:gd name="connsiteX1" fmla="*/ 0 w 3211606"/>
                  <a:gd name="connsiteY1" fmla="*/ 228600 h 385482"/>
                  <a:gd name="connsiteX2" fmla="*/ 858371 w 3211606"/>
                  <a:gd name="connsiteY2" fmla="*/ 381000 h 385482"/>
                  <a:gd name="connsiteX3" fmla="*/ 3211606 w 3211606"/>
                  <a:gd name="connsiteY3" fmla="*/ 385482 h 385482"/>
                  <a:gd name="connsiteX0" fmla="*/ 0 w 3211606"/>
                  <a:gd name="connsiteY0" fmla="*/ 0 h 385482"/>
                  <a:gd name="connsiteX1" fmla="*/ 0 w 3211606"/>
                  <a:gd name="connsiteY1" fmla="*/ 228600 h 385482"/>
                  <a:gd name="connsiteX2" fmla="*/ 914400 w 3211606"/>
                  <a:gd name="connsiteY2" fmla="*/ 228600 h 385482"/>
                  <a:gd name="connsiteX3" fmla="*/ 3211606 w 3211606"/>
                  <a:gd name="connsiteY3" fmla="*/ 385482 h 385482"/>
                  <a:gd name="connsiteX0" fmla="*/ 0 w 914400"/>
                  <a:gd name="connsiteY0" fmla="*/ 0 h 381000"/>
                  <a:gd name="connsiteX1" fmla="*/ 0 w 914400"/>
                  <a:gd name="connsiteY1" fmla="*/ 228600 h 381000"/>
                  <a:gd name="connsiteX2" fmla="*/ 914400 w 914400"/>
                  <a:gd name="connsiteY2" fmla="*/ 228600 h 381000"/>
                  <a:gd name="connsiteX3" fmla="*/ 914400 w 914400"/>
                  <a:gd name="connsiteY3" fmla="*/ 381000 h 381000"/>
                  <a:gd name="connsiteX0" fmla="*/ 0 w 914400"/>
                  <a:gd name="connsiteY0" fmla="*/ 0 h 471678"/>
                  <a:gd name="connsiteX1" fmla="*/ 0 w 914400"/>
                  <a:gd name="connsiteY1" fmla="*/ 228600 h 471678"/>
                  <a:gd name="connsiteX2" fmla="*/ 914400 w 914400"/>
                  <a:gd name="connsiteY2" fmla="*/ 228600 h 471678"/>
                  <a:gd name="connsiteX3" fmla="*/ 891540 w 914400"/>
                  <a:gd name="connsiteY3" fmla="*/ 471678 h 471678"/>
                  <a:gd name="connsiteX0" fmla="*/ 0 w 891540"/>
                  <a:gd name="connsiteY0" fmla="*/ 0 h 471678"/>
                  <a:gd name="connsiteX1" fmla="*/ 0 w 891540"/>
                  <a:gd name="connsiteY1" fmla="*/ 228600 h 471678"/>
                  <a:gd name="connsiteX2" fmla="*/ 643890 w 891540"/>
                  <a:gd name="connsiteY2" fmla="*/ 267462 h 471678"/>
                  <a:gd name="connsiteX3" fmla="*/ 891540 w 891540"/>
                  <a:gd name="connsiteY3" fmla="*/ 471678 h 471678"/>
                  <a:gd name="connsiteX0" fmla="*/ 0 w 891540"/>
                  <a:gd name="connsiteY0" fmla="*/ 0 h 471678"/>
                  <a:gd name="connsiteX1" fmla="*/ 26670 w 891540"/>
                  <a:gd name="connsiteY1" fmla="*/ 257746 h 471678"/>
                  <a:gd name="connsiteX2" fmla="*/ 643890 w 891540"/>
                  <a:gd name="connsiteY2" fmla="*/ 267462 h 471678"/>
                  <a:gd name="connsiteX3" fmla="*/ 891540 w 891540"/>
                  <a:gd name="connsiteY3" fmla="*/ 471678 h 471678"/>
                  <a:gd name="connsiteX0" fmla="*/ 0 w 891540"/>
                  <a:gd name="connsiteY0" fmla="*/ 0 h 471678"/>
                  <a:gd name="connsiteX1" fmla="*/ 7620 w 891540"/>
                  <a:gd name="connsiteY1" fmla="*/ 267461 h 471678"/>
                  <a:gd name="connsiteX2" fmla="*/ 643890 w 891540"/>
                  <a:gd name="connsiteY2" fmla="*/ 267462 h 471678"/>
                  <a:gd name="connsiteX3" fmla="*/ 891540 w 891540"/>
                  <a:gd name="connsiteY3" fmla="*/ 471678 h 471678"/>
                  <a:gd name="connsiteX0" fmla="*/ 0 w 883920"/>
                  <a:gd name="connsiteY0" fmla="*/ 0 h 204217"/>
                  <a:gd name="connsiteX1" fmla="*/ 636270 w 883920"/>
                  <a:gd name="connsiteY1" fmla="*/ 1 h 204217"/>
                  <a:gd name="connsiteX2" fmla="*/ 883920 w 883920"/>
                  <a:gd name="connsiteY2" fmla="*/ 204217 h 204217"/>
                  <a:gd name="connsiteX0" fmla="*/ 0 w 883920"/>
                  <a:gd name="connsiteY0" fmla="*/ 0 h 204217"/>
                  <a:gd name="connsiteX1" fmla="*/ 557948 w 883920"/>
                  <a:gd name="connsiteY1" fmla="*/ 1 h 204217"/>
                  <a:gd name="connsiteX2" fmla="*/ 883920 w 883920"/>
                  <a:gd name="connsiteY2" fmla="*/ 204217 h 204217"/>
                  <a:gd name="connsiteX0" fmla="*/ 0 w 788308"/>
                  <a:gd name="connsiteY0" fmla="*/ 0 h 309556"/>
                  <a:gd name="connsiteX1" fmla="*/ 557948 w 788308"/>
                  <a:gd name="connsiteY1" fmla="*/ 1 h 309556"/>
                  <a:gd name="connsiteX2" fmla="*/ 788308 w 788308"/>
                  <a:gd name="connsiteY2" fmla="*/ 309556 h 309556"/>
                  <a:gd name="connsiteX0" fmla="*/ 0 w 788308"/>
                  <a:gd name="connsiteY0" fmla="*/ 0 h 309556"/>
                  <a:gd name="connsiteX1" fmla="*/ 451372 w 788308"/>
                  <a:gd name="connsiteY1" fmla="*/ 0 h 309556"/>
                  <a:gd name="connsiteX2" fmla="*/ 788308 w 788308"/>
                  <a:gd name="connsiteY2" fmla="*/ 309556 h 309556"/>
                  <a:gd name="connsiteX0" fmla="*/ 0 w 788308"/>
                  <a:gd name="connsiteY0" fmla="*/ 0 h 309556"/>
                  <a:gd name="connsiteX1" fmla="*/ 451372 w 788308"/>
                  <a:gd name="connsiteY1" fmla="*/ 0 h 309556"/>
                  <a:gd name="connsiteX2" fmla="*/ 788308 w 788308"/>
                  <a:gd name="connsiteY2" fmla="*/ 135461 h 309556"/>
                  <a:gd name="connsiteX3" fmla="*/ 788308 w 788308"/>
                  <a:gd name="connsiteY3" fmla="*/ 309556 h 309556"/>
                  <a:gd name="connsiteX0" fmla="*/ 0 w 788308"/>
                  <a:gd name="connsiteY0" fmla="*/ 0 h 822004"/>
                  <a:gd name="connsiteX1" fmla="*/ 451372 w 788308"/>
                  <a:gd name="connsiteY1" fmla="*/ 0 h 822004"/>
                  <a:gd name="connsiteX2" fmla="*/ 788308 w 788308"/>
                  <a:gd name="connsiteY2" fmla="*/ 135461 h 822004"/>
                  <a:gd name="connsiteX3" fmla="*/ 788308 w 788308"/>
                  <a:gd name="connsiteY3" fmla="*/ 822004 h 822004"/>
                  <a:gd name="connsiteX0" fmla="*/ 0 w 788308"/>
                  <a:gd name="connsiteY0" fmla="*/ 2 h 822006"/>
                  <a:gd name="connsiteX1" fmla="*/ 230883 w 788308"/>
                  <a:gd name="connsiteY1" fmla="*/ 0 h 822006"/>
                  <a:gd name="connsiteX2" fmla="*/ 451372 w 788308"/>
                  <a:gd name="connsiteY2" fmla="*/ 2 h 822006"/>
                  <a:gd name="connsiteX3" fmla="*/ 788308 w 788308"/>
                  <a:gd name="connsiteY3" fmla="*/ 135463 h 822006"/>
                  <a:gd name="connsiteX4" fmla="*/ 788308 w 788308"/>
                  <a:gd name="connsiteY4" fmla="*/ 822006 h 822006"/>
                  <a:gd name="connsiteX0" fmla="*/ 1 w 557426"/>
                  <a:gd name="connsiteY0" fmla="*/ 0 h 822006"/>
                  <a:gd name="connsiteX1" fmla="*/ 220490 w 557426"/>
                  <a:gd name="connsiteY1" fmla="*/ 2 h 822006"/>
                  <a:gd name="connsiteX2" fmla="*/ 557426 w 557426"/>
                  <a:gd name="connsiteY2" fmla="*/ 135463 h 822006"/>
                  <a:gd name="connsiteX3" fmla="*/ 557426 w 557426"/>
                  <a:gd name="connsiteY3" fmla="*/ 822006 h 822006"/>
                  <a:gd name="connsiteX0" fmla="*/ -1 w 336935"/>
                  <a:gd name="connsiteY0" fmla="*/ 0 h 822004"/>
                  <a:gd name="connsiteX1" fmla="*/ 336935 w 336935"/>
                  <a:gd name="connsiteY1" fmla="*/ 135461 h 822004"/>
                  <a:gd name="connsiteX2" fmla="*/ 336935 w 336935"/>
                  <a:gd name="connsiteY2" fmla="*/ 822004 h 822004"/>
                  <a:gd name="connsiteX0" fmla="*/ 1 w 343857"/>
                  <a:gd name="connsiteY0" fmla="*/ 0 h 822004"/>
                  <a:gd name="connsiteX1" fmla="*/ 336937 w 343857"/>
                  <a:gd name="connsiteY1" fmla="*/ 135461 h 822004"/>
                  <a:gd name="connsiteX2" fmla="*/ 343857 w 343857"/>
                  <a:gd name="connsiteY2" fmla="*/ 750610 h 822004"/>
                  <a:gd name="connsiteX3" fmla="*/ 336937 w 343857"/>
                  <a:gd name="connsiteY3" fmla="*/ 822004 h 822004"/>
                  <a:gd name="connsiteX0" fmla="*/ -1 w 343855"/>
                  <a:gd name="connsiteY0" fmla="*/ 0 h 750610"/>
                  <a:gd name="connsiteX1" fmla="*/ 336935 w 343855"/>
                  <a:gd name="connsiteY1" fmla="*/ 135461 h 750610"/>
                  <a:gd name="connsiteX2" fmla="*/ 343855 w 343855"/>
                  <a:gd name="connsiteY2" fmla="*/ 750610 h 750610"/>
                  <a:gd name="connsiteX3" fmla="*/ 13842 w 343855"/>
                  <a:gd name="connsiteY3" fmla="*/ 749418 h 750610"/>
                  <a:gd name="connsiteX0" fmla="*/ 1 w 339243"/>
                  <a:gd name="connsiteY0" fmla="*/ 0 h 750610"/>
                  <a:gd name="connsiteX1" fmla="*/ 336937 w 339243"/>
                  <a:gd name="connsiteY1" fmla="*/ 135461 h 750610"/>
                  <a:gd name="connsiteX2" fmla="*/ 330023 w 339243"/>
                  <a:gd name="connsiteY2" fmla="*/ 750610 h 750610"/>
                  <a:gd name="connsiteX3" fmla="*/ 13844 w 339243"/>
                  <a:gd name="connsiteY3" fmla="*/ 749418 h 750610"/>
                  <a:gd name="connsiteX0" fmla="*/ 0 w 339243"/>
                  <a:gd name="connsiteY0" fmla="*/ 0 h 750610"/>
                  <a:gd name="connsiteX1" fmla="*/ 336936 w 339243"/>
                  <a:gd name="connsiteY1" fmla="*/ 135461 h 750610"/>
                  <a:gd name="connsiteX2" fmla="*/ 330022 w 339243"/>
                  <a:gd name="connsiteY2" fmla="*/ 750610 h 750610"/>
                  <a:gd name="connsiteX0" fmla="*/ 0 w 339243"/>
                  <a:gd name="connsiteY0" fmla="*/ 0 h 604715"/>
                  <a:gd name="connsiteX1" fmla="*/ 336936 w 339243"/>
                  <a:gd name="connsiteY1" fmla="*/ 135461 h 604715"/>
                  <a:gd name="connsiteX2" fmla="*/ 337770 w 339243"/>
                  <a:gd name="connsiteY2" fmla="*/ 604715 h 604715"/>
                  <a:gd name="connsiteX0" fmla="*/ 0 w 339243"/>
                  <a:gd name="connsiteY0" fmla="*/ 0 h 627717"/>
                  <a:gd name="connsiteX1" fmla="*/ 336936 w 339243"/>
                  <a:gd name="connsiteY1" fmla="*/ 135461 h 627717"/>
                  <a:gd name="connsiteX2" fmla="*/ 258169 w 339243"/>
                  <a:gd name="connsiteY2" fmla="*/ 627717 h 627717"/>
                  <a:gd name="connsiteX0" fmla="*/ 0 w 336936"/>
                  <a:gd name="connsiteY0" fmla="*/ 0 h 627717"/>
                  <a:gd name="connsiteX1" fmla="*/ 336936 w 336936"/>
                  <a:gd name="connsiteY1" fmla="*/ 135461 h 627717"/>
                  <a:gd name="connsiteX2" fmla="*/ 258169 w 336936"/>
                  <a:gd name="connsiteY2" fmla="*/ 627717 h 627717"/>
                  <a:gd name="connsiteX0" fmla="*/ 0 w 336936"/>
                  <a:gd name="connsiteY0" fmla="*/ 0 h 627717"/>
                  <a:gd name="connsiteX1" fmla="*/ 336936 w 336936"/>
                  <a:gd name="connsiteY1" fmla="*/ 135461 h 627717"/>
                  <a:gd name="connsiteX2" fmla="*/ 141489 w 336936"/>
                  <a:gd name="connsiteY2" fmla="*/ 560671 h 627717"/>
                  <a:gd name="connsiteX3" fmla="*/ 258169 w 336936"/>
                  <a:gd name="connsiteY3" fmla="*/ 627717 h 627717"/>
                  <a:gd name="connsiteX0" fmla="*/ 0 w 258169"/>
                  <a:gd name="connsiteY0" fmla="*/ 0 h 627717"/>
                  <a:gd name="connsiteX1" fmla="*/ 141489 w 258169"/>
                  <a:gd name="connsiteY1" fmla="*/ 63723 h 627717"/>
                  <a:gd name="connsiteX2" fmla="*/ 141489 w 258169"/>
                  <a:gd name="connsiteY2" fmla="*/ 560671 h 627717"/>
                  <a:gd name="connsiteX3" fmla="*/ 258169 w 258169"/>
                  <a:gd name="connsiteY3" fmla="*/ 627717 h 627717"/>
                  <a:gd name="connsiteX0" fmla="*/ 0 w 258169"/>
                  <a:gd name="connsiteY0" fmla="*/ 0 h 627717"/>
                  <a:gd name="connsiteX1" fmla="*/ 141489 w 258169"/>
                  <a:gd name="connsiteY1" fmla="*/ 63723 h 627717"/>
                  <a:gd name="connsiteX2" fmla="*/ 251366 w 258169"/>
                  <a:gd name="connsiteY2" fmla="*/ 328917 h 627717"/>
                  <a:gd name="connsiteX3" fmla="*/ 258169 w 258169"/>
                  <a:gd name="connsiteY3" fmla="*/ 627717 h 627717"/>
                  <a:gd name="connsiteX0" fmla="*/ 0 w 339850"/>
                  <a:gd name="connsiteY0" fmla="*/ 0 h 627717"/>
                  <a:gd name="connsiteX1" fmla="*/ 339850 w 339850"/>
                  <a:gd name="connsiteY1" fmla="*/ 79847 h 627717"/>
                  <a:gd name="connsiteX2" fmla="*/ 251366 w 339850"/>
                  <a:gd name="connsiteY2" fmla="*/ 328917 h 627717"/>
                  <a:gd name="connsiteX3" fmla="*/ 258169 w 339850"/>
                  <a:gd name="connsiteY3" fmla="*/ 627717 h 627717"/>
                  <a:gd name="connsiteX0" fmla="*/ 0 w 175896"/>
                  <a:gd name="connsiteY0" fmla="*/ 0 h 603744"/>
                  <a:gd name="connsiteX1" fmla="*/ 175896 w 175896"/>
                  <a:gd name="connsiteY1" fmla="*/ 55874 h 603744"/>
                  <a:gd name="connsiteX2" fmla="*/ 87412 w 175896"/>
                  <a:gd name="connsiteY2" fmla="*/ 304944 h 603744"/>
                  <a:gd name="connsiteX3" fmla="*/ 94215 w 175896"/>
                  <a:gd name="connsiteY3" fmla="*/ 603744 h 603744"/>
                  <a:gd name="connsiteX0" fmla="*/ 88484 w 88484"/>
                  <a:gd name="connsiteY0" fmla="*/ 0 h 547870"/>
                  <a:gd name="connsiteX1" fmla="*/ 0 w 88484"/>
                  <a:gd name="connsiteY1" fmla="*/ 249070 h 547870"/>
                  <a:gd name="connsiteX2" fmla="*/ 6803 w 88484"/>
                  <a:gd name="connsiteY2" fmla="*/ 547870 h 547870"/>
                  <a:gd name="connsiteX0" fmla="*/ 88485 w 88485"/>
                  <a:gd name="connsiteY0" fmla="*/ 0 h 547870"/>
                  <a:gd name="connsiteX1" fmla="*/ 0 w 88485"/>
                  <a:gd name="connsiteY1" fmla="*/ 68995 h 547870"/>
                  <a:gd name="connsiteX2" fmla="*/ 6804 w 88485"/>
                  <a:gd name="connsiteY2" fmla="*/ 547870 h 547870"/>
                  <a:gd name="connsiteX0" fmla="*/ 94824 w 94824"/>
                  <a:gd name="connsiteY0" fmla="*/ 0 h 547870"/>
                  <a:gd name="connsiteX1" fmla="*/ 6339 w 94824"/>
                  <a:gd name="connsiteY1" fmla="*/ 68995 h 547870"/>
                  <a:gd name="connsiteX2" fmla="*/ 0 w 94824"/>
                  <a:gd name="connsiteY2" fmla="*/ 547870 h 547870"/>
                  <a:gd name="connsiteX0" fmla="*/ 94825 w 94825"/>
                  <a:gd name="connsiteY0" fmla="*/ 0 h 547870"/>
                  <a:gd name="connsiteX1" fmla="*/ 0 w 94825"/>
                  <a:gd name="connsiteY1" fmla="*/ 68995 h 547870"/>
                  <a:gd name="connsiteX2" fmla="*/ 1 w 94825"/>
                  <a:gd name="connsiteY2" fmla="*/ 547870 h 547870"/>
                  <a:gd name="connsiteX0" fmla="*/ 170566 w 170566"/>
                  <a:gd name="connsiteY0" fmla="*/ 0 h 547871"/>
                  <a:gd name="connsiteX1" fmla="*/ 0 w 170566"/>
                  <a:gd name="connsiteY1" fmla="*/ 68996 h 547871"/>
                  <a:gd name="connsiteX2" fmla="*/ 1 w 170566"/>
                  <a:gd name="connsiteY2" fmla="*/ 547871 h 547871"/>
                  <a:gd name="connsiteX0" fmla="*/ 170565 w 170565"/>
                  <a:gd name="connsiteY0" fmla="*/ 0 h 547871"/>
                  <a:gd name="connsiteX1" fmla="*/ 1 w 170565"/>
                  <a:gd name="connsiteY1" fmla="*/ 21548 h 547871"/>
                  <a:gd name="connsiteX2" fmla="*/ 0 w 170565"/>
                  <a:gd name="connsiteY2" fmla="*/ 547871 h 547871"/>
                  <a:gd name="connsiteX0" fmla="*/ 170565 w 170565"/>
                  <a:gd name="connsiteY0" fmla="*/ 0 h 547871"/>
                  <a:gd name="connsiteX1" fmla="*/ 0 w 170565"/>
                  <a:gd name="connsiteY1" fmla="*/ 36231 h 547871"/>
                  <a:gd name="connsiteX2" fmla="*/ 0 w 170565"/>
                  <a:gd name="connsiteY2" fmla="*/ 547871 h 547871"/>
                  <a:gd name="connsiteX0" fmla="*/ 240495 w 240495"/>
                  <a:gd name="connsiteY0" fmla="*/ 0 h 526322"/>
                  <a:gd name="connsiteX1" fmla="*/ 0 w 240495"/>
                  <a:gd name="connsiteY1" fmla="*/ 14682 h 526322"/>
                  <a:gd name="connsiteX2" fmla="*/ 0 w 240495"/>
                  <a:gd name="connsiteY2" fmla="*/ 526322 h 526322"/>
                  <a:gd name="connsiteX0" fmla="*/ 240495 w 240495"/>
                  <a:gd name="connsiteY0" fmla="*/ 0 h 526322"/>
                  <a:gd name="connsiteX1" fmla="*/ 2 w 240495"/>
                  <a:gd name="connsiteY1" fmla="*/ 151937 h 526322"/>
                  <a:gd name="connsiteX2" fmla="*/ 0 w 240495"/>
                  <a:gd name="connsiteY2" fmla="*/ 526322 h 526322"/>
                  <a:gd name="connsiteX0" fmla="*/ 240495 w 240495"/>
                  <a:gd name="connsiteY0" fmla="*/ 0 h 526322"/>
                  <a:gd name="connsiteX1" fmla="*/ 239423 w 240495"/>
                  <a:gd name="connsiteY1" fmla="*/ 35636 h 526322"/>
                  <a:gd name="connsiteX2" fmla="*/ 2 w 240495"/>
                  <a:gd name="connsiteY2" fmla="*/ 151937 h 526322"/>
                  <a:gd name="connsiteX3" fmla="*/ 0 w 240495"/>
                  <a:gd name="connsiteY3" fmla="*/ 526322 h 526322"/>
                  <a:gd name="connsiteX0" fmla="*/ 239423 w 239423"/>
                  <a:gd name="connsiteY0" fmla="*/ 0 h 490686"/>
                  <a:gd name="connsiteX1" fmla="*/ 2 w 239423"/>
                  <a:gd name="connsiteY1" fmla="*/ 116301 h 490686"/>
                  <a:gd name="connsiteX2" fmla="*/ 0 w 239423"/>
                  <a:gd name="connsiteY2" fmla="*/ 490686 h 490686"/>
                  <a:gd name="connsiteX0" fmla="*/ 0 w 199244"/>
                  <a:gd name="connsiteY0" fmla="*/ 0 h 552507"/>
                  <a:gd name="connsiteX1" fmla="*/ 199244 w 199244"/>
                  <a:gd name="connsiteY1" fmla="*/ 178122 h 552507"/>
                  <a:gd name="connsiteX2" fmla="*/ 199242 w 199244"/>
                  <a:gd name="connsiteY2" fmla="*/ 552507 h 552507"/>
                  <a:gd name="connsiteX0" fmla="*/ 0 w 199245"/>
                  <a:gd name="connsiteY0" fmla="*/ 0 h 552507"/>
                  <a:gd name="connsiteX1" fmla="*/ 199245 w 199245"/>
                  <a:gd name="connsiteY1" fmla="*/ 192696 h 552507"/>
                  <a:gd name="connsiteX2" fmla="*/ 199242 w 199245"/>
                  <a:gd name="connsiteY2" fmla="*/ 552507 h 552507"/>
                  <a:gd name="connsiteX0" fmla="*/ 0 w 199245"/>
                  <a:gd name="connsiteY0" fmla="*/ 0 h 552507"/>
                  <a:gd name="connsiteX1" fmla="*/ 199245 w 199245"/>
                  <a:gd name="connsiteY1" fmla="*/ 311112 h 552507"/>
                  <a:gd name="connsiteX2" fmla="*/ 199242 w 199245"/>
                  <a:gd name="connsiteY2" fmla="*/ 552507 h 552507"/>
                  <a:gd name="connsiteX0" fmla="*/ 0 w 199244"/>
                  <a:gd name="connsiteY0" fmla="*/ 0 h 552507"/>
                  <a:gd name="connsiteX1" fmla="*/ 199244 w 199244"/>
                  <a:gd name="connsiteY1" fmla="*/ 127408 h 552507"/>
                  <a:gd name="connsiteX2" fmla="*/ 199242 w 199244"/>
                  <a:gd name="connsiteY2" fmla="*/ 552507 h 552507"/>
                  <a:gd name="connsiteX0" fmla="*/ 0 w 199244"/>
                  <a:gd name="connsiteY0" fmla="*/ 0 h 552507"/>
                  <a:gd name="connsiteX1" fmla="*/ 81919 w 199244"/>
                  <a:gd name="connsiteY1" fmla="*/ 0 h 552507"/>
                  <a:gd name="connsiteX2" fmla="*/ 199244 w 199244"/>
                  <a:gd name="connsiteY2" fmla="*/ 127408 h 552507"/>
                  <a:gd name="connsiteX3" fmla="*/ 199242 w 199244"/>
                  <a:gd name="connsiteY3" fmla="*/ 552507 h 552507"/>
                  <a:gd name="connsiteX0" fmla="*/ 0 w 201037"/>
                  <a:gd name="connsiteY0" fmla="*/ 0 h 552507"/>
                  <a:gd name="connsiteX1" fmla="*/ 81919 w 201037"/>
                  <a:gd name="connsiteY1" fmla="*/ 0 h 552507"/>
                  <a:gd name="connsiteX2" fmla="*/ 201037 w 201037"/>
                  <a:gd name="connsiteY2" fmla="*/ 363505 h 552507"/>
                  <a:gd name="connsiteX3" fmla="*/ 199242 w 201037"/>
                  <a:gd name="connsiteY3" fmla="*/ 552507 h 552507"/>
                  <a:gd name="connsiteX0" fmla="*/ 0 w 201037"/>
                  <a:gd name="connsiteY0" fmla="*/ 0 h 552507"/>
                  <a:gd name="connsiteX1" fmla="*/ 81919 w 201037"/>
                  <a:gd name="connsiteY1" fmla="*/ 0 h 552507"/>
                  <a:gd name="connsiteX2" fmla="*/ 201037 w 201037"/>
                  <a:gd name="connsiteY2" fmla="*/ 400912 h 552507"/>
                  <a:gd name="connsiteX3" fmla="*/ 199242 w 201037"/>
                  <a:gd name="connsiteY3" fmla="*/ 552507 h 552507"/>
                  <a:gd name="connsiteX0" fmla="*/ 0 w 201037"/>
                  <a:gd name="connsiteY0" fmla="*/ 0 h 552507"/>
                  <a:gd name="connsiteX1" fmla="*/ 81919 w 201037"/>
                  <a:gd name="connsiteY1" fmla="*/ 0 h 552507"/>
                  <a:gd name="connsiteX2" fmla="*/ 201037 w 201037"/>
                  <a:gd name="connsiteY2" fmla="*/ 400912 h 552507"/>
                  <a:gd name="connsiteX3" fmla="*/ 199242 w 201037"/>
                  <a:gd name="connsiteY3" fmla="*/ 552507 h 552507"/>
                  <a:gd name="connsiteX0" fmla="*/ 0 w 201129"/>
                  <a:gd name="connsiteY0" fmla="*/ 0 h 529249"/>
                  <a:gd name="connsiteX1" fmla="*/ 81919 w 201129"/>
                  <a:gd name="connsiteY1" fmla="*/ 0 h 529249"/>
                  <a:gd name="connsiteX2" fmla="*/ 201037 w 201129"/>
                  <a:gd name="connsiteY2" fmla="*/ 400912 h 529249"/>
                  <a:gd name="connsiteX3" fmla="*/ 201128 w 201129"/>
                  <a:gd name="connsiteY3" fmla="*/ 529249 h 529249"/>
                  <a:gd name="connsiteX0" fmla="*/ 0 w 201129"/>
                  <a:gd name="connsiteY0" fmla="*/ 0 h 529249"/>
                  <a:gd name="connsiteX1" fmla="*/ 65488 w 201129"/>
                  <a:gd name="connsiteY1" fmla="*/ 0 h 529249"/>
                  <a:gd name="connsiteX2" fmla="*/ 201037 w 201129"/>
                  <a:gd name="connsiteY2" fmla="*/ 400912 h 529249"/>
                  <a:gd name="connsiteX3" fmla="*/ 201128 w 201129"/>
                  <a:gd name="connsiteY3" fmla="*/ 529249 h 529249"/>
                  <a:gd name="connsiteX0" fmla="*/ 0 w 201129"/>
                  <a:gd name="connsiteY0" fmla="*/ 0 h 529249"/>
                  <a:gd name="connsiteX1" fmla="*/ 81918 w 201129"/>
                  <a:gd name="connsiteY1" fmla="*/ 0 h 529249"/>
                  <a:gd name="connsiteX2" fmla="*/ 201037 w 201129"/>
                  <a:gd name="connsiteY2" fmla="*/ 400912 h 529249"/>
                  <a:gd name="connsiteX3" fmla="*/ 201128 w 201129"/>
                  <a:gd name="connsiteY3" fmla="*/ 529249 h 529249"/>
                  <a:gd name="connsiteX0" fmla="*/ 0 w 201037"/>
                  <a:gd name="connsiteY0" fmla="*/ 0 h 400912"/>
                  <a:gd name="connsiteX1" fmla="*/ 81918 w 201037"/>
                  <a:gd name="connsiteY1" fmla="*/ 0 h 400912"/>
                  <a:gd name="connsiteX2" fmla="*/ 201037 w 201037"/>
                  <a:gd name="connsiteY2" fmla="*/ 400912 h 400912"/>
                  <a:gd name="connsiteX0" fmla="*/ 0 w 207255"/>
                  <a:gd name="connsiteY0" fmla="*/ 0 h 52480"/>
                  <a:gd name="connsiteX1" fmla="*/ 81918 w 207255"/>
                  <a:gd name="connsiteY1" fmla="*/ 0 h 52480"/>
                  <a:gd name="connsiteX2" fmla="*/ 207255 w 207255"/>
                  <a:gd name="connsiteY2" fmla="*/ 52479 h 52480"/>
                  <a:gd name="connsiteX0" fmla="*/ 0 w 207255"/>
                  <a:gd name="connsiteY0" fmla="*/ 0 h 52478"/>
                  <a:gd name="connsiteX1" fmla="*/ 177463 w 207255"/>
                  <a:gd name="connsiteY1" fmla="*/ 3 h 52478"/>
                  <a:gd name="connsiteX2" fmla="*/ 207255 w 207255"/>
                  <a:gd name="connsiteY2" fmla="*/ 52479 h 52478"/>
                  <a:gd name="connsiteX0" fmla="*/ 0 w 207255"/>
                  <a:gd name="connsiteY0" fmla="*/ 72752 h 125231"/>
                  <a:gd name="connsiteX1" fmla="*/ 1665 w 207255"/>
                  <a:gd name="connsiteY1" fmla="*/ 51 h 125231"/>
                  <a:gd name="connsiteX2" fmla="*/ 177463 w 207255"/>
                  <a:gd name="connsiteY2" fmla="*/ 72755 h 125231"/>
                  <a:gd name="connsiteX3" fmla="*/ 207255 w 207255"/>
                  <a:gd name="connsiteY3" fmla="*/ 125231 h 125231"/>
                  <a:gd name="connsiteX0" fmla="*/ 0 w 207255"/>
                  <a:gd name="connsiteY0" fmla="*/ 72750 h 125229"/>
                  <a:gd name="connsiteX1" fmla="*/ 1665 w 207255"/>
                  <a:gd name="connsiteY1" fmla="*/ 49 h 125229"/>
                  <a:gd name="connsiteX2" fmla="*/ 177462 w 207255"/>
                  <a:gd name="connsiteY2" fmla="*/ 49 h 125229"/>
                  <a:gd name="connsiteX3" fmla="*/ 207255 w 207255"/>
                  <a:gd name="connsiteY3" fmla="*/ 125229 h 125229"/>
                  <a:gd name="connsiteX0" fmla="*/ 0 w 205590"/>
                  <a:gd name="connsiteY0" fmla="*/ 0 h 125180"/>
                  <a:gd name="connsiteX1" fmla="*/ 175797 w 205590"/>
                  <a:gd name="connsiteY1" fmla="*/ 0 h 125180"/>
                  <a:gd name="connsiteX2" fmla="*/ 205590 w 205590"/>
                  <a:gd name="connsiteY2" fmla="*/ 125180 h 125180"/>
                  <a:gd name="connsiteX0" fmla="*/ 0 w 205590"/>
                  <a:gd name="connsiteY0" fmla="*/ 0 h 125182"/>
                  <a:gd name="connsiteX1" fmla="*/ 138176 w 205590"/>
                  <a:gd name="connsiteY1" fmla="*/ 125181 h 125182"/>
                  <a:gd name="connsiteX2" fmla="*/ 205590 w 205590"/>
                  <a:gd name="connsiteY2" fmla="*/ 125180 h 125182"/>
                  <a:gd name="connsiteX0" fmla="*/ 0 w 254191"/>
                  <a:gd name="connsiteY0" fmla="*/ 107394 h 107393"/>
                  <a:gd name="connsiteX1" fmla="*/ 186777 w 254191"/>
                  <a:gd name="connsiteY1" fmla="*/ 1 h 107393"/>
                  <a:gd name="connsiteX2" fmla="*/ 254191 w 254191"/>
                  <a:gd name="connsiteY2" fmla="*/ 0 h 107393"/>
                  <a:gd name="connsiteX0" fmla="*/ 0 w 254191"/>
                  <a:gd name="connsiteY0" fmla="*/ 107394 h 107395"/>
                  <a:gd name="connsiteX1" fmla="*/ 38837 w 254191"/>
                  <a:gd name="connsiteY1" fmla="*/ 12910 h 107395"/>
                  <a:gd name="connsiteX2" fmla="*/ 254191 w 254191"/>
                  <a:gd name="connsiteY2" fmla="*/ 0 h 107395"/>
                  <a:gd name="connsiteX0" fmla="*/ 0 w 254191"/>
                  <a:gd name="connsiteY0" fmla="*/ 128780 h 128779"/>
                  <a:gd name="connsiteX1" fmla="*/ 38837 w 254191"/>
                  <a:gd name="connsiteY1" fmla="*/ 1 h 128779"/>
                  <a:gd name="connsiteX2" fmla="*/ 254191 w 254191"/>
                  <a:gd name="connsiteY2" fmla="*/ 21386 h 128779"/>
                  <a:gd name="connsiteX0" fmla="*/ 0 w 254191"/>
                  <a:gd name="connsiteY0" fmla="*/ 117074 h 117075"/>
                  <a:gd name="connsiteX1" fmla="*/ 38837 w 254191"/>
                  <a:gd name="connsiteY1" fmla="*/ 0 h 117075"/>
                  <a:gd name="connsiteX2" fmla="*/ 254191 w 254191"/>
                  <a:gd name="connsiteY2" fmla="*/ 9680 h 117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4191" h="117075">
                    <a:moveTo>
                      <a:pt x="0" y="117074"/>
                    </a:moveTo>
                    <a:lnTo>
                      <a:pt x="38837" y="0"/>
                    </a:lnTo>
                    <a:lnTo>
                      <a:pt x="254191" y="9680"/>
                    </a:lnTo>
                  </a:path>
                </a:pathLst>
              </a:custGeom>
              <a:ln w="19050">
                <a:solidFill>
                  <a:schemeClr val="bg1">
                    <a:alpha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5" name="Freeform 544"/>
              <p:cNvSpPr/>
              <p:nvPr/>
            </p:nvSpPr>
            <p:spPr bwMode="gray">
              <a:xfrm rot="16200000" flipH="1" flipV="1">
                <a:off x="6839232" y="382740"/>
                <a:ext cx="303582" cy="88620"/>
              </a:xfrm>
              <a:custGeom>
                <a:avLst/>
                <a:gdLst>
                  <a:gd name="connsiteX0" fmla="*/ 17929 w 2848535"/>
                  <a:gd name="connsiteY0" fmla="*/ 181536 h 199465"/>
                  <a:gd name="connsiteX1" fmla="*/ 320488 w 2848535"/>
                  <a:gd name="connsiteY1" fmla="*/ 181536 h 199465"/>
                  <a:gd name="connsiteX2" fmla="*/ 421341 w 2848535"/>
                  <a:gd name="connsiteY2" fmla="*/ 73959 h 199465"/>
                  <a:gd name="connsiteX3" fmla="*/ 2848535 w 2848535"/>
                  <a:gd name="connsiteY3" fmla="*/ 0 h 199465"/>
                  <a:gd name="connsiteX4" fmla="*/ 2848535 w 2848535"/>
                  <a:gd name="connsiteY4" fmla="*/ 0 h 199465"/>
                  <a:gd name="connsiteX0" fmla="*/ 0 w 2830606"/>
                  <a:gd name="connsiteY0" fmla="*/ 181536 h 199465"/>
                  <a:gd name="connsiteX1" fmla="*/ 302559 w 2830606"/>
                  <a:gd name="connsiteY1" fmla="*/ 181536 h 199465"/>
                  <a:gd name="connsiteX2" fmla="*/ 403412 w 2830606"/>
                  <a:gd name="connsiteY2" fmla="*/ 73959 h 199465"/>
                  <a:gd name="connsiteX3" fmla="*/ 2830606 w 2830606"/>
                  <a:gd name="connsiteY3" fmla="*/ 0 h 199465"/>
                  <a:gd name="connsiteX4" fmla="*/ 2830606 w 2830606"/>
                  <a:gd name="connsiteY4" fmla="*/ 0 h 199465"/>
                  <a:gd name="connsiteX0" fmla="*/ 0 w 2830606"/>
                  <a:gd name="connsiteY0" fmla="*/ 181536 h 181536"/>
                  <a:gd name="connsiteX1" fmla="*/ 302559 w 2830606"/>
                  <a:gd name="connsiteY1" fmla="*/ 181536 h 181536"/>
                  <a:gd name="connsiteX2" fmla="*/ 403412 w 2830606"/>
                  <a:gd name="connsiteY2" fmla="*/ 73959 h 181536"/>
                  <a:gd name="connsiteX3" fmla="*/ 2830606 w 2830606"/>
                  <a:gd name="connsiteY3" fmla="*/ 0 h 181536"/>
                  <a:gd name="connsiteX4" fmla="*/ 2830606 w 2830606"/>
                  <a:gd name="connsiteY4" fmla="*/ 0 h 181536"/>
                  <a:gd name="connsiteX0" fmla="*/ 0 w 2830606"/>
                  <a:gd name="connsiteY0" fmla="*/ 181536 h 181536"/>
                  <a:gd name="connsiteX1" fmla="*/ 302559 w 2830606"/>
                  <a:gd name="connsiteY1" fmla="*/ 181536 h 181536"/>
                  <a:gd name="connsiteX2" fmla="*/ 403412 w 2830606"/>
                  <a:gd name="connsiteY2" fmla="*/ 73959 h 181536"/>
                  <a:gd name="connsiteX3" fmla="*/ 2830606 w 2830606"/>
                  <a:gd name="connsiteY3" fmla="*/ 0 h 181536"/>
                  <a:gd name="connsiteX4" fmla="*/ 2830606 w 2830606"/>
                  <a:gd name="connsiteY4" fmla="*/ 0 h 181536"/>
                  <a:gd name="connsiteX0" fmla="*/ 0 w 2830606"/>
                  <a:gd name="connsiteY0" fmla="*/ 181536 h 181536"/>
                  <a:gd name="connsiteX1" fmla="*/ 302559 w 2830606"/>
                  <a:gd name="connsiteY1" fmla="*/ 181536 h 181536"/>
                  <a:gd name="connsiteX2" fmla="*/ 477371 w 2830606"/>
                  <a:gd name="connsiteY2" fmla="*/ 15688 h 181536"/>
                  <a:gd name="connsiteX3" fmla="*/ 2830606 w 2830606"/>
                  <a:gd name="connsiteY3" fmla="*/ 0 h 181536"/>
                  <a:gd name="connsiteX4" fmla="*/ 2830606 w 2830606"/>
                  <a:gd name="connsiteY4" fmla="*/ 0 h 181536"/>
                  <a:gd name="connsiteX0" fmla="*/ 0 w 2830606"/>
                  <a:gd name="connsiteY0" fmla="*/ 181536 h 181536"/>
                  <a:gd name="connsiteX1" fmla="*/ 302559 w 2830606"/>
                  <a:gd name="connsiteY1" fmla="*/ 181536 h 181536"/>
                  <a:gd name="connsiteX2" fmla="*/ 477371 w 2830606"/>
                  <a:gd name="connsiteY2" fmla="*/ 15688 h 181536"/>
                  <a:gd name="connsiteX3" fmla="*/ 2830606 w 2830606"/>
                  <a:gd name="connsiteY3" fmla="*/ 0 h 181536"/>
                  <a:gd name="connsiteX4" fmla="*/ 2810436 w 2830606"/>
                  <a:gd name="connsiteY4" fmla="*/ 13447 h 181536"/>
                  <a:gd name="connsiteX0" fmla="*/ 0 w 2830606"/>
                  <a:gd name="connsiteY0" fmla="*/ 186018 h 186018"/>
                  <a:gd name="connsiteX1" fmla="*/ 302559 w 2830606"/>
                  <a:gd name="connsiteY1" fmla="*/ 186018 h 186018"/>
                  <a:gd name="connsiteX2" fmla="*/ 477371 w 2830606"/>
                  <a:gd name="connsiteY2" fmla="*/ 0 h 186018"/>
                  <a:gd name="connsiteX3" fmla="*/ 2830606 w 2830606"/>
                  <a:gd name="connsiteY3" fmla="*/ 4482 h 186018"/>
                  <a:gd name="connsiteX4" fmla="*/ 2810436 w 2830606"/>
                  <a:gd name="connsiteY4" fmla="*/ 17929 h 186018"/>
                  <a:gd name="connsiteX0" fmla="*/ 0 w 2830606"/>
                  <a:gd name="connsiteY0" fmla="*/ 186018 h 186018"/>
                  <a:gd name="connsiteX1" fmla="*/ 302559 w 2830606"/>
                  <a:gd name="connsiteY1" fmla="*/ 186018 h 186018"/>
                  <a:gd name="connsiteX2" fmla="*/ 477371 w 2830606"/>
                  <a:gd name="connsiteY2" fmla="*/ 0 h 186018"/>
                  <a:gd name="connsiteX3" fmla="*/ 2830606 w 2830606"/>
                  <a:gd name="connsiteY3" fmla="*/ 4482 h 186018"/>
                  <a:gd name="connsiteX0" fmla="*/ 0 w 3211606"/>
                  <a:gd name="connsiteY0" fmla="*/ 0 h 567018"/>
                  <a:gd name="connsiteX1" fmla="*/ 683559 w 3211606"/>
                  <a:gd name="connsiteY1" fmla="*/ 567018 h 567018"/>
                  <a:gd name="connsiteX2" fmla="*/ 858371 w 3211606"/>
                  <a:gd name="connsiteY2" fmla="*/ 381000 h 567018"/>
                  <a:gd name="connsiteX3" fmla="*/ 3211606 w 3211606"/>
                  <a:gd name="connsiteY3" fmla="*/ 385482 h 567018"/>
                  <a:gd name="connsiteX0" fmla="*/ 0 w 3211606"/>
                  <a:gd name="connsiteY0" fmla="*/ 0 h 385482"/>
                  <a:gd name="connsiteX1" fmla="*/ 0 w 3211606"/>
                  <a:gd name="connsiteY1" fmla="*/ 228600 h 385482"/>
                  <a:gd name="connsiteX2" fmla="*/ 858371 w 3211606"/>
                  <a:gd name="connsiteY2" fmla="*/ 381000 h 385482"/>
                  <a:gd name="connsiteX3" fmla="*/ 3211606 w 3211606"/>
                  <a:gd name="connsiteY3" fmla="*/ 385482 h 385482"/>
                  <a:gd name="connsiteX0" fmla="*/ 0 w 3211606"/>
                  <a:gd name="connsiteY0" fmla="*/ 0 h 385482"/>
                  <a:gd name="connsiteX1" fmla="*/ 0 w 3211606"/>
                  <a:gd name="connsiteY1" fmla="*/ 228600 h 385482"/>
                  <a:gd name="connsiteX2" fmla="*/ 914400 w 3211606"/>
                  <a:gd name="connsiteY2" fmla="*/ 228600 h 385482"/>
                  <a:gd name="connsiteX3" fmla="*/ 3211606 w 3211606"/>
                  <a:gd name="connsiteY3" fmla="*/ 385482 h 385482"/>
                  <a:gd name="connsiteX0" fmla="*/ 0 w 914400"/>
                  <a:gd name="connsiteY0" fmla="*/ 0 h 381000"/>
                  <a:gd name="connsiteX1" fmla="*/ 0 w 914400"/>
                  <a:gd name="connsiteY1" fmla="*/ 228600 h 381000"/>
                  <a:gd name="connsiteX2" fmla="*/ 914400 w 914400"/>
                  <a:gd name="connsiteY2" fmla="*/ 228600 h 381000"/>
                  <a:gd name="connsiteX3" fmla="*/ 914400 w 914400"/>
                  <a:gd name="connsiteY3" fmla="*/ 381000 h 381000"/>
                  <a:gd name="connsiteX0" fmla="*/ 0 w 914400"/>
                  <a:gd name="connsiteY0" fmla="*/ 0 h 471678"/>
                  <a:gd name="connsiteX1" fmla="*/ 0 w 914400"/>
                  <a:gd name="connsiteY1" fmla="*/ 228600 h 471678"/>
                  <a:gd name="connsiteX2" fmla="*/ 914400 w 914400"/>
                  <a:gd name="connsiteY2" fmla="*/ 228600 h 471678"/>
                  <a:gd name="connsiteX3" fmla="*/ 891540 w 914400"/>
                  <a:gd name="connsiteY3" fmla="*/ 471678 h 471678"/>
                  <a:gd name="connsiteX0" fmla="*/ 0 w 891540"/>
                  <a:gd name="connsiteY0" fmla="*/ 0 h 471678"/>
                  <a:gd name="connsiteX1" fmla="*/ 0 w 891540"/>
                  <a:gd name="connsiteY1" fmla="*/ 228600 h 471678"/>
                  <a:gd name="connsiteX2" fmla="*/ 643890 w 891540"/>
                  <a:gd name="connsiteY2" fmla="*/ 267462 h 471678"/>
                  <a:gd name="connsiteX3" fmla="*/ 891540 w 891540"/>
                  <a:gd name="connsiteY3" fmla="*/ 471678 h 471678"/>
                  <a:gd name="connsiteX0" fmla="*/ 0 w 891540"/>
                  <a:gd name="connsiteY0" fmla="*/ 0 h 471678"/>
                  <a:gd name="connsiteX1" fmla="*/ 26670 w 891540"/>
                  <a:gd name="connsiteY1" fmla="*/ 257746 h 471678"/>
                  <a:gd name="connsiteX2" fmla="*/ 643890 w 891540"/>
                  <a:gd name="connsiteY2" fmla="*/ 267462 h 471678"/>
                  <a:gd name="connsiteX3" fmla="*/ 891540 w 891540"/>
                  <a:gd name="connsiteY3" fmla="*/ 471678 h 471678"/>
                  <a:gd name="connsiteX0" fmla="*/ 0 w 891540"/>
                  <a:gd name="connsiteY0" fmla="*/ 0 h 471678"/>
                  <a:gd name="connsiteX1" fmla="*/ 7620 w 891540"/>
                  <a:gd name="connsiteY1" fmla="*/ 267461 h 471678"/>
                  <a:gd name="connsiteX2" fmla="*/ 643890 w 891540"/>
                  <a:gd name="connsiteY2" fmla="*/ 267462 h 471678"/>
                  <a:gd name="connsiteX3" fmla="*/ 891540 w 891540"/>
                  <a:gd name="connsiteY3" fmla="*/ 471678 h 471678"/>
                  <a:gd name="connsiteX0" fmla="*/ 0 w 883920"/>
                  <a:gd name="connsiteY0" fmla="*/ 0 h 204217"/>
                  <a:gd name="connsiteX1" fmla="*/ 636270 w 883920"/>
                  <a:gd name="connsiteY1" fmla="*/ 1 h 204217"/>
                  <a:gd name="connsiteX2" fmla="*/ 883920 w 883920"/>
                  <a:gd name="connsiteY2" fmla="*/ 204217 h 204217"/>
                  <a:gd name="connsiteX0" fmla="*/ 0 w 883920"/>
                  <a:gd name="connsiteY0" fmla="*/ 0 h 204217"/>
                  <a:gd name="connsiteX1" fmla="*/ 557948 w 883920"/>
                  <a:gd name="connsiteY1" fmla="*/ 1 h 204217"/>
                  <a:gd name="connsiteX2" fmla="*/ 883920 w 883920"/>
                  <a:gd name="connsiteY2" fmla="*/ 204217 h 204217"/>
                  <a:gd name="connsiteX0" fmla="*/ 0 w 788308"/>
                  <a:gd name="connsiteY0" fmla="*/ 0 h 309556"/>
                  <a:gd name="connsiteX1" fmla="*/ 557948 w 788308"/>
                  <a:gd name="connsiteY1" fmla="*/ 1 h 309556"/>
                  <a:gd name="connsiteX2" fmla="*/ 788308 w 788308"/>
                  <a:gd name="connsiteY2" fmla="*/ 309556 h 309556"/>
                  <a:gd name="connsiteX0" fmla="*/ 0 w 788308"/>
                  <a:gd name="connsiteY0" fmla="*/ 0 h 309556"/>
                  <a:gd name="connsiteX1" fmla="*/ 451372 w 788308"/>
                  <a:gd name="connsiteY1" fmla="*/ 0 h 309556"/>
                  <a:gd name="connsiteX2" fmla="*/ 788308 w 788308"/>
                  <a:gd name="connsiteY2" fmla="*/ 309556 h 309556"/>
                  <a:gd name="connsiteX0" fmla="*/ 0 w 788308"/>
                  <a:gd name="connsiteY0" fmla="*/ 0 h 309556"/>
                  <a:gd name="connsiteX1" fmla="*/ 451372 w 788308"/>
                  <a:gd name="connsiteY1" fmla="*/ 0 h 309556"/>
                  <a:gd name="connsiteX2" fmla="*/ 788308 w 788308"/>
                  <a:gd name="connsiteY2" fmla="*/ 135461 h 309556"/>
                  <a:gd name="connsiteX3" fmla="*/ 788308 w 788308"/>
                  <a:gd name="connsiteY3" fmla="*/ 309556 h 309556"/>
                  <a:gd name="connsiteX0" fmla="*/ 0 w 788308"/>
                  <a:gd name="connsiteY0" fmla="*/ 0 h 822004"/>
                  <a:gd name="connsiteX1" fmla="*/ 451372 w 788308"/>
                  <a:gd name="connsiteY1" fmla="*/ 0 h 822004"/>
                  <a:gd name="connsiteX2" fmla="*/ 788308 w 788308"/>
                  <a:gd name="connsiteY2" fmla="*/ 135461 h 822004"/>
                  <a:gd name="connsiteX3" fmla="*/ 788308 w 788308"/>
                  <a:gd name="connsiteY3" fmla="*/ 822004 h 822004"/>
                  <a:gd name="connsiteX0" fmla="*/ 0 w 788308"/>
                  <a:gd name="connsiteY0" fmla="*/ 2 h 822006"/>
                  <a:gd name="connsiteX1" fmla="*/ 230883 w 788308"/>
                  <a:gd name="connsiteY1" fmla="*/ 0 h 822006"/>
                  <a:gd name="connsiteX2" fmla="*/ 451372 w 788308"/>
                  <a:gd name="connsiteY2" fmla="*/ 2 h 822006"/>
                  <a:gd name="connsiteX3" fmla="*/ 788308 w 788308"/>
                  <a:gd name="connsiteY3" fmla="*/ 135463 h 822006"/>
                  <a:gd name="connsiteX4" fmla="*/ 788308 w 788308"/>
                  <a:gd name="connsiteY4" fmla="*/ 822006 h 822006"/>
                  <a:gd name="connsiteX0" fmla="*/ 1 w 557426"/>
                  <a:gd name="connsiteY0" fmla="*/ 0 h 822006"/>
                  <a:gd name="connsiteX1" fmla="*/ 220490 w 557426"/>
                  <a:gd name="connsiteY1" fmla="*/ 2 h 822006"/>
                  <a:gd name="connsiteX2" fmla="*/ 557426 w 557426"/>
                  <a:gd name="connsiteY2" fmla="*/ 135463 h 822006"/>
                  <a:gd name="connsiteX3" fmla="*/ 557426 w 557426"/>
                  <a:gd name="connsiteY3" fmla="*/ 822006 h 822006"/>
                  <a:gd name="connsiteX0" fmla="*/ -1 w 336935"/>
                  <a:gd name="connsiteY0" fmla="*/ 0 h 822004"/>
                  <a:gd name="connsiteX1" fmla="*/ 336935 w 336935"/>
                  <a:gd name="connsiteY1" fmla="*/ 135461 h 822004"/>
                  <a:gd name="connsiteX2" fmla="*/ 336935 w 336935"/>
                  <a:gd name="connsiteY2" fmla="*/ 822004 h 822004"/>
                  <a:gd name="connsiteX0" fmla="*/ 1 w 343857"/>
                  <a:gd name="connsiteY0" fmla="*/ 0 h 822004"/>
                  <a:gd name="connsiteX1" fmla="*/ 336937 w 343857"/>
                  <a:gd name="connsiteY1" fmla="*/ 135461 h 822004"/>
                  <a:gd name="connsiteX2" fmla="*/ 343857 w 343857"/>
                  <a:gd name="connsiteY2" fmla="*/ 750610 h 822004"/>
                  <a:gd name="connsiteX3" fmla="*/ 336937 w 343857"/>
                  <a:gd name="connsiteY3" fmla="*/ 822004 h 822004"/>
                  <a:gd name="connsiteX0" fmla="*/ -1 w 343855"/>
                  <a:gd name="connsiteY0" fmla="*/ 0 h 750610"/>
                  <a:gd name="connsiteX1" fmla="*/ 336935 w 343855"/>
                  <a:gd name="connsiteY1" fmla="*/ 135461 h 750610"/>
                  <a:gd name="connsiteX2" fmla="*/ 343855 w 343855"/>
                  <a:gd name="connsiteY2" fmla="*/ 750610 h 750610"/>
                  <a:gd name="connsiteX3" fmla="*/ 13842 w 343855"/>
                  <a:gd name="connsiteY3" fmla="*/ 749418 h 750610"/>
                  <a:gd name="connsiteX0" fmla="*/ 1 w 339243"/>
                  <a:gd name="connsiteY0" fmla="*/ 0 h 750610"/>
                  <a:gd name="connsiteX1" fmla="*/ 336937 w 339243"/>
                  <a:gd name="connsiteY1" fmla="*/ 135461 h 750610"/>
                  <a:gd name="connsiteX2" fmla="*/ 330023 w 339243"/>
                  <a:gd name="connsiteY2" fmla="*/ 750610 h 750610"/>
                  <a:gd name="connsiteX3" fmla="*/ 13844 w 339243"/>
                  <a:gd name="connsiteY3" fmla="*/ 749418 h 750610"/>
                  <a:gd name="connsiteX0" fmla="*/ 0 w 339243"/>
                  <a:gd name="connsiteY0" fmla="*/ 0 h 750610"/>
                  <a:gd name="connsiteX1" fmla="*/ 336936 w 339243"/>
                  <a:gd name="connsiteY1" fmla="*/ 135461 h 750610"/>
                  <a:gd name="connsiteX2" fmla="*/ 330022 w 339243"/>
                  <a:gd name="connsiteY2" fmla="*/ 750610 h 750610"/>
                  <a:gd name="connsiteX0" fmla="*/ 0 w 339243"/>
                  <a:gd name="connsiteY0" fmla="*/ 0 h 604715"/>
                  <a:gd name="connsiteX1" fmla="*/ 336936 w 339243"/>
                  <a:gd name="connsiteY1" fmla="*/ 135461 h 604715"/>
                  <a:gd name="connsiteX2" fmla="*/ 337770 w 339243"/>
                  <a:gd name="connsiteY2" fmla="*/ 604715 h 604715"/>
                  <a:gd name="connsiteX0" fmla="*/ 0 w 339243"/>
                  <a:gd name="connsiteY0" fmla="*/ 0 h 627717"/>
                  <a:gd name="connsiteX1" fmla="*/ 336936 w 339243"/>
                  <a:gd name="connsiteY1" fmla="*/ 135461 h 627717"/>
                  <a:gd name="connsiteX2" fmla="*/ 258169 w 339243"/>
                  <a:gd name="connsiteY2" fmla="*/ 627717 h 627717"/>
                  <a:gd name="connsiteX0" fmla="*/ 0 w 336936"/>
                  <a:gd name="connsiteY0" fmla="*/ 0 h 627717"/>
                  <a:gd name="connsiteX1" fmla="*/ 336936 w 336936"/>
                  <a:gd name="connsiteY1" fmla="*/ 135461 h 627717"/>
                  <a:gd name="connsiteX2" fmla="*/ 258169 w 336936"/>
                  <a:gd name="connsiteY2" fmla="*/ 627717 h 627717"/>
                  <a:gd name="connsiteX0" fmla="*/ 0 w 336936"/>
                  <a:gd name="connsiteY0" fmla="*/ 0 h 627717"/>
                  <a:gd name="connsiteX1" fmla="*/ 336936 w 336936"/>
                  <a:gd name="connsiteY1" fmla="*/ 135461 h 627717"/>
                  <a:gd name="connsiteX2" fmla="*/ 141489 w 336936"/>
                  <a:gd name="connsiteY2" fmla="*/ 560671 h 627717"/>
                  <a:gd name="connsiteX3" fmla="*/ 258169 w 336936"/>
                  <a:gd name="connsiteY3" fmla="*/ 627717 h 627717"/>
                  <a:gd name="connsiteX0" fmla="*/ 0 w 258169"/>
                  <a:gd name="connsiteY0" fmla="*/ 0 h 627717"/>
                  <a:gd name="connsiteX1" fmla="*/ 141489 w 258169"/>
                  <a:gd name="connsiteY1" fmla="*/ 63723 h 627717"/>
                  <a:gd name="connsiteX2" fmla="*/ 141489 w 258169"/>
                  <a:gd name="connsiteY2" fmla="*/ 560671 h 627717"/>
                  <a:gd name="connsiteX3" fmla="*/ 258169 w 258169"/>
                  <a:gd name="connsiteY3" fmla="*/ 627717 h 627717"/>
                  <a:gd name="connsiteX0" fmla="*/ 0 w 258169"/>
                  <a:gd name="connsiteY0" fmla="*/ 0 h 627717"/>
                  <a:gd name="connsiteX1" fmla="*/ 141489 w 258169"/>
                  <a:gd name="connsiteY1" fmla="*/ 63723 h 627717"/>
                  <a:gd name="connsiteX2" fmla="*/ 251366 w 258169"/>
                  <a:gd name="connsiteY2" fmla="*/ 328917 h 627717"/>
                  <a:gd name="connsiteX3" fmla="*/ 258169 w 258169"/>
                  <a:gd name="connsiteY3" fmla="*/ 627717 h 627717"/>
                  <a:gd name="connsiteX0" fmla="*/ 0 w 339850"/>
                  <a:gd name="connsiteY0" fmla="*/ 0 h 627717"/>
                  <a:gd name="connsiteX1" fmla="*/ 339850 w 339850"/>
                  <a:gd name="connsiteY1" fmla="*/ 79847 h 627717"/>
                  <a:gd name="connsiteX2" fmla="*/ 251366 w 339850"/>
                  <a:gd name="connsiteY2" fmla="*/ 328917 h 627717"/>
                  <a:gd name="connsiteX3" fmla="*/ 258169 w 339850"/>
                  <a:gd name="connsiteY3" fmla="*/ 627717 h 627717"/>
                  <a:gd name="connsiteX0" fmla="*/ 0 w 175896"/>
                  <a:gd name="connsiteY0" fmla="*/ 0 h 603744"/>
                  <a:gd name="connsiteX1" fmla="*/ 175896 w 175896"/>
                  <a:gd name="connsiteY1" fmla="*/ 55874 h 603744"/>
                  <a:gd name="connsiteX2" fmla="*/ 87412 w 175896"/>
                  <a:gd name="connsiteY2" fmla="*/ 304944 h 603744"/>
                  <a:gd name="connsiteX3" fmla="*/ 94215 w 175896"/>
                  <a:gd name="connsiteY3" fmla="*/ 603744 h 603744"/>
                  <a:gd name="connsiteX0" fmla="*/ 88484 w 88484"/>
                  <a:gd name="connsiteY0" fmla="*/ 0 h 547870"/>
                  <a:gd name="connsiteX1" fmla="*/ 0 w 88484"/>
                  <a:gd name="connsiteY1" fmla="*/ 249070 h 547870"/>
                  <a:gd name="connsiteX2" fmla="*/ 6803 w 88484"/>
                  <a:gd name="connsiteY2" fmla="*/ 547870 h 547870"/>
                  <a:gd name="connsiteX0" fmla="*/ 88485 w 88485"/>
                  <a:gd name="connsiteY0" fmla="*/ 0 h 547870"/>
                  <a:gd name="connsiteX1" fmla="*/ 0 w 88485"/>
                  <a:gd name="connsiteY1" fmla="*/ 68995 h 547870"/>
                  <a:gd name="connsiteX2" fmla="*/ 6804 w 88485"/>
                  <a:gd name="connsiteY2" fmla="*/ 547870 h 547870"/>
                  <a:gd name="connsiteX0" fmla="*/ 94824 w 94824"/>
                  <a:gd name="connsiteY0" fmla="*/ 0 h 547870"/>
                  <a:gd name="connsiteX1" fmla="*/ 6339 w 94824"/>
                  <a:gd name="connsiteY1" fmla="*/ 68995 h 547870"/>
                  <a:gd name="connsiteX2" fmla="*/ 0 w 94824"/>
                  <a:gd name="connsiteY2" fmla="*/ 547870 h 547870"/>
                  <a:gd name="connsiteX0" fmla="*/ 94825 w 94825"/>
                  <a:gd name="connsiteY0" fmla="*/ 0 h 547870"/>
                  <a:gd name="connsiteX1" fmla="*/ 0 w 94825"/>
                  <a:gd name="connsiteY1" fmla="*/ 68995 h 547870"/>
                  <a:gd name="connsiteX2" fmla="*/ 1 w 94825"/>
                  <a:gd name="connsiteY2" fmla="*/ 547870 h 547870"/>
                  <a:gd name="connsiteX0" fmla="*/ 170566 w 170566"/>
                  <a:gd name="connsiteY0" fmla="*/ 0 h 547871"/>
                  <a:gd name="connsiteX1" fmla="*/ 0 w 170566"/>
                  <a:gd name="connsiteY1" fmla="*/ 68996 h 547871"/>
                  <a:gd name="connsiteX2" fmla="*/ 1 w 170566"/>
                  <a:gd name="connsiteY2" fmla="*/ 547871 h 547871"/>
                  <a:gd name="connsiteX0" fmla="*/ 170565 w 170565"/>
                  <a:gd name="connsiteY0" fmla="*/ 0 h 547871"/>
                  <a:gd name="connsiteX1" fmla="*/ 1 w 170565"/>
                  <a:gd name="connsiteY1" fmla="*/ 21548 h 547871"/>
                  <a:gd name="connsiteX2" fmla="*/ 0 w 170565"/>
                  <a:gd name="connsiteY2" fmla="*/ 547871 h 547871"/>
                  <a:gd name="connsiteX0" fmla="*/ 170565 w 170565"/>
                  <a:gd name="connsiteY0" fmla="*/ 0 h 547871"/>
                  <a:gd name="connsiteX1" fmla="*/ 0 w 170565"/>
                  <a:gd name="connsiteY1" fmla="*/ 36231 h 547871"/>
                  <a:gd name="connsiteX2" fmla="*/ 0 w 170565"/>
                  <a:gd name="connsiteY2" fmla="*/ 547871 h 547871"/>
                  <a:gd name="connsiteX0" fmla="*/ 240495 w 240495"/>
                  <a:gd name="connsiteY0" fmla="*/ 0 h 526322"/>
                  <a:gd name="connsiteX1" fmla="*/ 0 w 240495"/>
                  <a:gd name="connsiteY1" fmla="*/ 14682 h 526322"/>
                  <a:gd name="connsiteX2" fmla="*/ 0 w 240495"/>
                  <a:gd name="connsiteY2" fmla="*/ 526322 h 526322"/>
                  <a:gd name="connsiteX0" fmla="*/ 240495 w 240495"/>
                  <a:gd name="connsiteY0" fmla="*/ 0 h 526322"/>
                  <a:gd name="connsiteX1" fmla="*/ 2 w 240495"/>
                  <a:gd name="connsiteY1" fmla="*/ 151937 h 526322"/>
                  <a:gd name="connsiteX2" fmla="*/ 0 w 240495"/>
                  <a:gd name="connsiteY2" fmla="*/ 526322 h 526322"/>
                  <a:gd name="connsiteX0" fmla="*/ 240495 w 240495"/>
                  <a:gd name="connsiteY0" fmla="*/ 0 h 526322"/>
                  <a:gd name="connsiteX1" fmla="*/ 239423 w 240495"/>
                  <a:gd name="connsiteY1" fmla="*/ 35636 h 526322"/>
                  <a:gd name="connsiteX2" fmla="*/ 2 w 240495"/>
                  <a:gd name="connsiteY2" fmla="*/ 151937 h 526322"/>
                  <a:gd name="connsiteX3" fmla="*/ 0 w 240495"/>
                  <a:gd name="connsiteY3" fmla="*/ 526322 h 526322"/>
                  <a:gd name="connsiteX0" fmla="*/ 239423 w 239423"/>
                  <a:gd name="connsiteY0" fmla="*/ 0 h 490686"/>
                  <a:gd name="connsiteX1" fmla="*/ 2 w 239423"/>
                  <a:gd name="connsiteY1" fmla="*/ 116301 h 490686"/>
                  <a:gd name="connsiteX2" fmla="*/ 0 w 239423"/>
                  <a:gd name="connsiteY2" fmla="*/ 490686 h 490686"/>
                  <a:gd name="connsiteX0" fmla="*/ 0 w 199244"/>
                  <a:gd name="connsiteY0" fmla="*/ 0 h 552507"/>
                  <a:gd name="connsiteX1" fmla="*/ 199244 w 199244"/>
                  <a:gd name="connsiteY1" fmla="*/ 178122 h 552507"/>
                  <a:gd name="connsiteX2" fmla="*/ 199242 w 199244"/>
                  <a:gd name="connsiteY2" fmla="*/ 552507 h 552507"/>
                  <a:gd name="connsiteX0" fmla="*/ 0 w 199245"/>
                  <a:gd name="connsiteY0" fmla="*/ 0 h 552507"/>
                  <a:gd name="connsiteX1" fmla="*/ 199245 w 199245"/>
                  <a:gd name="connsiteY1" fmla="*/ 192696 h 552507"/>
                  <a:gd name="connsiteX2" fmla="*/ 199242 w 199245"/>
                  <a:gd name="connsiteY2" fmla="*/ 552507 h 552507"/>
                  <a:gd name="connsiteX0" fmla="*/ 0 w 199245"/>
                  <a:gd name="connsiteY0" fmla="*/ 0 h 552507"/>
                  <a:gd name="connsiteX1" fmla="*/ 199245 w 199245"/>
                  <a:gd name="connsiteY1" fmla="*/ 311112 h 552507"/>
                  <a:gd name="connsiteX2" fmla="*/ 199242 w 199245"/>
                  <a:gd name="connsiteY2" fmla="*/ 552507 h 552507"/>
                  <a:gd name="connsiteX0" fmla="*/ 0 w 199244"/>
                  <a:gd name="connsiteY0" fmla="*/ 0 h 552507"/>
                  <a:gd name="connsiteX1" fmla="*/ 199244 w 199244"/>
                  <a:gd name="connsiteY1" fmla="*/ 127408 h 552507"/>
                  <a:gd name="connsiteX2" fmla="*/ 199242 w 199244"/>
                  <a:gd name="connsiteY2" fmla="*/ 552507 h 552507"/>
                  <a:gd name="connsiteX0" fmla="*/ 0 w 199244"/>
                  <a:gd name="connsiteY0" fmla="*/ 0 h 552507"/>
                  <a:gd name="connsiteX1" fmla="*/ 81919 w 199244"/>
                  <a:gd name="connsiteY1" fmla="*/ 0 h 552507"/>
                  <a:gd name="connsiteX2" fmla="*/ 199244 w 199244"/>
                  <a:gd name="connsiteY2" fmla="*/ 127408 h 552507"/>
                  <a:gd name="connsiteX3" fmla="*/ 199242 w 199244"/>
                  <a:gd name="connsiteY3" fmla="*/ 552507 h 552507"/>
                  <a:gd name="connsiteX0" fmla="*/ 0 w 201037"/>
                  <a:gd name="connsiteY0" fmla="*/ 0 h 552507"/>
                  <a:gd name="connsiteX1" fmla="*/ 81919 w 201037"/>
                  <a:gd name="connsiteY1" fmla="*/ 0 h 552507"/>
                  <a:gd name="connsiteX2" fmla="*/ 201037 w 201037"/>
                  <a:gd name="connsiteY2" fmla="*/ 363505 h 552507"/>
                  <a:gd name="connsiteX3" fmla="*/ 199242 w 201037"/>
                  <a:gd name="connsiteY3" fmla="*/ 552507 h 552507"/>
                  <a:gd name="connsiteX0" fmla="*/ 0 w 201037"/>
                  <a:gd name="connsiteY0" fmla="*/ 0 h 552507"/>
                  <a:gd name="connsiteX1" fmla="*/ 81919 w 201037"/>
                  <a:gd name="connsiteY1" fmla="*/ 0 h 552507"/>
                  <a:gd name="connsiteX2" fmla="*/ 201037 w 201037"/>
                  <a:gd name="connsiteY2" fmla="*/ 400912 h 552507"/>
                  <a:gd name="connsiteX3" fmla="*/ 199242 w 201037"/>
                  <a:gd name="connsiteY3" fmla="*/ 552507 h 552507"/>
                  <a:gd name="connsiteX0" fmla="*/ 0 w 201037"/>
                  <a:gd name="connsiteY0" fmla="*/ 0 h 552507"/>
                  <a:gd name="connsiteX1" fmla="*/ 81919 w 201037"/>
                  <a:gd name="connsiteY1" fmla="*/ 0 h 552507"/>
                  <a:gd name="connsiteX2" fmla="*/ 201037 w 201037"/>
                  <a:gd name="connsiteY2" fmla="*/ 400912 h 552507"/>
                  <a:gd name="connsiteX3" fmla="*/ 199242 w 201037"/>
                  <a:gd name="connsiteY3" fmla="*/ 552507 h 552507"/>
                  <a:gd name="connsiteX0" fmla="*/ 0 w 201129"/>
                  <a:gd name="connsiteY0" fmla="*/ 0 h 529249"/>
                  <a:gd name="connsiteX1" fmla="*/ 81919 w 201129"/>
                  <a:gd name="connsiteY1" fmla="*/ 0 h 529249"/>
                  <a:gd name="connsiteX2" fmla="*/ 201037 w 201129"/>
                  <a:gd name="connsiteY2" fmla="*/ 400912 h 529249"/>
                  <a:gd name="connsiteX3" fmla="*/ 201128 w 201129"/>
                  <a:gd name="connsiteY3" fmla="*/ 529249 h 529249"/>
                  <a:gd name="connsiteX0" fmla="*/ 0 w 201129"/>
                  <a:gd name="connsiteY0" fmla="*/ 0 h 529249"/>
                  <a:gd name="connsiteX1" fmla="*/ 65488 w 201129"/>
                  <a:gd name="connsiteY1" fmla="*/ 0 h 529249"/>
                  <a:gd name="connsiteX2" fmla="*/ 201037 w 201129"/>
                  <a:gd name="connsiteY2" fmla="*/ 400912 h 529249"/>
                  <a:gd name="connsiteX3" fmla="*/ 201128 w 201129"/>
                  <a:gd name="connsiteY3" fmla="*/ 529249 h 529249"/>
                  <a:gd name="connsiteX0" fmla="*/ 0 w 201129"/>
                  <a:gd name="connsiteY0" fmla="*/ 0 h 529249"/>
                  <a:gd name="connsiteX1" fmla="*/ 81918 w 201129"/>
                  <a:gd name="connsiteY1" fmla="*/ 0 h 529249"/>
                  <a:gd name="connsiteX2" fmla="*/ 201037 w 201129"/>
                  <a:gd name="connsiteY2" fmla="*/ 400912 h 529249"/>
                  <a:gd name="connsiteX3" fmla="*/ 201128 w 201129"/>
                  <a:gd name="connsiteY3" fmla="*/ 529249 h 529249"/>
                  <a:gd name="connsiteX0" fmla="*/ 0 w 201037"/>
                  <a:gd name="connsiteY0" fmla="*/ 0 h 400912"/>
                  <a:gd name="connsiteX1" fmla="*/ 81918 w 201037"/>
                  <a:gd name="connsiteY1" fmla="*/ 0 h 400912"/>
                  <a:gd name="connsiteX2" fmla="*/ 201037 w 201037"/>
                  <a:gd name="connsiteY2" fmla="*/ 400912 h 400912"/>
                  <a:gd name="connsiteX0" fmla="*/ 0 w 207255"/>
                  <a:gd name="connsiteY0" fmla="*/ 0 h 52480"/>
                  <a:gd name="connsiteX1" fmla="*/ 81918 w 207255"/>
                  <a:gd name="connsiteY1" fmla="*/ 0 h 52480"/>
                  <a:gd name="connsiteX2" fmla="*/ 207255 w 207255"/>
                  <a:gd name="connsiteY2" fmla="*/ 52479 h 52480"/>
                  <a:gd name="connsiteX0" fmla="*/ 0 w 207255"/>
                  <a:gd name="connsiteY0" fmla="*/ 0 h 52478"/>
                  <a:gd name="connsiteX1" fmla="*/ 177463 w 207255"/>
                  <a:gd name="connsiteY1" fmla="*/ 3 h 52478"/>
                  <a:gd name="connsiteX2" fmla="*/ 207255 w 207255"/>
                  <a:gd name="connsiteY2" fmla="*/ 52479 h 52478"/>
                  <a:gd name="connsiteX0" fmla="*/ 0 w 207255"/>
                  <a:gd name="connsiteY0" fmla="*/ 72752 h 125231"/>
                  <a:gd name="connsiteX1" fmla="*/ 1665 w 207255"/>
                  <a:gd name="connsiteY1" fmla="*/ 51 h 125231"/>
                  <a:gd name="connsiteX2" fmla="*/ 177463 w 207255"/>
                  <a:gd name="connsiteY2" fmla="*/ 72755 h 125231"/>
                  <a:gd name="connsiteX3" fmla="*/ 207255 w 207255"/>
                  <a:gd name="connsiteY3" fmla="*/ 125231 h 125231"/>
                  <a:gd name="connsiteX0" fmla="*/ 0 w 207255"/>
                  <a:gd name="connsiteY0" fmla="*/ 72750 h 125229"/>
                  <a:gd name="connsiteX1" fmla="*/ 1665 w 207255"/>
                  <a:gd name="connsiteY1" fmla="*/ 49 h 125229"/>
                  <a:gd name="connsiteX2" fmla="*/ 177462 w 207255"/>
                  <a:gd name="connsiteY2" fmla="*/ 49 h 125229"/>
                  <a:gd name="connsiteX3" fmla="*/ 207255 w 207255"/>
                  <a:gd name="connsiteY3" fmla="*/ 125229 h 125229"/>
                  <a:gd name="connsiteX0" fmla="*/ 0 w 205590"/>
                  <a:gd name="connsiteY0" fmla="*/ 0 h 125180"/>
                  <a:gd name="connsiteX1" fmla="*/ 175797 w 205590"/>
                  <a:gd name="connsiteY1" fmla="*/ 0 h 125180"/>
                  <a:gd name="connsiteX2" fmla="*/ 205590 w 205590"/>
                  <a:gd name="connsiteY2" fmla="*/ 125180 h 125180"/>
                  <a:gd name="connsiteX0" fmla="*/ 0 w 208895"/>
                  <a:gd name="connsiteY0" fmla="*/ 0 h 125179"/>
                  <a:gd name="connsiteX1" fmla="*/ 175797 w 208895"/>
                  <a:gd name="connsiteY1" fmla="*/ 0 h 125179"/>
                  <a:gd name="connsiteX2" fmla="*/ 208895 w 208895"/>
                  <a:gd name="connsiteY2" fmla="*/ 125179 h 125179"/>
                  <a:gd name="connsiteX0" fmla="*/ 0 w 113774"/>
                  <a:gd name="connsiteY0" fmla="*/ 0 h 125180"/>
                  <a:gd name="connsiteX1" fmla="*/ 80676 w 113774"/>
                  <a:gd name="connsiteY1" fmla="*/ 1 h 125180"/>
                  <a:gd name="connsiteX2" fmla="*/ 113774 w 113774"/>
                  <a:gd name="connsiteY2" fmla="*/ 125180 h 1251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13774" h="125180">
                    <a:moveTo>
                      <a:pt x="0" y="0"/>
                    </a:moveTo>
                    <a:lnTo>
                      <a:pt x="80676" y="1"/>
                    </a:lnTo>
                    <a:lnTo>
                      <a:pt x="113774" y="125180"/>
                    </a:lnTo>
                  </a:path>
                </a:pathLst>
              </a:custGeom>
              <a:ln w="19050">
                <a:solidFill>
                  <a:schemeClr val="bg1">
                    <a:alpha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6" name="Freeform 545"/>
              <p:cNvSpPr/>
              <p:nvPr/>
            </p:nvSpPr>
            <p:spPr bwMode="gray">
              <a:xfrm rot="5400000">
                <a:off x="6018754" y="-28887"/>
                <a:ext cx="218767" cy="555544"/>
              </a:xfrm>
              <a:custGeom>
                <a:avLst/>
                <a:gdLst>
                  <a:gd name="connsiteX0" fmla="*/ 17929 w 2848535"/>
                  <a:gd name="connsiteY0" fmla="*/ 181536 h 199465"/>
                  <a:gd name="connsiteX1" fmla="*/ 320488 w 2848535"/>
                  <a:gd name="connsiteY1" fmla="*/ 181536 h 199465"/>
                  <a:gd name="connsiteX2" fmla="*/ 421341 w 2848535"/>
                  <a:gd name="connsiteY2" fmla="*/ 73959 h 199465"/>
                  <a:gd name="connsiteX3" fmla="*/ 2848535 w 2848535"/>
                  <a:gd name="connsiteY3" fmla="*/ 0 h 199465"/>
                  <a:gd name="connsiteX4" fmla="*/ 2848535 w 2848535"/>
                  <a:gd name="connsiteY4" fmla="*/ 0 h 199465"/>
                  <a:gd name="connsiteX0" fmla="*/ 0 w 2830606"/>
                  <a:gd name="connsiteY0" fmla="*/ 181536 h 199465"/>
                  <a:gd name="connsiteX1" fmla="*/ 302559 w 2830606"/>
                  <a:gd name="connsiteY1" fmla="*/ 181536 h 199465"/>
                  <a:gd name="connsiteX2" fmla="*/ 403412 w 2830606"/>
                  <a:gd name="connsiteY2" fmla="*/ 73959 h 199465"/>
                  <a:gd name="connsiteX3" fmla="*/ 2830606 w 2830606"/>
                  <a:gd name="connsiteY3" fmla="*/ 0 h 199465"/>
                  <a:gd name="connsiteX4" fmla="*/ 2830606 w 2830606"/>
                  <a:gd name="connsiteY4" fmla="*/ 0 h 199465"/>
                  <a:gd name="connsiteX0" fmla="*/ 0 w 2830606"/>
                  <a:gd name="connsiteY0" fmla="*/ 181536 h 181536"/>
                  <a:gd name="connsiteX1" fmla="*/ 302559 w 2830606"/>
                  <a:gd name="connsiteY1" fmla="*/ 181536 h 181536"/>
                  <a:gd name="connsiteX2" fmla="*/ 403412 w 2830606"/>
                  <a:gd name="connsiteY2" fmla="*/ 73959 h 181536"/>
                  <a:gd name="connsiteX3" fmla="*/ 2830606 w 2830606"/>
                  <a:gd name="connsiteY3" fmla="*/ 0 h 181536"/>
                  <a:gd name="connsiteX4" fmla="*/ 2830606 w 2830606"/>
                  <a:gd name="connsiteY4" fmla="*/ 0 h 181536"/>
                  <a:gd name="connsiteX0" fmla="*/ 0 w 2830606"/>
                  <a:gd name="connsiteY0" fmla="*/ 181536 h 181536"/>
                  <a:gd name="connsiteX1" fmla="*/ 302559 w 2830606"/>
                  <a:gd name="connsiteY1" fmla="*/ 181536 h 181536"/>
                  <a:gd name="connsiteX2" fmla="*/ 403412 w 2830606"/>
                  <a:gd name="connsiteY2" fmla="*/ 73959 h 181536"/>
                  <a:gd name="connsiteX3" fmla="*/ 2830606 w 2830606"/>
                  <a:gd name="connsiteY3" fmla="*/ 0 h 181536"/>
                  <a:gd name="connsiteX4" fmla="*/ 2830606 w 2830606"/>
                  <a:gd name="connsiteY4" fmla="*/ 0 h 181536"/>
                  <a:gd name="connsiteX0" fmla="*/ 0 w 2830606"/>
                  <a:gd name="connsiteY0" fmla="*/ 181536 h 181536"/>
                  <a:gd name="connsiteX1" fmla="*/ 302559 w 2830606"/>
                  <a:gd name="connsiteY1" fmla="*/ 181536 h 181536"/>
                  <a:gd name="connsiteX2" fmla="*/ 477371 w 2830606"/>
                  <a:gd name="connsiteY2" fmla="*/ 15688 h 181536"/>
                  <a:gd name="connsiteX3" fmla="*/ 2830606 w 2830606"/>
                  <a:gd name="connsiteY3" fmla="*/ 0 h 181536"/>
                  <a:gd name="connsiteX4" fmla="*/ 2830606 w 2830606"/>
                  <a:gd name="connsiteY4" fmla="*/ 0 h 181536"/>
                  <a:gd name="connsiteX0" fmla="*/ 0 w 2830606"/>
                  <a:gd name="connsiteY0" fmla="*/ 181536 h 181536"/>
                  <a:gd name="connsiteX1" fmla="*/ 302559 w 2830606"/>
                  <a:gd name="connsiteY1" fmla="*/ 181536 h 181536"/>
                  <a:gd name="connsiteX2" fmla="*/ 477371 w 2830606"/>
                  <a:gd name="connsiteY2" fmla="*/ 15688 h 181536"/>
                  <a:gd name="connsiteX3" fmla="*/ 2830606 w 2830606"/>
                  <a:gd name="connsiteY3" fmla="*/ 0 h 181536"/>
                  <a:gd name="connsiteX4" fmla="*/ 2810436 w 2830606"/>
                  <a:gd name="connsiteY4" fmla="*/ 13447 h 181536"/>
                  <a:gd name="connsiteX0" fmla="*/ 0 w 2830606"/>
                  <a:gd name="connsiteY0" fmla="*/ 186018 h 186018"/>
                  <a:gd name="connsiteX1" fmla="*/ 302559 w 2830606"/>
                  <a:gd name="connsiteY1" fmla="*/ 186018 h 186018"/>
                  <a:gd name="connsiteX2" fmla="*/ 477371 w 2830606"/>
                  <a:gd name="connsiteY2" fmla="*/ 0 h 186018"/>
                  <a:gd name="connsiteX3" fmla="*/ 2830606 w 2830606"/>
                  <a:gd name="connsiteY3" fmla="*/ 4482 h 186018"/>
                  <a:gd name="connsiteX4" fmla="*/ 2810436 w 2830606"/>
                  <a:gd name="connsiteY4" fmla="*/ 17929 h 186018"/>
                  <a:gd name="connsiteX0" fmla="*/ 0 w 2830606"/>
                  <a:gd name="connsiteY0" fmla="*/ 186018 h 186018"/>
                  <a:gd name="connsiteX1" fmla="*/ 302559 w 2830606"/>
                  <a:gd name="connsiteY1" fmla="*/ 186018 h 186018"/>
                  <a:gd name="connsiteX2" fmla="*/ 477371 w 2830606"/>
                  <a:gd name="connsiteY2" fmla="*/ 0 h 186018"/>
                  <a:gd name="connsiteX3" fmla="*/ 2830606 w 2830606"/>
                  <a:gd name="connsiteY3" fmla="*/ 4482 h 186018"/>
                  <a:gd name="connsiteX0" fmla="*/ 0 w 3211606"/>
                  <a:gd name="connsiteY0" fmla="*/ 0 h 567018"/>
                  <a:gd name="connsiteX1" fmla="*/ 683559 w 3211606"/>
                  <a:gd name="connsiteY1" fmla="*/ 567018 h 567018"/>
                  <a:gd name="connsiteX2" fmla="*/ 858371 w 3211606"/>
                  <a:gd name="connsiteY2" fmla="*/ 381000 h 567018"/>
                  <a:gd name="connsiteX3" fmla="*/ 3211606 w 3211606"/>
                  <a:gd name="connsiteY3" fmla="*/ 385482 h 567018"/>
                  <a:gd name="connsiteX0" fmla="*/ 0 w 3211606"/>
                  <a:gd name="connsiteY0" fmla="*/ 0 h 385482"/>
                  <a:gd name="connsiteX1" fmla="*/ 0 w 3211606"/>
                  <a:gd name="connsiteY1" fmla="*/ 228600 h 385482"/>
                  <a:gd name="connsiteX2" fmla="*/ 858371 w 3211606"/>
                  <a:gd name="connsiteY2" fmla="*/ 381000 h 385482"/>
                  <a:gd name="connsiteX3" fmla="*/ 3211606 w 3211606"/>
                  <a:gd name="connsiteY3" fmla="*/ 385482 h 385482"/>
                  <a:gd name="connsiteX0" fmla="*/ 0 w 3211606"/>
                  <a:gd name="connsiteY0" fmla="*/ 0 h 385482"/>
                  <a:gd name="connsiteX1" fmla="*/ 0 w 3211606"/>
                  <a:gd name="connsiteY1" fmla="*/ 228600 h 385482"/>
                  <a:gd name="connsiteX2" fmla="*/ 914400 w 3211606"/>
                  <a:gd name="connsiteY2" fmla="*/ 228600 h 385482"/>
                  <a:gd name="connsiteX3" fmla="*/ 3211606 w 3211606"/>
                  <a:gd name="connsiteY3" fmla="*/ 385482 h 385482"/>
                  <a:gd name="connsiteX0" fmla="*/ 0 w 914400"/>
                  <a:gd name="connsiteY0" fmla="*/ 0 h 381000"/>
                  <a:gd name="connsiteX1" fmla="*/ 0 w 914400"/>
                  <a:gd name="connsiteY1" fmla="*/ 228600 h 381000"/>
                  <a:gd name="connsiteX2" fmla="*/ 914400 w 914400"/>
                  <a:gd name="connsiteY2" fmla="*/ 228600 h 381000"/>
                  <a:gd name="connsiteX3" fmla="*/ 914400 w 914400"/>
                  <a:gd name="connsiteY3" fmla="*/ 381000 h 381000"/>
                  <a:gd name="connsiteX0" fmla="*/ 0 w 914400"/>
                  <a:gd name="connsiteY0" fmla="*/ 0 h 471678"/>
                  <a:gd name="connsiteX1" fmla="*/ 0 w 914400"/>
                  <a:gd name="connsiteY1" fmla="*/ 228600 h 471678"/>
                  <a:gd name="connsiteX2" fmla="*/ 914400 w 914400"/>
                  <a:gd name="connsiteY2" fmla="*/ 228600 h 471678"/>
                  <a:gd name="connsiteX3" fmla="*/ 891540 w 914400"/>
                  <a:gd name="connsiteY3" fmla="*/ 471678 h 471678"/>
                  <a:gd name="connsiteX0" fmla="*/ 0 w 891540"/>
                  <a:gd name="connsiteY0" fmla="*/ 0 h 471678"/>
                  <a:gd name="connsiteX1" fmla="*/ 0 w 891540"/>
                  <a:gd name="connsiteY1" fmla="*/ 228600 h 471678"/>
                  <a:gd name="connsiteX2" fmla="*/ 643890 w 891540"/>
                  <a:gd name="connsiteY2" fmla="*/ 267462 h 471678"/>
                  <a:gd name="connsiteX3" fmla="*/ 891540 w 891540"/>
                  <a:gd name="connsiteY3" fmla="*/ 471678 h 471678"/>
                  <a:gd name="connsiteX0" fmla="*/ 0 w 891540"/>
                  <a:gd name="connsiteY0" fmla="*/ 0 h 471678"/>
                  <a:gd name="connsiteX1" fmla="*/ 26670 w 891540"/>
                  <a:gd name="connsiteY1" fmla="*/ 257746 h 471678"/>
                  <a:gd name="connsiteX2" fmla="*/ 643890 w 891540"/>
                  <a:gd name="connsiteY2" fmla="*/ 267462 h 471678"/>
                  <a:gd name="connsiteX3" fmla="*/ 891540 w 891540"/>
                  <a:gd name="connsiteY3" fmla="*/ 471678 h 471678"/>
                  <a:gd name="connsiteX0" fmla="*/ 0 w 891540"/>
                  <a:gd name="connsiteY0" fmla="*/ 0 h 471678"/>
                  <a:gd name="connsiteX1" fmla="*/ 7620 w 891540"/>
                  <a:gd name="connsiteY1" fmla="*/ 267461 h 471678"/>
                  <a:gd name="connsiteX2" fmla="*/ 643890 w 891540"/>
                  <a:gd name="connsiteY2" fmla="*/ 267462 h 471678"/>
                  <a:gd name="connsiteX3" fmla="*/ 891540 w 891540"/>
                  <a:gd name="connsiteY3" fmla="*/ 471678 h 471678"/>
                  <a:gd name="connsiteX0" fmla="*/ 0 w 883920"/>
                  <a:gd name="connsiteY0" fmla="*/ 0 h 204217"/>
                  <a:gd name="connsiteX1" fmla="*/ 636270 w 883920"/>
                  <a:gd name="connsiteY1" fmla="*/ 1 h 204217"/>
                  <a:gd name="connsiteX2" fmla="*/ 883920 w 883920"/>
                  <a:gd name="connsiteY2" fmla="*/ 204217 h 204217"/>
                  <a:gd name="connsiteX0" fmla="*/ 0 w 883920"/>
                  <a:gd name="connsiteY0" fmla="*/ 0 h 204217"/>
                  <a:gd name="connsiteX1" fmla="*/ 557948 w 883920"/>
                  <a:gd name="connsiteY1" fmla="*/ 1 h 204217"/>
                  <a:gd name="connsiteX2" fmla="*/ 883920 w 883920"/>
                  <a:gd name="connsiteY2" fmla="*/ 204217 h 204217"/>
                  <a:gd name="connsiteX0" fmla="*/ 0 w 788308"/>
                  <a:gd name="connsiteY0" fmla="*/ 0 h 309556"/>
                  <a:gd name="connsiteX1" fmla="*/ 557948 w 788308"/>
                  <a:gd name="connsiteY1" fmla="*/ 1 h 309556"/>
                  <a:gd name="connsiteX2" fmla="*/ 788308 w 788308"/>
                  <a:gd name="connsiteY2" fmla="*/ 309556 h 309556"/>
                  <a:gd name="connsiteX0" fmla="*/ 0 w 788308"/>
                  <a:gd name="connsiteY0" fmla="*/ 0 h 309556"/>
                  <a:gd name="connsiteX1" fmla="*/ 451372 w 788308"/>
                  <a:gd name="connsiteY1" fmla="*/ 0 h 309556"/>
                  <a:gd name="connsiteX2" fmla="*/ 788308 w 788308"/>
                  <a:gd name="connsiteY2" fmla="*/ 309556 h 309556"/>
                  <a:gd name="connsiteX0" fmla="*/ 0 w 788308"/>
                  <a:gd name="connsiteY0" fmla="*/ 0 h 309556"/>
                  <a:gd name="connsiteX1" fmla="*/ 451372 w 788308"/>
                  <a:gd name="connsiteY1" fmla="*/ 0 h 309556"/>
                  <a:gd name="connsiteX2" fmla="*/ 788308 w 788308"/>
                  <a:gd name="connsiteY2" fmla="*/ 135461 h 309556"/>
                  <a:gd name="connsiteX3" fmla="*/ 788308 w 788308"/>
                  <a:gd name="connsiteY3" fmla="*/ 309556 h 309556"/>
                  <a:gd name="connsiteX0" fmla="*/ 0 w 788308"/>
                  <a:gd name="connsiteY0" fmla="*/ 0 h 822004"/>
                  <a:gd name="connsiteX1" fmla="*/ 451372 w 788308"/>
                  <a:gd name="connsiteY1" fmla="*/ 0 h 822004"/>
                  <a:gd name="connsiteX2" fmla="*/ 788308 w 788308"/>
                  <a:gd name="connsiteY2" fmla="*/ 135461 h 822004"/>
                  <a:gd name="connsiteX3" fmla="*/ 788308 w 788308"/>
                  <a:gd name="connsiteY3" fmla="*/ 822004 h 822004"/>
                  <a:gd name="connsiteX0" fmla="*/ 0 w 788308"/>
                  <a:gd name="connsiteY0" fmla="*/ 2 h 822006"/>
                  <a:gd name="connsiteX1" fmla="*/ 230883 w 788308"/>
                  <a:gd name="connsiteY1" fmla="*/ 0 h 822006"/>
                  <a:gd name="connsiteX2" fmla="*/ 451372 w 788308"/>
                  <a:gd name="connsiteY2" fmla="*/ 2 h 822006"/>
                  <a:gd name="connsiteX3" fmla="*/ 788308 w 788308"/>
                  <a:gd name="connsiteY3" fmla="*/ 135463 h 822006"/>
                  <a:gd name="connsiteX4" fmla="*/ 788308 w 788308"/>
                  <a:gd name="connsiteY4" fmla="*/ 822006 h 822006"/>
                  <a:gd name="connsiteX0" fmla="*/ 1 w 557426"/>
                  <a:gd name="connsiteY0" fmla="*/ 0 h 822006"/>
                  <a:gd name="connsiteX1" fmla="*/ 220490 w 557426"/>
                  <a:gd name="connsiteY1" fmla="*/ 2 h 822006"/>
                  <a:gd name="connsiteX2" fmla="*/ 557426 w 557426"/>
                  <a:gd name="connsiteY2" fmla="*/ 135463 h 822006"/>
                  <a:gd name="connsiteX3" fmla="*/ 557426 w 557426"/>
                  <a:gd name="connsiteY3" fmla="*/ 822006 h 822006"/>
                  <a:gd name="connsiteX0" fmla="*/ -1 w 336935"/>
                  <a:gd name="connsiteY0" fmla="*/ 0 h 822004"/>
                  <a:gd name="connsiteX1" fmla="*/ 336935 w 336935"/>
                  <a:gd name="connsiteY1" fmla="*/ 135461 h 822004"/>
                  <a:gd name="connsiteX2" fmla="*/ 336935 w 336935"/>
                  <a:gd name="connsiteY2" fmla="*/ 822004 h 822004"/>
                  <a:gd name="connsiteX0" fmla="*/ 1 w 343857"/>
                  <a:gd name="connsiteY0" fmla="*/ 0 h 822004"/>
                  <a:gd name="connsiteX1" fmla="*/ 336937 w 343857"/>
                  <a:gd name="connsiteY1" fmla="*/ 135461 h 822004"/>
                  <a:gd name="connsiteX2" fmla="*/ 343857 w 343857"/>
                  <a:gd name="connsiteY2" fmla="*/ 750610 h 822004"/>
                  <a:gd name="connsiteX3" fmla="*/ 336937 w 343857"/>
                  <a:gd name="connsiteY3" fmla="*/ 822004 h 822004"/>
                  <a:gd name="connsiteX0" fmla="*/ -1 w 343855"/>
                  <a:gd name="connsiteY0" fmla="*/ 0 h 750610"/>
                  <a:gd name="connsiteX1" fmla="*/ 336935 w 343855"/>
                  <a:gd name="connsiteY1" fmla="*/ 135461 h 750610"/>
                  <a:gd name="connsiteX2" fmla="*/ 343855 w 343855"/>
                  <a:gd name="connsiteY2" fmla="*/ 750610 h 750610"/>
                  <a:gd name="connsiteX3" fmla="*/ 13842 w 343855"/>
                  <a:gd name="connsiteY3" fmla="*/ 749418 h 750610"/>
                  <a:gd name="connsiteX0" fmla="*/ 1 w 339243"/>
                  <a:gd name="connsiteY0" fmla="*/ 0 h 750610"/>
                  <a:gd name="connsiteX1" fmla="*/ 336937 w 339243"/>
                  <a:gd name="connsiteY1" fmla="*/ 135461 h 750610"/>
                  <a:gd name="connsiteX2" fmla="*/ 330023 w 339243"/>
                  <a:gd name="connsiteY2" fmla="*/ 750610 h 750610"/>
                  <a:gd name="connsiteX3" fmla="*/ 13844 w 339243"/>
                  <a:gd name="connsiteY3" fmla="*/ 749418 h 750610"/>
                  <a:gd name="connsiteX0" fmla="*/ 0 w 339243"/>
                  <a:gd name="connsiteY0" fmla="*/ 0 h 750610"/>
                  <a:gd name="connsiteX1" fmla="*/ 336936 w 339243"/>
                  <a:gd name="connsiteY1" fmla="*/ 135461 h 750610"/>
                  <a:gd name="connsiteX2" fmla="*/ 330022 w 339243"/>
                  <a:gd name="connsiteY2" fmla="*/ 750610 h 750610"/>
                  <a:gd name="connsiteX0" fmla="*/ 0 w 339243"/>
                  <a:gd name="connsiteY0" fmla="*/ 0 h 604715"/>
                  <a:gd name="connsiteX1" fmla="*/ 336936 w 339243"/>
                  <a:gd name="connsiteY1" fmla="*/ 135461 h 604715"/>
                  <a:gd name="connsiteX2" fmla="*/ 337770 w 339243"/>
                  <a:gd name="connsiteY2" fmla="*/ 604715 h 604715"/>
                  <a:gd name="connsiteX0" fmla="*/ 0 w 339243"/>
                  <a:gd name="connsiteY0" fmla="*/ 0 h 627717"/>
                  <a:gd name="connsiteX1" fmla="*/ 336936 w 339243"/>
                  <a:gd name="connsiteY1" fmla="*/ 135461 h 627717"/>
                  <a:gd name="connsiteX2" fmla="*/ 258169 w 339243"/>
                  <a:gd name="connsiteY2" fmla="*/ 627717 h 627717"/>
                  <a:gd name="connsiteX0" fmla="*/ 0 w 336936"/>
                  <a:gd name="connsiteY0" fmla="*/ 0 h 627717"/>
                  <a:gd name="connsiteX1" fmla="*/ 336936 w 336936"/>
                  <a:gd name="connsiteY1" fmla="*/ 135461 h 627717"/>
                  <a:gd name="connsiteX2" fmla="*/ 258169 w 336936"/>
                  <a:gd name="connsiteY2" fmla="*/ 627717 h 627717"/>
                  <a:gd name="connsiteX0" fmla="*/ 0 w 336936"/>
                  <a:gd name="connsiteY0" fmla="*/ 0 h 627717"/>
                  <a:gd name="connsiteX1" fmla="*/ 336936 w 336936"/>
                  <a:gd name="connsiteY1" fmla="*/ 135461 h 627717"/>
                  <a:gd name="connsiteX2" fmla="*/ 141489 w 336936"/>
                  <a:gd name="connsiteY2" fmla="*/ 560671 h 627717"/>
                  <a:gd name="connsiteX3" fmla="*/ 258169 w 336936"/>
                  <a:gd name="connsiteY3" fmla="*/ 627717 h 627717"/>
                  <a:gd name="connsiteX0" fmla="*/ 0 w 258169"/>
                  <a:gd name="connsiteY0" fmla="*/ 0 h 627717"/>
                  <a:gd name="connsiteX1" fmla="*/ 141489 w 258169"/>
                  <a:gd name="connsiteY1" fmla="*/ 63723 h 627717"/>
                  <a:gd name="connsiteX2" fmla="*/ 141489 w 258169"/>
                  <a:gd name="connsiteY2" fmla="*/ 560671 h 627717"/>
                  <a:gd name="connsiteX3" fmla="*/ 258169 w 258169"/>
                  <a:gd name="connsiteY3" fmla="*/ 627717 h 627717"/>
                  <a:gd name="connsiteX0" fmla="*/ 0 w 258169"/>
                  <a:gd name="connsiteY0" fmla="*/ 0 h 627717"/>
                  <a:gd name="connsiteX1" fmla="*/ 141489 w 258169"/>
                  <a:gd name="connsiteY1" fmla="*/ 63723 h 627717"/>
                  <a:gd name="connsiteX2" fmla="*/ 251366 w 258169"/>
                  <a:gd name="connsiteY2" fmla="*/ 328917 h 627717"/>
                  <a:gd name="connsiteX3" fmla="*/ 258169 w 258169"/>
                  <a:gd name="connsiteY3" fmla="*/ 627717 h 627717"/>
                  <a:gd name="connsiteX0" fmla="*/ 0 w 339850"/>
                  <a:gd name="connsiteY0" fmla="*/ 0 h 627717"/>
                  <a:gd name="connsiteX1" fmla="*/ 339850 w 339850"/>
                  <a:gd name="connsiteY1" fmla="*/ 79847 h 627717"/>
                  <a:gd name="connsiteX2" fmla="*/ 251366 w 339850"/>
                  <a:gd name="connsiteY2" fmla="*/ 328917 h 627717"/>
                  <a:gd name="connsiteX3" fmla="*/ 258169 w 339850"/>
                  <a:gd name="connsiteY3" fmla="*/ 627717 h 627717"/>
                  <a:gd name="connsiteX0" fmla="*/ 0 w 175896"/>
                  <a:gd name="connsiteY0" fmla="*/ 0 h 603744"/>
                  <a:gd name="connsiteX1" fmla="*/ 175896 w 175896"/>
                  <a:gd name="connsiteY1" fmla="*/ 55874 h 603744"/>
                  <a:gd name="connsiteX2" fmla="*/ 87412 w 175896"/>
                  <a:gd name="connsiteY2" fmla="*/ 304944 h 603744"/>
                  <a:gd name="connsiteX3" fmla="*/ 94215 w 175896"/>
                  <a:gd name="connsiteY3" fmla="*/ 603744 h 603744"/>
                  <a:gd name="connsiteX0" fmla="*/ 88484 w 88484"/>
                  <a:gd name="connsiteY0" fmla="*/ 0 h 547870"/>
                  <a:gd name="connsiteX1" fmla="*/ 0 w 88484"/>
                  <a:gd name="connsiteY1" fmla="*/ 249070 h 547870"/>
                  <a:gd name="connsiteX2" fmla="*/ 6803 w 88484"/>
                  <a:gd name="connsiteY2" fmla="*/ 547870 h 547870"/>
                  <a:gd name="connsiteX0" fmla="*/ 88485 w 88485"/>
                  <a:gd name="connsiteY0" fmla="*/ 0 h 547870"/>
                  <a:gd name="connsiteX1" fmla="*/ 0 w 88485"/>
                  <a:gd name="connsiteY1" fmla="*/ 68995 h 547870"/>
                  <a:gd name="connsiteX2" fmla="*/ 6804 w 88485"/>
                  <a:gd name="connsiteY2" fmla="*/ 547870 h 547870"/>
                  <a:gd name="connsiteX0" fmla="*/ 94824 w 94824"/>
                  <a:gd name="connsiteY0" fmla="*/ 0 h 547870"/>
                  <a:gd name="connsiteX1" fmla="*/ 6339 w 94824"/>
                  <a:gd name="connsiteY1" fmla="*/ 68995 h 547870"/>
                  <a:gd name="connsiteX2" fmla="*/ 0 w 94824"/>
                  <a:gd name="connsiteY2" fmla="*/ 547870 h 547870"/>
                  <a:gd name="connsiteX0" fmla="*/ 94825 w 94825"/>
                  <a:gd name="connsiteY0" fmla="*/ 0 h 547870"/>
                  <a:gd name="connsiteX1" fmla="*/ 0 w 94825"/>
                  <a:gd name="connsiteY1" fmla="*/ 68995 h 547870"/>
                  <a:gd name="connsiteX2" fmla="*/ 1 w 94825"/>
                  <a:gd name="connsiteY2" fmla="*/ 547870 h 547870"/>
                  <a:gd name="connsiteX0" fmla="*/ 170566 w 170566"/>
                  <a:gd name="connsiteY0" fmla="*/ 0 h 547871"/>
                  <a:gd name="connsiteX1" fmla="*/ 0 w 170566"/>
                  <a:gd name="connsiteY1" fmla="*/ 68996 h 547871"/>
                  <a:gd name="connsiteX2" fmla="*/ 1 w 170566"/>
                  <a:gd name="connsiteY2" fmla="*/ 547871 h 547871"/>
                  <a:gd name="connsiteX0" fmla="*/ 170565 w 170565"/>
                  <a:gd name="connsiteY0" fmla="*/ 0 h 547871"/>
                  <a:gd name="connsiteX1" fmla="*/ 1 w 170565"/>
                  <a:gd name="connsiteY1" fmla="*/ 21548 h 547871"/>
                  <a:gd name="connsiteX2" fmla="*/ 0 w 170565"/>
                  <a:gd name="connsiteY2" fmla="*/ 547871 h 547871"/>
                  <a:gd name="connsiteX0" fmla="*/ 170565 w 170565"/>
                  <a:gd name="connsiteY0" fmla="*/ 0 h 547871"/>
                  <a:gd name="connsiteX1" fmla="*/ 0 w 170565"/>
                  <a:gd name="connsiteY1" fmla="*/ 36231 h 547871"/>
                  <a:gd name="connsiteX2" fmla="*/ 0 w 170565"/>
                  <a:gd name="connsiteY2" fmla="*/ 547871 h 547871"/>
                  <a:gd name="connsiteX0" fmla="*/ 240495 w 240495"/>
                  <a:gd name="connsiteY0" fmla="*/ 0 h 526322"/>
                  <a:gd name="connsiteX1" fmla="*/ 0 w 240495"/>
                  <a:gd name="connsiteY1" fmla="*/ 14682 h 526322"/>
                  <a:gd name="connsiteX2" fmla="*/ 0 w 240495"/>
                  <a:gd name="connsiteY2" fmla="*/ 526322 h 526322"/>
                  <a:gd name="connsiteX0" fmla="*/ 240495 w 240495"/>
                  <a:gd name="connsiteY0" fmla="*/ 0 h 526322"/>
                  <a:gd name="connsiteX1" fmla="*/ 2 w 240495"/>
                  <a:gd name="connsiteY1" fmla="*/ 151937 h 526322"/>
                  <a:gd name="connsiteX2" fmla="*/ 0 w 240495"/>
                  <a:gd name="connsiteY2" fmla="*/ 526322 h 526322"/>
                  <a:gd name="connsiteX0" fmla="*/ 240495 w 240495"/>
                  <a:gd name="connsiteY0" fmla="*/ 0 h 526322"/>
                  <a:gd name="connsiteX1" fmla="*/ 239423 w 240495"/>
                  <a:gd name="connsiteY1" fmla="*/ 35636 h 526322"/>
                  <a:gd name="connsiteX2" fmla="*/ 2 w 240495"/>
                  <a:gd name="connsiteY2" fmla="*/ 151937 h 526322"/>
                  <a:gd name="connsiteX3" fmla="*/ 0 w 240495"/>
                  <a:gd name="connsiteY3" fmla="*/ 526322 h 526322"/>
                  <a:gd name="connsiteX0" fmla="*/ 239423 w 239423"/>
                  <a:gd name="connsiteY0" fmla="*/ 0 h 490686"/>
                  <a:gd name="connsiteX1" fmla="*/ 2 w 239423"/>
                  <a:gd name="connsiteY1" fmla="*/ 116301 h 490686"/>
                  <a:gd name="connsiteX2" fmla="*/ 0 w 239423"/>
                  <a:gd name="connsiteY2" fmla="*/ 490686 h 490686"/>
                  <a:gd name="connsiteX0" fmla="*/ 0 w 199244"/>
                  <a:gd name="connsiteY0" fmla="*/ 0 h 552507"/>
                  <a:gd name="connsiteX1" fmla="*/ 199244 w 199244"/>
                  <a:gd name="connsiteY1" fmla="*/ 178122 h 552507"/>
                  <a:gd name="connsiteX2" fmla="*/ 199242 w 199244"/>
                  <a:gd name="connsiteY2" fmla="*/ 552507 h 552507"/>
                  <a:gd name="connsiteX0" fmla="*/ 0 w 199245"/>
                  <a:gd name="connsiteY0" fmla="*/ 0 h 552507"/>
                  <a:gd name="connsiteX1" fmla="*/ 199245 w 199245"/>
                  <a:gd name="connsiteY1" fmla="*/ 192696 h 552507"/>
                  <a:gd name="connsiteX2" fmla="*/ 199242 w 199245"/>
                  <a:gd name="connsiteY2" fmla="*/ 552507 h 552507"/>
                  <a:gd name="connsiteX0" fmla="*/ 0 w 199245"/>
                  <a:gd name="connsiteY0" fmla="*/ 0 h 552507"/>
                  <a:gd name="connsiteX1" fmla="*/ 199245 w 199245"/>
                  <a:gd name="connsiteY1" fmla="*/ 311112 h 552507"/>
                  <a:gd name="connsiteX2" fmla="*/ 199242 w 199245"/>
                  <a:gd name="connsiteY2" fmla="*/ 552507 h 552507"/>
                  <a:gd name="connsiteX0" fmla="*/ 0 w 199244"/>
                  <a:gd name="connsiteY0" fmla="*/ 0 h 552507"/>
                  <a:gd name="connsiteX1" fmla="*/ 199244 w 199244"/>
                  <a:gd name="connsiteY1" fmla="*/ 127408 h 552507"/>
                  <a:gd name="connsiteX2" fmla="*/ 199242 w 199244"/>
                  <a:gd name="connsiteY2" fmla="*/ 552507 h 552507"/>
                  <a:gd name="connsiteX0" fmla="*/ 165047 w 364291"/>
                  <a:gd name="connsiteY0" fmla="*/ 0 h 417334"/>
                  <a:gd name="connsiteX1" fmla="*/ 364291 w 364291"/>
                  <a:gd name="connsiteY1" fmla="*/ 127408 h 417334"/>
                  <a:gd name="connsiteX2" fmla="*/ 1 w 364291"/>
                  <a:gd name="connsiteY2" fmla="*/ 417334 h 417334"/>
                  <a:gd name="connsiteX0" fmla="*/ 165046 w 364290"/>
                  <a:gd name="connsiteY0" fmla="*/ 0 h 417334"/>
                  <a:gd name="connsiteX1" fmla="*/ 364290 w 364290"/>
                  <a:gd name="connsiteY1" fmla="*/ 127408 h 417334"/>
                  <a:gd name="connsiteX2" fmla="*/ 0 w 364290"/>
                  <a:gd name="connsiteY2" fmla="*/ 417334 h 417334"/>
                  <a:gd name="connsiteX0" fmla="*/ 165046 w 364290"/>
                  <a:gd name="connsiteY0" fmla="*/ 0 h 417334"/>
                  <a:gd name="connsiteX1" fmla="*/ 364290 w 364290"/>
                  <a:gd name="connsiteY1" fmla="*/ 127408 h 417334"/>
                  <a:gd name="connsiteX2" fmla="*/ 213885 w 364290"/>
                  <a:gd name="connsiteY2" fmla="*/ 366990 h 417334"/>
                  <a:gd name="connsiteX3" fmla="*/ 0 w 364290"/>
                  <a:gd name="connsiteY3" fmla="*/ 417334 h 417334"/>
                  <a:gd name="connsiteX0" fmla="*/ 165046 w 364290"/>
                  <a:gd name="connsiteY0" fmla="*/ 0 h 417334"/>
                  <a:gd name="connsiteX1" fmla="*/ 364290 w 364290"/>
                  <a:gd name="connsiteY1" fmla="*/ 127408 h 417334"/>
                  <a:gd name="connsiteX2" fmla="*/ 1071 w 364290"/>
                  <a:gd name="connsiteY2" fmla="*/ 348464 h 417334"/>
                  <a:gd name="connsiteX3" fmla="*/ 0 w 364290"/>
                  <a:gd name="connsiteY3" fmla="*/ 417334 h 417334"/>
                  <a:gd name="connsiteX0" fmla="*/ 165046 w 364290"/>
                  <a:gd name="connsiteY0" fmla="*/ 0 h 417334"/>
                  <a:gd name="connsiteX1" fmla="*/ 364290 w 364290"/>
                  <a:gd name="connsiteY1" fmla="*/ 127408 h 417334"/>
                  <a:gd name="connsiteX2" fmla="*/ 364290 w 364290"/>
                  <a:gd name="connsiteY2" fmla="*/ 348464 h 417334"/>
                  <a:gd name="connsiteX3" fmla="*/ 1071 w 364290"/>
                  <a:gd name="connsiteY3" fmla="*/ 348464 h 417334"/>
                  <a:gd name="connsiteX4" fmla="*/ 0 w 364290"/>
                  <a:gd name="connsiteY4" fmla="*/ 417334 h 417334"/>
                  <a:gd name="connsiteX0" fmla="*/ 165046 w 364290"/>
                  <a:gd name="connsiteY0" fmla="*/ 0 h 417334"/>
                  <a:gd name="connsiteX1" fmla="*/ 286905 w 364290"/>
                  <a:gd name="connsiteY1" fmla="*/ 53262 h 417334"/>
                  <a:gd name="connsiteX2" fmla="*/ 364290 w 364290"/>
                  <a:gd name="connsiteY2" fmla="*/ 348464 h 417334"/>
                  <a:gd name="connsiteX3" fmla="*/ 1071 w 364290"/>
                  <a:gd name="connsiteY3" fmla="*/ 348464 h 417334"/>
                  <a:gd name="connsiteX4" fmla="*/ 0 w 364290"/>
                  <a:gd name="connsiteY4" fmla="*/ 417334 h 417334"/>
                  <a:gd name="connsiteX0" fmla="*/ 165046 w 286905"/>
                  <a:gd name="connsiteY0" fmla="*/ 0 h 417334"/>
                  <a:gd name="connsiteX1" fmla="*/ 286905 w 286905"/>
                  <a:gd name="connsiteY1" fmla="*/ 53262 h 417334"/>
                  <a:gd name="connsiteX2" fmla="*/ 286905 w 286905"/>
                  <a:gd name="connsiteY2" fmla="*/ 348464 h 417334"/>
                  <a:gd name="connsiteX3" fmla="*/ 1071 w 286905"/>
                  <a:gd name="connsiteY3" fmla="*/ 348464 h 417334"/>
                  <a:gd name="connsiteX4" fmla="*/ 0 w 286905"/>
                  <a:gd name="connsiteY4" fmla="*/ 417334 h 4173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6905" h="417334">
                    <a:moveTo>
                      <a:pt x="165046" y="0"/>
                    </a:moveTo>
                    <a:lnTo>
                      <a:pt x="286905" y="53262"/>
                    </a:lnTo>
                    <a:lnTo>
                      <a:pt x="286905" y="348464"/>
                    </a:lnTo>
                    <a:lnTo>
                      <a:pt x="1071" y="348464"/>
                    </a:lnTo>
                    <a:lnTo>
                      <a:pt x="0" y="417334"/>
                    </a:lnTo>
                  </a:path>
                </a:pathLst>
              </a:custGeom>
              <a:ln w="19050">
                <a:solidFill>
                  <a:schemeClr val="bg1">
                    <a:alpha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47" name="Elbow Connector 493"/>
              <p:cNvCxnSpPr>
                <a:stCxn id="428" idx="1"/>
                <a:endCxn id="363" idx="0"/>
              </p:cNvCxnSpPr>
              <p:nvPr/>
            </p:nvCxnSpPr>
            <p:spPr bwMode="gray">
              <a:xfrm rot="10800000" flipV="1">
                <a:off x="7038331" y="740044"/>
                <a:ext cx="136508" cy="794131"/>
              </a:xfrm>
              <a:prstGeom prst="bentConnector2">
                <a:avLst/>
              </a:prstGeom>
              <a:ln w="19050">
                <a:solidFill>
                  <a:schemeClr val="bg1">
                    <a:alpha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8" name="Straight Connector 547"/>
              <p:cNvCxnSpPr>
                <a:stCxn id="346" idx="0"/>
              </p:cNvCxnSpPr>
              <p:nvPr/>
            </p:nvCxnSpPr>
            <p:spPr bwMode="gray">
              <a:xfrm flipV="1">
                <a:off x="6666862" y="-55"/>
                <a:ext cx="5048" cy="575176"/>
              </a:xfrm>
              <a:prstGeom prst="line">
                <a:avLst/>
              </a:prstGeom>
              <a:ln w="19050">
                <a:solidFill>
                  <a:schemeClr val="bg1">
                    <a:alpha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9" name="Freeform 548"/>
              <p:cNvSpPr/>
              <p:nvPr/>
            </p:nvSpPr>
            <p:spPr bwMode="gray">
              <a:xfrm rot="16200000" flipH="1" flipV="1">
                <a:off x="6260140" y="417471"/>
                <a:ext cx="103629" cy="673818"/>
              </a:xfrm>
              <a:custGeom>
                <a:avLst/>
                <a:gdLst>
                  <a:gd name="connsiteX0" fmla="*/ 17929 w 2848535"/>
                  <a:gd name="connsiteY0" fmla="*/ 181536 h 199465"/>
                  <a:gd name="connsiteX1" fmla="*/ 320488 w 2848535"/>
                  <a:gd name="connsiteY1" fmla="*/ 181536 h 199465"/>
                  <a:gd name="connsiteX2" fmla="*/ 421341 w 2848535"/>
                  <a:gd name="connsiteY2" fmla="*/ 73959 h 199465"/>
                  <a:gd name="connsiteX3" fmla="*/ 2848535 w 2848535"/>
                  <a:gd name="connsiteY3" fmla="*/ 0 h 199465"/>
                  <a:gd name="connsiteX4" fmla="*/ 2848535 w 2848535"/>
                  <a:gd name="connsiteY4" fmla="*/ 0 h 199465"/>
                  <a:gd name="connsiteX0" fmla="*/ 0 w 2830606"/>
                  <a:gd name="connsiteY0" fmla="*/ 181536 h 199465"/>
                  <a:gd name="connsiteX1" fmla="*/ 302559 w 2830606"/>
                  <a:gd name="connsiteY1" fmla="*/ 181536 h 199465"/>
                  <a:gd name="connsiteX2" fmla="*/ 403412 w 2830606"/>
                  <a:gd name="connsiteY2" fmla="*/ 73959 h 199465"/>
                  <a:gd name="connsiteX3" fmla="*/ 2830606 w 2830606"/>
                  <a:gd name="connsiteY3" fmla="*/ 0 h 199465"/>
                  <a:gd name="connsiteX4" fmla="*/ 2830606 w 2830606"/>
                  <a:gd name="connsiteY4" fmla="*/ 0 h 199465"/>
                  <a:gd name="connsiteX0" fmla="*/ 0 w 2830606"/>
                  <a:gd name="connsiteY0" fmla="*/ 181536 h 181536"/>
                  <a:gd name="connsiteX1" fmla="*/ 302559 w 2830606"/>
                  <a:gd name="connsiteY1" fmla="*/ 181536 h 181536"/>
                  <a:gd name="connsiteX2" fmla="*/ 403412 w 2830606"/>
                  <a:gd name="connsiteY2" fmla="*/ 73959 h 181536"/>
                  <a:gd name="connsiteX3" fmla="*/ 2830606 w 2830606"/>
                  <a:gd name="connsiteY3" fmla="*/ 0 h 181536"/>
                  <a:gd name="connsiteX4" fmla="*/ 2830606 w 2830606"/>
                  <a:gd name="connsiteY4" fmla="*/ 0 h 181536"/>
                  <a:gd name="connsiteX0" fmla="*/ 0 w 2830606"/>
                  <a:gd name="connsiteY0" fmla="*/ 181536 h 181536"/>
                  <a:gd name="connsiteX1" fmla="*/ 302559 w 2830606"/>
                  <a:gd name="connsiteY1" fmla="*/ 181536 h 181536"/>
                  <a:gd name="connsiteX2" fmla="*/ 403412 w 2830606"/>
                  <a:gd name="connsiteY2" fmla="*/ 73959 h 181536"/>
                  <a:gd name="connsiteX3" fmla="*/ 2830606 w 2830606"/>
                  <a:gd name="connsiteY3" fmla="*/ 0 h 181536"/>
                  <a:gd name="connsiteX4" fmla="*/ 2830606 w 2830606"/>
                  <a:gd name="connsiteY4" fmla="*/ 0 h 181536"/>
                  <a:gd name="connsiteX0" fmla="*/ 0 w 2830606"/>
                  <a:gd name="connsiteY0" fmla="*/ 181536 h 181536"/>
                  <a:gd name="connsiteX1" fmla="*/ 302559 w 2830606"/>
                  <a:gd name="connsiteY1" fmla="*/ 181536 h 181536"/>
                  <a:gd name="connsiteX2" fmla="*/ 477371 w 2830606"/>
                  <a:gd name="connsiteY2" fmla="*/ 15688 h 181536"/>
                  <a:gd name="connsiteX3" fmla="*/ 2830606 w 2830606"/>
                  <a:gd name="connsiteY3" fmla="*/ 0 h 181536"/>
                  <a:gd name="connsiteX4" fmla="*/ 2830606 w 2830606"/>
                  <a:gd name="connsiteY4" fmla="*/ 0 h 181536"/>
                  <a:gd name="connsiteX0" fmla="*/ 0 w 2830606"/>
                  <a:gd name="connsiteY0" fmla="*/ 181536 h 181536"/>
                  <a:gd name="connsiteX1" fmla="*/ 302559 w 2830606"/>
                  <a:gd name="connsiteY1" fmla="*/ 181536 h 181536"/>
                  <a:gd name="connsiteX2" fmla="*/ 477371 w 2830606"/>
                  <a:gd name="connsiteY2" fmla="*/ 15688 h 181536"/>
                  <a:gd name="connsiteX3" fmla="*/ 2830606 w 2830606"/>
                  <a:gd name="connsiteY3" fmla="*/ 0 h 181536"/>
                  <a:gd name="connsiteX4" fmla="*/ 2810436 w 2830606"/>
                  <a:gd name="connsiteY4" fmla="*/ 13447 h 181536"/>
                  <a:gd name="connsiteX0" fmla="*/ 0 w 2830606"/>
                  <a:gd name="connsiteY0" fmla="*/ 186018 h 186018"/>
                  <a:gd name="connsiteX1" fmla="*/ 302559 w 2830606"/>
                  <a:gd name="connsiteY1" fmla="*/ 186018 h 186018"/>
                  <a:gd name="connsiteX2" fmla="*/ 477371 w 2830606"/>
                  <a:gd name="connsiteY2" fmla="*/ 0 h 186018"/>
                  <a:gd name="connsiteX3" fmla="*/ 2830606 w 2830606"/>
                  <a:gd name="connsiteY3" fmla="*/ 4482 h 186018"/>
                  <a:gd name="connsiteX4" fmla="*/ 2810436 w 2830606"/>
                  <a:gd name="connsiteY4" fmla="*/ 17929 h 186018"/>
                  <a:gd name="connsiteX0" fmla="*/ 0 w 2830606"/>
                  <a:gd name="connsiteY0" fmla="*/ 186018 h 186018"/>
                  <a:gd name="connsiteX1" fmla="*/ 302559 w 2830606"/>
                  <a:gd name="connsiteY1" fmla="*/ 186018 h 186018"/>
                  <a:gd name="connsiteX2" fmla="*/ 477371 w 2830606"/>
                  <a:gd name="connsiteY2" fmla="*/ 0 h 186018"/>
                  <a:gd name="connsiteX3" fmla="*/ 2830606 w 2830606"/>
                  <a:gd name="connsiteY3" fmla="*/ 4482 h 186018"/>
                  <a:gd name="connsiteX0" fmla="*/ 0 w 3211606"/>
                  <a:gd name="connsiteY0" fmla="*/ 0 h 567018"/>
                  <a:gd name="connsiteX1" fmla="*/ 683559 w 3211606"/>
                  <a:gd name="connsiteY1" fmla="*/ 567018 h 567018"/>
                  <a:gd name="connsiteX2" fmla="*/ 858371 w 3211606"/>
                  <a:gd name="connsiteY2" fmla="*/ 381000 h 567018"/>
                  <a:gd name="connsiteX3" fmla="*/ 3211606 w 3211606"/>
                  <a:gd name="connsiteY3" fmla="*/ 385482 h 567018"/>
                  <a:gd name="connsiteX0" fmla="*/ 0 w 3211606"/>
                  <a:gd name="connsiteY0" fmla="*/ 0 h 385482"/>
                  <a:gd name="connsiteX1" fmla="*/ 0 w 3211606"/>
                  <a:gd name="connsiteY1" fmla="*/ 228600 h 385482"/>
                  <a:gd name="connsiteX2" fmla="*/ 858371 w 3211606"/>
                  <a:gd name="connsiteY2" fmla="*/ 381000 h 385482"/>
                  <a:gd name="connsiteX3" fmla="*/ 3211606 w 3211606"/>
                  <a:gd name="connsiteY3" fmla="*/ 385482 h 385482"/>
                  <a:gd name="connsiteX0" fmla="*/ 0 w 3211606"/>
                  <a:gd name="connsiteY0" fmla="*/ 0 h 385482"/>
                  <a:gd name="connsiteX1" fmla="*/ 0 w 3211606"/>
                  <a:gd name="connsiteY1" fmla="*/ 228600 h 385482"/>
                  <a:gd name="connsiteX2" fmla="*/ 914400 w 3211606"/>
                  <a:gd name="connsiteY2" fmla="*/ 228600 h 385482"/>
                  <a:gd name="connsiteX3" fmla="*/ 3211606 w 3211606"/>
                  <a:gd name="connsiteY3" fmla="*/ 385482 h 385482"/>
                  <a:gd name="connsiteX0" fmla="*/ 0 w 914400"/>
                  <a:gd name="connsiteY0" fmla="*/ 0 h 381000"/>
                  <a:gd name="connsiteX1" fmla="*/ 0 w 914400"/>
                  <a:gd name="connsiteY1" fmla="*/ 228600 h 381000"/>
                  <a:gd name="connsiteX2" fmla="*/ 914400 w 914400"/>
                  <a:gd name="connsiteY2" fmla="*/ 228600 h 381000"/>
                  <a:gd name="connsiteX3" fmla="*/ 914400 w 914400"/>
                  <a:gd name="connsiteY3" fmla="*/ 381000 h 381000"/>
                  <a:gd name="connsiteX0" fmla="*/ 0 w 914400"/>
                  <a:gd name="connsiteY0" fmla="*/ 0 h 471678"/>
                  <a:gd name="connsiteX1" fmla="*/ 0 w 914400"/>
                  <a:gd name="connsiteY1" fmla="*/ 228600 h 471678"/>
                  <a:gd name="connsiteX2" fmla="*/ 914400 w 914400"/>
                  <a:gd name="connsiteY2" fmla="*/ 228600 h 471678"/>
                  <a:gd name="connsiteX3" fmla="*/ 891540 w 914400"/>
                  <a:gd name="connsiteY3" fmla="*/ 471678 h 471678"/>
                  <a:gd name="connsiteX0" fmla="*/ 0 w 891540"/>
                  <a:gd name="connsiteY0" fmla="*/ 0 h 471678"/>
                  <a:gd name="connsiteX1" fmla="*/ 0 w 891540"/>
                  <a:gd name="connsiteY1" fmla="*/ 228600 h 471678"/>
                  <a:gd name="connsiteX2" fmla="*/ 643890 w 891540"/>
                  <a:gd name="connsiteY2" fmla="*/ 267462 h 471678"/>
                  <a:gd name="connsiteX3" fmla="*/ 891540 w 891540"/>
                  <a:gd name="connsiteY3" fmla="*/ 471678 h 471678"/>
                  <a:gd name="connsiteX0" fmla="*/ 0 w 891540"/>
                  <a:gd name="connsiteY0" fmla="*/ 0 h 471678"/>
                  <a:gd name="connsiteX1" fmla="*/ 26670 w 891540"/>
                  <a:gd name="connsiteY1" fmla="*/ 257746 h 471678"/>
                  <a:gd name="connsiteX2" fmla="*/ 643890 w 891540"/>
                  <a:gd name="connsiteY2" fmla="*/ 267462 h 471678"/>
                  <a:gd name="connsiteX3" fmla="*/ 891540 w 891540"/>
                  <a:gd name="connsiteY3" fmla="*/ 471678 h 471678"/>
                  <a:gd name="connsiteX0" fmla="*/ 0 w 891540"/>
                  <a:gd name="connsiteY0" fmla="*/ 0 h 471678"/>
                  <a:gd name="connsiteX1" fmla="*/ 7620 w 891540"/>
                  <a:gd name="connsiteY1" fmla="*/ 267461 h 471678"/>
                  <a:gd name="connsiteX2" fmla="*/ 643890 w 891540"/>
                  <a:gd name="connsiteY2" fmla="*/ 267462 h 471678"/>
                  <a:gd name="connsiteX3" fmla="*/ 891540 w 891540"/>
                  <a:gd name="connsiteY3" fmla="*/ 471678 h 471678"/>
                  <a:gd name="connsiteX0" fmla="*/ 0 w 883920"/>
                  <a:gd name="connsiteY0" fmla="*/ 0 h 204217"/>
                  <a:gd name="connsiteX1" fmla="*/ 636270 w 883920"/>
                  <a:gd name="connsiteY1" fmla="*/ 1 h 204217"/>
                  <a:gd name="connsiteX2" fmla="*/ 883920 w 883920"/>
                  <a:gd name="connsiteY2" fmla="*/ 204217 h 204217"/>
                  <a:gd name="connsiteX0" fmla="*/ 0 w 883920"/>
                  <a:gd name="connsiteY0" fmla="*/ 0 h 204217"/>
                  <a:gd name="connsiteX1" fmla="*/ 557948 w 883920"/>
                  <a:gd name="connsiteY1" fmla="*/ 1 h 204217"/>
                  <a:gd name="connsiteX2" fmla="*/ 883920 w 883920"/>
                  <a:gd name="connsiteY2" fmla="*/ 204217 h 204217"/>
                  <a:gd name="connsiteX0" fmla="*/ 0 w 788308"/>
                  <a:gd name="connsiteY0" fmla="*/ 0 h 309556"/>
                  <a:gd name="connsiteX1" fmla="*/ 557948 w 788308"/>
                  <a:gd name="connsiteY1" fmla="*/ 1 h 309556"/>
                  <a:gd name="connsiteX2" fmla="*/ 788308 w 788308"/>
                  <a:gd name="connsiteY2" fmla="*/ 309556 h 309556"/>
                  <a:gd name="connsiteX0" fmla="*/ 0 w 788308"/>
                  <a:gd name="connsiteY0" fmla="*/ 0 h 309556"/>
                  <a:gd name="connsiteX1" fmla="*/ 451372 w 788308"/>
                  <a:gd name="connsiteY1" fmla="*/ 0 h 309556"/>
                  <a:gd name="connsiteX2" fmla="*/ 788308 w 788308"/>
                  <a:gd name="connsiteY2" fmla="*/ 309556 h 309556"/>
                  <a:gd name="connsiteX0" fmla="*/ 0 w 788308"/>
                  <a:gd name="connsiteY0" fmla="*/ 0 h 309556"/>
                  <a:gd name="connsiteX1" fmla="*/ 451372 w 788308"/>
                  <a:gd name="connsiteY1" fmla="*/ 0 h 309556"/>
                  <a:gd name="connsiteX2" fmla="*/ 788308 w 788308"/>
                  <a:gd name="connsiteY2" fmla="*/ 135461 h 309556"/>
                  <a:gd name="connsiteX3" fmla="*/ 788308 w 788308"/>
                  <a:gd name="connsiteY3" fmla="*/ 309556 h 309556"/>
                  <a:gd name="connsiteX0" fmla="*/ 0 w 788308"/>
                  <a:gd name="connsiteY0" fmla="*/ 0 h 822004"/>
                  <a:gd name="connsiteX1" fmla="*/ 451372 w 788308"/>
                  <a:gd name="connsiteY1" fmla="*/ 0 h 822004"/>
                  <a:gd name="connsiteX2" fmla="*/ 788308 w 788308"/>
                  <a:gd name="connsiteY2" fmla="*/ 135461 h 822004"/>
                  <a:gd name="connsiteX3" fmla="*/ 788308 w 788308"/>
                  <a:gd name="connsiteY3" fmla="*/ 822004 h 822004"/>
                  <a:gd name="connsiteX0" fmla="*/ 0 w 788308"/>
                  <a:gd name="connsiteY0" fmla="*/ 2 h 822006"/>
                  <a:gd name="connsiteX1" fmla="*/ 230883 w 788308"/>
                  <a:gd name="connsiteY1" fmla="*/ 0 h 822006"/>
                  <a:gd name="connsiteX2" fmla="*/ 451372 w 788308"/>
                  <a:gd name="connsiteY2" fmla="*/ 2 h 822006"/>
                  <a:gd name="connsiteX3" fmla="*/ 788308 w 788308"/>
                  <a:gd name="connsiteY3" fmla="*/ 135463 h 822006"/>
                  <a:gd name="connsiteX4" fmla="*/ 788308 w 788308"/>
                  <a:gd name="connsiteY4" fmla="*/ 822006 h 822006"/>
                  <a:gd name="connsiteX0" fmla="*/ 1 w 557426"/>
                  <a:gd name="connsiteY0" fmla="*/ 0 h 822006"/>
                  <a:gd name="connsiteX1" fmla="*/ 220490 w 557426"/>
                  <a:gd name="connsiteY1" fmla="*/ 2 h 822006"/>
                  <a:gd name="connsiteX2" fmla="*/ 557426 w 557426"/>
                  <a:gd name="connsiteY2" fmla="*/ 135463 h 822006"/>
                  <a:gd name="connsiteX3" fmla="*/ 557426 w 557426"/>
                  <a:gd name="connsiteY3" fmla="*/ 822006 h 822006"/>
                  <a:gd name="connsiteX0" fmla="*/ -1 w 336935"/>
                  <a:gd name="connsiteY0" fmla="*/ 0 h 822004"/>
                  <a:gd name="connsiteX1" fmla="*/ 336935 w 336935"/>
                  <a:gd name="connsiteY1" fmla="*/ 135461 h 822004"/>
                  <a:gd name="connsiteX2" fmla="*/ 336935 w 336935"/>
                  <a:gd name="connsiteY2" fmla="*/ 822004 h 822004"/>
                  <a:gd name="connsiteX0" fmla="*/ 1 w 343857"/>
                  <a:gd name="connsiteY0" fmla="*/ 0 h 822004"/>
                  <a:gd name="connsiteX1" fmla="*/ 336937 w 343857"/>
                  <a:gd name="connsiteY1" fmla="*/ 135461 h 822004"/>
                  <a:gd name="connsiteX2" fmla="*/ 343857 w 343857"/>
                  <a:gd name="connsiteY2" fmla="*/ 750610 h 822004"/>
                  <a:gd name="connsiteX3" fmla="*/ 336937 w 343857"/>
                  <a:gd name="connsiteY3" fmla="*/ 822004 h 822004"/>
                  <a:gd name="connsiteX0" fmla="*/ -1 w 343855"/>
                  <a:gd name="connsiteY0" fmla="*/ 0 h 750610"/>
                  <a:gd name="connsiteX1" fmla="*/ 336935 w 343855"/>
                  <a:gd name="connsiteY1" fmla="*/ 135461 h 750610"/>
                  <a:gd name="connsiteX2" fmla="*/ 343855 w 343855"/>
                  <a:gd name="connsiteY2" fmla="*/ 750610 h 750610"/>
                  <a:gd name="connsiteX3" fmla="*/ 13842 w 343855"/>
                  <a:gd name="connsiteY3" fmla="*/ 749418 h 750610"/>
                  <a:gd name="connsiteX0" fmla="*/ 1 w 339243"/>
                  <a:gd name="connsiteY0" fmla="*/ 0 h 750610"/>
                  <a:gd name="connsiteX1" fmla="*/ 336937 w 339243"/>
                  <a:gd name="connsiteY1" fmla="*/ 135461 h 750610"/>
                  <a:gd name="connsiteX2" fmla="*/ 330023 w 339243"/>
                  <a:gd name="connsiteY2" fmla="*/ 750610 h 750610"/>
                  <a:gd name="connsiteX3" fmla="*/ 13844 w 339243"/>
                  <a:gd name="connsiteY3" fmla="*/ 749418 h 750610"/>
                  <a:gd name="connsiteX0" fmla="*/ 0 w 339243"/>
                  <a:gd name="connsiteY0" fmla="*/ 0 h 750610"/>
                  <a:gd name="connsiteX1" fmla="*/ 336936 w 339243"/>
                  <a:gd name="connsiteY1" fmla="*/ 135461 h 750610"/>
                  <a:gd name="connsiteX2" fmla="*/ 330022 w 339243"/>
                  <a:gd name="connsiteY2" fmla="*/ 750610 h 750610"/>
                  <a:gd name="connsiteX0" fmla="*/ 0 w 339243"/>
                  <a:gd name="connsiteY0" fmla="*/ 0 h 604715"/>
                  <a:gd name="connsiteX1" fmla="*/ 336936 w 339243"/>
                  <a:gd name="connsiteY1" fmla="*/ 135461 h 604715"/>
                  <a:gd name="connsiteX2" fmla="*/ 337770 w 339243"/>
                  <a:gd name="connsiteY2" fmla="*/ 604715 h 604715"/>
                  <a:gd name="connsiteX0" fmla="*/ 0 w 339243"/>
                  <a:gd name="connsiteY0" fmla="*/ 0 h 627717"/>
                  <a:gd name="connsiteX1" fmla="*/ 336936 w 339243"/>
                  <a:gd name="connsiteY1" fmla="*/ 135461 h 627717"/>
                  <a:gd name="connsiteX2" fmla="*/ 258169 w 339243"/>
                  <a:gd name="connsiteY2" fmla="*/ 627717 h 627717"/>
                  <a:gd name="connsiteX0" fmla="*/ 0 w 336936"/>
                  <a:gd name="connsiteY0" fmla="*/ 0 h 627717"/>
                  <a:gd name="connsiteX1" fmla="*/ 336936 w 336936"/>
                  <a:gd name="connsiteY1" fmla="*/ 135461 h 627717"/>
                  <a:gd name="connsiteX2" fmla="*/ 258169 w 336936"/>
                  <a:gd name="connsiteY2" fmla="*/ 627717 h 627717"/>
                  <a:gd name="connsiteX0" fmla="*/ 0 w 336936"/>
                  <a:gd name="connsiteY0" fmla="*/ 0 h 627717"/>
                  <a:gd name="connsiteX1" fmla="*/ 336936 w 336936"/>
                  <a:gd name="connsiteY1" fmla="*/ 135461 h 627717"/>
                  <a:gd name="connsiteX2" fmla="*/ 141489 w 336936"/>
                  <a:gd name="connsiteY2" fmla="*/ 560671 h 627717"/>
                  <a:gd name="connsiteX3" fmla="*/ 258169 w 336936"/>
                  <a:gd name="connsiteY3" fmla="*/ 627717 h 627717"/>
                  <a:gd name="connsiteX0" fmla="*/ 0 w 258169"/>
                  <a:gd name="connsiteY0" fmla="*/ 0 h 627717"/>
                  <a:gd name="connsiteX1" fmla="*/ 141489 w 258169"/>
                  <a:gd name="connsiteY1" fmla="*/ 63723 h 627717"/>
                  <a:gd name="connsiteX2" fmla="*/ 141489 w 258169"/>
                  <a:gd name="connsiteY2" fmla="*/ 560671 h 627717"/>
                  <a:gd name="connsiteX3" fmla="*/ 258169 w 258169"/>
                  <a:gd name="connsiteY3" fmla="*/ 627717 h 627717"/>
                  <a:gd name="connsiteX0" fmla="*/ 0 w 258169"/>
                  <a:gd name="connsiteY0" fmla="*/ 0 h 627717"/>
                  <a:gd name="connsiteX1" fmla="*/ 141489 w 258169"/>
                  <a:gd name="connsiteY1" fmla="*/ 63723 h 627717"/>
                  <a:gd name="connsiteX2" fmla="*/ 251366 w 258169"/>
                  <a:gd name="connsiteY2" fmla="*/ 328917 h 627717"/>
                  <a:gd name="connsiteX3" fmla="*/ 258169 w 258169"/>
                  <a:gd name="connsiteY3" fmla="*/ 627717 h 627717"/>
                  <a:gd name="connsiteX0" fmla="*/ 0 w 339850"/>
                  <a:gd name="connsiteY0" fmla="*/ 0 h 627717"/>
                  <a:gd name="connsiteX1" fmla="*/ 339850 w 339850"/>
                  <a:gd name="connsiteY1" fmla="*/ 79847 h 627717"/>
                  <a:gd name="connsiteX2" fmla="*/ 251366 w 339850"/>
                  <a:gd name="connsiteY2" fmla="*/ 328917 h 627717"/>
                  <a:gd name="connsiteX3" fmla="*/ 258169 w 339850"/>
                  <a:gd name="connsiteY3" fmla="*/ 627717 h 627717"/>
                  <a:gd name="connsiteX0" fmla="*/ 0 w 175896"/>
                  <a:gd name="connsiteY0" fmla="*/ 0 h 603744"/>
                  <a:gd name="connsiteX1" fmla="*/ 175896 w 175896"/>
                  <a:gd name="connsiteY1" fmla="*/ 55874 h 603744"/>
                  <a:gd name="connsiteX2" fmla="*/ 87412 w 175896"/>
                  <a:gd name="connsiteY2" fmla="*/ 304944 h 603744"/>
                  <a:gd name="connsiteX3" fmla="*/ 94215 w 175896"/>
                  <a:gd name="connsiteY3" fmla="*/ 603744 h 603744"/>
                  <a:gd name="connsiteX0" fmla="*/ 88484 w 88484"/>
                  <a:gd name="connsiteY0" fmla="*/ 0 h 547870"/>
                  <a:gd name="connsiteX1" fmla="*/ 0 w 88484"/>
                  <a:gd name="connsiteY1" fmla="*/ 249070 h 547870"/>
                  <a:gd name="connsiteX2" fmla="*/ 6803 w 88484"/>
                  <a:gd name="connsiteY2" fmla="*/ 547870 h 547870"/>
                  <a:gd name="connsiteX0" fmla="*/ 88485 w 88485"/>
                  <a:gd name="connsiteY0" fmla="*/ 0 h 547870"/>
                  <a:gd name="connsiteX1" fmla="*/ 0 w 88485"/>
                  <a:gd name="connsiteY1" fmla="*/ 68995 h 547870"/>
                  <a:gd name="connsiteX2" fmla="*/ 6804 w 88485"/>
                  <a:gd name="connsiteY2" fmla="*/ 547870 h 547870"/>
                  <a:gd name="connsiteX0" fmla="*/ 94824 w 94824"/>
                  <a:gd name="connsiteY0" fmla="*/ 0 h 547870"/>
                  <a:gd name="connsiteX1" fmla="*/ 6339 w 94824"/>
                  <a:gd name="connsiteY1" fmla="*/ 68995 h 547870"/>
                  <a:gd name="connsiteX2" fmla="*/ 0 w 94824"/>
                  <a:gd name="connsiteY2" fmla="*/ 547870 h 547870"/>
                  <a:gd name="connsiteX0" fmla="*/ 94825 w 94825"/>
                  <a:gd name="connsiteY0" fmla="*/ 0 h 547870"/>
                  <a:gd name="connsiteX1" fmla="*/ 0 w 94825"/>
                  <a:gd name="connsiteY1" fmla="*/ 68995 h 547870"/>
                  <a:gd name="connsiteX2" fmla="*/ 1 w 94825"/>
                  <a:gd name="connsiteY2" fmla="*/ 547870 h 547870"/>
                  <a:gd name="connsiteX0" fmla="*/ 170566 w 170566"/>
                  <a:gd name="connsiteY0" fmla="*/ 0 h 547871"/>
                  <a:gd name="connsiteX1" fmla="*/ 0 w 170566"/>
                  <a:gd name="connsiteY1" fmla="*/ 68996 h 547871"/>
                  <a:gd name="connsiteX2" fmla="*/ 1 w 170566"/>
                  <a:gd name="connsiteY2" fmla="*/ 547871 h 547871"/>
                  <a:gd name="connsiteX0" fmla="*/ 170565 w 170565"/>
                  <a:gd name="connsiteY0" fmla="*/ 0 h 547871"/>
                  <a:gd name="connsiteX1" fmla="*/ 1 w 170565"/>
                  <a:gd name="connsiteY1" fmla="*/ 21548 h 547871"/>
                  <a:gd name="connsiteX2" fmla="*/ 0 w 170565"/>
                  <a:gd name="connsiteY2" fmla="*/ 547871 h 547871"/>
                  <a:gd name="connsiteX0" fmla="*/ 170565 w 170565"/>
                  <a:gd name="connsiteY0" fmla="*/ 0 h 547871"/>
                  <a:gd name="connsiteX1" fmla="*/ 0 w 170565"/>
                  <a:gd name="connsiteY1" fmla="*/ 36231 h 547871"/>
                  <a:gd name="connsiteX2" fmla="*/ 0 w 170565"/>
                  <a:gd name="connsiteY2" fmla="*/ 547871 h 547871"/>
                  <a:gd name="connsiteX0" fmla="*/ 240495 w 240495"/>
                  <a:gd name="connsiteY0" fmla="*/ 0 h 526322"/>
                  <a:gd name="connsiteX1" fmla="*/ 0 w 240495"/>
                  <a:gd name="connsiteY1" fmla="*/ 14682 h 526322"/>
                  <a:gd name="connsiteX2" fmla="*/ 0 w 240495"/>
                  <a:gd name="connsiteY2" fmla="*/ 526322 h 526322"/>
                  <a:gd name="connsiteX0" fmla="*/ 240495 w 240495"/>
                  <a:gd name="connsiteY0" fmla="*/ 0 h 526322"/>
                  <a:gd name="connsiteX1" fmla="*/ 2 w 240495"/>
                  <a:gd name="connsiteY1" fmla="*/ 151937 h 526322"/>
                  <a:gd name="connsiteX2" fmla="*/ 0 w 240495"/>
                  <a:gd name="connsiteY2" fmla="*/ 526322 h 526322"/>
                  <a:gd name="connsiteX0" fmla="*/ 240495 w 240495"/>
                  <a:gd name="connsiteY0" fmla="*/ 0 h 526322"/>
                  <a:gd name="connsiteX1" fmla="*/ 239423 w 240495"/>
                  <a:gd name="connsiteY1" fmla="*/ 35636 h 526322"/>
                  <a:gd name="connsiteX2" fmla="*/ 2 w 240495"/>
                  <a:gd name="connsiteY2" fmla="*/ 151937 h 526322"/>
                  <a:gd name="connsiteX3" fmla="*/ 0 w 240495"/>
                  <a:gd name="connsiteY3" fmla="*/ 526322 h 526322"/>
                  <a:gd name="connsiteX0" fmla="*/ 239423 w 239423"/>
                  <a:gd name="connsiteY0" fmla="*/ 0 h 490686"/>
                  <a:gd name="connsiteX1" fmla="*/ 2 w 239423"/>
                  <a:gd name="connsiteY1" fmla="*/ 116301 h 490686"/>
                  <a:gd name="connsiteX2" fmla="*/ 0 w 239423"/>
                  <a:gd name="connsiteY2" fmla="*/ 490686 h 490686"/>
                  <a:gd name="connsiteX0" fmla="*/ 0 w 199244"/>
                  <a:gd name="connsiteY0" fmla="*/ 0 h 552507"/>
                  <a:gd name="connsiteX1" fmla="*/ 199244 w 199244"/>
                  <a:gd name="connsiteY1" fmla="*/ 178122 h 552507"/>
                  <a:gd name="connsiteX2" fmla="*/ 199242 w 199244"/>
                  <a:gd name="connsiteY2" fmla="*/ 552507 h 552507"/>
                  <a:gd name="connsiteX0" fmla="*/ 0 w 199245"/>
                  <a:gd name="connsiteY0" fmla="*/ 0 h 552507"/>
                  <a:gd name="connsiteX1" fmla="*/ 199245 w 199245"/>
                  <a:gd name="connsiteY1" fmla="*/ 192696 h 552507"/>
                  <a:gd name="connsiteX2" fmla="*/ 199242 w 199245"/>
                  <a:gd name="connsiteY2" fmla="*/ 552507 h 552507"/>
                  <a:gd name="connsiteX0" fmla="*/ 0 w 199245"/>
                  <a:gd name="connsiteY0" fmla="*/ 0 h 552507"/>
                  <a:gd name="connsiteX1" fmla="*/ 199245 w 199245"/>
                  <a:gd name="connsiteY1" fmla="*/ 311112 h 552507"/>
                  <a:gd name="connsiteX2" fmla="*/ 199242 w 199245"/>
                  <a:gd name="connsiteY2" fmla="*/ 552507 h 552507"/>
                  <a:gd name="connsiteX0" fmla="*/ 0 w 199244"/>
                  <a:gd name="connsiteY0" fmla="*/ 0 h 552507"/>
                  <a:gd name="connsiteX1" fmla="*/ 199244 w 199244"/>
                  <a:gd name="connsiteY1" fmla="*/ 127408 h 552507"/>
                  <a:gd name="connsiteX2" fmla="*/ 199242 w 199244"/>
                  <a:gd name="connsiteY2" fmla="*/ 552507 h 552507"/>
                  <a:gd name="connsiteX0" fmla="*/ 0 w 235597"/>
                  <a:gd name="connsiteY0" fmla="*/ 0 h 472574"/>
                  <a:gd name="connsiteX1" fmla="*/ 199244 w 235597"/>
                  <a:gd name="connsiteY1" fmla="*/ 127408 h 472574"/>
                  <a:gd name="connsiteX2" fmla="*/ 235597 w 235597"/>
                  <a:gd name="connsiteY2" fmla="*/ 472574 h 472574"/>
                  <a:gd name="connsiteX0" fmla="*/ 0 w 273037"/>
                  <a:gd name="connsiteY0" fmla="*/ 0 h 472574"/>
                  <a:gd name="connsiteX1" fmla="*/ 273038 w 273037"/>
                  <a:gd name="connsiteY1" fmla="*/ 75098 h 472574"/>
                  <a:gd name="connsiteX2" fmla="*/ 235597 w 273037"/>
                  <a:gd name="connsiteY2" fmla="*/ 472574 h 472574"/>
                  <a:gd name="connsiteX0" fmla="*/ 0 w 235597"/>
                  <a:gd name="connsiteY0" fmla="*/ 0 h 472574"/>
                  <a:gd name="connsiteX1" fmla="*/ 223534 w 235597"/>
                  <a:gd name="connsiteY1" fmla="*/ 75098 h 472574"/>
                  <a:gd name="connsiteX2" fmla="*/ 235597 w 235597"/>
                  <a:gd name="connsiteY2" fmla="*/ 472574 h 472574"/>
                  <a:gd name="connsiteX0" fmla="*/ 0 w 235597"/>
                  <a:gd name="connsiteY0" fmla="*/ 0 h 472574"/>
                  <a:gd name="connsiteX1" fmla="*/ 223540 w 235597"/>
                  <a:gd name="connsiteY1" fmla="*/ 55870 h 472574"/>
                  <a:gd name="connsiteX2" fmla="*/ 235597 w 235597"/>
                  <a:gd name="connsiteY2" fmla="*/ 472574 h 472574"/>
                  <a:gd name="connsiteX0" fmla="*/ 0 w 235597"/>
                  <a:gd name="connsiteY0" fmla="*/ 0 h 472574"/>
                  <a:gd name="connsiteX1" fmla="*/ 223540 w 235597"/>
                  <a:gd name="connsiteY1" fmla="*/ 55870 h 472574"/>
                  <a:gd name="connsiteX2" fmla="*/ 235597 w 235597"/>
                  <a:gd name="connsiteY2" fmla="*/ 472574 h 472574"/>
                  <a:gd name="connsiteX0" fmla="*/ 0 w 235597"/>
                  <a:gd name="connsiteY0" fmla="*/ 0 h 472574"/>
                  <a:gd name="connsiteX1" fmla="*/ 229940 w 235597"/>
                  <a:gd name="connsiteY1" fmla="*/ 55874 h 472574"/>
                  <a:gd name="connsiteX2" fmla="*/ 235597 w 235597"/>
                  <a:gd name="connsiteY2" fmla="*/ 472574 h 472574"/>
                  <a:gd name="connsiteX0" fmla="*/ 1 w 297617"/>
                  <a:gd name="connsiteY0" fmla="*/ 0 h 492460"/>
                  <a:gd name="connsiteX1" fmla="*/ 291960 w 297617"/>
                  <a:gd name="connsiteY1" fmla="*/ 75760 h 492460"/>
                  <a:gd name="connsiteX2" fmla="*/ 297617 w 297617"/>
                  <a:gd name="connsiteY2" fmla="*/ 492460 h 492460"/>
                  <a:gd name="connsiteX0" fmla="*/ 1 w 315228"/>
                  <a:gd name="connsiteY0" fmla="*/ 0 h 497219"/>
                  <a:gd name="connsiteX1" fmla="*/ 309571 w 315228"/>
                  <a:gd name="connsiteY1" fmla="*/ 80519 h 497219"/>
                  <a:gd name="connsiteX2" fmla="*/ 315228 w 315228"/>
                  <a:gd name="connsiteY2" fmla="*/ 497219 h 497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5228" h="497219">
                    <a:moveTo>
                      <a:pt x="1" y="0"/>
                    </a:moveTo>
                    <a:lnTo>
                      <a:pt x="309571" y="80519"/>
                    </a:lnTo>
                    <a:cubicBezTo>
                      <a:pt x="309570" y="205314"/>
                      <a:pt x="315229" y="372424"/>
                      <a:pt x="315228" y="497219"/>
                    </a:cubicBezTo>
                  </a:path>
                </a:pathLst>
              </a:custGeom>
              <a:ln w="19050">
                <a:solidFill>
                  <a:schemeClr val="bg1">
                    <a:alpha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50" name="Shape 549"/>
              <p:cNvCxnSpPr>
                <a:stCxn id="295" idx="2"/>
              </p:cNvCxnSpPr>
              <p:nvPr/>
            </p:nvCxnSpPr>
            <p:spPr bwMode="gray">
              <a:xfrm>
                <a:off x="2462862" y="1084660"/>
                <a:ext cx="361827" cy="465018"/>
              </a:xfrm>
              <a:prstGeom prst="bentConnector2">
                <a:avLst/>
              </a:prstGeom>
              <a:ln w="19050">
                <a:solidFill>
                  <a:schemeClr val="bg1">
                    <a:alpha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1" name="Straight Connector 550"/>
              <p:cNvCxnSpPr/>
              <p:nvPr/>
            </p:nvCxnSpPr>
            <p:spPr bwMode="gray">
              <a:xfrm flipH="1">
                <a:off x="4655296" y="1793316"/>
                <a:ext cx="409914" cy="0"/>
              </a:xfrm>
              <a:prstGeom prst="line">
                <a:avLst/>
              </a:prstGeom>
              <a:ln w="19050">
                <a:solidFill>
                  <a:schemeClr val="bg1">
                    <a:alpha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2" name="Freeform 551"/>
              <p:cNvSpPr/>
              <p:nvPr/>
            </p:nvSpPr>
            <p:spPr bwMode="gray">
              <a:xfrm>
                <a:off x="4446294" y="3003032"/>
                <a:ext cx="198775" cy="369030"/>
              </a:xfrm>
              <a:custGeom>
                <a:avLst/>
                <a:gdLst>
                  <a:gd name="connsiteX0" fmla="*/ 17929 w 2848535"/>
                  <a:gd name="connsiteY0" fmla="*/ 181536 h 199465"/>
                  <a:gd name="connsiteX1" fmla="*/ 320488 w 2848535"/>
                  <a:gd name="connsiteY1" fmla="*/ 181536 h 199465"/>
                  <a:gd name="connsiteX2" fmla="*/ 421341 w 2848535"/>
                  <a:gd name="connsiteY2" fmla="*/ 73959 h 199465"/>
                  <a:gd name="connsiteX3" fmla="*/ 2848535 w 2848535"/>
                  <a:gd name="connsiteY3" fmla="*/ 0 h 199465"/>
                  <a:gd name="connsiteX4" fmla="*/ 2848535 w 2848535"/>
                  <a:gd name="connsiteY4" fmla="*/ 0 h 199465"/>
                  <a:gd name="connsiteX0" fmla="*/ 0 w 2830606"/>
                  <a:gd name="connsiteY0" fmla="*/ 181536 h 199465"/>
                  <a:gd name="connsiteX1" fmla="*/ 302559 w 2830606"/>
                  <a:gd name="connsiteY1" fmla="*/ 181536 h 199465"/>
                  <a:gd name="connsiteX2" fmla="*/ 403412 w 2830606"/>
                  <a:gd name="connsiteY2" fmla="*/ 73959 h 199465"/>
                  <a:gd name="connsiteX3" fmla="*/ 2830606 w 2830606"/>
                  <a:gd name="connsiteY3" fmla="*/ 0 h 199465"/>
                  <a:gd name="connsiteX4" fmla="*/ 2830606 w 2830606"/>
                  <a:gd name="connsiteY4" fmla="*/ 0 h 199465"/>
                  <a:gd name="connsiteX0" fmla="*/ 0 w 2830606"/>
                  <a:gd name="connsiteY0" fmla="*/ 181536 h 181536"/>
                  <a:gd name="connsiteX1" fmla="*/ 302559 w 2830606"/>
                  <a:gd name="connsiteY1" fmla="*/ 181536 h 181536"/>
                  <a:gd name="connsiteX2" fmla="*/ 403412 w 2830606"/>
                  <a:gd name="connsiteY2" fmla="*/ 73959 h 181536"/>
                  <a:gd name="connsiteX3" fmla="*/ 2830606 w 2830606"/>
                  <a:gd name="connsiteY3" fmla="*/ 0 h 181536"/>
                  <a:gd name="connsiteX4" fmla="*/ 2830606 w 2830606"/>
                  <a:gd name="connsiteY4" fmla="*/ 0 h 181536"/>
                  <a:gd name="connsiteX0" fmla="*/ 0 w 2830606"/>
                  <a:gd name="connsiteY0" fmla="*/ 181536 h 181536"/>
                  <a:gd name="connsiteX1" fmla="*/ 302559 w 2830606"/>
                  <a:gd name="connsiteY1" fmla="*/ 181536 h 181536"/>
                  <a:gd name="connsiteX2" fmla="*/ 403412 w 2830606"/>
                  <a:gd name="connsiteY2" fmla="*/ 73959 h 181536"/>
                  <a:gd name="connsiteX3" fmla="*/ 2830606 w 2830606"/>
                  <a:gd name="connsiteY3" fmla="*/ 0 h 181536"/>
                  <a:gd name="connsiteX4" fmla="*/ 2830606 w 2830606"/>
                  <a:gd name="connsiteY4" fmla="*/ 0 h 181536"/>
                  <a:gd name="connsiteX0" fmla="*/ 0 w 2830606"/>
                  <a:gd name="connsiteY0" fmla="*/ 181536 h 181536"/>
                  <a:gd name="connsiteX1" fmla="*/ 302559 w 2830606"/>
                  <a:gd name="connsiteY1" fmla="*/ 181536 h 181536"/>
                  <a:gd name="connsiteX2" fmla="*/ 477371 w 2830606"/>
                  <a:gd name="connsiteY2" fmla="*/ 15688 h 181536"/>
                  <a:gd name="connsiteX3" fmla="*/ 2830606 w 2830606"/>
                  <a:gd name="connsiteY3" fmla="*/ 0 h 181536"/>
                  <a:gd name="connsiteX4" fmla="*/ 2830606 w 2830606"/>
                  <a:gd name="connsiteY4" fmla="*/ 0 h 181536"/>
                  <a:gd name="connsiteX0" fmla="*/ 0 w 2830606"/>
                  <a:gd name="connsiteY0" fmla="*/ 181536 h 181536"/>
                  <a:gd name="connsiteX1" fmla="*/ 302559 w 2830606"/>
                  <a:gd name="connsiteY1" fmla="*/ 181536 h 181536"/>
                  <a:gd name="connsiteX2" fmla="*/ 477371 w 2830606"/>
                  <a:gd name="connsiteY2" fmla="*/ 15688 h 181536"/>
                  <a:gd name="connsiteX3" fmla="*/ 2830606 w 2830606"/>
                  <a:gd name="connsiteY3" fmla="*/ 0 h 181536"/>
                  <a:gd name="connsiteX4" fmla="*/ 2810436 w 2830606"/>
                  <a:gd name="connsiteY4" fmla="*/ 13447 h 181536"/>
                  <a:gd name="connsiteX0" fmla="*/ 0 w 2830606"/>
                  <a:gd name="connsiteY0" fmla="*/ 186018 h 186018"/>
                  <a:gd name="connsiteX1" fmla="*/ 302559 w 2830606"/>
                  <a:gd name="connsiteY1" fmla="*/ 186018 h 186018"/>
                  <a:gd name="connsiteX2" fmla="*/ 477371 w 2830606"/>
                  <a:gd name="connsiteY2" fmla="*/ 0 h 186018"/>
                  <a:gd name="connsiteX3" fmla="*/ 2830606 w 2830606"/>
                  <a:gd name="connsiteY3" fmla="*/ 4482 h 186018"/>
                  <a:gd name="connsiteX4" fmla="*/ 2810436 w 2830606"/>
                  <a:gd name="connsiteY4" fmla="*/ 17929 h 186018"/>
                  <a:gd name="connsiteX0" fmla="*/ 0 w 2830606"/>
                  <a:gd name="connsiteY0" fmla="*/ 186018 h 186018"/>
                  <a:gd name="connsiteX1" fmla="*/ 302559 w 2830606"/>
                  <a:gd name="connsiteY1" fmla="*/ 186018 h 186018"/>
                  <a:gd name="connsiteX2" fmla="*/ 477371 w 2830606"/>
                  <a:gd name="connsiteY2" fmla="*/ 0 h 186018"/>
                  <a:gd name="connsiteX3" fmla="*/ 2830606 w 2830606"/>
                  <a:gd name="connsiteY3" fmla="*/ 4482 h 186018"/>
                  <a:gd name="connsiteX0" fmla="*/ 0 w 3211606"/>
                  <a:gd name="connsiteY0" fmla="*/ 0 h 567018"/>
                  <a:gd name="connsiteX1" fmla="*/ 683559 w 3211606"/>
                  <a:gd name="connsiteY1" fmla="*/ 567018 h 567018"/>
                  <a:gd name="connsiteX2" fmla="*/ 858371 w 3211606"/>
                  <a:gd name="connsiteY2" fmla="*/ 381000 h 567018"/>
                  <a:gd name="connsiteX3" fmla="*/ 3211606 w 3211606"/>
                  <a:gd name="connsiteY3" fmla="*/ 385482 h 567018"/>
                  <a:gd name="connsiteX0" fmla="*/ 0 w 3211606"/>
                  <a:gd name="connsiteY0" fmla="*/ 0 h 385482"/>
                  <a:gd name="connsiteX1" fmla="*/ 0 w 3211606"/>
                  <a:gd name="connsiteY1" fmla="*/ 228600 h 385482"/>
                  <a:gd name="connsiteX2" fmla="*/ 858371 w 3211606"/>
                  <a:gd name="connsiteY2" fmla="*/ 381000 h 385482"/>
                  <a:gd name="connsiteX3" fmla="*/ 3211606 w 3211606"/>
                  <a:gd name="connsiteY3" fmla="*/ 385482 h 385482"/>
                  <a:gd name="connsiteX0" fmla="*/ 0 w 3211606"/>
                  <a:gd name="connsiteY0" fmla="*/ 0 h 385482"/>
                  <a:gd name="connsiteX1" fmla="*/ 0 w 3211606"/>
                  <a:gd name="connsiteY1" fmla="*/ 228600 h 385482"/>
                  <a:gd name="connsiteX2" fmla="*/ 914400 w 3211606"/>
                  <a:gd name="connsiteY2" fmla="*/ 228600 h 385482"/>
                  <a:gd name="connsiteX3" fmla="*/ 3211606 w 3211606"/>
                  <a:gd name="connsiteY3" fmla="*/ 385482 h 385482"/>
                  <a:gd name="connsiteX0" fmla="*/ 0 w 914400"/>
                  <a:gd name="connsiteY0" fmla="*/ 0 h 381000"/>
                  <a:gd name="connsiteX1" fmla="*/ 0 w 914400"/>
                  <a:gd name="connsiteY1" fmla="*/ 228600 h 381000"/>
                  <a:gd name="connsiteX2" fmla="*/ 914400 w 914400"/>
                  <a:gd name="connsiteY2" fmla="*/ 228600 h 381000"/>
                  <a:gd name="connsiteX3" fmla="*/ 914400 w 914400"/>
                  <a:gd name="connsiteY3" fmla="*/ 381000 h 381000"/>
                  <a:gd name="connsiteX0" fmla="*/ 0 w 914400"/>
                  <a:gd name="connsiteY0" fmla="*/ 0 h 471678"/>
                  <a:gd name="connsiteX1" fmla="*/ 0 w 914400"/>
                  <a:gd name="connsiteY1" fmla="*/ 228600 h 471678"/>
                  <a:gd name="connsiteX2" fmla="*/ 914400 w 914400"/>
                  <a:gd name="connsiteY2" fmla="*/ 228600 h 471678"/>
                  <a:gd name="connsiteX3" fmla="*/ 891540 w 914400"/>
                  <a:gd name="connsiteY3" fmla="*/ 471678 h 471678"/>
                  <a:gd name="connsiteX0" fmla="*/ 0 w 891540"/>
                  <a:gd name="connsiteY0" fmla="*/ 0 h 471678"/>
                  <a:gd name="connsiteX1" fmla="*/ 0 w 891540"/>
                  <a:gd name="connsiteY1" fmla="*/ 228600 h 471678"/>
                  <a:gd name="connsiteX2" fmla="*/ 643890 w 891540"/>
                  <a:gd name="connsiteY2" fmla="*/ 267462 h 471678"/>
                  <a:gd name="connsiteX3" fmla="*/ 891540 w 891540"/>
                  <a:gd name="connsiteY3" fmla="*/ 471678 h 471678"/>
                  <a:gd name="connsiteX0" fmla="*/ 0 w 891540"/>
                  <a:gd name="connsiteY0" fmla="*/ 0 h 471678"/>
                  <a:gd name="connsiteX1" fmla="*/ 26670 w 891540"/>
                  <a:gd name="connsiteY1" fmla="*/ 257746 h 471678"/>
                  <a:gd name="connsiteX2" fmla="*/ 643890 w 891540"/>
                  <a:gd name="connsiteY2" fmla="*/ 267462 h 471678"/>
                  <a:gd name="connsiteX3" fmla="*/ 891540 w 891540"/>
                  <a:gd name="connsiteY3" fmla="*/ 471678 h 471678"/>
                  <a:gd name="connsiteX0" fmla="*/ 0 w 891540"/>
                  <a:gd name="connsiteY0" fmla="*/ 0 h 471678"/>
                  <a:gd name="connsiteX1" fmla="*/ 7620 w 891540"/>
                  <a:gd name="connsiteY1" fmla="*/ 267461 h 471678"/>
                  <a:gd name="connsiteX2" fmla="*/ 643890 w 891540"/>
                  <a:gd name="connsiteY2" fmla="*/ 267462 h 471678"/>
                  <a:gd name="connsiteX3" fmla="*/ 891540 w 891540"/>
                  <a:gd name="connsiteY3" fmla="*/ 471678 h 471678"/>
                  <a:gd name="connsiteX0" fmla="*/ 0 w 883920"/>
                  <a:gd name="connsiteY0" fmla="*/ 0 h 204217"/>
                  <a:gd name="connsiteX1" fmla="*/ 636270 w 883920"/>
                  <a:gd name="connsiteY1" fmla="*/ 1 h 204217"/>
                  <a:gd name="connsiteX2" fmla="*/ 883920 w 883920"/>
                  <a:gd name="connsiteY2" fmla="*/ 204217 h 204217"/>
                  <a:gd name="connsiteX0" fmla="*/ 0 w 883920"/>
                  <a:gd name="connsiteY0" fmla="*/ 0 h 204217"/>
                  <a:gd name="connsiteX1" fmla="*/ 557948 w 883920"/>
                  <a:gd name="connsiteY1" fmla="*/ 1 h 204217"/>
                  <a:gd name="connsiteX2" fmla="*/ 883920 w 883920"/>
                  <a:gd name="connsiteY2" fmla="*/ 204217 h 204217"/>
                  <a:gd name="connsiteX0" fmla="*/ 0 w 788308"/>
                  <a:gd name="connsiteY0" fmla="*/ 0 h 309556"/>
                  <a:gd name="connsiteX1" fmla="*/ 557948 w 788308"/>
                  <a:gd name="connsiteY1" fmla="*/ 1 h 309556"/>
                  <a:gd name="connsiteX2" fmla="*/ 788308 w 788308"/>
                  <a:gd name="connsiteY2" fmla="*/ 309556 h 309556"/>
                  <a:gd name="connsiteX0" fmla="*/ 0 w 788308"/>
                  <a:gd name="connsiteY0" fmla="*/ 0 h 309556"/>
                  <a:gd name="connsiteX1" fmla="*/ 451372 w 788308"/>
                  <a:gd name="connsiteY1" fmla="*/ 0 h 309556"/>
                  <a:gd name="connsiteX2" fmla="*/ 788308 w 788308"/>
                  <a:gd name="connsiteY2" fmla="*/ 309556 h 309556"/>
                  <a:gd name="connsiteX0" fmla="*/ 0 w 788308"/>
                  <a:gd name="connsiteY0" fmla="*/ 0 h 309556"/>
                  <a:gd name="connsiteX1" fmla="*/ 451372 w 788308"/>
                  <a:gd name="connsiteY1" fmla="*/ 0 h 309556"/>
                  <a:gd name="connsiteX2" fmla="*/ 788308 w 788308"/>
                  <a:gd name="connsiteY2" fmla="*/ 135461 h 309556"/>
                  <a:gd name="connsiteX3" fmla="*/ 788308 w 788308"/>
                  <a:gd name="connsiteY3" fmla="*/ 309556 h 309556"/>
                  <a:gd name="connsiteX0" fmla="*/ 0 w 788308"/>
                  <a:gd name="connsiteY0" fmla="*/ 0 h 822004"/>
                  <a:gd name="connsiteX1" fmla="*/ 451372 w 788308"/>
                  <a:gd name="connsiteY1" fmla="*/ 0 h 822004"/>
                  <a:gd name="connsiteX2" fmla="*/ 788308 w 788308"/>
                  <a:gd name="connsiteY2" fmla="*/ 135461 h 822004"/>
                  <a:gd name="connsiteX3" fmla="*/ 788308 w 788308"/>
                  <a:gd name="connsiteY3" fmla="*/ 822004 h 822004"/>
                  <a:gd name="connsiteX0" fmla="*/ 0 w 788308"/>
                  <a:gd name="connsiteY0" fmla="*/ 2 h 822006"/>
                  <a:gd name="connsiteX1" fmla="*/ 230883 w 788308"/>
                  <a:gd name="connsiteY1" fmla="*/ 0 h 822006"/>
                  <a:gd name="connsiteX2" fmla="*/ 451372 w 788308"/>
                  <a:gd name="connsiteY2" fmla="*/ 2 h 822006"/>
                  <a:gd name="connsiteX3" fmla="*/ 788308 w 788308"/>
                  <a:gd name="connsiteY3" fmla="*/ 135463 h 822006"/>
                  <a:gd name="connsiteX4" fmla="*/ 788308 w 788308"/>
                  <a:gd name="connsiteY4" fmla="*/ 822006 h 822006"/>
                  <a:gd name="connsiteX0" fmla="*/ 1 w 557426"/>
                  <a:gd name="connsiteY0" fmla="*/ 0 h 822006"/>
                  <a:gd name="connsiteX1" fmla="*/ 220490 w 557426"/>
                  <a:gd name="connsiteY1" fmla="*/ 2 h 822006"/>
                  <a:gd name="connsiteX2" fmla="*/ 557426 w 557426"/>
                  <a:gd name="connsiteY2" fmla="*/ 135463 h 822006"/>
                  <a:gd name="connsiteX3" fmla="*/ 557426 w 557426"/>
                  <a:gd name="connsiteY3" fmla="*/ 822006 h 822006"/>
                  <a:gd name="connsiteX0" fmla="*/ -1 w 557430"/>
                  <a:gd name="connsiteY0" fmla="*/ 0 h 280020"/>
                  <a:gd name="connsiteX1" fmla="*/ 220488 w 557430"/>
                  <a:gd name="connsiteY1" fmla="*/ 2 h 280020"/>
                  <a:gd name="connsiteX2" fmla="*/ 557424 w 557430"/>
                  <a:gd name="connsiteY2" fmla="*/ 135463 h 280020"/>
                  <a:gd name="connsiteX3" fmla="*/ 557429 w 557430"/>
                  <a:gd name="connsiteY3" fmla="*/ 280020 h 280020"/>
                  <a:gd name="connsiteX0" fmla="*/ 1 w 557430"/>
                  <a:gd name="connsiteY0" fmla="*/ 60468 h 340488"/>
                  <a:gd name="connsiteX1" fmla="*/ 236944 w 557430"/>
                  <a:gd name="connsiteY1" fmla="*/ 0 h 340488"/>
                  <a:gd name="connsiteX2" fmla="*/ 220490 w 557430"/>
                  <a:gd name="connsiteY2" fmla="*/ 60470 h 340488"/>
                  <a:gd name="connsiteX3" fmla="*/ 557426 w 557430"/>
                  <a:gd name="connsiteY3" fmla="*/ 195931 h 340488"/>
                  <a:gd name="connsiteX4" fmla="*/ 557431 w 557430"/>
                  <a:gd name="connsiteY4" fmla="*/ 340488 h 340488"/>
                  <a:gd name="connsiteX0" fmla="*/ 16455 w 336943"/>
                  <a:gd name="connsiteY0" fmla="*/ 0 h 340488"/>
                  <a:gd name="connsiteX1" fmla="*/ 1 w 336943"/>
                  <a:gd name="connsiteY1" fmla="*/ 60470 h 340488"/>
                  <a:gd name="connsiteX2" fmla="*/ 336937 w 336943"/>
                  <a:gd name="connsiteY2" fmla="*/ 195931 h 340488"/>
                  <a:gd name="connsiteX3" fmla="*/ 336942 w 336943"/>
                  <a:gd name="connsiteY3" fmla="*/ 340488 h 340488"/>
                  <a:gd name="connsiteX0" fmla="*/ 1 w 345501"/>
                  <a:gd name="connsiteY0" fmla="*/ 0 h 336851"/>
                  <a:gd name="connsiteX1" fmla="*/ 8561 w 345501"/>
                  <a:gd name="connsiteY1" fmla="*/ 56833 h 336851"/>
                  <a:gd name="connsiteX2" fmla="*/ 345497 w 345501"/>
                  <a:gd name="connsiteY2" fmla="*/ 192294 h 336851"/>
                  <a:gd name="connsiteX3" fmla="*/ 345502 w 345501"/>
                  <a:gd name="connsiteY3" fmla="*/ 336851 h 336851"/>
                  <a:gd name="connsiteX0" fmla="*/ 0 w 530505"/>
                  <a:gd name="connsiteY0" fmla="*/ 0 h 336851"/>
                  <a:gd name="connsiteX1" fmla="*/ 193563 w 530505"/>
                  <a:gd name="connsiteY1" fmla="*/ 56833 h 336851"/>
                  <a:gd name="connsiteX2" fmla="*/ 530499 w 530505"/>
                  <a:gd name="connsiteY2" fmla="*/ 192294 h 336851"/>
                  <a:gd name="connsiteX3" fmla="*/ 530504 w 530505"/>
                  <a:gd name="connsiteY3" fmla="*/ 336851 h 336851"/>
                  <a:gd name="connsiteX0" fmla="*/ 0 w 530503"/>
                  <a:gd name="connsiteY0" fmla="*/ 0 h 336851"/>
                  <a:gd name="connsiteX1" fmla="*/ 3 w 530503"/>
                  <a:gd name="connsiteY1" fmla="*/ 34870 h 336851"/>
                  <a:gd name="connsiteX2" fmla="*/ 530499 w 530503"/>
                  <a:gd name="connsiteY2" fmla="*/ 192294 h 336851"/>
                  <a:gd name="connsiteX3" fmla="*/ 530504 w 530503"/>
                  <a:gd name="connsiteY3" fmla="*/ 336851 h 336851"/>
                  <a:gd name="connsiteX0" fmla="*/ 0 w 1133188"/>
                  <a:gd name="connsiteY0" fmla="*/ 0 h 336851"/>
                  <a:gd name="connsiteX1" fmla="*/ 3 w 1133188"/>
                  <a:gd name="connsiteY1" fmla="*/ 34870 h 336851"/>
                  <a:gd name="connsiteX2" fmla="*/ 530499 w 1133188"/>
                  <a:gd name="connsiteY2" fmla="*/ 192294 h 336851"/>
                  <a:gd name="connsiteX3" fmla="*/ 1133188 w 1133188"/>
                  <a:gd name="connsiteY3" fmla="*/ 336851 h 336851"/>
                  <a:gd name="connsiteX0" fmla="*/ 0 w 1133188"/>
                  <a:gd name="connsiteY0" fmla="*/ 0 h 336851"/>
                  <a:gd name="connsiteX1" fmla="*/ 3 w 1133188"/>
                  <a:gd name="connsiteY1" fmla="*/ 34870 h 336851"/>
                  <a:gd name="connsiteX2" fmla="*/ 530499 w 1133188"/>
                  <a:gd name="connsiteY2" fmla="*/ 192294 h 336851"/>
                  <a:gd name="connsiteX3" fmla="*/ 1133188 w 1133188"/>
                  <a:gd name="connsiteY3" fmla="*/ 336851 h 336851"/>
                  <a:gd name="connsiteX0" fmla="*/ 0 w 1133192"/>
                  <a:gd name="connsiteY0" fmla="*/ 0 h 336851"/>
                  <a:gd name="connsiteX1" fmla="*/ 3 w 1133192"/>
                  <a:gd name="connsiteY1" fmla="*/ 34870 h 336851"/>
                  <a:gd name="connsiteX2" fmla="*/ 1133191 w 1133192"/>
                  <a:gd name="connsiteY2" fmla="*/ 103122 h 336851"/>
                  <a:gd name="connsiteX3" fmla="*/ 1133188 w 1133192"/>
                  <a:gd name="connsiteY3" fmla="*/ 336851 h 336851"/>
                  <a:gd name="connsiteX0" fmla="*/ 634215 w 1133188"/>
                  <a:gd name="connsiteY0" fmla="*/ 0 h 402981"/>
                  <a:gd name="connsiteX1" fmla="*/ 1 w 1133188"/>
                  <a:gd name="connsiteY1" fmla="*/ 101000 h 402981"/>
                  <a:gd name="connsiteX2" fmla="*/ 1133189 w 1133188"/>
                  <a:gd name="connsiteY2" fmla="*/ 169252 h 402981"/>
                  <a:gd name="connsiteX3" fmla="*/ 1133186 w 1133188"/>
                  <a:gd name="connsiteY3" fmla="*/ 402981 h 402981"/>
                  <a:gd name="connsiteX0" fmla="*/ 1 w 498976"/>
                  <a:gd name="connsiteY0" fmla="*/ 0 h 402981"/>
                  <a:gd name="connsiteX1" fmla="*/ 123402 w 498976"/>
                  <a:gd name="connsiteY1" fmla="*/ 70406 h 402981"/>
                  <a:gd name="connsiteX2" fmla="*/ 498975 w 498976"/>
                  <a:gd name="connsiteY2" fmla="*/ 169252 h 402981"/>
                  <a:gd name="connsiteX3" fmla="*/ 498972 w 498976"/>
                  <a:gd name="connsiteY3" fmla="*/ 402981 h 402981"/>
                  <a:gd name="connsiteX0" fmla="*/ 1 w 380338"/>
                  <a:gd name="connsiteY0" fmla="*/ 0 h 412010"/>
                  <a:gd name="connsiteX1" fmla="*/ 4766 w 380338"/>
                  <a:gd name="connsiteY1" fmla="*/ 79435 h 412010"/>
                  <a:gd name="connsiteX2" fmla="*/ 380339 w 380338"/>
                  <a:gd name="connsiteY2" fmla="*/ 178281 h 412010"/>
                  <a:gd name="connsiteX3" fmla="*/ 380336 w 380338"/>
                  <a:gd name="connsiteY3" fmla="*/ 412010 h 412010"/>
                  <a:gd name="connsiteX0" fmla="*/ -1 w 380336"/>
                  <a:gd name="connsiteY0" fmla="*/ 0 h 412010"/>
                  <a:gd name="connsiteX1" fmla="*/ 4762 w 380336"/>
                  <a:gd name="connsiteY1" fmla="*/ 79435 h 412010"/>
                  <a:gd name="connsiteX2" fmla="*/ 380335 w 380336"/>
                  <a:gd name="connsiteY2" fmla="*/ 178281 h 412010"/>
                  <a:gd name="connsiteX3" fmla="*/ 380332 w 380336"/>
                  <a:gd name="connsiteY3" fmla="*/ 412010 h 412010"/>
                  <a:gd name="connsiteX0" fmla="*/ 0 w 1403666"/>
                  <a:gd name="connsiteY0" fmla="*/ 38711 h 344198"/>
                  <a:gd name="connsiteX1" fmla="*/ 1028094 w 1403666"/>
                  <a:gd name="connsiteY1" fmla="*/ 11623 h 344198"/>
                  <a:gd name="connsiteX2" fmla="*/ 1403667 w 1403666"/>
                  <a:gd name="connsiteY2" fmla="*/ 110469 h 344198"/>
                  <a:gd name="connsiteX3" fmla="*/ 1403664 w 1403666"/>
                  <a:gd name="connsiteY3" fmla="*/ 344198 h 344198"/>
                  <a:gd name="connsiteX0" fmla="*/ 0 w 1403668"/>
                  <a:gd name="connsiteY0" fmla="*/ 27088 h 332575"/>
                  <a:gd name="connsiteX1" fmla="*/ 1028094 w 1403668"/>
                  <a:gd name="connsiteY1" fmla="*/ 0 h 332575"/>
                  <a:gd name="connsiteX2" fmla="*/ 1403667 w 1403668"/>
                  <a:gd name="connsiteY2" fmla="*/ 98846 h 332575"/>
                  <a:gd name="connsiteX3" fmla="*/ 1403664 w 1403668"/>
                  <a:gd name="connsiteY3" fmla="*/ 332575 h 332575"/>
                  <a:gd name="connsiteX0" fmla="*/ -1 w 1390371"/>
                  <a:gd name="connsiteY0" fmla="*/ 37207 h 332575"/>
                  <a:gd name="connsiteX1" fmla="*/ 1014799 w 1390371"/>
                  <a:gd name="connsiteY1" fmla="*/ 0 h 332575"/>
                  <a:gd name="connsiteX2" fmla="*/ 1390372 w 1390371"/>
                  <a:gd name="connsiteY2" fmla="*/ 98846 h 332575"/>
                  <a:gd name="connsiteX3" fmla="*/ 1390369 w 1390371"/>
                  <a:gd name="connsiteY3" fmla="*/ 332575 h 332575"/>
                  <a:gd name="connsiteX0" fmla="*/ 1 w 1390375"/>
                  <a:gd name="connsiteY0" fmla="*/ 13695 h 309063"/>
                  <a:gd name="connsiteX1" fmla="*/ 1095312 w 1390375"/>
                  <a:gd name="connsiteY1" fmla="*/ 0 h 309063"/>
                  <a:gd name="connsiteX2" fmla="*/ 1390374 w 1390375"/>
                  <a:gd name="connsiteY2" fmla="*/ 75334 h 309063"/>
                  <a:gd name="connsiteX3" fmla="*/ 1390371 w 1390375"/>
                  <a:gd name="connsiteY3" fmla="*/ 309063 h 309063"/>
                  <a:gd name="connsiteX0" fmla="*/ -1 w 1390371"/>
                  <a:gd name="connsiteY0" fmla="*/ 6612 h 301980"/>
                  <a:gd name="connsiteX1" fmla="*/ 1137521 w 1390371"/>
                  <a:gd name="connsiteY1" fmla="*/ 0 h 301980"/>
                  <a:gd name="connsiteX2" fmla="*/ 1390372 w 1390371"/>
                  <a:gd name="connsiteY2" fmla="*/ 68251 h 301980"/>
                  <a:gd name="connsiteX3" fmla="*/ 1390369 w 1390371"/>
                  <a:gd name="connsiteY3" fmla="*/ 301980 h 301980"/>
                  <a:gd name="connsiteX0" fmla="*/ 1 w 1390375"/>
                  <a:gd name="connsiteY0" fmla="*/ 1652 h 297020"/>
                  <a:gd name="connsiteX1" fmla="*/ 1158314 w 1390375"/>
                  <a:gd name="connsiteY1" fmla="*/ 0 h 297020"/>
                  <a:gd name="connsiteX2" fmla="*/ 1390374 w 1390375"/>
                  <a:gd name="connsiteY2" fmla="*/ 63291 h 297020"/>
                  <a:gd name="connsiteX3" fmla="*/ 1390371 w 1390375"/>
                  <a:gd name="connsiteY3" fmla="*/ 297020 h 297020"/>
                  <a:gd name="connsiteX0" fmla="*/ -1 w 1886365"/>
                  <a:gd name="connsiteY0" fmla="*/ 0 h 297020"/>
                  <a:gd name="connsiteX1" fmla="*/ 1654306 w 1886365"/>
                  <a:gd name="connsiteY1" fmla="*/ 0 h 297020"/>
                  <a:gd name="connsiteX2" fmla="*/ 1886366 w 1886365"/>
                  <a:gd name="connsiteY2" fmla="*/ 63291 h 297020"/>
                  <a:gd name="connsiteX3" fmla="*/ 1886363 w 1886365"/>
                  <a:gd name="connsiteY3" fmla="*/ 297020 h 297020"/>
                  <a:gd name="connsiteX0" fmla="*/ -1 w 1886365"/>
                  <a:gd name="connsiteY0" fmla="*/ 0 h 297020"/>
                  <a:gd name="connsiteX1" fmla="*/ 493195 w 1886365"/>
                  <a:gd name="connsiteY1" fmla="*/ 0 h 297020"/>
                  <a:gd name="connsiteX2" fmla="*/ 1654306 w 1886365"/>
                  <a:gd name="connsiteY2" fmla="*/ 0 h 297020"/>
                  <a:gd name="connsiteX3" fmla="*/ 1886366 w 1886365"/>
                  <a:gd name="connsiteY3" fmla="*/ 63291 h 297020"/>
                  <a:gd name="connsiteX4" fmla="*/ 1886363 w 1886365"/>
                  <a:gd name="connsiteY4" fmla="*/ 297020 h 297020"/>
                  <a:gd name="connsiteX0" fmla="*/ -1 w 1886365"/>
                  <a:gd name="connsiteY0" fmla="*/ 0 h 297020"/>
                  <a:gd name="connsiteX1" fmla="*/ 493195 w 1886365"/>
                  <a:gd name="connsiteY1" fmla="*/ 0 h 297020"/>
                  <a:gd name="connsiteX2" fmla="*/ 1498124 w 1886365"/>
                  <a:gd name="connsiteY2" fmla="*/ 0 h 297020"/>
                  <a:gd name="connsiteX3" fmla="*/ 1886366 w 1886365"/>
                  <a:gd name="connsiteY3" fmla="*/ 63291 h 297020"/>
                  <a:gd name="connsiteX4" fmla="*/ 1886363 w 1886365"/>
                  <a:gd name="connsiteY4" fmla="*/ 297020 h 297020"/>
                  <a:gd name="connsiteX0" fmla="*/ -1 w 1903329"/>
                  <a:gd name="connsiteY0" fmla="*/ 0 h 297020"/>
                  <a:gd name="connsiteX1" fmla="*/ 493195 w 1903329"/>
                  <a:gd name="connsiteY1" fmla="*/ 0 h 297020"/>
                  <a:gd name="connsiteX2" fmla="*/ 1498124 w 1903329"/>
                  <a:gd name="connsiteY2" fmla="*/ 0 h 297020"/>
                  <a:gd name="connsiteX3" fmla="*/ 1903329 w 1903329"/>
                  <a:gd name="connsiteY3" fmla="*/ 129984 h 297020"/>
                  <a:gd name="connsiteX4" fmla="*/ 1886363 w 1903329"/>
                  <a:gd name="connsiteY4" fmla="*/ 297020 h 297020"/>
                  <a:gd name="connsiteX0" fmla="*/ -1 w 1903329"/>
                  <a:gd name="connsiteY0" fmla="*/ 0 h 297020"/>
                  <a:gd name="connsiteX1" fmla="*/ 493195 w 1903329"/>
                  <a:gd name="connsiteY1" fmla="*/ 0 h 297020"/>
                  <a:gd name="connsiteX2" fmla="*/ 1148690 w 1903329"/>
                  <a:gd name="connsiteY2" fmla="*/ 0 h 297020"/>
                  <a:gd name="connsiteX3" fmla="*/ 1903329 w 1903329"/>
                  <a:gd name="connsiteY3" fmla="*/ 129984 h 297020"/>
                  <a:gd name="connsiteX4" fmla="*/ 1886363 w 1903329"/>
                  <a:gd name="connsiteY4" fmla="*/ 297020 h 297020"/>
                  <a:gd name="connsiteX0" fmla="*/ -1 w 1903329"/>
                  <a:gd name="connsiteY0" fmla="*/ 0 h 297020"/>
                  <a:gd name="connsiteX1" fmla="*/ 493195 w 1903329"/>
                  <a:gd name="connsiteY1" fmla="*/ 0 h 297020"/>
                  <a:gd name="connsiteX2" fmla="*/ 1401756 w 1903329"/>
                  <a:gd name="connsiteY2" fmla="*/ 0 h 297020"/>
                  <a:gd name="connsiteX3" fmla="*/ 1903329 w 1903329"/>
                  <a:gd name="connsiteY3" fmla="*/ 129984 h 297020"/>
                  <a:gd name="connsiteX4" fmla="*/ 1886363 w 1903329"/>
                  <a:gd name="connsiteY4" fmla="*/ 297020 h 297020"/>
                  <a:gd name="connsiteX0" fmla="*/ -1 w 1904719"/>
                  <a:gd name="connsiteY0" fmla="*/ 0 h 297020"/>
                  <a:gd name="connsiteX1" fmla="*/ 493195 w 1904719"/>
                  <a:gd name="connsiteY1" fmla="*/ 0 h 297020"/>
                  <a:gd name="connsiteX2" fmla="*/ 1401756 w 1904719"/>
                  <a:gd name="connsiteY2" fmla="*/ 0 h 297020"/>
                  <a:gd name="connsiteX3" fmla="*/ 1903329 w 1904719"/>
                  <a:gd name="connsiteY3" fmla="*/ 129984 h 297020"/>
                  <a:gd name="connsiteX4" fmla="*/ 1904719 w 1904719"/>
                  <a:gd name="connsiteY4" fmla="*/ 297020 h 297020"/>
                  <a:gd name="connsiteX0" fmla="*/ 0 w 1411524"/>
                  <a:gd name="connsiteY0" fmla="*/ 0 h 297020"/>
                  <a:gd name="connsiteX1" fmla="*/ 908561 w 1411524"/>
                  <a:gd name="connsiteY1" fmla="*/ 0 h 297020"/>
                  <a:gd name="connsiteX2" fmla="*/ 1410134 w 1411524"/>
                  <a:gd name="connsiteY2" fmla="*/ 129984 h 297020"/>
                  <a:gd name="connsiteX3" fmla="*/ 1411524 w 1411524"/>
                  <a:gd name="connsiteY3" fmla="*/ 297020 h 297020"/>
                  <a:gd name="connsiteX0" fmla="*/ 0 w 1410133"/>
                  <a:gd name="connsiteY0" fmla="*/ 0 h 129984"/>
                  <a:gd name="connsiteX1" fmla="*/ 908561 w 1410133"/>
                  <a:gd name="connsiteY1" fmla="*/ 0 h 129984"/>
                  <a:gd name="connsiteX2" fmla="*/ 1410134 w 1410133"/>
                  <a:gd name="connsiteY2" fmla="*/ 129984 h 129984"/>
                  <a:gd name="connsiteX0" fmla="*/ 0 w 908561"/>
                  <a:gd name="connsiteY0" fmla="*/ 0 h 395053"/>
                  <a:gd name="connsiteX1" fmla="*/ 908561 w 908561"/>
                  <a:gd name="connsiteY1" fmla="*/ 0 h 395053"/>
                  <a:gd name="connsiteX2" fmla="*/ 550599 w 908561"/>
                  <a:gd name="connsiteY2" fmla="*/ 395053 h 395053"/>
                  <a:gd name="connsiteX0" fmla="*/ 0 w 550599"/>
                  <a:gd name="connsiteY0" fmla="*/ 0 h 395053"/>
                  <a:gd name="connsiteX1" fmla="*/ 547231 w 550599"/>
                  <a:gd name="connsiteY1" fmla="*/ 0 h 395053"/>
                  <a:gd name="connsiteX2" fmla="*/ 550599 w 550599"/>
                  <a:gd name="connsiteY2" fmla="*/ 395053 h 3950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50599" h="395053">
                    <a:moveTo>
                      <a:pt x="0" y="0"/>
                    </a:moveTo>
                    <a:lnTo>
                      <a:pt x="547231" y="0"/>
                    </a:lnTo>
                    <a:cubicBezTo>
                      <a:pt x="548354" y="131684"/>
                      <a:pt x="549476" y="263369"/>
                      <a:pt x="550599" y="395053"/>
                    </a:cubicBezTo>
                  </a:path>
                </a:pathLst>
              </a:custGeom>
              <a:ln w="19050">
                <a:solidFill>
                  <a:schemeClr val="bg1">
                    <a:alpha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3" name="Freeform 552"/>
              <p:cNvSpPr/>
              <p:nvPr/>
            </p:nvSpPr>
            <p:spPr bwMode="gray">
              <a:xfrm rot="10800000" flipH="1" flipV="1">
                <a:off x="7133384" y="132464"/>
                <a:ext cx="816205" cy="88621"/>
              </a:xfrm>
              <a:custGeom>
                <a:avLst/>
                <a:gdLst>
                  <a:gd name="connsiteX0" fmla="*/ 17929 w 2848535"/>
                  <a:gd name="connsiteY0" fmla="*/ 181536 h 199465"/>
                  <a:gd name="connsiteX1" fmla="*/ 320488 w 2848535"/>
                  <a:gd name="connsiteY1" fmla="*/ 181536 h 199465"/>
                  <a:gd name="connsiteX2" fmla="*/ 421341 w 2848535"/>
                  <a:gd name="connsiteY2" fmla="*/ 73959 h 199465"/>
                  <a:gd name="connsiteX3" fmla="*/ 2848535 w 2848535"/>
                  <a:gd name="connsiteY3" fmla="*/ 0 h 199465"/>
                  <a:gd name="connsiteX4" fmla="*/ 2848535 w 2848535"/>
                  <a:gd name="connsiteY4" fmla="*/ 0 h 199465"/>
                  <a:gd name="connsiteX0" fmla="*/ 0 w 2830606"/>
                  <a:gd name="connsiteY0" fmla="*/ 181536 h 199465"/>
                  <a:gd name="connsiteX1" fmla="*/ 302559 w 2830606"/>
                  <a:gd name="connsiteY1" fmla="*/ 181536 h 199465"/>
                  <a:gd name="connsiteX2" fmla="*/ 403412 w 2830606"/>
                  <a:gd name="connsiteY2" fmla="*/ 73959 h 199465"/>
                  <a:gd name="connsiteX3" fmla="*/ 2830606 w 2830606"/>
                  <a:gd name="connsiteY3" fmla="*/ 0 h 199465"/>
                  <a:gd name="connsiteX4" fmla="*/ 2830606 w 2830606"/>
                  <a:gd name="connsiteY4" fmla="*/ 0 h 199465"/>
                  <a:gd name="connsiteX0" fmla="*/ 0 w 2830606"/>
                  <a:gd name="connsiteY0" fmla="*/ 181536 h 181536"/>
                  <a:gd name="connsiteX1" fmla="*/ 302559 w 2830606"/>
                  <a:gd name="connsiteY1" fmla="*/ 181536 h 181536"/>
                  <a:gd name="connsiteX2" fmla="*/ 403412 w 2830606"/>
                  <a:gd name="connsiteY2" fmla="*/ 73959 h 181536"/>
                  <a:gd name="connsiteX3" fmla="*/ 2830606 w 2830606"/>
                  <a:gd name="connsiteY3" fmla="*/ 0 h 181536"/>
                  <a:gd name="connsiteX4" fmla="*/ 2830606 w 2830606"/>
                  <a:gd name="connsiteY4" fmla="*/ 0 h 181536"/>
                  <a:gd name="connsiteX0" fmla="*/ 0 w 2830606"/>
                  <a:gd name="connsiteY0" fmla="*/ 181536 h 181536"/>
                  <a:gd name="connsiteX1" fmla="*/ 302559 w 2830606"/>
                  <a:gd name="connsiteY1" fmla="*/ 181536 h 181536"/>
                  <a:gd name="connsiteX2" fmla="*/ 403412 w 2830606"/>
                  <a:gd name="connsiteY2" fmla="*/ 73959 h 181536"/>
                  <a:gd name="connsiteX3" fmla="*/ 2830606 w 2830606"/>
                  <a:gd name="connsiteY3" fmla="*/ 0 h 181536"/>
                  <a:gd name="connsiteX4" fmla="*/ 2830606 w 2830606"/>
                  <a:gd name="connsiteY4" fmla="*/ 0 h 181536"/>
                  <a:gd name="connsiteX0" fmla="*/ 0 w 2830606"/>
                  <a:gd name="connsiteY0" fmla="*/ 181536 h 181536"/>
                  <a:gd name="connsiteX1" fmla="*/ 302559 w 2830606"/>
                  <a:gd name="connsiteY1" fmla="*/ 181536 h 181536"/>
                  <a:gd name="connsiteX2" fmla="*/ 477371 w 2830606"/>
                  <a:gd name="connsiteY2" fmla="*/ 15688 h 181536"/>
                  <a:gd name="connsiteX3" fmla="*/ 2830606 w 2830606"/>
                  <a:gd name="connsiteY3" fmla="*/ 0 h 181536"/>
                  <a:gd name="connsiteX4" fmla="*/ 2830606 w 2830606"/>
                  <a:gd name="connsiteY4" fmla="*/ 0 h 181536"/>
                  <a:gd name="connsiteX0" fmla="*/ 0 w 2830606"/>
                  <a:gd name="connsiteY0" fmla="*/ 181536 h 181536"/>
                  <a:gd name="connsiteX1" fmla="*/ 302559 w 2830606"/>
                  <a:gd name="connsiteY1" fmla="*/ 181536 h 181536"/>
                  <a:gd name="connsiteX2" fmla="*/ 477371 w 2830606"/>
                  <a:gd name="connsiteY2" fmla="*/ 15688 h 181536"/>
                  <a:gd name="connsiteX3" fmla="*/ 2830606 w 2830606"/>
                  <a:gd name="connsiteY3" fmla="*/ 0 h 181536"/>
                  <a:gd name="connsiteX4" fmla="*/ 2810436 w 2830606"/>
                  <a:gd name="connsiteY4" fmla="*/ 13447 h 181536"/>
                  <a:gd name="connsiteX0" fmla="*/ 0 w 2830606"/>
                  <a:gd name="connsiteY0" fmla="*/ 186018 h 186018"/>
                  <a:gd name="connsiteX1" fmla="*/ 302559 w 2830606"/>
                  <a:gd name="connsiteY1" fmla="*/ 186018 h 186018"/>
                  <a:gd name="connsiteX2" fmla="*/ 477371 w 2830606"/>
                  <a:gd name="connsiteY2" fmla="*/ 0 h 186018"/>
                  <a:gd name="connsiteX3" fmla="*/ 2830606 w 2830606"/>
                  <a:gd name="connsiteY3" fmla="*/ 4482 h 186018"/>
                  <a:gd name="connsiteX4" fmla="*/ 2810436 w 2830606"/>
                  <a:gd name="connsiteY4" fmla="*/ 17929 h 186018"/>
                  <a:gd name="connsiteX0" fmla="*/ 0 w 2830606"/>
                  <a:gd name="connsiteY0" fmla="*/ 186018 h 186018"/>
                  <a:gd name="connsiteX1" fmla="*/ 302559 w 2830606"/>
                  <a:gd name="connsiteY1" fmla="*/ 186018 h 186018"/>
                  <a:gd name="connsiteX2" fmla="*/ 477371 w 2830606"/>
                  <a:gd name="connsiteY2" fmla="*/ 0 h 186018"/>
                  <a:gd name="connsiteX3" fmla="*/ 2830606 w 2830606"/>
                  <a:gd name="connsiteY3" fmla="*/ 4482 h 186018"/>
                  <a:gd name="connsiteX0" fmla="*/ 0 w 3211606"/>
                  <a:gd name="connsiteY0" fmla="*/ 0 h 567018"/>
                  <a:gd name="connsiteX1" fmla="*/ 683559 w 3211606"/>
                  <a:gd name="connsiteY1" fmla="*/ 567018 h 567018"/>
                  <a:gd name="connsiteX2" fmla="*/ 858371 w 3211606"/>
                  <a:gd name="connsiteY2" fmla="*/ 381000 h 567018"/>
                  <a:gd name="connsiteX3" fmla="*/ 3211606 w 3211606"/>
                  <a:gd name="connsiteY3" fmla="*/ 385482 h 567018"/>
                  <a:gd name="connsiteX0" fmla="*/ 0 w 3211606"/>
                  <a:gd name="connsiteY0" fmla="*/ 0 h 385482"/>
                  <a:gd name="connsiteX1" fmla="*/ 0 w 3211606"/>
                  <a:gd name="connsiteY1" fmla="*/ 228600 h 385482"/>
                  <a:gd name="connsiteX2" fmla="*/ 858371 w 3211606"/>
                  <a:gd name="connsiteY2" fmla="*/ 381000 h 385482"/>
                  <a:gd name="connsiteX3" fmla="*/ 3211606 w 3211606"/>
                  <a:gd name="connsiteY3" fmla="*/ 385482 h 385482"/>
                  <a:gd name="connsiteX0" fmla="*/ 0 w 3211606"/>
                  <a:gd name="connsiteY0" fmla="*/ 0 h 385482"/>
                  <a:gd name="connsiteX1" fmla="*/ 0 w 3211606"/>
                  <a:gd name="connsiteY1" fmla="*/ 228600 h 385482"/>
                  <a:gd name="connsiteX2" fmla="*/ 914400 w 3211606"/>
                  <a:gd name="connsiteY2" fmla="*/ 228600 h 385482"/>
                  <a:gd name="connsiteX3" fmla="*/ 3211606 w 3211606"/>
                  <a:gd name="connsiteY3" fmla="*/ 385482 h 385482"/>
                  <a:gd name="connsiteX0" fmla="*/ 0 w 914400"/>
                  <a:gd name="connsiteY0" fmla="*/ 0 h 381000"/>
                  <a:gd name="connsiteX1" fmla="*/ 0 w 914400"/>
                  <a:gd name="connsiteY1" fmla="*/ 228600 h 381000"/>
                  <a:gd name="connsiteX2" fmla="*/ 914400 w 914400"/>
                  <a:gd name="connsiteY2" fmla="*/ 228600 h 381000"/>
                  <a:gd name="connsiteX3" fmla="*/ 914400 w 914400"/>
                  <a:gd name="connsiteY3" fmla="*/ 381000 h 381000"/>
                  <a:gd name="connsiteX0" fmla="*/ 0 w 914400"/>
                  <a:gd name="connsiteY0" fmla="*/ 0 h 471678"/>
                  <a:gd name="connsiteX1" fmla="*/ 0 w 914400"/>
                  <a:gd name="connsiteY1" fmla="*/ 228600 h 471678"/>
                  <a:gd name="connsiteX2" fmla="*/ 914400 w 914400"/>
                  <a:gd name="connsiteY2" fmla="*/ 228600 h 471678"/>
                  <a:gd name="connsiteX3" fmla="*/ 891540 w 914400"/>
                  <a:gd name="connsiteY3" fmla="*/ 471678 h 471678"/>
                  <a:gd name="connsiteX0" fmla="*/ 0 w 891540"/>
                  <a:gd name="connsiteY0" fmla="*/ 0 h 471678"/>
                  <a:gd name="connsiteX1" fmla="*/ 0 w 891540"/>
                  <a:gd name="connsiteY1" fmla="*/ 228600 h 471678"/>
                  <a:gd name="connsiteX2" fmla="*/ 643890 w 891540"/>
                  <a:gd name="connsiteY2" fmla="*/ 267462 h 471678"/>
                  <a:gd name="connsiteX3" fmla="*/ 891540 w 891540"/>
                  <a:gd name="connsiteY3" fmla="*/ 471678 h 471678"/>
                  <a:gd name="connsiteX0" fmla="*/ 0 w 891540"/>
                  <a:gd name="connsiteY0" fmla="*/ 0 h 471678"/>
                  <a:gd name="connsiteX1" fmla="*/ 26670 w 891540"/>
                  <a:gd name="connsiteY1" fmla="*/ 257746 h 471678"/>
                  <a:gd name="connsiteX2" fmla="*/ 643890 w 891540"/>
                  <a:gd name="connsiteY2" fmla="*/ 267462 h 471678"/>
                  <a:gd name="connsiteX3" fmla="*/ 891540 w 891540"/>
                  <a:gd name="connsiteY3" fmla="*/ 471678 h 471678"/>
                  <a:gd name="connsiteX0" fmla="*/ 0 w 891540"/>
                  <a:gd name="connsiteY0" fmla="*/ 0 h 471678"/>
                  <a:gd name="connsiteX1" fmla="*/ 7620 w 891540"/>
                  <a:gd name="connsiteY1" fmla="*/ 267461 h 471678"/>
                  <a:gd name="connsiteX2" fmla="*/ 643890 w 891540"/>
                  <a:gd name="connsiteY2" fmla="*/ 267462 h 471678"/>
                  <a:gd name="connsiteX3" fmla="*/ 891540 w 891540"/>
                  <a:gd name="connsiteY3" fmla="*/ 471678 h 471678"/>
                  <a:gd name="connsiteX0" fmla="*/ 0 w 883920"/>
                  <a:gd name="connsiteY0" fmla="*/ 0 h 204217"/>
                  <a:gd name="connsiteX1" fmla="*/ 636270 w 883920"/>
                  <a:gd name="connsiteY1" fmla="*/ 1 h 204217"/>
                  <a:gd name="connsiteX2" fmla="*/ 883920 w 883920"/>
                  <a:gd name="connsiteY2" fmla="*/ 204217 h 204217"/>
                  <a:gd name="connsiteX0" fmla="*/ 0 w 883920"/>
                  <a:gd name="connsiteY0" fmla="*/ 0 h 204217"/>
                  <a:gd name="connsiteX1" fmla="*/ 557948 w 883920"/>
                  <a:gd name="connsiteY1" fmla="*/ 1 h 204217"/>
                  <a:gd name="connsiteX2" fmla="*/ 883920 w 883920"/>
                  <a:gd name="connsiteY2" fmla="*/ 204217 h 204217"/>
                  <a:gd name="connsiteX0" fmla="*/ 0 w 788308"/>
                  <a:gd name="connsiteY0" fmla="*/ 0 h 309556"/>
                  <a:gd name="connsiteX1" fmla="*/ 557948 w 788308"/>
                  <a:gd name="connsiteY1" fmla="*/ 1 h 309556"/>
                  <a:gd name="connsiteX2" fmla="*/ 788308 w 788308"/>
                  <a:gd name="connsiteY2" fmla="*/ 309556 h 309556"/>
                  <a:gd name="connsiteX0" fmla="*/ 0 w 788308"/>
                  <a:gd name="connsiteY0" fmla="*/ 0 h 309556"/>
                  <a:gd name="connsiteX1" fmla="*/ 451372 w 788308"/>
                  <a:gd name="connsiteY1" fmla="*/ 0 h 309556"/>
                  <a:gd name="connsiteX2" fmla="*/ 788308 w 788308"/>
                  <a:gd name="connsiteY2" fmla="*/ 309556 h 309556"/>
                  <a:gd name="connsiteX0" fmla="*/ 0 w 788308"/>
                  <a:gd name="connsiteY0" fmla="*/ 0 h 309556"/>
                  <a:gd name="connsiteX1" fmla="*/ 451372 w 788308"/>
                  <a:gd name="connsiteY1" fmla="*/ 0 h 309556"/>
                  <a:gd name="connsiteX2" fmla="*/ 788308 w 788308"/>
                  <a:gd name="connsiteY2" fmla="*/ 135461 h 309556"/>
                  <a:gd name="connsiteX3" fmla="*/ 788308 w 788308"/>
                  <a:gd name="connsiteY3" fmla="*/ 309556 h 309556"/>
                  <a:gd name="connsiteX0" fmla="*/ 0 w 788308"/>
                  <a:gd name="connsiteY0" fmla="*/ 0 h 822004"/>
                  <a:gd name="connsiteX1" fmla="*/ 451372 w 788308"/>
                  <a:gd name="connsiteY1" fmla="*/ 0 h 822004"/>
                  <a:gd name="connsiteX2" fmla="*/ 788308 w 788308"/>
                  <a:gd name="connsiteY2" fmla="*/ 135461 h 822004"/>
                  <a:gd name="connsiteX3" fmla="*/ 788308 w 788308"/>
                  <a:gd name="connsiteY3" fmla="*/ 822004 h 822004"/>
                  <a:gd name="connsiteX0" fmla="*/ 0 w 788308"/>
                  <a:gd name="connsiteY0" fmla="*/ 2 h 822006"/>
                  <a:gd name="connsiteX1" fmla="*/ 230883 w 788308"/>
                  <a:gd name="connsiteY1" fmla="*/ 0 h 822006"/>
                  <a:gd name="connsiteX2" fmla="*/ 451372 w 788308"/>
                  <a:gd name="connsiteY2" fmla="*/ 2 h 822006"/>
                  <a:gd name="connsiteX3" fmla="*/ 788308 w 788308"/>
                  <a:gd name="connsiteY3" fmla="*/ 135463 h 822006"/>
                  <a:gd name="connsiteX4" fmla="*/ 788308 w 788308"/>
                  <a:gd name="connsiteY4" fmla="*/ 822006 h 822006"/>
                  <a:gd name="connsiteX0" fmla="*/ 1 w 557426"/>
                  <a:gd name="connsiteY0" fmla="*/ 0 h 822006"/>
                  <a:gd name="connsiteX1" fmla="*/ 220490 w 557426"/>
                  <a:gd name="connsiteY1" fmla="*/ 2 h 822006"/>
                  <a:gd name="connsiteX2" fmla="*/ 557426 w 557426"/>
                  <a:gd name="connsiteY2" fmla="*/ 135463 h 822006"/>
                  <a:gd name="connsiteX3" fmla="*/ 557426 w 557426"/>
                  <a:gd name="connsiteY3" fmla="*/ 822006 h 822006"/>
                  <a:gd name="connsiteX0" fmla="*/ -1 w 336935"/>
                  <a:gd name="connsiteY0" fmla="*/ 0 h 822004"/>
                  <a:gd name="connsiteX1" fmla="*/ 336935 w 336935"/>
                  <a:gd name="connsiteY1" fmla="*/ 135461 h 822004"/>
                  <a:gd name="connsiteX2" fmla="*/ 336935 w 336935"/>
                  <a:gd name="connsiteY2" fmla="*/ 822004 h 822004"/>
                  <a:gd name="connsiteX0" fmla="*/ 1 w 343857"/>
                  <a:gd name="connsiteY0" fmla="*/ 0 h 822004"/>
                  <a:gd name="connsiteX1" fmla="*/ 336937 w 343857"/>
                  <a:gd name="connsiteY1" fmla="*/ 135461 h 822004"/>
                  <a:gd name="connsiteX2" fmla="*/ 343857 w 343857"/>
                  <a:gd name="connsiteY2" fmla="*/ 750610 h 822004"/>
                  <a:gd name="connsiteX3" fmla="*/ 336937 w 343857"/>
                  <a:gd name="connsiteY3" fmla="*/ 822004 h 822004"/>
                  <a:gd name="connsiteX0" fmla="*/ -1 w 343855"/>
                  <a:gd name="connsiteY0" fmla="*/ 0 h 750610"/>
                  <a:gd name="connsiteX1" fmla="*/ 336935 w 343855"/>
                  <a:gd name="connsiteY1" fmla="*/ 135461 h 750610"/>
                  <a:gd name="connsiteX2" fmla="*/ 343855 w 343855"/>
                  <a:gd name="connsiteY2" fmla="*/ 750610 h 750610"/>
                  <a:gd name="connsiteX3" fmla="*/ 13842 w 343855"/>
                  <a:gd name="connsiteY3" fmla="*/ 749418 h 750610"/>
                  <a:gd name="connsiteX0" fmla="*/ 1 w 339243"/>
                  <a:gd name="connsiteY0" fmla="*/ 0 h 750610"/>
                  <a:gd name="connsiteX1" fmla="*/ 336937 w 339243"/>
                  <a:gd name="connsiteY1" fmla="*/ 135461 h 750610"/>
                  <a:gd name="connsiteX2" fmla="*/ 330023 w 339243"/>
                  <a:gd name="connsiteY2" fmla="*/ 750610 h 750610"/>
                  <a:gd name="connsiteX3" fmla="*/ 13844 w 339243"/>
                  <a:gd name="connsiteY3" fmla="*/ 749418 h 750610"/>
                  <a:gd name="connsiteX0" fmla="*/ 0 w 339243"/>
                  <a:gd name="connsiteY0" fmla="*/ 0 h 750610"/>
                  <a:gd name="connsiteX1" fmla="*/ 336936 w 339243"/>
                  <a:gd name="connsiteY1" fmla="*/ 135461 h 750610"/>
                  <a:gd name="connsiteX2" fmla="*/ 330022 w 339243"/>
                  <a:gd name="connsiteY2" fmla="*/ 750610 h 750610"/>
                  <a:gd name="connsiteX0" fmla="*/ 0 w 339243"/>
                  <a:gd name="connsiteY0" fmla="*/ 0 h 604715"/>
                  <a:gd name="connsiteX1" fmla="*/ 336936 w 339243"/>
                  <a:gd name="connsiteY1" fmla="*/ 135461 h 604715"/>
                  <a:gd name="connsiteX2" fmla="*/ 337770 w 339243"/>
                  <a:gd name="connsiteY2" fmla="*/ 604715 h 604715"/>
                  <a:gd name="connsiteX0" fmla="*/ 0 w 339243"/>
                  <a:gd name="connsiteY0" fmla="*/ 0 h 627717"/>
                  <a:gd name="connsiteX1" fmla="*/ 336936 w 339243"/>
                  <a:gd name="connsiteY1" fmla="*/ 135461 h 627717"/>
                  <a:gd name="connsiteX2" fmla="*/ 258169 w 339243"/>
                  <a:gd name="connsiteY2" fmla="*/ 627717 h 627717"/>
                  <a:gd name="connsiteX0" fmla="*/ 0 w 336936"/>
                  <a:gd name="connsiteY0" fmla="*/ 0 h 627717"/>
                  <a:gd name="connsiteX1" fmla="*/ 336936 w 336936"/>
                  <a:gd name="connsiteY1" fmla="*/ 135461 h 627717"/>
                  <a:gd name="connsiteX2" fmla="*/ 258169 w 336936"/>
                  <a:gd name="connsiteY2" fmla="*/ 627717 h 627717"/>
                  <a:gd name="connsiteX0" fmla="*/ 0 w 336936"/>
                  <a:gd name="connsiteY0" fmla="*/ 0 h 627717"/>
                  <a:gd name="connsiteX1" fmla="*/ 336936 w 336936"/>
                  <a:gd name="connsiteY1" fmla="*/ 135461 h 627717"/>
                  <a:gd name="connsiteX2" fmla="*/ 141489 w 336936"/>
                  <a:gd name="connsiteY2" fmla="*/ 560671 h 627717"/>
                  <a:gd name="connsiteX3" fmla="*/ 258169 w 336936"/>
                  <a:gd name="connsiteY3" fmla="*/ 627717 h 627717"/>
                  <a:gd name="connsiteX0" fmla="*/ 0 w 258169"/>
                  <a:gd name="connsiteY0" fmla="*/ 0 h 627717"/>
                  <a:gd name="connsiteX1" fmla="*/ 141489 w 258169"/>
                  <a:gd name="connsiteY1" fmla="*/ 63723 h 627717"/>
                  <a:gd name="connsiteX2" fmla="*/ 141489 w 258169"/>
                  <a:gd name="connsiteY2" fmla="*/ 560671 h 627717"/>
                  <a:gd name="connsiteX3" fmla="*/ 258169 w 258169"/>
                  <a:gd name="connsiteY3" fmla="*/ 627717 h 627717"/>
                  <a:gd name="connsiteX0" fmla="*/ 0 w 258169"/>
                  <a:gd name="connsiteY0" fmla="*/ 0 h 627717"/>
                  <a:gd name="connsiteX1" fmla="*/ 141489 w 258169"/>
                  <a:gd name="connsiteY1" fmla="*/ 63723 h 627717"/>
                  <a:gd name="connsiteX2" fmla="*/ 251366 w 258169"/>
                  <a:gd name="connsiteY2" fmla="*/ 328917 h 627717"/>
                  <a:gd name="connsiteX3" fmla="*/ 258169 w 258169"/>
                  <a:gd name="connsiteY3" fmla="*/ 627717 h 627717"/>
                  <a:gd name="connsiteX0" fmla="*/ 0 w 339850"/>
                  <a:gd name="connsiteY0" fmla="*/ 0 h 627717"/>
                  <a:gd name="connsiteX1" fmla="*/ 339850 w 339850"/>
                  <a:gd name="connsiteY1" fmla="*/ 79847 h 627717"/>
                  <a:gd name="connsiteX2" fmla="*/ 251366 w 339850"/>
                  <a:gd name="connsiteY2" fmla="*/ 328917 h 627717"/>
                  <a:gd name="connsiteX3" fmla="*/ 258169 w 339850"/>
                  <a:gd name="connsiteY3" fmla="*/ 627717 h 627717"/>
                  <a:gd name="connsiteX0" fmla="*/ 0 w 175896"/>
                  <a:gd name="connsiteY0" fmla="*/ 0 h 603744"/>
                  <a:gd name="connsiteX1" fmla="*/ 175896 w 175896"/>
                  <a:gd name="connsiteY1" fmla="*/ 55874 h 603744"/>
                  <a:gd name="connsiteX2" fmla="*/ 87412 w 175896"/>
                  <a:gd name="connsiteY2" fmla="*/ 304944 h 603744"/>
                  <a:gd name="connsiteX3" fmla="*/ 94215 w 175896"/>
                  <a:gd name="connsiteY3" fmla="*/ 603744 h 603744"/>
                  <a:gd name="connsiteX0" fmla="*/ 88484 w 88484"/>
                  <a:gd name="connsiteY0" fmla="*/ 0 h 547870"/>
                  <a:gd name="connsiteX1" fmla="*/ 0 w 88484"/>
                  <a:gd name="connsiteY1" fmla="*/ 249070 h 547870"/>
                  <a:gd name="connsiteX2" fmla="*/ 6803 w 88484"/>
                  <a:gd name="connsiteY2" fmla="*/ 547870 h 547870"/>
                  <a:gd name="connsiteX0" fmla="*/ 88485 w 88485"/>
                  <a:gd name="connsiteY0" fmla="*/ 0 h 547870"/>
                  <a:gd name="connsiteX1" fmla="*/ 0 w 88485"/>
                  <a:gd name="connsiteY1" fmla="*/ 68995 h 547870"/>
                  <a:gd name="connsiteX2" fmla="*/ 6804 w 88485"/>
                  <a:gd name="connsiteY2" fmla="*/ 547870 h 547870"/>
                  <a:gd name="connsiteX0" fmla="*/ 94824 w 94824"/>
                  <a:gd name="connsiteY0" fmla="*/ 0 h 547870"/>
                  <a:gd name="connsiteX1" fmla="*/ 6339 w 94824"/>
                  <a:gd name="connsiteY1" fmla="*/ 68995 h 547870"/>
                  <a:gd name="connsiteX2" fmla="*/ 0 w 94824"/>
                  <a:gd name="connsiteY2" fmla="*/ 547870 h 547870"/>
                  <a:gd name="connsiteX0" fmla="*/ 94825 w 94825"/>
                  <a:gd name="connsiteY0" fmla="*/ 0 h 547870"/>
                  <a:gd name="connsiteX1" fmla="*/ 0 w 94825"/>
                  <a:gd name="connsiteY1" fmla="*/ 68995 h 547870"/>
                  <a:gd name="connsiteX2" fmla="*/ 1 w 94825"/>
                  <a:gd name="connsiteY2" fmla="*/ 547870 h 547870"/>
                  <a:gd name="connsiteX0" fmla="*/ 170566 w 170566"/>
                  <a:gd name="connsiteY0" fmla="*/ 0 h 547871"/>
                  <a:gd name="connsiteX1" fmla="*/ 0 w 170566"/>
                  <a:gd name="connsiteY1" fmla="*/ 68996 h 547871"/>
                  <a:gd name="connsiteX2" fmla="*/ 1 w 170566"/>
                  <a:gd name="connsiteY2" fmla="*/ 547871 h 547871"/>
                  <a:gd name="connsiteX0" fmla="*/ 170565 w 170565"/>
                  <a:gd name="connsiteY0" fmla="*/ 0 h 547871"/>
                  <a:gd name="connsiteX1" fmla="*/ 1 w 170565"/>
                  <a:gd name="connsiteY1" fmla="*/ 21548 h 547871"/>
                  <a:gd name="connsiteX2" fmla="*/ 0 w 170565"/>
                  <a:gd name="connsiteY2" fmla="*/ 547871 h 547871"/>
                  <a:gd name="connsiteX0" fmla="*/ 170565 w 170565"/>
                  <a:gd name="connsiteY0" fmla="*/ 0 h 547871"/>
                  <a:gd name="connsiteX1" fmla="*/ 0 w 170565"/>
                  <a:gd name="connsiteY1" fmla="*/ 36231 h 547871"/>
                  <a:gd name="connsiteX2" fmla="*/ 0 w 170565"/>
                  <a:gd name="connsiteY2" fmla="*/ 547871 h 547871"/>
                  <a:gd name="connsiteX0" fmla="*/ 240495 w 240495"/>
                  <a:gd name="connsiteY0" fmla="*/ 0 h 526322"/>
                  <a:gd name="connsiteX1" fmla="*/ 0 w 240495"/>
                  <a:gd name="connsiteY1" fmla="*/ 14682 h 526322"/>
                  <a:gd name="connsiteX2" fmla="*/ 0 w 240495"/>
                  <a:gd name="connsiteY2" fmla="*/ 526322 h 526322"/>
                  <a:gd name="connsiteX0" fmla="*/ 240495 w 240495"/>
                  <a:gd name="connsiteY0" fmla="*/ 0 h 526322"/>
                  <a:gd name="connsiteX1" fmla="*/ 2 w 240495"/>
                  <a:gd name="connsiteY1" fmla="*/ 151937 h 526322"/>
                  <a:gd name="connsiteX2" fmla="*/ 0 w 240495"/>
                  <a:gd name="connsiteY2" fmla="*/ 526322 h 526322"/>
                  <a:gd name="connsiteX0" fmla="*/ 240495 w 240495"/>
                  <a:gd name="connsiteY0" fmla="*/ 0 h 526322"/>
                  <a:gd name="connsiteX1" fmla="*/ 239423 w 240495"/>
                  <a:gd name="connsiteY1" fmla="*/ 35636 h 526322"/>
                  <a:gd name="connsiteX2" fmla="*/ 2 w 240495"/>
                  <a:gd name="connsiteY2" fmla="*/ 151937 h 526322"/>
                  <a:gd name="connsiteX3" fmla="*/ 0 w 240495"/>
                  <a:gd name="connsiteY3" fmla="*/ 526322 h 526322"/>
                  <a:gd name="connsiteX0" fmla="*/ 239423 w 239423"/>
                  <a:gd name="connsiteY0" fmla="*/ 0 h 490686"/>
                  <a:gd name="connsiteX1" fmla="*/ 2 w 239423"/>
                  <a:gd name="connsiteY1" fmla="*/ 116301 h 490686"/>
                  <a:gd name="connsiteX2" fmla="*/ 0 w 239423"/>
                  <a:gd name="connsiteY2" fmla="*/ 490686 h 490686"/>
                  <a:gd name="connsiteX0" fmla="*/ 0 w 199244"/>
                  <a:gd name="connsiteY0" fmla="*/ 0 h 552507"/>
                  <a:gd name="connsiteX1" fmla="*/ 199244 w 199244"/>
                  <a:gd name="connsiteY1" fmla="*/ 178122 h 552507"/>
                  <a:gd name="connsiteX2" fmla="*/ 199242 w 199244"/>
                  <a:gd name="connsiteY2" fmla="*/ 552507 h 552507"/>
                  <a:gd name="connsiteX0" fmla="*/ 0 w 199245"/>
                  <a:gd name="connsiteY0" fmla="*/ 0 h 552507"/>
                  <a:gd name="connsiteX1" fmla="*/ 199245 w 199245"/>
                  <a:gd name="connsiteY1" fmla="*/ 192696 h 552507"/>
                  <a:gd name="connsiteX2" fmla="*/ 199242 w 199245"/>
                  <a:gd name="connsiteY2" fmla="*/ 552507 h 552507"/>
                  <a:gd name="connsiteX0" fmla="*/ 0 w 199245"/>
                  <a:gd name="connsiteY0" fmla="*/ 0 h 552507"/>
                  <a:gd name="connsiteX1" fmla="*/ 199245 w 199245"/>
                  <a:gd name="connsiteY1" fmla="*/ 311112 h 552507"/>
                  <a:gd name="connsiteX2" fmla="*/ 199242 w 199245"/>
                  <a:gd name="connsiteY2" fmla="*/ 552507 h 552507"/>
                  <a:gd name="connsiteX0" fmla="*/ 0 w 199244"/>
                  <a:gd name="connsiteY0" fmla="*/ 0 h 552507"/>
                  <a:gd name="connsiteX1" fmla="*/ 199244 w 199244"/>
                  <a:gd name="connsiteY1" fmla="*/ 127408 h 552507"/>
                  <a:gd name="connsiteX2" fmla="*/ 199242 w 199244"/>
                  <a:gd name="connsiteY2" fmla="*/ 552507 h 552507"/>
                  <a:gd name="connsiteX0" fmla="*/ 0 w 199244"/>
                  <a:gd name="connsiteY0" fmla="*/ 0 h 552507"/>
                  <a:gd name="connsiteX1" fmla="*/ 81919 w 199244"/>
                  <a:gd name="connsiteY1" fmla="*/ 0 h 552507"/>
                  <a:gd name="connsiteX2" fmla="*/ 199244 w 199244"/>
                  <a:gd name="connsiteY2" fmla="*/ 127408 h 552507"/>
                  <a:gd name="connsiteX3" fmla="*/ 199242 w 199244"/>
                  <a:gd name="connsiteY3" fmla="*/ 552507 h 552507"/>
                  <a:gd name="connsiteX0" fmla="*/ 0 w 201037"/>
                  <a:gd name="connsiteY0" fmla="*/ 0 h 552507"/>
                  <a:gd name="connsiteX1" fmla="*/ 81919 w 201037"/>
                  <a:gd name="connsiteY1" fmla="*/ 0 h 552507"/>
                  <a:gd name="connsiteX2" fmla="*/ 201037 w 201037"/>
                  <a:gd name="connsiteY2" fmla="*/ 363505 h 552507"/>
                  <a:gd name="connsiteX3" fmla="*/ 199242 w 201037"/>
                  <a:gd name="connsiteY3" fmla="*/ 552507 h 552507"/>
                  <a:gd name="connsiteX0" fmla="*/ 0 w 201037"/>
                  <a:gd name="connsiteY0" fmla="*/ 0 h 552507"/>
                  <a:gd name="connsiteX1" fmla="*/ 81919 w 201037"/>
                  <a:gd name="connsiteY1" fmla="*/ 0 h 552507"/>
                  <a:gd name="connsiteX2" fmla="*/ 201037 w 201037"/>
                  <a:gd name="connsiteY2" fmla="*/ 400912 h 552507"/>
                  <a:gd name="connsiteX3" fmla="*/ 199242 w 201037"/>
                  <a:gd name="connsiteY3" fmla="*/ 552507 h 552507"/>
                  <a:gd name="connsiteX0" fmla="*/ 0 w 201037"/>
                  <a:gd name="connsiteY0" fmla="*/ 0 h 552507"/>
                  <a:gd name="connsiteX1" fmla="*/ 81919 w 201037"/>
                  <a:gd name="connsiteY1" fmla="*/ 0 h 552507"/>
                  <a:gd name="connsiteX2" fmla="*/ 201037 w 201037"/>
                  <a:gd name="connsiteY2" fmla="*/ 400912 h 552507"/>
                  <a:gd name="connsiteX3" fmla="*/ 199242 w 201037"/>
                  <a:gd name="connsiteY3" fmla="*/ 552507 h 552507"/>
                  <a:gd name="connsiteX0" fmla="*/ 0 w 201129"/>
                  <a:gd name="connsiteY0" fmla="*/ 0 h 529249"/>
                  <a:gd name="connsiteX1" fmla="*/ 81919 w 201129"/>
                  <a:gd name="connsiteY1" fmla="*/ 0 h 529249"/>
                  <a:gd name="connsiteX2" fmla="*/ 201037 w 201129"/>
                  <a:gd name="connsiteY2" fmla="*/ 400912 h 529249"/>
                  <a:gd name="connsiteX3" fmla="*/ 201128 w 201129"/>
                  <a:gd name="connsiteY3" fmla="*/ 529249 h 529249"/>
                  <a:gd name="connsiteX0" fmla="*/ 0 w 201129"/>
                  <a:gd name="connsiteY0" fmla="*/ 0 h 529249"/>
                  <a:gd name="connsiteX1" fmla="*/ 65488 w 201129"/>
                  <a:gd name="connsiteY1" fmla="*/ 0 h 529249"/>
                  <a:gd name="connsiteX2" fmla="*/ 201037 w 201129"/>
                  <a:gd name="connsiteY2" fmla="*/ 400912 h 529249"/>
                  <a:gd name="connsiteX3" fmla="*/ 201128 w 201129"/>
                  <a:gd name="connsiteY3" fmla="*/ 529249 h 529249"/>
                  <a:gd name="connsiteX0" fmla="*/ 0 w 201129"/>
                  <a:gd name="connsiteY0" fmla="*/ 0 h 529249"/>
                  <a:gd name="connsiteX1" fmla="*/ 81918 w 201129"/>
                  <a:gd name="connsiteY1" fmla="*/ 0 h 529249"/>
                  <a:gd name="connsiteX2" fmla="*/ 201037 w 201129"/>
                  <a:gd name="connsiteY2" fmla="*/ 400912 h 529249"/>
                  <a:gd name="connsiteX3" fmla="*/ 201128 w 201129"/>
                  <a:gd name="connsiteY3" fmla="*/ 529249 h 529249"/>
                  <a:gd name="connsiteX0" fmla="*/ 0 w 201037"/>
                  <a:gd name="connsiteY0" fmla="*/ 0 h 400912"/>
                  <a:gd name="connsiteX1" fmla="*/ 81918 w 201037"/>
                  <a:gd name="connsiteY1" fmla="*/ 0 h 400912"/>
                  <a:gd name="connsiteX2" fmla="*/ 201037 w 201037"/>
                  <a:gd name="connsiteY2" fmla="*/ 400912 h 400912"/>
                  <a:gd name="connsiteX0" fmla="*/ 0 w 207255"/>
                  <a:gd name="connsiteY0" fmla="*/ 0 h 52480"/>
                  <a:gd name="connsiteX1" fmla="*/ 81918 w 207255"/>
                  <a:gd name="connsiteY1" fmla="*/ 0 h 52480"/>
                  <a:gd name="connsiteX2" fmla="*/ 207255 w 207255"/>
                  <a:gd name="connsiteY2" fmla="*/ 52479 h 52480"/>
                  <a:gd name="connsiteX0" fmla="*/ 0 w 207255"/>
                  <a:gd name="connsiteY0" fmla="*/ 0 h 52478"/>
                  <a:gd name="connsiteX1" fmla="*/ 177463 w 207255"/>
                  <a:gd name="connsiteY1" fmla="*/ 3 h 52478"/>
                  <a:gd name="connsiteX2" fmla="*/ 207255 w 207255"/>
                  <a:gd name="connsiteY2" fmla="*/ 52479 h 52478"/>
                  <a:gd name="connsiteX0" fmla="*/ 0 w 207255"/>
                  <a:gd name="connsiteY0" fmla="*/ 72752 h 125231"/>
                  <a:gd name="connsiteX1" fmla="*/ 1665 w 207255"/>
                  <a:gd name="connsiteY1" fmla="*/ 51 h 125231"/>
                  <a:gd name="connsiteX2" fmla="*/ 177463 w 207255"/>
                  <a:gd name="connsiteY2" fmla="*/ 72755 h 125231"/>
                  <a:gd name="connsiteX3" fmla="*/ 207255 w 207255"/>
                  <a:gd name="connsiteY3" fmla="*/ 125231 h 125231"/>
                  <a:gd name="connsiteX0" fmla="*/ 0 w 207255"/>
                  <a:gd name="connsiteY0" fmla="*/ 72750 h 125229"/>
                  <a:gd name="connsiteX1" fmla="*/ 1665 w 207255"/>
                  <a:gd name="connsiteY1" fmla="*/ 49 h 125229"/>
                  <a:gd name="connsiteX2" fmla="*/ 177462 w 207255"/>
                  <a:gd name="connsiteY2" fmla="*/ 49 h 125229"/>
                  <a:gd name="connsiteX3" fmla="*/ 207255 w 207255"/>
                  <a:gd name="connsiteY3" fmla="*/ 125229 h 125229"/>
                  <a:gd name="connsiteX0" fmla="*/ 0 w 205590"/>
                  <a:gd name="connsiteY0" fmla="*/ 0 h 125180"/>
                  <a:gd name="connsiteX1" fmla="*/ 175797 w 205590"/>
                  <a:gd name="connsiteY1" fmla="*/ 0 h 125180"/>
                  <a:gd name="connsiteX2" fmla="*/ 205590 w 205590"/>
                  <a:gd name="connsiteY2" fmla="*/ 125180 h 125180"/>
                  <a:gd name="connsiteX0" fmla="*/ 0 w 208895"/>
                  <a:gd name="connsiteY0" fmla="*/ 0 h 125179"/>
                  <a:gd name="connsiteX1" fmla="*/ 175797 w 208895"/>
                  <a:gd name="connsiteY1" fmla="*/ 0 h 125179"/>
                  <a:gd name="connsiteX2" fmla="*/ 208895 w 208895"/>
                  <a:gd name="connsiteY2" fmla="*/ 125179 h 125179"/>
                  <a:gd name="connsiteX0" fmla="*/ 0 w 113774"/>
                  <a:gd name="connsiteY0" fmla="*/ 0 h 125180"/>
                  <a:gd name="connsiteX1" fmla="*/ 80676 w 113774"/>
                  <a:gd name="connsiteY1" fmla="*/ 1 h 125180"/>
                  <a:gd name="connsiteX2" fmla="*/ 113774 w 113774"/>
                  <a:gd name="connsiteY2" fmla="*/ 125180 h 125180"/>
                  <a:gd name="connsiteX0" fmla="*/ 0 w 113774"/>
                  <a:gd name="connsiteY0" fmla="*/ 1 h 125181"/>
                  <a:gd name="connsiteX1" fmla="*/ 99657 w 113774"/>
                  <a:gd name="connsiteY1" fmla="*/ 0 h 125181"/>
                  <a:gd name="connsiteX2" fmla="*/ 113774 w 113774"/>
                  <a:gd name="connsiteY2" fmla="*/ 125181 h 1251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13774" h="125181">
                    <a:moveTo>
                      <a:pt x="0" y="1"/>
                    </a:moveTo>
                    <a:lnTo>
                      <a:pt x="99657" y="0"/>
                    </a:lnTo>
                    <a:lnTo>
                      <a:pt x="113774" y="125181"/>
                    </a:lnTo>
                  </a:path>
                </a:pathLst>
              </a:custGeom>
              <a:ln w="19050">
                <a:solidFill>
                  <a:schemeClr val="bg1">
                    <a:alpha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54" name="Straight Connector 553"/>
              <p:cNvCxnSpPr>
                <a:endCxn id="428" idx="2"/>
              </p:cNvCxnSpPr>
              <p:nvPr/>
            </p:nvCxnSpPr>
            <p:spPr bwMode="gray">
              <a:xfrm flipH="1" flipV="1">
                <a:off x="7511578" y="1121817"/>
                <a:ext cx="491" cy="87033"/>
              </a:xfrm>
              <a:prstGeom prst="line">
                <a:avLst/>
              </a:prstGeom>
              <a:ln w="19050">
                <a:solidFill>
                  <a:schemeClr val="bg1">
                    <a:alpha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5" name="Elbow Connector 493"/>
              <p:cNvCxnSpPr>
                <a:stCxn id="382" idx="4"/>
              </p:cNvCxnSpPr>
              <p:nvPr/>
            </p:nvCxnSpPr>
            <p:spPr bwMode="gray">
              <a:xfrm rot="16200000" flipH="1">
                <a:off x="7970705" y="343533"/>
                <a:ext cx="348280" cy="255572"/>
              </a:xfrm>
              <a:prstGeom prst="bentConnector3">
                <a:avLst>
                  <a:gd name="adj1" fmla="val 99421"/>
                </a:avLst>
              </a:prstGeom>
              <a:ln w="19050">
                <a:solidFill>
                  <a:schemeClr val="bg1">
                    <a:alpha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6" name="Straight Connector 555"/>
              <p:cNvCxnSpPr>
                <a:stCxn id="331" idx="6"/>
              </p:cNvCxnSpPr>
              <p:nvPr/>
            </p:nvCxnSpPr>
            <p:spPr bwMode="gray">
              <a:xfrm flipV="1">
                <a:off x="873471" y="5194288"/>
                <a:ext cx="500441" cy="5422"/>
              </a:xfrm>
              <a:prstGeom prst="line">
                <a:avLst/>
              </a:prstGeom>
              <a:ln w="19050">
                <a:solidFill>
                  <a:schemeClr val="bg1">
                    <a:alpha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7" name="Elbow Connector 493"/>
              <p:cNvCxnSpPr>
                <a:stCxn id="357" idx="3"/>
                <a:endCxn id="331" idx="2"/>
              </p:cNvCxnSpPr>
              <p:nvPr/>
            </p:nvCxnSpPr>
            <p:spPr bwMode="gray">
              <a:xfrm>
                <a:off x="269135" y="5093343"/>
                <a:ext cx="469397" cy="106367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chemeClr val="bg1">
                    <a:alpha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8" name="Freeform 557"/>
              <p:cNvSpPr/>
              <p:nvPr/>
            </p:nvSpPr>
            <p:spPr bwMode="gray">
              <a:xfrm rot="10800000" flipH="1" flipV="1">
                <a:off x="8294500" y="3554"/>
                <a:ext cx="102034" cy="438234"/>
              </a:xfrm>
              <a:custGeom>
                <a:avLst/>
                <a:gdLst>
                  <a:gd name="connsiteX0" fmla="*/ 17929 w 2848535"/>
                  <a:gd name="connsiteY0" fmla="*/ 181536 h 199465"/>
                  <a:gd name="connsiteX1" fmla="*/ 320488 w 2848535"/>
                  <a:gd name="connsiteY1" fmla="*/ 181536 h 199465"/>
                  <a:gd name="connsiteX2" fmla="*/ 421341 w 2848535"/>
                  <a:gd name="connsiteY2" fmla="*/ 73959 h 199465"/>
                  <a:gd name="connsiteX3" fmla="*/ 2848535 w 2848535"/>
                  <a:gd name="connsiteY3" fmla="*/ 0 h 199465"/>
                  <a:gd name="connsiteX4" fmla="*/ 2848535 w 2848535"/>
                  <a:gd name="connsiteY4" fmla="*/ 0 h 199465"/>
                  <a:gd name="connsiteX0" fmla="*/ 0 w 2830606"/>
                  <a:gd name="connsiteY0" fmla="*/ 181536 h 199465"/>
                  <a:gd name="connsiteX1" fmla="*/ 302559 w 2830606"/>
                  <a:gd name="connsiteY1" fmla="*/ 181536 h 199465"/>
                  <a:gd name="connsiteX2" fmla="*/ 403412 w 2830606"/>
                  <a:gd name="connsiteY2" fmla="*/ 73959 h 199465"/>
                  <a:gd name="connsiteX3" fmla="*/ 2830606 w 2830606"/>
                  <a:gd name="connsiteY3" fmla="*/ 0 h 199465"/>
                  <a:gd name="connsiteX4" fmla="*/ 2830606 w 2830606"/>
                  <a:gd name="connsiteY4" fmla="*/ 0 h 199465"/>
                  <a:gd name="connsiteX0" fmla="*/ 0 w 2830606"/>
                  <a:gd name="connsiteY0" fmla="*/ 181536 h 181536"/>
                  <a:gd name="connsiteX1" fmla="*/ 302559 w 2830606"/>
                  <a:gd name="connsiteY1" fmla="*/ 181536 h 181536"/>
                  <a:gd name="connsiteX2" fmla="*/ 403412 w 2830606"/>
                  <a:gd name="connsiteY2" fmla="*/ 73959 h 181536"/>
                  <a:gd name="connsiteX3" fmla="*/ 2830606 w 2830606"/>
                  <a:gd name="connsiteY3" fmla="*/ 0 h 181536"/>
                  <a:gd name="connsiteX4" fmla="*/ 2830606 w 2830606"/>
                  <a:gd name="connsiteY4" fmla="*/ 0 h 181536"/>
                  <a:gd name="connsiteX0" fmla="*/ 0 w 2830606"/>
                  <a:gd name="connsiteY0" fmla="*/ 181536 h 181536"/>
                  <a:gd name="connsiteX1" fmla="*/ 302559 w 2830606"/>
                  <a:gd name="connsiteY1" fmla="*/ 181536 h 181536"/>
                  <a:gd name="connsiteX2" fmla="*/ 403412 w 2830606"/>
                  <a:gd name="connsiteY2" fmla="*/ 73959 h 181536"/>
                  <a:gd name="connsiteX3" fmla="*/ 2830606 w 2830606"/>
                  <a:gd name="connsiteY3" fmla="*/ 0 h 181536"/>
                  <a:gd name="connsiteX4" fmla="*/ 2830606 w 2830606"/>
                  <a:gd name="connsiteY4" fmla="*/ 0 h 181536"/>
                  <a:gd name="connsiteX0" fmla="*/ 0 w 2830606"/>
                  <a:gd name="connsiteY0" fmla="*/ 181536 h 181536"/>
                  <a:gd name="connsiteX1" fmla="*/ 302559 w 2830606"/>
                  <a:gd name="connsiteY1" fmla="*/ 181536 h 181536"/>
                  <a:gd name="connsiteX2" fmla="*/ 477371 w 2830606"/>
                  <a:gd name="connsiteY2" fmla="*/ 15688 h 181536"/>
                  <a:gd name="connsiteX3" fmla="*/ 2830606 w 2830606"/>
                  <a:gd name="connsiteY3" fmla="*/ 0 h 181536"/>
                  <a:gd name="connsiteX4" fmla="*/ 2830606 w 2830606"/>
                  <a:gd name="connsiteY4" fmla="*/ 0 h 181536"/>
                  <a:gd name="connsiteX0" fmla="*/ 0 w 2830606"/>
                  <a:gd name="connsiteY0" fmla="*/ 181536 h 181536"/>
                  <a:gd name="connsiteX1" fmla="*/ 302559 w 2830606"/>
                  <a:gd name="connsiteY1" fmla="*/ 181536 h 181536"/>
                  <a:gd name="connsiteX2" fmla="*/ 477371 w 2830606"/>
                  <a:gd name="connsiteY2" fmla="*/ 15688 h 181536"/>
                  <a:gd name="connsiteX3" fmla="*/ 2830606 w 2830606"/>
                  <a:gd name="connsiteY3" fmla="*/ 0 h 181536"/>
                  <a:gd name="connsiteX4" fmla="*/ 2810436 w 2830606"/>
                  <a:gd name="connsiteY4" fmla="*/ 13447 h 181536"/>
                  <a:gd name="connsiteX0" fmla="*/ 0 w 2830606"/>
                  <a:gd name="connsiteY0" fmla="*/ 186018 h 186018"/>
                  <a:gd name="connsiteX1" fmla="*/ 302559 w 2830606"/>
                  <a:gd name="connsiteY1" fmla="*/ 186018 h 186018"/>
                  <a:gd name="connsiteX2" fmla="*/ 477371 w 2830606"/>
                  <a:gd name="connsiteY2" fmla="*/ 0 h 186018"/>
                  <a:gd name="connsiteX3" fmla="*/ 2830606 w 2830606"/>
                  <a:gd name="connsiteY3" fmla="*/ 4482 h 186018"/>
                  <a:gd name="connsiteX4" fmla="*/ 2810436 w 2830606"/>
                  <a:gd name="connsiteY4" fmla="*/ 17929 h 186018"/>
                  <a:gd name="connsiteX0" fmla="*/ 0 w 2830606"/>
                  <a:gd name="connsiteY0" fmla="*/ 186018 h 186018"/>
                  <a:gd name="connsiteX1" fmla="*/ 302559 w 2830606"/>
                  <a:gd name="connsiteY1" fmla="*/ 186018 h 186018"/>
                  <a:gd name="connsiteX2" fmla="*/ 477371 w 2830606"/>
                  <a:gd name="connsiteY2" fmla="*/ 0 h 186018"/>
                  <a:gd name="connsiteX3" fmla="*/ 2830606 w 2830606"/>
                  <a:gd name="connsiteY3" fmla="*/ 4482 h 186018"/>
                  <a:gd name="connsiteX0" fmla="*/ 0 w 3211606"/>
                  <a:gd name="connsiteY0" fmla="*/ 0 h 567018"/>
                  <a:gd name="connsiteX1" fmla="*/ 683559 w 3211606"/>
                  <a:gd name="connsiteY1" fmla="*/ 567018 h 567018"/>
                  <a:gd name="connsiteX2" fmla="*/ 858371 w 3211606"/>
                  <a:gd name="connsiteY2" fmla="*/ 381000 h 567018"/>
                  <a:gd name="connsiteX3" fmla="*/ 3211606 w 3211606"/>
                  <a:gd name="connsiteY3" fmla="*/ 385482 h 567018"/>
                  <a:gd name="connsiteX0" fmla="*/ 0 w 3211606"/>
                  <a:gd name="connsiteY0" fmla="*/ 0 h 385482"/>
                  <a:gd name="connsiteX1" fmla="*/ 0 w 3211606"/>
                  <a:gd name="connsiteY1" fmla="*/ 228600 h 385482"/>
                  <a:gd name="connsiteX2" fmla="*/ 858371 w 3211606"/>
                  <a:gd name="connsiteY2" fmla="*/ 381000 h 385482"/>
                  <a:gd name="connsiteX3" fmla="*/ 3211606 w 3211606"/>
                  <a:gd name="connsiteY3" fmla="*/ 385482 h 385482"/>
                  <a:gd name="connsiteX0" fmla="*/ 0 w 3211606"/>
                  <a:gd name="connsiteY0" fmla="*/ 0 h 385482"/>
                  <a:gd name="connsiteX1" fmla="*/ 0 w 3211606"/>
                  <a:gd name="connsiteY1" fmla="*/ 228600 h 385482"/>
                  <a:gd name="connsiteX2" fmla="*/ 914400 w 3211606"/>
                  <a:gd name="connsiteY2" fmla="*/ 228600 h 385482"/>
                  <a:gd name="connsiteX3" fmla="*/ 3211606 w 3211606"/>
                  <a:gd name="connsiteY3" fmla="*/ 385482 h 385482"/>
                  <a:gd name="connsiteX0" fmla="*/ 0 w 914400"/>
                  <a:gd name="connsiteY0" fmla="*/ 0 h 381000"/>
                  <a:gd name="connsiteX1" fmla="*/ 0 w 914400"/>
                  <a:gd name="connsiteY1" fmla="*/ 228600 h 381000"/>
                  <a:gd name="connsiteX2" fmla="*/ 914400 w 914400"/>
                  <a:gd name="connsiteY2" fmla="*/ 228600 h 381000"/>
                  <a:gd name="connsiteX3" fmla="*/ 914400 w 914400"/>
                  <a:gd name="connsiteY3" fmla="*/ 381000 h 381000"/>
                  <a:gd name="connsiteX0" fmla="*/ 0 w 914400"/>
                  <a:gd name="connsiteY0" fmla="*/ 0 h 471678"/>
                  <a:gd name="connsiteX1" fmla="*/ 0 w 914400"/>
                  <a:gd name="connsiteY1" fmla="*/ 228600 h 471678"/>
                  <a:gd name="connsiteX2" fmla="*/ 914400 w 914400"/>
                  <a:gd name="connsiteY2" fmla="*/ 228600 h 471678"/>
                  <a:gd name="connsiteX3" fmla="*/ 891540 w 914400"/>
                  <a:gd name="connsiteY3" fmla="*/ 471678 h 471678"/>
                  <a:gd name="connsiteX0" fmla="*/ 0 w 891540"/>
                  <a:gd name="connsiteY0" fmla="*/ 0 h 471678"/>
                  <a:gd name="connsiteX1" fmla="*/ 0 w 891540"/>
                  <a:gd name="connsiteY1" fmla="*/ 228600 h 471678"/>
                  <a:gd name="connsiteX2" fmla="*/ 643890 w 891540"/>
                  <a:gd name="connsiteY2" fmla="*/ 267462 h 471678"/>
                  <a:gd name="connsiteX3" fmla="*/ 891540 w 891540"/>
                  <a:gd name="connsiteY3" fmla="*/ 471678 h 471678"/>
                  <a:gd name="connsiteX0" fmla="*/ 0 w 891540"/>
                  <a:gd name="connsiteY0" fmla="*/ 0 h 471678"/>
                  <a:gd name="connsiteX1" fmla="*/ 26670 w 891540"/>
                  <a:gd name="connsiteY1" fmla="*/ 257746 h 471678"/>
                  <a:gd name="connsiteX2" fmla="*/ 643890 w 891540"/>
                  <a:gd name="connsiteY2" fmla="*/ 267462 h 471678"/>
                  <a:gd name="connsiteX3" fmla="*/ 891540 w 891540"/>
                  <a:gd name="connsiteY3" fmla="*/ 471678 h 471678"/>
                  <a:gd name="connsiteX0" fmla="*/ 0 w 891540"/>
                  <a:gd name="connsiteY0" fmla="*/ 0 h 471678"/>
                  <a:gd name="connsiteX1" fmla="*/ 7620 w 891540"/>
                  <a:gd name="connsiteY1" fmla="*/ 267461 h 471678"/>
                  <a:gd name="connsiteX2" fmla="*/ 643890 w 891540"/>
                  <a:gd name="connsiteY2" fmla="*/ 267462 h 471678"/>
                  <a:gd name="connsiteX3" fmla="*/ 891540 w 891540"/>
                  <a:gd name="connsiteY3" fmla="*/ 471678 h 471678"/>
                  <a:gd name="connsiteX0" fmla="*/ 0 w 883920"/>
                  <a:gd name="connsiteY0" fmla="*/ 0 h 204217"/>
                  <a:gd name="connsiteX1" fmla="*/ 636270 w 883920"/>
                  <a:gd name="connsiteY1" fmla="*/ 1 h 204217"/>
                  <a:gd name="connsiteX2" fmla="*/ 883920 w 883920"/>
                  <a:gd name="connsiteY2" fmla="*/ 204217 h 204217"/>
                  <a:gd name="connsiteX0" fmla="*/ 0 w 883920"/>
                  <a:gd name="connsiteY0" fmla="*/ 0 h 204217"/>
                  <a:gd name="connsiteX1" fmla="*/ 557948 w 883920"/>
                  <a:gd name="connsiteY1" fmla="*/ 1 h 204217"/>
                  <a:gd name="connsiteX2" fmla="*/ 883920 w 883920"/>
                  <a:gd name="connsiteY2" fmla="*/ 204217 h 204217"/>
                  <a:gd name="connsiteX0" fmla="*/ 0 w 788308"/>
                  <a:gd name="connsiteY0" fmla="*/ 0 h 309556"/>
                  <a:gd name="connsiteX1" fmla="*/ 557948 w 788308"/>
                  <a:gd name="connsiteY1" fmla="*/ 1 h 309556"/>
                  <a:gd name="connsiteX2" fmla="*/ 788308 w 788308"/>
                  <a:gd name="connsiteY2" fmla="*/ 309556 h 309556"/>
                  <a:gd name="connsiteX0" fmla="*/ 0 w 788308"/>
                  <a:gd name="connsiteY0" fmla="*/ 0 h 309556"/>
                  <a:gd name="connsiteX1" fmla="*/ 451372 w 788308"/>
                  <a:gd name="connsiteY1" fmla="*/ 0 h 309556"/>
                  <a:gd name="connsiteX2" fmla="*/ 788308 w 788308"/>
                  <a:gd name="connsiteY2" fmla="*/ 309556 h 309556"/>
                  <a:gd name="connsiteX0" fmla="*/ 0 w 788308"/>
                  <a:gd name="connsiteY0" fmla="*/ 0 h 309556"/>
                  <a:gd name="connsiteX1" fmla="*/ 451372 w 788308"/>
                  <a:gd name="connsiteY1" fmla="*/ 0 h 309556"/>
                  <a:gd name="connsiteX2" fmla="*/ 788308 w 788308"/>
                  <a:gd name="connsiteY2" fmla="*/ 135461 h 309556"/>
                  <a:gd name="connsiteX3" fmla="*/ 788308 w 788308"/>
                  <a:gd name="connsiteY3" fmla="*/ 309556 h 309556"/>
                  <a:gd name="connsiteX0" fmla="*/ 0 w 788308"/>
                  <a:gd name="connsiteY0" fmla="*/ 0 h 822004"/>
                  <a:gd name="connsiteX1" fmla="*/ 451372 w 788308"/>
                  <a:gd name="connsiteY1" fmla="*/ 0 h 822004"/>
                  <a:gd name="connsiteX2" fmla="*/ 788308 w 788308"/>
                  <a:gd name="connsiteY2" fmla="*/ 135461 h 822004"/>
                  <a:gd name="connsiteX3" fmla="*/ 788308 w 788308"/>
                  <a:gd name="connsiteY3" fmla="*/ 822004 h 822004"/>
                  <a:gd name="connsiteX0" fmla="*/ 0 w 788308"/>
                  <a:gd name="connsiteY0" fmla="*/ 2 h 822006"/>
                  <a:gd name="connsiteX1" fmla="*/ 230883 w 788308"/>
                  <a:gd name="connsiteY1" fmla="*/ 0 h 822006"/>
                  <a:gd name="connsiteX2" fmla="*/ 451372 w 788308"/>
                  <a:gd name="connsiteY2" fmla="*/ 2 h 822006"/>
                  <a:gd name="connsiteX3" fmla="*/ 788308 w 788308"/>
                  <a:gd name="connsiteY3" fmla="*/ 135463 h 822006"/>
                  <a:gd name="connsiteX4" fmla="*/ 788308 w 788308"/>
                  <a:gd name="connsiteY4" fmla="*/ 822006 h 822006"/>
                  <a:gd name="connsiteX0" fmla="*/ 1 w 557426"/>
                  <a:gd name="connsiteY0" fmla="*/ 0 h 822006"/>
                  <a:gd name="connsiteX1" fmla="*/ 220490 w 557426"/>
                  <a:gd name="connsiteY1" fmla="*/ 2 h 822006"/>
                  <a:gd name="connsiteX2" fmla="*/ 557426 w 557426"/>
                  <a:gd name="connsiteY2" fmla="*/ 135463 h 822006"/>
                  <a:gd name="connsiteX3" fmla="*/ 557426 w 557426"/>
                  <a:gd name="connsiteY3" fmla="*/ 822006 h 822006"/>
                  <a:gd name="connsiteX0" fmla="*/ -1 w 336935"/>
                  <a:gd name="connsiteY0" fmla="*/ 0 h 822004"/>
                  <a:gd name="connsiteX1" fmla="*/ 336935 w 336935"/>
                  <a:gd name="connsiteY1" fmla="*/ 135461 h 822004"/>
                  <a:gd name="connsiteX2" fmla="*/ 336935 w 336935"/>
                  <a:gd name="connsiteY2" fmla="*/ 822004 h 822004"/>
                  <a:gd name="connsiteX0" fmla="*/ 1 w 343857"/>
                  <a:gd name="connsiteY0" fmla="*/ 0 h 822004"/>
                  <a:gd name="connsiteX1" fmla="*/ 336937 w 343857"/>
                  <a:gd name="connsiteY1" fmla="*/ 135461 h 822004"/>
                  <a:gd name="connsiteX2" fmla="*/ 343857 w 343857"/>
                  <a:gd name="connsiteY2" fmla="*/ 750610 h 822004"/>
                  <a:gd name="connsiteX3" fmla="*/ 336937 w 343857"/>
                  <a:gd name="connsiteY3" fmla="*/ 822004 h 822004"/>
                  <a:gd name="connsiteX0" fmla="*/ -1 w 343855"/>
                  <a:gd name="connsiteY0" fmla="*/ 0 h 750610"/>
                  <a:gd name="connsiteX1" fmla="*/ 336935 w 343855"/>
                  <a:gd name="connsiteY1" fmla="*/ 135461 h 750610"/>
                  <a:gd name="connsiteX2" fmla="*/ 343855 w 343855"/>
                  <a:gd name="connsiteY2" fmla="*/ 750610 h 750610"/>
                  <a:gd name="connsiteX3" fmla="*/ 13842 w 343855"/>
                  <a:gd name="connsiteY3" fmla="*/ 749418 h 750610"/>
                  <a:gd name="connsiteX0" fmla="*/ 1 w 339243"/>
                  <a:gd name="connsiteY0" fmla="*/ 0 h 750610"/>
                  <a:gd name="connsiteX1" fmla="*/ 336937 w 339243"/>
                  <a:gd name="connsiteY1" fmla="*/ 135461 h 750610"/>
                  <a:gd name="connsiteX2" fmla="*/ 330023 w 339243"/>
                  <a:gd name="connsiteY2" fmla="*/ 750610 h 750610"/>
                  <a:gd name="connsiteX3" fmla="*/ 13844 w 339243"/>
                  <a:gd name="connsiteY3" fmla="*/ 749418 h 750610"/>
                  <a:gd name="connsiteX0" fmla="*/ 0 w 339243"/>
                  <a:gd name="connsiteY0" fmla="*/ 0 h 750610"/>
                  <a:gd name="connsiteX1" fmla="*/ 336936 w 339243"/>
                  <a:gd name="connsiteY1" fmla="*/ 135461 h 750610"/>
                  <a:gd name="connsiteX2" fmla="*/ 330022 w 339243"/>
                  <a:gd name="connsiteY2" fmla="*/ 750610 h 750610"/>
                  <a:gd name="connsiteX0" fmla="*/ 0 w 339243"/>
                  <a:gd name="connsiteY0" fmla="*/ 0 h 604715"/>
                  <a:gd name="connsiteX1" fmla="*/ 336936 w 339243"/>
                  <a:gd name="connsiteY1" fmla="*/ 135461 h 604715"/>
                  <a:gd name="connsiteX2" fmla="*/ 337770 w 339243"/>
                  <a:gd name="connsiteY2" fmla="*/ 604715 h 604715"/>
                  <a:gd name="connsiteX0" fmla="*/ 0 w 339243"/>
                  <a:gd name="connsiteY0" fmla="*/ 0 h 627717"/>
                  <a:gd name="connsiteX1" fmla="*/ 336936 w 339243"/>
                  <a:gd name="connsiteY1" fmla="*/ 135461 h 627717"/>
                  <a:gd name="connsiteX2" fmla="*/ 258169 w 339243"/>
                  <a:gd name="connsiteY2" fmla="*/ 627717 h 627717"/>
                  <a:gd name="connsiteX0" fmla="*/ 0 w 336936"/>
                  <a:gd name="connsiteY0" fmla="*/ 0 h 627717"/>
                  <a:gd name="connsiteX1" fmla="*/ 336936 w 336936"/>
                  <a:gd name="connsiteY1" fmla="*/ 135461 h 627717"/>
                  <a:gd name="connsiteX2" fmla="*/ 258169 w 336936"/>
                  <a:gd name="connsiteY2" fmla="*/ 627717 h 627717"/>
                  <a:gd name="connsiteX0" fmla="*/ 0 w 336936"/>
                  <a:gd name="connsiteY0" fmla="*/ 0 h 627717"/>
                  <a:gd name="connsiteX1" fmla="*/ 336936 w 336936"/>
                  <a:gd name="connsiteY1" fmla="*/ 135461 h 627717"/>
                  <a:gd name="connsiteX2" fmla="*/ 141489 w 336936"/>
                  <a:gd name="connsiteY2" fmla="*/ 560671 h 627717"/>
                  <a:gd name="connsiteX3" fmla="*/ 258169 w 336936"/>
                  <a:gd name="connsiteY3" fmla="*/ 627717 h 627717"/>
                  <a:gd name="connsiteX0" fmla="*/ 0 w 258169"/>
                  <a:gd name="connsiteY0" fmla="*/ 0 h 627717"/>
                  <a:gd name="connsiteX1" fmla="*/ 141489 w 258169"/>
                  <a:gd name="connsiteY1" fmla="*/ 63723 h 627717"/>
                  <a:gd name="connsiteX2" fmla="*/ 141489 w 258169"/>
                  <a:gd name="connsiteY2" fmla="*/ 560671 h 627717"/>
                  <a:gd name="connsiteX3" fmla="*/ 258169 w 258169"/>
                  <a:gd name="connsiteY3" fmla="*/ 627717 h 627717"/>
                  <a:gd name="connsiteX0" fmla="*/ 0 w 258169"/>
                  <a:gd name="connsiteY0" fmla="*/ 0 h 627717"/>
                  <a:gd name="connsiteX1" fmla="*/ 141489 w 258169"/>
                  <a:gd name="connsiteY1" fmla="*/ 63723 h 627717"/>
                  <a:gd name="connsiteX2" fmla="*/ 251366 w 258169"/>
                  <a:gd name="connsiteY2" fmla="*/ 328917 h 627717"/>
                  <a:gd name="connsiteX3" fmla="*/ 258169 w 258169"/>
                  <a:gd name="connsiteY3" fmla="*/ 627717 h 627717"/>
                  <a:gd name="connsiteX0" fmla="*/ 0 w 339850"/>
                  <a:gd name="connsiteY0" fmla="*/ 0 h 627717"/>
                  <a:gd name="connsiteX1" fmla="*/ 339850 w 339850"/>
                  <a:gd name="connsiteY1" fmla="*/ 79847 h 627717"/>
                  <a:gd name="connsiteX2" fmla="*/ 251366 w 339850"/>
                  <a:gd name="connsiteY2" fmla="*/ 328917 h 627717"/>
                  <a:gd name="connsiteX3" fmla="*/ 258169 w 339850"/>
                  <a:gd name="connsiteY3" fmla="*/ 627717 h 627717"/>
                  <a:gd name="connsiteX0" fmla="*/ 0 w 175896"/>
                  <a:gd name="connsiteY0" fmla="*/ 0 h 603744"/>
                  <a:gd name="connsiteX1" fmla="*/ 175896 w 175896"/>
                  <a:gd name="connsiteY1" fmla="*/ 55874 h 603744"/>
                  <a:gd name="connsiteX2" fmla="*/ 87412 w 175896"/>
                  <a:gd name="connsiteY2" fmla="*/ 304944 h 603744"/>
                  <a:gd name="connsiteX3" fmla="*/ 94215 w 175896"/>
                  <a:gd name="connsiteY3" fmla="*/ 603744 h 603744"/>
                  <a:gd name="connsiteX0" fmla="*/ 88484 w 88484"/>
                  <a:gd name="connsiteY0" fmla="*/ 0 h 547870"/>
                  <a:gd name="connsiteX1" fmla="*/ 0 w 88484"/>
                  <a:gd name="connsiteY1" fmla="*/ 249070 h 547870"/>
                  <a:gd name="connsiteX2" fmla="*/ 6803 w 88484"/>
                  <a:gd name="connsiteY2" fmla="*/ 547870 h 547870"/>
                  <a:gd name="connsiteX0" fmla="*/ 88485 w 88485"/>
                  <a:gd name="connsiteY0" fmla="*/ 0 h 547870"/>
                  <a:gd name="connsiteX1" fmla="*/ 0 w 88485"/>
                  <a:gd name="connsiteY1" fmla="*/ 68995 h 547870"/>
                  <a:gd name="connsiteX2" fmla="*/ 6804 w 88485"/>
                  <a:gd name="connsiteY2" fmla="*/ 547870 h 547870"/>
                  <a:gd name="connsiteX0" fmla="*/ 94824 w 94824"/>
                  <a:gd name="connsiteY0" fmla="*/ 0 h 547870"/>
                  <a:gd name="connsiteX1" fmla="*/ 6339 w 94824"/>
                  <a:gd name="connsiteY1" fmla="*/ 68995 h 547870"/>
                  <a:gd name="connsiteX2" fmla="*/ 0 w 94824"/>
                  <a:gd name="connsiteY2" fmla="*/ 547870 h 547870"/>
                  <a:gd name="connsiteX0" fmla="*/ 94825 w 94825"/>
                  <a:gd name="connsiteY0" fmla="*/ 0 h 547870"/>
                  <a:gd name="connsiteX1" fmla="*/ 0 w 94825"/>
                  <a:gd name="connsiteY1" fmla="*/ 68995 h 547870"/>
                  <a:gd name="connsiteX2" fmla="*/ 1 w 94825"/>
                  <a:gd name="connsiteY2" fmla="*/ 547870 h 547870"/>
                  <a:gd name="connsiteX0" fmla="*/ 170566 w 170566"/>
                  <a:gd name="connsiteY0" fmla="*/ 0 h 547871"/>
                  <a:gd name="connsiteX1" fmla="*/ 0 w 170566"/>
                  <a:gd name="connsiteY1" fmla="*/ 68996 h 547871"/>
                  <a:gd name="connsiteX2" fmla="*/ 1 w 170566"/>
                  <a:gd name="connsiteY2" fmla="*/ 547871 h 547871"/>
                  <a:gd name="connsiteX0" fmla="*/ 170565 w 170565"/>
                  <a:gd name="connsiteY0" fmla="*/ 0 h 547871"/>
                  <a:gd name="connsiteX1" fmla="*/ 1 w 170565"/>
                  <a:gd name="connsiteY1" fmla="*/ 21548 h 547871"/>
                  <a:gd name="connsiteX2" fmla="*/ 0 w 170565"/>
                  <a:gd name="connsiteY2" fmla="*/ 547871 h 547871"/>
                  <a:gd name="connsiteX0" fmla="*/ 170565 w 170565"/>
                  <a:gd name="connsiteY0" fmla="*/ 0 h 547871"/>
                  <a:gd name="connsiteX1" fmla="*/ 0 w 170565"/>
                  <a:gd name="connsiteY1" fmla="*/ 36231 h 547871"/>
                  <a:gd name="connsiteX2" fmla="*/ 0 w 170565"/>
                  <a:gd name="connsiteY2" fmla="*/ 547871 h 547871"/>
                  <a:gd name="connsiteX0" fmla="*/ 240495 w 240495"/>
                  <a:gd name="connsiteY0" fmla="*/ 0 h 526322"/>
                  <a:gd name="connsiteX1" fmla="*/ 0 w 240495"/>
                  <a:gd name="connsiteY1" fmla="*/ 14682 h 526322"/>
                  <a:gd name="connsiteX2" fmla="*/ 0 w 240495"/>
                  <a:gd name="connsiteY2" fmla="*/ 526322 h 526322"/>
                  <a:gd name="connsiteX0" fmla="*/ 240495 w 240495"/>
                  <a:gd name="connsiteY0" fmla="*/ 0 h 526322"/>
                  <a:gd name="connsiteX1" fmla="*/ 2 w 240495"/>
                  <a:gd name="connsiteY1" fmla="*/ 151937 h 526322"/>
                  <a:gd name="connsiteX2" fmla="*/ 0 w 240495"/>
                  <a:gd name="connsiteY2" fmla="*/ 526322 h 526322"/>
                  <a:gd name="connsiteX0" fmla="*/ 240495 w 240495"/>
                  <a:gd name="connsiteY0" fmla="*/ 0 h 526322"/>
                  <a:gd name="connsiteX1" fmla="*/ 239423 w 240495"/>
                  <a:gd name="connsiteY1" fmla="*/ 35636 h 526322"/>
                  <a:gd name="connsiteX2" fmla="*/ 2 w 240495"/>
                  <a:gd name="connsiteY2" fmla="*/ 151937 h 526322"/>
                  <a:gd name="connsiteX3" fmla="*/ 0 w 240495"/>
                  <a:gd name="connsiteY3" fmla="*/ 526322 h 526322"/>
                  <a:gd name="connsiteX0" fmla="*/ 239423 w 239423"/>
                  <a:gd name="connsiteY0" fmla="*/ 0 h 490686"/>
                  <a:gd name="connsiteX1" fmla="*/ 2 w 239423"/>
                  <a:gd name="connsiteY1" fmla="*/ 116301 h 490686"/>
                  <a:gd name="connsiteX2" fmla="*/ 0 w 239423"/>
                  <a:gd name="connsiteY2" fmla="*/ 490686 h 490686"/>
                  <a:gd name="connsiteX0" fmla="*/ 0 w 199244"/>
                  <a:gd name="connsiteY0" fmla="*/ 0 h 552507"/>
                  <a:gd name="connsiteX1" fmla="*/ 199244 w 199244"/>
                  <a:gd name="connsiteY1" fmla="*/ 178122 h 552507"/>
                  <a:gd name="connsiteX2" fmla="*/ 199242 w 199244"/>
                  <a:gd name="connsiteY2" fmla="*/ 552507 h 552507"/>
                  <a:gd name="connsiteX0" fmla="*/ 0 w 199245"/>
                  <a:gd name="connsiteY0" fmla="*/ 0 h 552507"/>
                  <a:gd name="connsiteX1" fmla="*/ 199245 w 199245"/>
                  <a:gd name="connsiteY1" fmla="*/ 192696 h 552507"/>
                  <a:gd name="connsiteX2" fmla="*/ 199242 w 199245"/>
                  <a:gd name="connsiteY2" fmla="*/ 552507 h 552507"/>
                  <a:gd name="connsiteX0" fmla="*/ 0 w 199245"/>
                  <a:gd name="connsiteY0" fmla="*/ 0 h 552507"/>
                  <a:gd name="connsiteX1" fmla="*/ 199245 w 199245"/>
                  <a:gd name="connsiteY1" fmla="*/ 311112 h 552507"/>
                  <a:gd name="connsiteX2" fmla="*/ 199242 w 199245"/>
                  <a:gd name="connsiteY2" fmla="*/ 552507 h 552507"/>
                  <a:gd name="connsiteX0" fmla="*/ 0 w 199244"/>
                  <a:gd name="connsiteY0" fmla="*/ 0 h 552507"/>
                  <a:gd name="connsiteX1" fmla="*/ 199244 w 199244"/>
                  <a:gd name="connsiteY1" fmla="*/ 127408 h 552507"/>
                  <a:gd name="connsiteX2" fmla="*/ 199242 w 199244"/>
                  <a:gd name="connsiteY2" fmla="*/ 552507 h 552507"/>
                  <a:gd name="connsiteX0" fmla="*/ 0 w 199244"/>
                  <a:gd name="connsiteY0" fmla="*/ 0 h 552507"/>
                  <a:gd name="connsiteX1" fmla="*/ 81919 w 199244"/>
                  <a:gd name="connsiteY1" fmla="*/ 0 h 552507"/>
                  <a:gd name="connsiteX2" fmla="*/ 199244 w 199244"/>
                  <a:gd name="connsiteY2" fmla="*/ 127408 h 552507"/>
                  <a:gd name="connsiteX3" fmla="*/ 199242 w 199244"/>
                  <a:gd name="connsiteY3" fmla="*/ 552507 h 552507"/>
                  <a:gd name="connsiteX0" fmla="*/ 0 w 201037"/>
                  <a:gd name="connsiteY0" fmla="*/ 0 h 552507"/>
                  <a:gd name="connsiteX1" fmla="*/ 81919 w 201037"/>
                  <a:gd name="connsiteY1" fmla="*/ 0 h 552507"/>
                  <a:gd name="connsiteX2" fmla="*/ 201037 w 201037"/>
                  <a:gd name="connsiteY2" fmla="*/ 363505 h 552507"/>
                  <a:gd name="connsiteX3" fmla="*/ 199242 w 201037"/>
                  <a:gd name="connsiteY3" fmla="*/ 552507 h 552507"/>
                  <a:gd name="connsiteX0" fmla="*/ 0 w 201037"/>
                  <a:gd name="connsiteY0" fmla="*/ 0 h 552507"/>
                  <a:gd name="connsiteX1" fmla="*/ 81919 w 201037"/>
                  <a:gd name="connsiteY1" fmla="*/ 0 h 552507"/>
                  <a:gd name="connsiteX2" fmla="*/ 201037 w 201037"/>
                  <a:gd name="connsiteY2" fmla="*/ 400912 h 552507"/>
                  <a:gd name="connsiteX3" fmla="*/ 199242 w 201037"/>
                  <a:gd name="connsiteY3" fmla="*/ 552507 h 552507"/>
                  <a:gd name="connsiteX0" fmla="*/ 0 w 201037"/>
                  <a:gd name="connsiteY0" fmla="*/ 0 h 552507"/>
                  <a:gd name="connsiteX1" fmla="*/ 81919 w 201037"/>
                  <a:gd name="connsiteY1" fmla="*/ 0 h 552507"/>
                  <a:gd name="connsiteX2" fmla="*/ 201037 w 201037"/>
                  <a:gd name="connsiteY2" fmla="*/ 400912 h 552507"/>
                  <a:gd name="connsiteX3" fmla="*/ 199242 w 201037"/>
                  <a:gd name="connsiteY3" fmla="*/ 552507 h 552507"/>
                  <a:gd name="connsiteX0" fmla="*/ 0 w 201129"/>
                  <a:gd name="connsiteY0" fmla="*/ 0 h 529249"/>
                  <a:gd name="connsiteX1" fmla="*/ 81919 w 201129"/>
                  <a:gd name="connsiteY1" fmla="*/ 0 h 529249"/>
                  <a:gd name="connsiteX2" fmla="*/ 201037 w 201129"/>
                  <a:gd name="connsiteY2" fmla="*/ 400912 h 529249"/>
                  <a:gd name="connsiteX3" fmla="*/ 201128 w 201129"/>
                  <a:gd name="connsiteY3" fmla="*/ 529249 h 529249"/>
                  <a:gd name="connsiteX0" fmla="*/ 0 w 201129"/>
                  <a:gd name="connsiteY0" fmla="*/ 0 h 529249"/>
                  <a:gd name="connsiteX1" fmla="*/ 65488 w 201129"/>
                  <a:gd name="connsiteY1" fmla="*/ 0 h 529249"/>
                  <a:gd name="connsiteX2" fmla="*/ 201037 w 201129"/>
                  <a:gd name="connsiteY2" fmla="*/ 400912 h 529249"/>
                  <a:gd name="connsiteX3" fmla="*/ 201128 w 201129"/>
                  <a:gd name="connsiteY3" fmla="*/ 529249 h 529249"/>
                  <a:gd name="connsiteX0" fmla="*/ 0 w 201129"/>
                  <a:gd name="connsiteY0" fmla="*/ 0 h 529249"/>
                  <a:gd name="connsiteX1" fmla="*/ 81918 w 201129"/>
                  <a:gd name="connsiteY1" fmla="*/ 0 h 529249"/>
                  <a:gd name="connsiteX2" fmla="*/ 201037 w 201129"/>
                  <a:gd name="connsiteY2" fmla="*/ 400912 h 529249"/>
                  <a:gd name="connsiteX3" fmla="*/ 201128 w 201129"/>
                  <a:gd name="connsiteY3" fmla="*/ 529249 h 529249"/>
                  <a:gd name="connsiteX0" fmla="*/ 0 w 201037"/>
                  <a:gd name="connsiteY0" fmla="*/ 0 h 400912"/>
                  <a:gd name="connsiteX1" fmla="*/ 81918 w 201037"/>
                  <a:gd name="connsiteY1" fmla="*/ 0 h 400912"/>
                  <a:gd name="connsiteX2" fmla="*/ 201037 w 201037"/>
                  <a:gd name="connsiteY2" fmla="*/ 400912 h 400912"/>
                  <a:gd name="connsiteX0" fmla="*/ 0 w 207255"/>
                  <a:gd name="connsiteY0" fmla="*/ 0 h 52480"/>
                  <a:gd name="connsiteX1" fmla="*/ 81918 w 207255"/>
                  <a:gd name="connsiteY1" fmla="*/ 0 h 52480"/>
                  <a:gd name="connsiteX2" fmla="*/ 207255 w 207255"/>
                  <a:gd name="connsiteY2" fmla="*/ 52479 h 52480"/>
                  <a:gd name="connsiteX0" fmla="*/ 0 w 207255"/>
                  <a:gd name="connsiteY0" fmla="*/ 0 h 52478"/>
                  <a:gd name="connsiteX1" fmla="*/ 177463 w 207255"/>
                  <a:gd name="connsiteY1" fmla="*/ 3 h 52478"/>
                  <a:gd name="connsiteX2" fmla="*/ 207255 w 207255"/>
                  <a:gd name="connsiteY2" fmla="*/ 52479 h 52478"/>
                  <a:gd name="connsiteX0" fmla="*/ 0 w 207255"/>
                  <a:gd name="connsiteY0" fmla="*/ 72752 h 125231"/>
                  <a:gd name="connsiteX1" fmla="*/ 1665 w 207255"/>
                  <a:gd name="connsiteY1" fmla="*/ 51 h 125231"/>
                  <a:gd name="connsiteX2" fmla="*/ 177463 w 207255"/>
                  <a:gd name="connsiteY2" fmla="*/ 72755 h 125231"/>
                  <a:gd name="connsiteX3" fmla="*/ 207255 w 207255"/>
                  <a:gd name="connsiteY3" fmla="*/ 125231 h 125231"/>
                  <a:gd name="connsiteX0" fmla="*/ 0 w 207255"/>
                  <a:gd name="connsiteY0" fmla="*/ 72750 h 125229"/>
                  <a:gd name="connsiteX1" fmla="*/ 1665 w 207255"/>
                  <a:gd name="connsiteY1" fmla="*/ 49 h 125229"/>
                  <a:gd name="connsiteX2" fmla="*/ 177462 w 207255"/>
                  <a:gd name="connsiteY2" fmla="*/ 49 h 125229"/>
                  <a:gd name="connsiteX3" fmla="*/ 207255 w 207255"/>
                  <a:gd name="connsiteY3" fmla="*/ 125229 h 125229"/>
                  <a:gd name="connsiteX0" fmla="*/ 0 w 205590"/>
                  <a:gd name="connsiteY0" fmla="*/ 0 h 125180"/>
                  <a:gd name="connsiteX1" fmla="*/ 175797 w 205590"/>
                  <a:gd name="connsiteY1" fmla="*/ 0 h 125180"/>
                  <a:gd name="connsiteX2" fmla="*/ 205590 w 205590"/>
                  <a:gd name="connsiteY2" fmla="*/ 125180 h 125180"/>
                  <a:gd name="connsiteX0" fmla="*/ 0 w 208895"/>
                  <a:gd name="connsiteY0" fmla="*/ 0 h 125179"/>
                  <a:gd name="connsiteX1" fmla="*/ 175797 w 208895"/>
                  <a:gd name="connsiteY1" fmla="*/ 0 h 125179"/>
                  <a:gd name="connsiteX2" fmla="*/ 208895 w 208895"/>
                  <a:gd name="connsiteY2" fmla="*/ 125179 h 125179"/>
                  <a:gd name="connsiteX0" fmla="*/ 0 w 113774"/>
                  <a:gd name="connsiteY0" fmla="*/ 0 h 125180"/>
                  <a:gd name="connsiteX1" fmla="*/ 80676 w 113774"/>
                  <a:gd name="connsiteY1" fmla="*/ 1 h 125180"/>
                  <a:gd name="connsiteX2" fmla="*/ 113774 w 113774"/>
                  <a:gd name="connsiteY2" fmla="*/ 125180 h 125180"/>
                  <a:gd name="connsiteX0" fmla="*/ 0 w 113774"/>
                  <a:gd name="connsiteY0" fmla="*/ 1 h 125181"/>
                  <a:gd name="connsiteX1" fmla="*/ 99657 w 113774"/>
                  <a:gd name="connsiteY1" fmla="*/ 0 h 125181"/>
                  <a:gd name="connsiteX2" fmla="*/ 113774 w 113774"/>
                  <a:gd name="connsiteY2" fmla="*/ 125181 h 125181"/>
                  <a:gd name="connsiteX0" fmla="*/ 0 w 113774"/>
                  <a:gd name="connsiteY0" fmla="*/ 493275 h 618455"/>
                  <a:gd name="connsiteX1" fmla="*/ 99620 w 113774"/>
                  <a:gd name="connsiteY1" fmla="*/ 0 h 618455"/>
                  <a:gd name="connsiteX2" fmla="*/ 99657 w 113774"/>
                  <a:gd name="connsiteY2" fmla="*/ 493274 h 618455"/>
                  <a:gd name="connsiteX3" fmla="*/ 113774 w 113774"/>
                  <a:gd name="connsiteY3" fmla="*/ 618455 h 618455"/>
                  <a:gd name="connsiteX0" fmla="*/ 0 w 14154"/>
                  <a:gd name="connsiteY0" fmla="*/ 0 h 618455"/>
                  <a:gd name="connsiteX1" fmla="*/ 37 w 14154"/>
                  <a:gd name="connsiteY1" fmla="*/ 493274 h 618455"/>
                  <a:gd name="connsiteX2" fmla="*/ 14154 w 14154"/>
                  <a:gd name="connsiteY2" fmla="*/ 618455 h 618455"/>
                  <a:gd name="connsiteX0" fmla="*/ 12 w 14166"/>
                  <a:gd name="connsiteY0" fmla="*/ 0 h 618455"/>
                  <a:gd name="connsiteX1" fmla="*/ 12 w 14166"/>
                  <a:gd name="connsiteY1" fmla="*/ 618455 h 618455"/>
                  <a:gd name="connsiteX2" fmla="*/ 14166 w 14166"/>
                  <a:gd name="connsiteY2" fmla="*/ 618455 h 618455"/>
                  <a:gd name="connsiteX0" fmla="*/ 12 w 96968"/>
                  <a:gd name="connsiteY0" fmla="*/ 0 h 618455"/>
                  <a:gd name="connsiteX1" fmla="*/ 12 w 96968"/>
                  <a:gd name="connsiteY1" fmla="*/ 618455 h 618455"/>
                  <a:gd name="connsiteX2" fmla="*/ 96968 w 96968"/>
                  <a:gd name="connsiteY2" fmla="*/ 612404 h 618455"/>
                  <a:gd name="connsiteX0" fmla="*/ 12 w 96968"/>
                  <a:gd name="connsiteY0" fmla="*/ 0 h 619023"/>
                  <a:gd name="connsiteX1" fmla="*/ 12 w 96968"/>
                  <a:gd name="connsiteY1" fmla="*/ 618455 h 619023"/>
                  <a:gd name="connsiteX2" fmla="*/ 96968 w 96968"/>
                  <a:gd name="connsiteY2" fmla="*/ 619023 h 6190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6968" h="619023">
                    <a:moveTo>
                      <a:pt x="12" y="0"/>
                    </a:moveTo>
                    <a:cubicBezTo>
                      <a:pt x="24" y="164425"/>
                      <a:pt x="0" y="454030"/>
                      <a:pt x="12" y="618455"/>
                    </a:cubicBezTo>
                    <a:lnTo>
                      <a:pt x="96968" y="619023"/>
                    </a:lnTo>
                  </a:path>
                </a:pathLst>
              </a:custGeom>
              <a:ln w="19050">
                <a:solidFill>
                  <a:schemeClr val="bg1">
                    <a:alpha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9" name="Freeform 558"/>
              <p:cNvSpPr/>
              <p:nvPr/>
            </p:nvSpPr>
            <p:spPr bwMode="gray">
              <a:xfrm rot="5400000" flipH="1">
                <a:off x="5515729" y="-481010"/>
                <a:ext cx="598133" cy="1538634"/>
              </a:xfrm>
              <a:custGeom>
                <a:avLst/>
                <a:gdLst>
                  <a:gd name="connsiteX0" fmla="*/ 17929 w 2848535"/>
                  <a:gd name="connsiteY0" fmla="*/ 181536 h 199465"/>
                  <a:gd name="connsiteX1" fmla="*/ 320488 w 2848535"/>
                  <a:gd name="connsiteY1" fmla="*/ 181536 h 199465"/>
                  <a:gd name="connsiteX2" fmla="*/ 421341 w 2848535"/>
                  <a:gd name="connsiteY2" fmla="*/ 73959 h 199465"/>
                  <a:gd name="connsiteX3" fmla="*/ 2848535 w 2848535"/>
                  <a:gd name="connsiteY3" fmla="*/ 0 h 199465"/>
                  <a:gd name="connsiteX4" fmla="*/ 2848535 w 2848535"/>
                  <a:gd name="connsiteY4" fmla="*/ 0 h 199465"/>
                  <a:gd name="connsiteX0" fmla="*/ 0 w 2830606"/>
                  <a:gd name="connsiteY0" fmla="*/ 181536 h 199465"/>
                  <a:gd name="connsiteX1" fmla="*/ 302559 w 2830606"/>
                  <a:gd name="connsiteY1" fmla="*/ 181536 h 199465"/>
                  <a:gd name="connsiteX2" fmla="*/ 403412 w 2830606"/>
                  <a:gd name="connsiteY2" fmla="*/ 73959 h 199465"/>
                  <a:gd name="connsiteX3" fmla="*/ 2830606 w 2830606"/>
                  <a:gd name="connsiteY3" fmla="*/ 0 h 199465"/>
                  <a:gd name="connsiteX4" fmla="*/ 2830606 w 2830606"/>
                  <a:gd name="connsiteY4" fmla="*/ 0 h 199465"/>
                  <a:gd name="connsiteX0" fmla="*/ 0 w 2830606"/>
                  <a:gd name="connsiteY0" fmla="*/ 181536 h 181536"/>
                  <a:gd name="connsiteX1" fmla="*/ 302559 w 2830606"/>
                  <a:gd name="connsiteY1" fmla="*/ 181536 h 181536"/>
                  <a:gd name="connsiteX2" fmla="*/ 403412 w 2830606"/>
                  <a:gd name="connsiteY2" fmla="*/ 73959 h 181536"/>
                  <a:gd name="connsiteX3" fmla="*/ 2830606 w 2830606"/>
                  <a:gd name="connsiteY3" fmla="*/ 0 h 181536"/>
                  <a:gd name="connsiteX4" fmla="*/ 2830606 w 2830606"/>
                  <a:gd name="connsiteY4" fmla="*/ 0 h 181536"/>
                  <a:gd name="connsiteX0" fmla="*/ 0 w 2830606"/>
                  <a:gd name="connsiteY0" fmla="*/ 181536 h 181536"/>
                  <a:gd name="connsiteX1" fmla="*/ 302559 w 2830606"/>
                  <a:gd name="connsiteY1" fmla="*/ 181536 h 181536"/>
                  <a:gd name="connsiteX2" fmla="*/ 403412 w 2830606"/>
                  <a:gd name="connsiteY2" fmla="*/ 73959 h 181536"/>
                  <a:gd name="connsiteX3" fmla="*/ 2830606 w 2830606"/>
                  <a:gd name="connsiteY3" fmla="*/ 0 h 181536"/>
                  <a:gd name="connsiteX4" fmla="*/ 2830606 w 2830606"/>
                  <a:gd name="connsiteY4" fmla="*/ 0 h 181536"/>
                  <a:gd name="connsiteX0" fmla="*/ 0 w 2830606"/>
                  <a:gd name="connsiteY0" fmla="*/ 181536 h 181536"/>
                  <a:gd name="connsiteX1" fmla="*/ 302559 w 2830606"/>
                  <a:gd name="connsiteY1" fmla="*/ 181536 h 181536"/>
                  <a:gd name="connsiteX2" fmla="*/ 477371 w 2830606"/>
                  <a:gd name="connsiteY2" fmla="*/ 15688 h 181536"/>
                  <a:gd name="connsiteX3" fmla="*/ 2830606 w 2830606"/>
                  <a:gd name="connsiteY3" fmla="*/ 0 h 181536"/>
                  <a:gd name="connsiteX4" fmla="*/ 2830606 w 2830606"/>
                  <a:gd name="connsiteY4" fmla="*/ 0 h 181536"/>
                  <a:gd name="connsiteX0" fmla="*/ 0 w 2830606"/>
                  <a:gd name="connsiteY0" fmla="*/ 181536 h 181536"/>
                  <a:gd name="connsiteX1" fmla="*/ 302559 w 2830606"/>
                  <a:gd name="connsiteY1" fmla="*/ 181536 h 181536"/>
                  <a:gd name="connsiteX2" fmla="*/ 477371 w 2830606"/>
                  <a:gd name="connsiteY2" fmla="*/ 15688 h 181536"/>
                  <a:gd name="connsiteX3" fmla="*/ 2830606 w 2830606"/>
                  <a:gd name="connsiteY3" fmla="*/ 0 h 181536"/>
                  <a:gd name="connsiteX4" fmla="*/ 2810436 w 2830606"/>
                  <a:gd name="connsiteY4" fmla="*/ 13447 h 181536"/>
                  <a:gd name="connsiteX0" fmla="*/ 0 w 2830606"/>
                  <a:gd name="connsiteY0" fmla="*/ 186018 h 186018"/>
                  <a:gd name="connsiteX1" fmla="*/ 302559 w 2830606"/>
                  <a:gd name="connsiteY1" fmla="*/ 186018 h 186018"/>
                  <a:gd name="connsiteX2" fmla="*/ 477371 w 2830606"/>
                  <a:gd name="connsiteY2" fmla="*/ 0 h 186018"/>
                  <a:gd name="connsiteX3" fmla="*/ 2830606 w 2830606"/>
                  <a:gd name="connsiteY3" fmla="*/ 4482 h 186018"/>
                  <a:gd name="connsiteX4" fmla="*/ 2810436 w 2830606"/>
                  <a:gd name="connsiteY4" fmla="*/ 17929 h 186018"/>
                  <a:gd name="connsiteX0" fmla="*/ 0 w 2830606"/>
                  <a:gd name="connsiteY0" fmla="*/ 186018 h 186018"/>
                  <a:gd name="connsiteX1" fmla="*/ 302559 w 2830606"/>
                  <a:gd name="connsiteY1" fmla="*/ 186018 h 186018"/>
                  <a:gd name="connsiteX2" fmla="*/ 477371 w 2830606"/>
                  <a:gd name="connsiteY2" fmla="*/ 0 h 186018"/>
                  <a:gd name="connsiteX3" fmla="*/ 2830606 w 2830606"/>
                  <a:gd name="connsiteY3" fmla="*/ 4482 h 186018"/>
                  <a:gd name="connsiteX0" fmla="*/ 0 w 3211606"/>
                  <a:gd name="connsiteY0" fmla="*/ 0 h 567018"/>
                  <a:gd name="connsiteX1" fmla="*/ 683559 w 3211606"/>
                  <a:gd name="connsiteY1" fmla="*/ 567018 h 567018"/>
                  <a:gd name="connsiteX2" fmla="*/ 858371 w 3211606"/>
                  <a:gd name="connsiteY2" fmla="*/ 381000 h 567018"/>
                  <a:gd name="connsiteX3" fmla="*/ 3211606 w 3211606"/>
                  <a:gd name="connsiteY3" fmla="*/ 385482 h 567018"/>
                  <a:gd name="connsiteX0" fmla="*/ 0 w 3211606"/>
                  <a:gd name="connsiteY0" fmla="*/ 0 h 385482"/>
                  <a:gd name="connsiteX1" fmla="*/ 0 w 3211606"/>
                  <a:gd name="connsiteY1" fmla="*/ 228600 h 385482"/>
                  <a:gd name="connsiteX2" fmla="*/ 858371 w 3211606"/>
                  <a:gd name="connsiteY2" fmla="*/ 381000 h 385482"/>
                  <a:gd name="connsiteX3" fmla="*/ 3211606 w 3211606"/>
                  <a:gd name="connsiteY3" fmla="*/ 385482 h 385482"/>
                  <a:gd name="connsiteX0" fmla="*/ 0 w 3211606"/>
                  <a:gd name="connsiteY0" fmla="*/ 0 h 385482"/>
                  <a:gd name="connsiteX1" fmla="*/ 0 w 3211606"/>
                  <a:gd name="connsiteY1" fmla="*/ 228600 h 385482"/>
                  <a:gd name="connsiteX2" fmla="*/ 914400 w 3211606"/>
                  <a:gd name="connsiteY2" fmla="*/ 228600 h 385482"/>
                  <a:gd name="connsiteX3" fmla="*/ 3211606 w 3211606"/>
                  <a:gd name="connsiteY3" fmla="*/ 385482 h 385482"/>
                  <a:gd name="connsiteX0" fmla="*/ 0 w 914400"/>
                  <a:gd name="connsiteY0" fmla="*/ 0 h 381000"/>
                  <a:gd name="connsiteX1" fmla="*/ 0 w 914400"/>
                  <a:gd name="connsiteY1" fmla="*/ 228600 h 381000"/>
                  <a:gd name="connsiteX2" fmla="*/ 914400 w 914400"/>
                  <a:gd name="connsiteY2" fmla="*/ 228600 h 381000"/>
                  <a:gd name="connsiteX3" fmla="*/ 914400 w 914400"/>
                  <a:gd name="connsiteY3" fmla="*/ 381000 h 381000"/>
                  <a:gd name="connsiteX0" fmla="*/ 0 w 914400"/>
                  <a:gd name="connsiteY0" fmla="*/ 0 h 471678"/>
                  <a:gd name="connsiteX1" fmla="*/ 0 w 914400"/>
                  <a:gd name="connsiteY1" fmla="*/ 228600 h 471678"/>
                  <a:gd name="connsiteX2" fmla="*/ 914400 w 914400"/>
                  <a:gd name="connsiteY2" fmla="*/ 228600 h 471678"/>
                  <a:gd name="connsiteX3" fmla="*/ 891540 w 914400"/>
                  <a:gd name="connsiteY3" fmla="*/ 471678 h 471678"/>
                  <a:gd name="connsiteX0" fmla="*/ 0 w 891540"/>
                  <a:gd name="connsiteY0" fmla="*/ 0 h 471678"/>
                  <a:gd name="connsiteX1" fmla="*/ 0 w 891540"/>
                  <a:gd name="connsiteY1" fmla="*/ 228600 h 471678"/>
                  <a:gd name="connsiteX2" fmla="*/ 643890 w 891540"/>
                  <a:gd name="connsiteY2" fmla="*/ 267462 h 471678"/>
                  <a:gd name="connsiteX3" fmla="*/ 891540 w 891540"/>
                  <a:gd name="connsiteY3" fmla="*/ 471678 h 471678"/>
                  <a:gd name="connsiteX0" fmla="*/ 0 w 891540"/>
                  <a:gd name="connsiteY0" fmla="*/ 0 h 471678"/>
                  <a:gd name="connsiteX1" fmla="*/ 26670 w 891540"/>
                  <a:gd name="connsiteY1" fmla="*/ 257746 h 471678"/>
                  <a:gd name="connsiteX2" fmla="*/ 643890 w 891540"/>
                  <a:gd name="connsiteY2" fmla="*/ 267462 h 471678"/>
                  <a:gd name="connsiteX3" fmla="*/ 891540 w 891540"/>
                  <a:gd name="connsiteY3" fmla="*/ 471678 h 471678"/>
                  <a:gd name="connsiteX0" fmla="*/ 0 w 891540"/>
                  <a:gd name="connsiteY0" fmla="*/ 0 h 471678"/>
                  <a:gd name="connsiteX1" fmla="*/ 7620 w 891540"/>
                  <a:gd name="connsiteY1" fmla="*/ 267461 h 471678"/>
                  <a:gd name="connsiteX2" fmla="*/ 643890 w 891540"/>
                  <a:gd name="connsiteY2" fmla="*/ 267462 h 471678"/>
                  <a:gd name="connsiteX3" fmla="*/ 891540 w 891540"/>
                  <a:gd name="connsiteY3" fmla="*/ 471678 h 471678"/>
                  <a:gd name="connsiteX0" fmla="*/ 0 w 883920"/>
                  <a:gd name="connsiteY0" fmla="*/ 0 h 204217"/>
                  <a:gd name="connsiteX1" fmla="*/ 636270 w 883920"/>
                  <a:gd name="connsiteY1" fmla="*/ 1 h 204217"/>
                  <a:gd name="connsiteX2" fmla="*/ 883920 w 883920"/>
                  <a:gd name="connsiteY2" fmla="*/ 204217 h 204217"/>
                  <a:gd name="connsiteX0" fmla="*/ 0 w 883920"/>
                  <a:gd name="connsiteY0" fmla="*/ 0 h 204217"/>
                  <a:gd name="connsiteX1" fmla="*/ 557948 w 883920"/>
                  <a:gd name="connsiteY1" fmla="*/ 1 h 204217"/>
                  <a:gd name="connsiteX2" fmla="*/ 883920 w 883920"/>
                  <a:gd name="connsiteY2" fmla="*/ 204217 h 204217"/>
                  <a:gd name="connsiteX0" fmla="*/ 0 w 788308"/>
                  <a:gd name="connsiteY0" fmla="*/ 0 h 309556"/>
                  <a:gd name="connsiteX1" fmla="*/ 557948 w 788308"/>
                  <a:gd name="connsiteY1" fmla="*/ 1 h 309556"/>
                  <a:gd name="connsiteX2" fmla="*/ 788308 w 788308"/>
                  <a:gd name="connsiteY2" fmla="*/ 309556 h 309556"/>
                  <a:gd name="connsiteX0" fmla="*/ 0 w 788308"/>
                  <a:gd name="connsiteY0" fmla="*/ 0 h 309556"/>
                  <a:gd name="connsiteX1" fmla="*/ 451372 w 788308"/>
                  <a:gd name="connsiteY1" fmla="*/ 0 h 309556"/>
                  <a:gd name="connsiteX2" fmla="*/ 788308 w 788308"/>
                  <a:gd name="connsiteY2" fmla="*/ 309556 h 309556"/>
                  <a:gd name="connsiteX0" fmla="*/ 0 w 788308"/>
                  <a:gd name="connsiteY0" fmla="*/ 0 h 309556"/>
                  <a:gd name="connsiteX1" fmla="*/ 451372 w 788308"/>
                  <a:gd name="connsiteY1" fmla="*/ 0 h 309556"/>
                  <a:gd name="connsiteX2" fmla="*/ 788308 w 788308"/>
                  <a:gd name="connsiteY2" fmla="*/ 135461 h 309556"/>
                  <a:gd name="connsiteX3" fmla="*/ 788308 w 788308"/>
                  <a:gd name="connsiteY3" fmla="*/ 309556 h 309556"/>
                  <a:gd name="connsiteX0" fmla="*/ 0 w 788308"/>
                  <a:gd name="connsiteY0" fmla="*/ 0 h 822004"/>
                  <a:gd name="connsiteX1" fmla="*/ 451372 w 788308"/>
                  <a:gd name="connsiteY1" fmla="*/ 0 h 822004"/>
                  <a:gd name="connsiteX2" fmla="*/ 788308 w 788308"/>
                  <a:gd name="connsiteY2" fmla="*/ 135461 h 822004"/>
                  <a:gd name="connsiteX3" fmla="*/ 788308 w 788308"/>
                  <a:gd name="connsiteY3" fmla="*/ 822004 h 822004"/>
                  <a:gd name="connsiteX0" fmla="*/ 0 w 788308"/>
                  <a:gd name="connsiteY0" fmla="*/ 2 h 822006"/>
                  <a:gd name="connsiteX1" fmla="*/ 230883 w 788308"/>
                  <a:gd name="connsiteY1" fmla="*/ 0 h 822006"/>
                  <a:gd name="connsiteX2" fmla="*/ 451372 w 788308"/>
                  <a:gd name="connsiteY2" fmla="*/ 2 h 822006"/>
                  <a:gd name="connsiteX3" fmla="*/ 788308 w 788308"/>
                  <a:gd name="connsiteY3" fmla="*/ 135463 h 822006"/>
                  <a:gd name="connsiteX4" fmla="*/ 788308 w 788308"/>
                  <a:gd name="connsiteY4" fmla="*/ 822006 h 822006"/>
                  <a:gd name="connsiteX0" fmla="*/ 1 w 557426"/>
                  <a:gd name="connsiteY0" fmla="*/ 0 h 822006"/>
                  <a:gd name="connsiteX1" fmla="*/ 220490 w 557426"/>
                  <a:gd name="connsiteY1" fmla="*/ 2 h 822006"/>
                  <a:gd name="connsiteX2" fmla="*/ 557426 w 557426"/>
                  <a:gd name="connsiteY2" fmla="*/ 135463 h 822006"/>
                  <a:gd name="connsiteX3" fmla="*/ 557426 w 557426"/>
                  <a:gd name="connsiteY3" fmla="*/ 822006 h 822006"/>
                  <a:gd name="connsiteX0" fmla="*/ -1 w 336935"/>
                  <a:gd name="connsiteY0" fmla="*/ 0 h 822004"/>
                  <a:gd name="connsiteX1" fmla="*/ 336935 w 336935"/>
                  <a:gd name="connsiteY1" fmla="*/ 135461 h 822004"/>
                  <a:gd name="connsiteX2" fmla="*/ 336935 w 336935"/>
                  <a:gd name="connsiteY2" fmla="*/ 822004 h 822004"/>
                  <a:gd name="connsiteX0" fmla="*/ 1 w 343857"/>
                  <a:gd name="connsiteY0" fmla="*/ 0 h 822004"/>
                  <a:gd name="connsiteX1" fmla="*/ 336937 w 343857"/>
                  <a:gd name="connsiteY1" fmla="*/ 135461 h 822004"/>
                  <a:gd name="connsiteX2" fmla="*/ 343857 w 343857"/>
                  <a:gd name="connsiteY2" fmla="*/ 750610 h 822004"/>
                  <a:gd name="connsiteX3" fmla="*/ 336937 w 343857"/>
                  <a:gd name="connsiteY3" fmla="*/ 822004 h 822004"/>
                  <a:gd name="connsiteX0" fmla="*/ -1 w 343855"/>
                  <a:gd name="connsiteY0" fmla="*/ 0 h 750610"/>
                  <a:gd name="connsiteX1" fmla="*/ 336935 w 343855"/>
                  <a:gd name="connsiteY1" fmla="*/ 135461 h 750610"/>
                  <a:gd name="connsiteX2" fmla="*/ 343855 w 343855"/>
                  <a:gd name="connsiteY2" fmla="*/ 750610 h 750610"/>
                  <a:gd name="connsiteX3" fmla="*/ 13842 w 343855"/>
                  <a:gd name="connsiteY3" fmla="*/ 749418 h 750610"/>
                  <a:gd name="connsiteX0" fmla="*/ 1 w 339243"/>
                  <a:gd name="connsiteY0" fmla="*/ 0 h 750610"/>
                  <a:gd name="connsiteX1" fmla="*/ 336937 w 339243"/>
                  <a:gd name="connsiteY1" fmla="*/ 135461 h 750610"/>
                  <a:gd name="connsiteX2" fmla="*/ 330023 w 339243"/>
                  <a:gd name="connsiteY2" fmla="*/ 750610 h 750610"/>
                  <a:gd name="connsiteX3" fmla="*/ 13844 w 339243"/>
                  <a:gd name="connsiteY3" fmla="*/ 749418 h 750610"/>
                  <a:gd name="connsiteX0" fmla="*/ 0 w 339243"/>
                  <a:gd name="connsiteY0" fmla="*/ 0 h 750610"/>
                  <a:gd name="connsiteX1" fmla="*/ 336936 w 339243"/>
                  <a:gd name="connsiteY1" fmla="*/ 135461 h 750610"/>
                  <a:gd name="connsiteX2" fmla="*/ 330022 w 339243"/>
                  <a:gd name="connsiteY2" fmla="*/ 750610 h 750610"/>
                  <a:gd name="connsiteX0" fmla="*/ 0 w 339243"/>
                  <a:gd name="connsiteY0" fmla="*/ 0 h 604715"/>
                  <a:gd name="connsiteX1" fmla="*/ 336936 w 339243"/>
                  <a:gd name="connsiteY1" fmla="*/ 135461 h 604715"/>
                  <a:gd name="connsiteX2" fmla="*/ 337770 w 339243"/>
                  <a:gd name="connsiteY2" fmla="*/ 604715 h 604715"/>
                  <a:gd name="connsiteX0" fmla="*/ 0 w 339243"/>
                  <a:gd name="connsiteY0" fmla="*/ 0 h 627717"/>
                  <a:gd name="connsiteX1" fmla="*/ 336936 w 339243"/>
                  <a:gd name="connsiteY1" fmla="*/ 135461 h 627717"/>
                  <a:gd name="connsiteX2" fmla="*/ 258169 w 339243"/>
                  <a:gd name="connsiteY2" fmla="*/ 627717 h 627717"/>
                  <a:gd name="connsiteX0" fmla="*/ 0 w 336936"/>
                  <a:gd name="connsiteY0" fmla="*/ 0 h 627717"/>
                  <a:gd name="connsiteX1" fmla="*/ 336936 w 336936"/>
                  <a:gd name="connsiteY1" fmla="*/ 135461 h 627717"/>
                  <a:gd name="connsiteX2" fmla="*/ 258169 w 336936"/>
                  <a:gd name="connsiteY2" fmla="*/ 627717 h 627717"/>
                  <a:gd name="connsiteX0" fmla="*/ 0 w 336936"/>
                  <a:gd name="connsiteY0" fmla="*/ 0 h 627717"/>
                  <a:gd name="connsiteX1" fmla="*/ 336936 w 336936"/>
                  <a:gd name="connsiteY1" fmla="*/ 135461 h 627717"/>
                  <a:gd name="connsiteX2" fmla="*/ 141489 w 336936"/>
                  <a:gd name="connsiteY2" fmla="*/ 560671 h 627717"/>
                  <a:gd name="connsiteX3" fmla="*/ 258169 w 336936"/>
                  <a:gd name="connsiteY3" fmla="*/ 627717 h 627717"/>
                  <a:gd name="connsiteX0" fmla="*/ 0 w 258169"/>
                  <a:gd name="connsiteY0" fmla="*/ 0 h 627717"/>
                  <a:gd name="connsiteX1" fmla="*/ 141489 w 258169"/>
                  <a:gd name="connsiteY1" fmla="*/ 63723 h 627717"/>
                  <a:gd name="connsiteX2" fmla="*/ 141489 w 258169"/>
                  <a:gd name="connsiteY2" fmla="*/ 560671 h 627717"/>
                  <a:gd name="connsiteX3" fmla="*/ 258169 w 258169"/>
                  <a:gd name="connsiteY3" fmla="*/ 627717 h 627717"/>
                  <a:gd name="connsiteX0" fmla="*/ 0 w 258169"/>
                  <a:gd name="connsiteY0" fmla="*/ 0 h 627717"/>
                  <a:gd name="connsiteX1" fmla="*/ 141489 w 258169"/>
                  <a:gd name="connsiteY1" fmla="*/ 63723 h 627717"/>
                  <a:gd name="connsiteX2" fmla="*/ 251366 w 258169"/>
                  <a:gd name="connsiteY2" fmla="*/ 328917 h 627717"/>
                  <a:gd name="connsiteX3" fmla="*/ 258169 w 258169"/>
                  <a:gd name="connsiteY3" fmla="*/ 627717 h 627717"/>
                  <a:gd name="connsiteX0" fmla="*/ 0 w 339850"/>
                  <a:gd name="connsiteY0" fmla="*/ 0 h 627717"/>
                  <a:gd name="connsiteX1" fmla="*/ 339850 w 339850"/>
                  <a:gd name="connsiteY1" fmla="*/ 79847 h 627717"/>
                  <a:gd name="connsiteX2" fmla="*/ 251366 w 339850"/>
                  <a:gd name="connsiteY2" fmla="*/ 328917 h 627717"/>
                  <a:gd name="connsiteX3" fmla="*/ 258169 w 339850"/>
                  <a:gd name="connsiteY3" fmla="*/ 627717 h 627717"/>
                  <a:gd name="connsiteX0" fmla="*/ 0 w 175896"/>
                  <a:gd name="connsiteY0" fmla="*/ 0 h 603744"/>
                  <a:gd name="connsiteX1" fmla="*/ 175896 w 175896"/>
                  <a:gd name="connsiteY1" fmla="*/ 55874 h 603744"/>
                  <a:gd name="connsiteX2" fmla="*/ 87412 w 175896"/>
                  <a:gd name="connsiteY2" fmla="*/ 304944 h 603744"/>
                  <a:gd name="connsiteX3" fmla="*/ 94215 w 175896"/>
                  <a:gd name="connsiteY3" fmla="*/ 603744 h 603744"/>
                  <a:gd name="connsiteX0" fmla="*/ 88484 w 88484"/>
                  <a:gd name="connsiteY0" fmla="*/ 0 h 547870"/>
                  <a:gd name="connsiteX1" fmla="*/ 0 w 88484"/>
                  <a:gd name="connsiteY1" fmla="*/ 249070 h 547870"/>
                  <a:gd name="connsiteX2" fmla="*/ 6803 w 88484"/>
                  <a:gd name="connsiteY2" fmla="*/ 547870 h 547870"/>
                  <a:gd name="connsiteX0" fmla="*/ 88485 w 88485"/>
                  <a:gd name="connsiteY0" fmla="*/ 0 h 547870"/>
                  <a:gd name="connsiteX1" fmla="*/ 0 w 88485"/>
                  <a:gd name="connsiteY1" fmla="*/ 68995 h 547870"/>
                  <a:gd name="connsiteX2" fmla="*/ 6804 w 88485"/>
                  <a:gd name="connsiteY2" fmla="*/ 547870 h 547870"/>
                  <a:gd name="connsiteX0" fmla="*/ 94824 w 94824"/>
                  <a:gd name="connsiteY0" fmla="*/ 0 h 547870"/>
                  <a:gd name="connsiteX1" fmla="*/ 6339 w 94824"/>
                  <a:gd name="connsiteY1" fmla="*/ 68995 h 547870"/>
                  <a:gd name="connsiteX2" fmla="*/ 0 w 94824"/>
                  <a:gd name="connsiteY2" fmla="*/ 547870 h 547870"/>
                  <a:gd name="connsiteX0" fmla="*/ 94825 w 94825"/>
                  <a:gd name="connsiteY0" fmla="*/ 0 h 547870"/>
                  <a:gd name="connsiteX1" fmla="*/ 0 w 94825"/>
                  <a:gd name="connsiteY1" fmla="*/ 68995 h 547870"/>
                  <a:gd name="connsiteX2" fmla="*/ 1 w 94825"/>
                  <a:gd name="connsiteY2" fmla="*/ 547870 h 547870"/>
                  <a:gd name="connsiteX0" fmla="*/ 170566 w 170566"/>
                  <a:gd name="connsiteY0" fmla="*/ 0 h 547871"/>
                  <a:gd name="connsiteX1" fmla="*/ 0 w 170566"/>
                  <a:gd name="connsiteY1" fmla="*/ 68996 h 547871"/>
                  <a:gd name="connsiteX2" fmla="*/ 1 w 170566"/>
                  <a:gd name="connsiteY2" fmla="*/ 547871 h 547871"/>
                  <a:gd name="connsiteX0" fmla="*/ 170565 w 170565"/>
                  <a:gd name="connsiteY0" fmla="*/ 0 h 547871"/>
                  <a:gd name="connsiteX1" fmla="*/ 1 w 170565"/>
                  <a:gd name="connsiteY1" fmla="*/ 21548 h 547871"/>
                  <a:gd name="connsiteX2" fmla="*/ 0 w 170565"/>
                  <a:gd name="connsiteY2" fmla="*/ 547871 h 547871"/>
                  <a:gd name="connsiteX0" fmla="*/ 170565 w 170565"/>
                  <a:gd name="connsiteY0" fmla="*/ 0 h 547871"/>
                  <a:gd name="connsiteX1" fmla="*/ 0 w 170565"/>
                  <a:gd name="connsiteY1" fmla="*/ 36231 h 547871"/>
                  <a:gd name="connsiteX2" fmla="*/ 0 w 170565"/>
                  <a:gd name="connsiteY2" fmla="*/ 547871 h 547871"/>
                  <a:gd name="connsiteX0" fmla="*/ 240495 w 240495"/>
                  <a:gd name="connsiteY0" fmla="*/ 0 h 526322"/>
                  <a:gd name="connsiteX1" fmla="*/ 0 w 240495"/>
                  <a:gd name="connsiteY1" fmla="*/ 14682 h 526322"/>
                  <a:gd name="connsiteX2" fmla="*/ 0 w 240495"/>
                  <a:gd name="connsiteY2" fmla="*/ 526322 h 526322"/>
                  <a:gd name="connsiteX0" fmla="*/ 240495 w 240495"/>
                  <a:gd name="connsiteY0" fmla="*/ 0 h 526322"/>
                  <a:gd name="connsiteX1" fmla="*/ 2 w 240495"/>
                  <a:gd name="connsiteY1" fmla="*/ 151937 h 526322"/>
                  <a:gd name="connsiteX2" fmla="*/ 0 w 240495"/>
                  <a:gd name="connsiteY2" fmla="*/ 526322 h 526322"/>
                  <a:gd name="connsiteX0" fmla="*/ 240495 w 240495"/>
                  <a:gd name="connsiteY0" fmla="*/ 0 h 526322"/>
                  <a:gd name="connsiteX1" fmla="*/ 239423 w 240495"/>
                  <a:gd name="connsiteY1" fmla="*/ 35636 h 526322"/>
                  <a:gd name="connsiteX2" fmla="*/ 2 w 240495"/>
                  <a:gd name="connsiteY2" fmla="*/ 151937 h 526322"/>
                  <a:gd name="connsiteX3" fmla="*/ 0 w 240495"/>
                  <a:gd name="connsiteY3" fmla="*/ 526322 h 526322"/>
                  <a:gd name="connsiteX0" fmla="*/ 239423 w 239423"/>
                  <a:gd name="connsiteY0" fmla="*/ 0 h 490686"/>
                  <a:gd name="connsiteX1" fmla="*/ 2 w 239423"/>
                  <a:gd name="connsiteY1" fmla="*/ 116301 h 490686"/>
                  <a:gd name="connsiteX2" fmla="*/ 0 w 239423"/>
                  <a:gd name="connsiteY2" fmla="*/ 490686 h 490686"/>
                  <a:gd name="connsiteX0" fmla="*/ 0 w 199244"/>
                  <a:gd name="connsiteY0" fmla="*/ 0 h 552507"/>
                  <a:gd name="connsiteX1" fmla="*/ 199244 w 199244"/>
                  <a:gd name="connsiteY1" fmla="*/ 178122 h 552507"/>
                  <a:gd name="connsiteX2" fmla="*/ 199242 w 199244"/>
                  <a:gd name="connsiteY2" fmla="*/ 552507 h 552507"/>
                  <a:gd name="connsiteX0" fmla="*/ 0 w 199245"/>
                  <a:gd name="connsiteY0" fmla="*/ 0 h 552507"/>
                  <a:gd name="connsiteX1" fmla="*/ 199245 w 199245"/>
                  <a:gd name="connsiteY1" fmla="*/ 192696 h 552507"/>
                  <a:gd name="connsiteX2" fmla="*/ 199242 w 199245"/>
                  <a:gd name="connsiteY2" fmla="*/ 552507 h 552507"/>
                  <a:gd name="connsiteX0" fmla="*/ 0 w 199245"/>
                  <a:gd name="connsiteY0" fmla="*/ 0 h 552507"/>
                  <a:gd name="connsiteX1" fmla="*/ 199245 w 199245"/>
                  <a:gd name="connsiteY1" fmla="*/ 311112 h 552507"/>
                  <a:gd name="connsiteX2" fmla="*/ 199242 w 199245"/>
                  <a:gd name="connsiteY2" fmla="*/ 552507 h 552507"/>
                  <a:gd name="connsiteX0" fmla="*/ 0 w 199244"/>
                  <a:gd name="connsiteY0" fmla="*/ 0 h 552507"/>
                  <a:gd name="connsiteX1" fmla="*/ 199244 w 199244"/>
                  <a:gd name="connsiteY1" fmla="*/ 127408 h 552507"/>
                  <a:gd name="connsiteX2" fmla="*/ 199242 w 199244"/>
                  <a:gd name="connsiteY2" fmla="*/ 552507 h 552507"/>
                  <a:gd name="connsiteX0" fmla="*/ 165047 w 364291"/>
                  <a:gd name="connsiteY0" fmla="*/ 0 h 417334"/>
                  <a:gd name="connsiteX1" fmla="*/ 364291 w 364291"/>
                  <a:gd name="connsiteY1" fmla="*/ 127408 h 417334"/>
                  <a:gd name="connsiteX2" fmla="*/ 1 w 364291"/>
                  <a:gd name="connsiteY2" fmla="*/ 417334 h 417334"/>
                  <a:gd name="connsiteX0" fmla="*/ 165046 w 364290"/>
                  <a:gd name="connsiteY0" fmla="*/ 0 h 417334"/>
                  <a:gd name="connsiteX1" fmla="*/ 364290 w 364290"/>
                  <a:gd name="connsiteY1" fmla="*/ 127408 h 417334"/>
                  <a:gd name="connsiteX2" fmla="*/ 0 w 364290"/>
                  <a:gd name="connsiteY2" fmla="*/ 417334 h 417334"/>
                  <a:gd name="connsiteX0" fmla="*/ 165046 w 364290"/>
                  <a:gd name="connsiteY0" fmla="*/ 0 h 417334"/>
                  <a:gd name="connsiteX1" fmla="*/ 364290 w 364290"/>
                  <a:gd name="connsiteY1" fmla="*/ 127408 h 417334"/>
                  <a:gd name="connsiteX2" fmla="*/ 213885 w 364290"/>
                  <a:gd name="connsiteY2" fmla="*/ 366990 h 417334"/>
                  <a:gd name="connsiteX3" fmla="*/ 0 w 364290"/>
                  <a:gd name="connsiteY3" fmla="*/ 417334 h 417334"/>
                  <a:gd name="connsiteX0" fmla="*/ 165046 w 364290"/>
                  <a:gd name="connsiteY0" fmla="*/ 0 h 417334"/>
                  <a:gd name="connsiteX1" fmla="*/ 364290 w 364290"/>
                  <a:gd name="connsiteY1" fmla="*/ 127408 h 417334"/>
                  <a:gd name="connsiteX2" fmla="*/ 1071 w 364290"/>
                  <a:gd name="connsiteY2" fmla="*/ 348464 h 417334"/>
                  <a:gd name="connsiteX3" fmla="*/ 0 w 364290"/>
                  <a:gd name="connsiteY3" fmla="*/ 417334 h 417334"/>
                  <a:gd name="connsiteX0" fmla="*/ 165046 w 364290"/>
                  <a:gd name="connsiteY0" fmla="*/ 0 h 417334"/>
                  <a:gd name="connsiteX1" fmla="*/ 364290 w 364290"/>
                  <a:gd name="connsiteY1" fmla="*/ 127408 h 417334"/>
                  <a:gd name="connsiteX2" fmla="*/ 364290 w 364290"/>
                  <a:gd name="connsiteY2" fmla="*/ 348464 h 417334"/>
                  <a:gd name="connsiteX3" fmla="*/ 1071 w 364290"/>
                  <a:gd name="connsiteY3" fmla="*/ 348464 h 417334"/>
                  <a:gd name="connsiteX4" fmla="*/ 0 w 364290"/>
                  <a:gd name="connsiteY4" fmla="*/ 417334 h 417334"/>
                  <a:gd name="connsiteX0" fmla="*/ 165046 w 364290"/>
                  <a:gd name="connsiteY0" fmla="*/ 0 h 417334"/>
                  <a:gd name="connsiteX1" fmla="*/ 286905 w 364290"/>
                  <a:gd name="connsiteY1" fmla="*/ 53262 h 417334"/>
                  <a:gd name="connsiteX2" fmla="*/ 364290 w 364290"/>
                  <a:gd name="connsiteY2" fmla="*/ 348464 h 417334"/>
                  <a:gd name="connsiteX3" fmla="*/ 1071 w 364290"/>
                  <a:gd name="connsiteY3" fmla="*/ 348464 h 417334"/>
                  <a:gd name="connsiteX4" fmla="*/ 0 w 364290"/>
                  <a:gd name="connsiteY4" fmla="*/ 417334 h 417334"/>
                  <a:gd name="connsiteX0" fmla="*/ 165046 w 286905"/>
                  <a:gd name="connsiteY0" fmla="*/ 0 h 417334"/>
                  <a:gd name="connsiteX1" fmla="*/ 286905 w 286905"/>
                  <a:gd name="connsiteY1" fmla="*/ 53262 h 417334"/>
                  <a:gd name="connsiteX2" fmla="*/ 286905 w 286905"/>
                  <a:gd name="connsiteY2" fmla="*/ 348464 h 417334"/>
                  <a:gd name="connsiteX3" fmla="*/ 1071 w 286905"/>
                  <a:gd name="connsiteY3" fmla="*/ 348464 h 417334"/>
                  <a:gd name="connsiteX4" fmla="*/ 0 w 286905"/>
                  <a:gd name="connsiteY4" fmla="*/ 417334 h 417334"/>
                  <a:gd name="connsiteX0" fmla="*/ 281316 w 403175"/>
                  <a:gd name="connsiteY0" fmla="*/ 0 h 393922"/>
                  <a:gd name="connsiteX1" fmla="*/ 403175 w 403175"/>
                  <a:gd name="connsiteY1" fmla="*/ 53262 h 393922"/>
                  <a:gd name="connsiteX2" fmla="*/ 403175 w 403175"/>
                  <a:gd name="connsiteY2" fmla="*/ 348464 h 393922"/>
                  <a:gd name="connsiteX3" fmla="*/ 117341 w 403175"/>
                  <a:gd name="connsiteY3" fmla="*/ 348464 h 393922"/>
                  <a:gd name="connsiteX4" fmla="*/ 0 w 403175"/>
                  <a:gd name="connsiteY4" fmla="*/ 393922 h 393922"/>
                  <a:gd name="connsiteX0" fmla="*/ 281316 w 403175"/>
                  <a:gd name="connsiteY0" fmla="*/ 0 h 393922"/>
                  <a:gd name="connsiteX1" fmla="*/ 403175 w 403175"/>
                  <a:gd name="connsiteY1" fmla="*/ 53262 h 393922"/>
                  <a:gd name="connsiteX2" fmla="*/ 403175 w 403175"/>
                  <a:gd name="connsiteY2" fmla="*/ 348464 h 393922"/>
                  <a:gd name="connsiteX3" fmla="*/ 403175 w 403175"/>
                  <a:gd name="connsiteY3" fmla="*/ 393922 h 393922"/>
                  <a:gd name="connsiteX4" fmla="*/ 0 w 403175"/>
                  <a:gd name="connsiteY4" fmla="*/ 393922 h 393922"/>
                  <a:gd name="connsiteX0" fmla="*/ 2192009 w 2192009"/>
                  <a:gd name="connsiteY0" fmla="*/ 0 h 402179"/>
                  <a:gd name="connsiteX1" fmla="*/ 403175 w 2192009"/>
                  <a:gd name="connsiteY1" fmla="*/ 61519 h 402179"/>
                  <a:gd name="connsiteX2" fmla="*/ 403175 w 2192009"/>
                  <a:gd name="connsiteY2" fmla="*/ 356721 h 402179"/>
                  <a:gd name="connsiteX3" fmla="*/ 403175 w 2192009"/>
                  <a:gd name="connsiteY3" fmla="*/ 402179 h 402179"/>
                  <a:gd name="connsiteX4" fmla="*/ 0 w 2192009"/>
                  <a:gd name="connsiteY4" fmla="*/ 402179 h 402179"/>
                  <a:gd name="connsiteX0" fmla="*/ 2192009 w 2192009"/>
                  <a:gd name="connsiteY0" fmla="*/ 1 h 402180"/>
                  <a:gd name="connsiteX1" fmla="*/ 396502 w 2192009"/>
                  <a:gd name="connsiteY1" fmla="*/ 0 h 402180"/>
                  <a:gd name="connsiteX2" fmla="*/ 403175 w 2192009"/>
                  <a:gd name="connsiteY2" fmla="*/ 356722 h 402180"/>
                  <a:gd name="connsiteX3" fmla="*/ 403175 w 2192009"/>
                  <a:gd name="connsiteY3" fmla="*/ 402180 h 402180"/>
                  <a:gd name="connsiteX4" fmla="*/ 0 w 2192009"/>
                  <a:gd name="connsiteY4" fmla="*/ 402180 h 402180"/>
                  <a:gd name="connsiteX0" fmla="*/ 2192009 w 2192009"/>
                  <a:gd name="connsiteY0" fmla="*/ 2 h 402181"/>
                  <a:gd name="connsiteX1" fmla="*/ 871745 w 2192009"/>
                  <a:gd name="connsiteY1" fmla="*/ 0 h 402181"/>
                  <a:gd name="connsiteX2" fmla="*/ 403175 w 2192009"/>
                  <a:gd name="connsiteY2" fmla="*/ 356723 h 402181"/>
                  <a:gd name="connsiteX3" fmla="*/ 403175 w 2192009"/>
                  <a:gd name="connsiteY3" fmla="*/ 402181 h 402181"/>
                  <a:gd name="connsiteX4" fmla="*/ 0 w 2192009"/>
                  <a:gd name="connsiteY4" fmla="*/ 402181 h 402181"/>
                  <a:gd name="connsiteX0" fmla="*/ 2192009 w 2192009"/>
                  <a:gd name="connsiteY0" fmla="*/ 2 h 402181"/>
                  <a:gd name="connsiteX1" fmla="*/ 871745 w 2192009"/>
                  <a:gd name="connsiteY1" fmla="*/ 0 h 402181"/>
                  <a:gd name="connsiteX2" fmla="*/ 396502 w 2192009"/>
                  <a:gd name="connsiteY2" fmla="*/ 23187 h 402181"/>
                  <a:gd name="connsiteX3" fmla="*/ 403175 w 2192009"/>
                  <a:gd name="connsiteY3" fmla="*/ 402181 h 402181"/>
                  <a:gd name="connsiteX4" fmla="*/ 0 w 2192009"/>
                  <a:gd name="connsiteY4" fmla="*/ 402181 h 402181"/>
                  <a:gd name="connsiteX0" fmla="*/ 2192009 w 2192009"/>
                  <a:gd name="connsiteY0" fmla="*/ 2 h 402181"/>
                  <a:gd name="connsiteX1" fmla="*/ 871745 w 2192009"/>
                  <a:gd name="connsiteY1" fmla="*/ 0 h 402181"/>
                  <a:gd name="connsiteX2" fmla="*/ 396502 w 2192009"/>
                  <a:gd name="connsiteY2" fmla="*/ 23187 h 402181"/>
                  <a:gd name="connsiteX3" fmla="*/ 381787 w 2192009"/>
                  <a:gd name="connsiteY3" fmla="*/ 402181 h 402181"/>
                  <a:gd name="connsiteX4" fmla="*/ 0 w 2192009"/>
                  <a:gd name="connsiteY4" fmla="*/ 402181 h 402181"/>
                  <a:gd name="connsiteX0" fmla="*/ 2192009 w 2192009"/>
                  <a:gd name="connsiteY0" fmla="*/ 2 h 402181"/>
                  <a:gd name="connsiteX1" fmla="*/ 871745 w 2192009"/>
                  <a:gd name="connsiteY1" fmla="*/ 0 h 402181"/>
                  <a:gd name="connsiteX2" fmla="*/ 396502 w 2192009"/>
                  <a:gd name="connsiteY2" fmla="*/ 23187 h 402181"/>
                  <a:gd name="connsiteX3" fmla="*/ 381787 w 2192009"/>
                  <a:gd name="connsiteY3" fmla="*/ 402181 h 402181"/>
                  <a:gd name="connsiteX4" fmla="*/ 0 w 2192009"/>
                  <a:gd name="connsiteY4" fmla="*/ 402181 h 4021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92009" h="402181">
                    <a:moveTo>
                      <a:pt x="2192009" y="2"/>
                    </a:moveTo>
                    <a:lnTo>
                      <a:pt x="871745" y="0"/>
                    </a:lnTo>
                    <a:lnTo>
                      <a:pt x="396502" y="23187"/>
                    </a:lnTo>
                    <a:lnTo>
                      <a:pt x="381787" y="402181"/>
                    </a:lnTo>
                    <a:lnTo>
                      <a:pt x="0" y="402181"/>
                    </a:lnTo>
                  </a:path>
                </a:pathLst>
              </a:custGeom>
              <a:ln w="19050">
                <a:solidFill>
                  <a:schemeClr val="bg1">
                    <a:alpha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0" name="Freeform 559"/>
              <p:cNvSpPr/>
              <p:nvPr/>
            </p:nvSpPr>
            <p:spPr bwMode="gray">
              <a:xfrm rot="16200000" flipV="1">
                <a:off x="5475998" y="-469165"/>
                <a:ext cx="297528" cy="2587957"/>
              </a:xfrm>
              <a:custGeom>
                <a:avLst/>
                <a:gdLst>
                  <a:gd name="connsiteX0" fmla="*/ 17929 w 2848535"/>
                  <a:gd name="connsiteY0" fmla="*/ 181536 h 199465"/>
                  <a:gd name="connsiteX1" fmla="*/ 320488 w 2848535"/>
                  <a:gd name="connsiteY1" fmla="*/ 181536 h 199465"/>
                  <a:gd name="connsiteX2" fmla="*/ 421341 w 2848535"/>
                  <a:gd name="connsiteY2" fmla="*/ 73959 h 199465"/>
                  <a:gd name="connsiteX3" fmla="*/ 2848535 w 2848535"/>
                  <a:gd name="connsiteY3" fmla="*/ 0 h 199465"/>
                  <a:gd name="connsiteX4" fmla="*/ 2848535 w 2848535"/>
                  <a:gd name="connsiteY4" fmla="*/ 0 h 199465"/>
                  <a:gd name="connsiteX0" fmla="*/ 0 w 2830606"/>
                  <a:gd name="connsiteY0" fmla="*/ 181536 h 199465"/>
                  <a:gd name="connsiteX1" fmla="*/ 302559 w 2830606"/>
                  <a:gd name="connsiteY1" fmla="*/ 181536 h 199465"/>
                  <a:gd name="connsiteX2" fmla="*/ 403412 w 2830606"/>
                  <a:gd name="connsiteY2" fmla="*/ 73959 h 199465"/>
                  <a:gd name="connsiteX3" fmla="*/ 2830606 w 2830606"/>
                  <a:gd name="connsiteY3" fmla="*/ 0 h 199465"/>
                  <a:gd name="connsiteX4" fmla="*/ 2830606 w 2830606"/>
                  <a:gd name="connsiteY4" fmla="*/ 0 h 199465"/>
                  <a:gd name="connsiteX0" fmla="*/ 0 w 2830606"/>
                  <a:gd name="connsiteY0" fmla="*/ 181536 h 181536"/>
                  <a:gd name="connsiteX1" fmla="*/ 302559 w 2830606"/>
                  <a:gd name="connsiteY1" fmla="*/ 181536 h 181536"/>
                  <a:gd name="connsiteX2" fmla="*/ 403412 w 2830606"/>
                  <a:gd name="connsiteY2" fmla="*/ 73959 h 181536"/>
                  <a:gd name="connsiteX3" fmla="*/ 2830606 w 2830606"/>
                  <a:gd name="connsiteY3" fmla="*/ 0 h 181536"/>
                  <a:gd name="connsiteX4" fmla="*/ 2830606 w 2830606"/>
                  <a:gd name="connsiteY4" fmla="*/ 0 h 181536"/>
                  <a:gd name="connsiteX0" fmla="*/ 0 w 2830606"/>
                  <a:gd name="connsiteY0" fmla="*/ 181536 h 181536"/>
                  <a:gd name="connsiteX1" fmla="*/ 302559 w 2830606"/>
                  <a:gd name="connsiteY1" fmla="*/ 181536 h 181536"/>
                  <a:gd name="connsiteX2" fmla="*/ 403412 w 2830606"/>
                  <a:gd name="connsiteY2" fmla="*/ 73959 h 181536"/>
                  <a:gd name="connsiteX3" fmla="*/ 2830606 w 2830606"/>
                  <a:gd name="connsiteY3" fmla="*/ 0 h 181536"/>
                  <a:gd name="connsiteX4" fmla="*/ 2830606 w 2830606"/>
                  <a:gd name="connsiteY4" fmla="*/ 0 h 181536"/>
                  <a:gd name="connsiteX0" fmla="*/ 0 w 2830606"/>
                  <a:gd name="connsiteY0" fmla="*/ 181536 h 181536"/>
                  <a:gd name="connsiteX1" fmla="*/ 302559 w 2830606"/>
                  <a:gd name="connsiteY1" fmla="*/ 181536 h 181536"/>
                  <a:gd name="connsiteX2" fmla="*/ 477371 w 2830606"/>
                  <a:gd name="connsiteY2" fmla="*/ 15688 h 181536"/>
                  <a:gd name="connsiteX3" fmla="*/ 2830606 w 2830606"/>
                  <a:gd name="connsiteY3" fmla="*/ 0 h 181536"/>
                  <a:gd name="connsiteX4" fmla="*/ 2830606 w 2830606"/>
                  <a:gd name="connsiteY4" fmla="*/ 0 h 181536"/>
                  <a:gd name="connsiteX0" fmla="*/ 0 w 2830606"/>
                  <a:gd name="connsiteY0" fmla="*/ 181536 h 181536"/>
                  <a:gd name="connsiteX1" fmla="*/ 302559 w 2830606"/>
                  <a:gd name="connsiteY1" fmla="*/ 181536 h 181536"/>
                  <a:gd name="connsiteX2" fmla="*/ 477371 w 2830606"/>
                  <a:gd name="connsiteY2" fmla="*/ 15688 h 181536"/>
                  <a:gd name="connsiteX3" fmla="*/ 2830606 w 2830606"/>
                  <a:gd name="connsiteY3" fmla="*/ 0 h 181536"/>
                  <a:gd name="connsiteX4" fmla="*/ 2810436 w 2830606"/>
                  <a:gd name="connsiteY4" fmla="*/ 13447 h 181536"/>
                  <a:gd name="connsiteX0" fmla="*/ 0 w 2830606"/>
                  <a:gd name="connsiteY0" fmla="*/ 186018 h 186018"/>
                  <a:gd name="connsiteX1" fmla="*/ 302559 w 2830606"/>
                  <a:gd name="connsiteY1" fmla="*/ 186018 h 186018"/>
                  <a:gd name="connsiteX2" fmla="*/ 477371 w 2830606"/>
                  <a:gd name="connsiteY2" fmla="*/ 0 h 186018"/>
                  <a:gd name="connsiteX3" fmla="*/ 2830606 w 2830606"/>
                  <a:gd name="connsiteY3" fmla="*/ 4482 h 186018"/>
                  <a:gd name="connsiteX4" fmla="*/ 2810436 w 2830606"/>
                  <a:gd name="connsiteY4" fmla="*/ 17929 h 186018"/>
                  <a:gd name="connsiteX0" fmla="*/ 0 w 2830606"/>
                  <a:gd name="connsiteY0" fmla="*/ 186018 h 186018"/>
                  <a:gd name="connsiteX1" fmla="*/ 302559 w 2830606"/>
                  <a:gd name="connsiteY1" fmla="*/ 186018 h 186018"/>
                  <a:gd name="connsiteX2" fmla="*/ 477371 w 2830606"/>
                  <a:gd name="connsiteY2" fmla="*/ 0 h 186018"/>
                  <a:gd name="connsiteX3" fmla="*/ 2830606 w 2830606"/>
                  <a:gd name="connsiteY3" fmla="*/ 4482 h 186018"/>
                  <a:gd name="connsiteX0" fmla="*/ 0 w 3211606"/>
                  <a:gd name="connsiteY0" fmla="*/ 0 h 567018"/>
                  <a:gd name="connsiteX1" fmla="*/ 683559 w 3211606"/>
                  <a:gd name="connsiteY1" fmla="*/ 567018 h 567018"/>
                  <a:gd name="connsiteX2" fmla="*/ 858371 w 3211606"/>
                  <a:gd name="connsiteY2" fmla="*/ 381000 h 567018"/>
                  <a:gd name="connsiteX3" fmla="*/ 3211606 w 3211606"/>
                  <a:gd name="connsiteY3" fmla="*/ 385482 h 567018"/>
                  <a:gd name="connsiteX0" fmla="*/ 0 w 3211606"/>
                  <a:gd name="connsiteY0" fmla="*/ 0 h 385482"/>
                  <a:gd name="connsiteX1" fmla="*/ 0 w 3211606"/>
                  <a:gd name="connsiteY1" fmla="*/ 228600 h 385482"/>
                  <a:gd name="connsiteX2" fmla="*/ 858371 w 3211606"/>
                  <a:gd name="connsiteY2" fmla="*/ 381000 h 385482"/>
                  <a:gd name="connsiteX3" fmla="*/ 3211606 w 3211606"/>
                  <a:gd name="connsiteY3" fmla="*/ 385482 h 385482"/>
                  <a:gd name="connsiteX0" fmla="*/ 0 w 3211606"/>
                  <a:gd name="connsiteY0" fmla="*/ 0 h 385482"/>
                  <a:gd name="connsiteX1" fmla="*/ 0 w 3211606"/>
                  <a:gd name="connsiteY1" fmla="*/ 228600 h 385482"/>
                  <a:gd name="connsiteX2" fmla="*/ 914400 w 3211606"/>
                  <a:gd name="connsiteY2" fmla="*/ 228600 h 385482"/>
                  <a:gd name="connsiteX3" fmla="*/ 3211606 w 3211606"/>
                  <a:gd name="connsiteY3" fmla="*/ 385482 h 385482"/>
                  <a:gd name="connsiteX0" fmla="*/ 0 w 914400"/>
                  <a:gd name="connsiteY0" fmla="*/ 0 h 381000"/>
                  <a:gd name="connsiteX1" fmla="*/ 0 w 914400"/>
                  <a:gd name="connsiteY1" fmla="*/ 228600 h 381000"/>
                  <a:gd name="connsiteX2" fmla="*/ 914400 w 914400"/>
                  <a:gd name="connsiteY2" fmla="*/ 228600 h 381000"/>
                  <a:gd name="connsiteX3" fmla="*/ 914400 w 914400"/>
                  <a:gd name="connsiteY3" fmla="*/ 381000 h 381000"/>
                  <a:gd name="connsiteX0" fmla="*/ 0 w 914400"/>
                  <a:gd name="connsiteY0" fmla="*/ 0 h 471678"/>
                  <a:gd name="connsiteX1" fmla="*/ 0 w 914400"/>
                  <a:gd name="connsiteY1" fmla="*/ 228600 h 471678"/>
                  <a:gd name="connsiteX2" fmla="*/ 914400 w 914400"/>
                  <a:gd name="connsiteY2" fmla="*/ 228600 h 471678"/>
                  <a:gd name="connsiteX3" fmla="*/ 891540 w 914400"/>
                  <a:gd name="connsiteY3" fmla="*/ 471678 h 471678"/>
                  <a:gd name="connsiteX0" fmla="*/ 0 w 891540"/>
                  <a:gd name="connsiteY0" fmla="*/ 0 h 471678"/>
                  <a:gd name="connsiteX1" fmla="*/ 0 w 891540"/>
                  <a:gd name="connsiteY1" fmla="*/ 228600 h 471678"/>
                  <a:gd name="connsiteX2" fmla="*/ 643890 w 891540"/>
                  <a:gd name="connsiteY2" fmla="*/ 267462 h 471678"/>
                  <a:gd name="connsiteX3" fmla="*/ 891540 w 891540"/>
                  <a:gd name="connsiteY3" fmla="*/ 471678 h 471678"/>
                  <a:gd name="connsiteX0" fmla="*/ 0 w 891540"/>
                  <a:gd name="connsiteY0" fmla="*/ 0 h 471678"/>
                  <a:gd name="connsiteX1" fmla="*/ 26670 w 891540"/>
                  <a:gd name="connsiteY1" fmla="*/ 257746 h 471678"/>
                  <a:gd name="connsiteX2" fmla="*/ 643890 w 891540"/>
                  <a:gd name="connsiteY2" fmla="*/ 267462 h 471678"/>
                  <a:gd name="connsiteX3" fmla="*/ 891540 w 891540"/>
                  <a:gd name="connsiteY3" fmla="*/ 471678 h 471678"/>
                  <a:gd name="connsiteX0" fmla="*/ 0 w 891540"/>
                  <a:gd name="connsiteY0" fmla="*/ 0 h 471678"/>
                  <a:gd name="connsiteX1" fmla="*/ 7620 w 891540"/>
                  <a:gd name="connsiteY1" fmla="*/ 267461 h 471678"/>
                  <a:gd name="connsiteX2" fmla="*/ 643890 w 891540"/>
                  <a:gd name="connsiteY2" fmla="*/ 267462 h 471678"/>
                  <a:gd name="connsiteX3" fmla="*/ 891540 w 891540"/>
                  <a:gd name="connsiteY3" fmla="*/ 471678 h 471678"/>
                  <a:gd name="connsiteX0" fmla="*/ 0 w 883920"/>
                  <a:gd name="connsiteY0" fmla="*/ 0 h 204217"/>
                  <a:gd name="connsiteX1" fmla="*/ 636270 w 883920"/>
                  <a:gd name="connsiteY1" fmla="*/ 1 h 204217"/>
                  <a:gd name="connsiteX2" fmla="*/ 883920 w 883920"/>
                  <a:gd name="connsiteY2" fmla="*/ 204217 h 204217"/>
                  <a:gd name="connsiteX0" fmla="*/ 0 w 883920"/>
                  <a:gd name="connsiteY0" fmla="*/ 0 h 204217"/>
                  <a:gd name="connsiteX1" fmla="*/ 557948 w 883920"/>
                  <a:gd name="connsiteY1" fmla="*/ 1 h 204217"/>
                  <a:gd name="connsiteX2" fmla="*/ 883920 w 883920"/>
                  <a:gd name="connsiteY2" fmla="*/ 204217 h 204217"/>
                  <a:gd name="connsiteX0" fmla="*/ 0 w 788308"/>
                  <a:gd name="connsiteY0" fmla="*/ 0 h 309556"/>
                  <a:gd name="connsiteX1" fmla="*/ 557948 w 788308"/>
                  <a:gd name="connsiteY1" fmla="*/ 1 h 309556"/>
                  <a:gd name="connsiteX2" fmla="*/ 788308 w 788308"/>
                  <a:gd name="connsiteY2" fmla="*/ 309556 h 309556"/>
                  <a:gd name="connsiteX0" fmla="*/ 0 w 788308"/>
                  <a:gd name="connsiteY0" fmla="*/ 0 h 309556"/>
                  <a:gd name="connsiteX1" fmla="*/ 451372 w 788308"/>
                  <a:gd name="connsiteY1" fmla="*/ 0 h 309556"/>
                  <a:gd name="connsiteX2" fmla="*/ 788308 w 788308"/>
                  <a:gd name="connsiteY2" fmla="*/ 309556 h 309556"/>
                  <a:gd name="connsiteX0" fmla="*/ 0 w 788308"/>
                  <a:gd name="connsiteY0" fmla="*/ 0 h 309556"/>
                  <a:gd name="connsiteX1" fmla="*/ 451372 w 788308"/>
                  <a:gd name="connsiteY1" fmla="*/ 0 h 309556"/>
                  <a:gd name="connsiteX2" fmla="*/ 788308 w 788308"/>
                  <a:gd name="connsiteY2" fmla="*/ 135461 h 309556"/>
                  <a:gd name="connsiteX3" fmla="*/ 788308 w 788308"/>
                  <a:gd name="connsiteY3" fmla="*/ 309556 h 309556"/>
                  <a:gd name="connsiteX0" fmla="*/ 0 w 788308"/>
                  <a:gd name="connsiteY0" fmla="*/ 0 h 822004"/>
                  <a:gd name="connsiteX1" fmla="*/ 451372 w 788308"/>
                  <a:gd name="connsiteY1" fmla="*/ 0 h 822004"/>
                  <a:gd name="connsiteX2" fmla="*/ 788308 w 788308"/>
                  <a:gd name="connsiteY2" fmla="*/ 135461 h 822004"/>
                  <a:gd name="connsiteX3" fmla="*/ 788308 w 788308"/>
                  <a:gd name="connsiteY3" fmla="*/ 822004 h 822004"/>
                  <a:gd name="connsiteX0" fmla="*/ 0 w 788308"/>
                  <a:gd name="connsiteY0" fmla="*/ 2 h 822006"/>
                  <a:gd name="connsiteX1" fmla="*/ 230883 w 788308"/>
                  <a:gd name="connsiteY1" fmla="*/ 0 h 822006"/>
                  <a:gd name="connsiteX2" fmla="*/ 451372 w 788308"/>
                  <a:gd name="connsiteY2" fmla="*/ 2 h 822006"/>
                  <a:gd name="connsiteX3" fmla="*/ 788308 w 788308"/>
                  <a:gd name="connsiteY3" fmla="*/ 135463 h 822006"/>
                  <a:gd name="connsiteX4" fmla="*/ 788308 w 788308"/>
                  <a:gd name="connsiteY4" fmla="*/ 822006 h 822006"/>
                  <a:gd name="connsiteX0" fmla="*/ 1 w 557426"/>
                  <a:gd name="connsiteY0" fmla="*/ 0 h 822006"/>
                  <a:gd name="connsiteX1" fmla="*/ 220490 w 557426"/>
                  <a:gd name="connsiteY1" fmla="*/ 2 h 822006"/>
                  <a:gd name="connsiteX2" fmla="*/ 557426 w 557426"/>
                  <a:gd name="connsiteY2" fmla="*/ 135463 h 822006"/>
                  <a:gd name="connsiteX3" fmla="*/ 557426 w 557426"/>
                  <a:gd name="connsiteY3" fmla="*/ 822006 h 822006"/>
                  <a:gd name="connsiteX0" fmla="*/ -1 w 336935"/>
                  <a:gd name="connsiteY0" fmla="*/ 0 h 822004"/>
                  <a:gd name="connsiteX1" fmla="*/ 336935 w 336935"/>
                  <a:gd name="connsiteY1" fmla="*/ 135461 h 822004"/>
                  <a:gd name="connsiteX2" fmla="*/ 336935 w 336935"/>
                  <a:gd name="connsiteY2" fmla="*/ 822004 h 822004"/>
                  <a:gd name="connsiteX0" fmla="*/ 1 w 343857"/>
                  <a:gd name="connsiteY0" fmla="*/ 0 h 822004"/>
                  <a:gd name="connsiteX1" fmla="*/ 336937 w 343857"/>
                  <a:gd name="connsiteY1" fmla="*/ 135461 h 822004"/>
                  <a:gd name="connsiteX2" fmla="*/ 343857 w 343857"/>
                  <a:gd name="connsiteY2" fmla="*/ 750610 h 822004"/>
                  <a:gd name="connsiteX3" fmla="*/ 336937 w 343857"/>
                  <a:gd name="connsiteY3" fmla="*/ 822004 h 822004"/>
                  <a:gd name="connsiteX0" fmla="*/ -1 w 343855"/>
                  <a:gd name="connsiteY0" fmla="*/ 0 h 750610"/>
                  <a:gd name="connsiteX1" fmla="*/ 336935 w 343855"/>
                  <a:gd name="connsiteY1" fmla="*/ 135461 h 750610"/>
                  <a:gd name="connsiteX2" fmla="*/ 343855 w 343855"/>
                  <a:gd name="connsiteY2" fmla="*/ 750610 h 750610"/>
                  <a:gd name="connsiteX3" fmla="*/ 13842 w 343855"/>
                  <a:gd name="connsiteY3" fmla="*/ 749418 h 750610"/>
                  <a:gd name="connsiteX0" fmla="*/ 1 w 339243"/>
                  <a:gd name="connsiteY0" fmla="*/ 0 h 750610"/>
                  <a:gd name="connsiteX1" fmla="*/ 336937 w 339243"/>
                  <a:gd name="connsiteY1" fmla="*/ 135461 h 750610"/>
                  <a:gd name="connsiteX2" fmla="*/ 330023 w 339243"/>
                  <a:gd name="connsiteY2" fmla="*/ 750610 h 750610"/>
                  <a:gd name="connsiteX3" fmla="*/ 13844 w 339243"/>
                  <a:gd name="connsiteY3" fmla="*/ 749418 h 750610"/>
                  <a:gd name="connsiteX0" fmla="*/ 0 w 339243"/>
                  <a:gd name="connsiteY0" fmla="*/ 0 h 750610"/>
                  <a:gd name="connsiteX1" fmla="*/ 336936 w 339243"/>
                  <a:gd name="connsiteY1" fmla="*/ 135461 h 750610"/>
                  <a:gd name="connsiteX2" fmla="*/ 330022 w 339243"/>
                  <a:gd name="connsiteY2" fmla="*/ 750610 h 750610"/>
                  <a:gd name="connsiteX0" fmla="*/ 0 w 339243"/>
                  <a:gd name="connsiteY0" fmla="*/ 0 h 604715"/>
                  <a:gd name="connsiteX1" fmla="*/ 336936 w 339243"/>
                  <a:gd name="connsiteY1" fmla="*/ 135461 h 604715"/>
                  <a:gd name="connsiteX2" fmla="*/ 337770 w 339243"/>
                  <a:gd name="connsiteY2" fmla="*/ 604715 h 604715"/>
                  <a:gd name="connsiteX0" fmla="*/ 0 w 339243"/>
                  <a:gd name="connsiteY0" fmla="*/ 0 h 627717"/>
                  <a:gd name="connsiteX1" fmla="*/ 336936 w 339243"/>
                  <a:gd name="connsiteY1" fmla="*/ 135461 h 627717"/>
                  <a:gd name="connsiteX2" fmla="*/ 258169 w 339243"/>
                  <a:gd name="connsiteY2" fmla="*/ 627717 h 627717"/>
                  <a:gd name="connsiteX0" fmla="*/ 0 w 336936"/>
                  <a:gd name="connsiteY0" fmla="*/ 0 h 627717"/>
                  <a:gd name="connsiteX1" fmla="*/ 336936 w 336936"/>
                  <a:gd name="connsiteY1" fmla="*/ 135461 h 627717"/>
                  <a:gd name="connsiteX2" fmla="*/ 258169 w 336936"/>
                  <a:gd name="connsiteY2" fmla="*/ 627717 h 627717"/>
                  <a:gd name="connsiteX0" fmla="*/ 0 w 336936"/>
                  <a:gd name="connsiteY0" fmla="*/ 0 h 627717"/>
                  <a:gd name="connsiteX1" fmla="*/ 336936 w 336936"/>
                  <a:gd name="connsiteY1" fmla="*/ 135461 h 627717"/>
                  <a:gd name="connsiteX2" fmla="*/ 141489 w 336936"/>
                  <a:gd name="connsiteY2" fmla="*/ 560671 h 627717"/>
                  <a:gd name="connsiteX3" fmla="*/ 258169 w 336936"/>
                  <a:gd name="connsiteY3" fmla="*/ 627717 h 627717"/>
                  <a:gd name="connsiteX0" fmla="*/ 0 w 258169"/>
                  <a:gd name="connsiteY0" fmla="*/ 0 h 627717"/>
                  <a:gd name="connsiteX1" fmla="*/ 141489 w 258169"/>
                  <a:gd name="connsiteY1" fmla="*/ 63723 h 627717"/>
                  <a:gd name="connsiteX2" fmla="*/ 141489 w 258169"/>
                  <a:gd name="connsiteY2" fmla="*/ 560671 h 627717"/>
                  <a:gd name="connsiteX3" fmla="*/ 258169 w 258169"/>
                  <a:gd name="connsiteY3" fmla="*/ 627717 h 627717"/>
                  <a:gd name="connsiteX0" fmla="*/ 0 w 258169"/>
                  <a:gd name="connsiteY0" fmla="*/ 0 h 627717"/>
                  <a:gd name="connsiteX1" fmla="*/ 141489 w 258169"/>
                  <a:gd name="connsiteY1" fmla="*/ 63723 h 627717"/>
                  <a:gd name="connsiteX2" fmla="*/ 251366 w 258169"/>
                  <a:gd name="connsiteY2" fmla="*/ 328917 h 627717"/>
                  <a:gd name="connsiteX3" fmla="*/ 258169 w 258169"/>
                  <a:gd name="connsiteY3" fmla="*/ 627717 h 627717"/>
                  <a:gd name="connsiteX0" fmla="*/ 0 w 339850"/>
                  <a:gd name="connsiteY0" fmla="*/ 0 h 627717"/>
                  <a:gd name="connsiteX1" fmla="*/ 339850 w 339850"/>
                  <a:gd name="connsiteY1" fmla="*/ 79847 h 627717"/>
                  <a:gd name="connsiteX2" fmla="*/ 251366 w 339850"/>
                  <a:gd name="connsiteY2" fmla="*/ 328917 h 627717"/>
                  <a:gd name="connsiteX3" fmla="*/ 258169 w 339850"/>
                  <a:gd name="connsiteY3" fmla="*/ 627717 h 627717"/>
                  <a:gd name="connsiteX0" fmla="*/ 0 w 175896"/>
                  <a:gd name="connsiteY0" fmla="*/ 0 h 603744"/>
                  <a:gd name="connsiteX1" fmla="*/ 175896 w 175896"/>
                  <a:gd name="connsiteY1" fmla="*/ 55874 h 603744"/>
                  <a:gd name="connsiteX2" fmla="*/ 87412 w 175896"/>
                  <a:gd name="connsiteY2" fmla="*/ 304944 h 603744"/>
                  <a:gd name="connsiteX3" fmla="*/ 94215 w 175896"/>
                  <a:gd name="connsiteY3" fmla="*/ 603744 h 603744"/>
                  <a:gd name="connsiteX0" fmla="*/ 88484 w 88484"/>
                  <a:gd name="connsiteY0" fmla="*/ 0 h 547870"/>
                  <a:gd name="connsiteX1" fmla="*/ 0 w 88484"/>
                  <a:gd name="connsiteY1" fmla="*/ 249070 h 547870"/>
                  <a:gd name="connsiteX2" fmla="*/ 6803 w 88484"/>
                  <a:gd name="connsiteY2" fmla="*/ 547870 h 547870"/>
                  <a:gd name="connsiteX0" fmla="*/ 88485 w 88485"/>
                  <a:gd name="connsiteY0" fmla="*/ 0 h 547870"/>
                  <a:gd name="connsiteX1" fmla="*/ 0 w 88485"/>
                  <a:gd name="connsiteY1" fmla="*/ 68995 h 547870"/>
                  <a:gd name="connsiteX2" fmla="*/ 6804 w 88485"/>
                  <a:gd name="connsiteY2" fmla="*/ 547870 h 547870"/>
                  <a:gd name="connsiteX0" fmla="*/ 94824 w 94824"/>
                  <a:gd name="connsiteY0" fmla="*/ 0 h 547870"/>
                  <a:gd name="connsiteX1" fmla="*/ 6339 w 94824"/>
                  <a:gd name="connsiteY1" fmla="*/ 68995 h 547870"/>
                  <a:gd name="connsiteX2" fmla="*/ 0 w 94824"/>
                  <a:gd name="connsiteY2" fmla="*/ 547870 h 547870"/>
                  <a:gd name="connsiteX0" fmla="*/ 94825 w 94825"/>
                  <a:gd name="connsiteY0" fmla="*/ 0 h 547870"/>
                  <a:gd name="connsiteX1" fmla="*/ 0 w 94825"/>
                  <a:gd name="connsiteY1" fmla="*/ 68995 h 547870"/>
                  <a:gd name="connsiteX2" fmla="*/ 1 w 94825"/>
                  <a:gd name="connsiteY2" fmla="*/ 547870 h 547870"/>
                  <a:gd name="connsiteX0" fmla="*/ 170566 w 170566"/>
                  <a:gd name="connsiteY0" fmla="*/ 0 h 547871"/>
                  <a:gd name="connsiteX1" fmla="*/ 0 w 170566"/>
                  <a:gd name="connsiteY1" fmla="*/ 68996 h 547871"/>
                  <a:gd name="connsiteX2" fmla="*/ 1 w 170566"/>
                  <a:gd name="connsiteY2" fmla="*/ 547871 h 547871"/>
                  <a:gd name="connsiteX0" fmla="*/ 170565 w 170565"/>
                  <a:gd name="connsiteY0" fmla="*/ 0 h 547871"/>
                  <a:gd name="connsiteX1" fmla="*/ 1 w 170565"/>
                  <a:gd name="connsiteY1" fmla="*/ 21548 h 547871"/>
                  <a:gd name="connsiteX2" fmla="*/ 0 w 170565"/>
                  <a:gd name="connsiteY2" fmla="*/ 547871 h 547871"/>
                  <a:gd name="connsiteX0" fmla="*/ 170565 w 170565"/>
                  <a:gd name="connsiteY0" fmla="*/ 0 h 547871"/>
                  <a:gd name="connsiteX1" fmla="*/ 0 w 170565"/>
                  <a:gd name="connsiteY1" fmla="*/ 36231 h 547871"/>
                  <a:gd name="connsiteX2" fmla="*/ 0 w 170565"/>
                  <a:gd name="connsiteY2" fmla="*/ 547871 h 547871"/>
                  <a:gd name="connsiteX0" fmla="*/ 240495 w 240495"/>
                  <a:gd name="connsiteY0" fmla="*/ 0 h 526322"/>
                  <a:gd name="connsiteX1" fmla="*/ 0 w 240495"/>
                  <a:gd name="connsiteY1" fmla="*/ 14682 h 526322"/>
                  <a:gd name="connsiteX2" fmla="*/ 0 w 240495"/>
                  <a:gd name="connsiteY2" fmla="*/ 526322 h 526322"/>
                  <a:gd name="connsiteX0" fmla="*/ 240495 w 240495"/>
                  <a:gd name="connsiteY0" fmla="*/ 0 h 526322"/>
                  <a:gd name="connsiteX1" fmla="*/ 2 w 240495"/>
                  <a:gd name="connsiteY1" fmla="*/ 151937 h 526322"/>
                  <a:gd name="connsiteX2" fmla="*/ 0 w 240495"/>
                  <a:gd name="connsiteY2" fmla="*/ 526322 h 526322"/>
                  <a:gd name="connsiteX0" fmla="*/ 240495 w 240495"/>
                  <a:gd name="connsiteY0" fmla="*/ 0 h 526322"/>
                  <a:gd name="connsiteX1" fmla="*/ 239423 w 240495"/>
                  <a:gd name="connsiteY1" fmla="*/ 35636 h 526322"/>
                  <a:gd name="connsiteX2" fmla="*/ 2 w 240495"/>
                  <a:gd name="connsiteY2" fmla="*/ 151937 h 526322"/>
                  <a:gd name="connsiteX3" fmla="*/ 0 w 240495"/>
                  <a:gd name="connsiteY3" fmla="*/ 526322 h 526322"/>
                  <a:gd name="connsiteX0" fmla="*/ 239423 w 239423"/>
                  <a:gd name="connsiteY0" fmla="*/ 0 h 490686"/>
                  <a:gd name="connsiteX1" fmla="*/ 2 w 239423"/>
                  <a:gd name="connsiteY1" fmla="*/ 116301 h 490686"/>
                  <a:gd name="connsiteX2" fmla="*/ 0 w 239423"/>
                  <a:gd name="connsiteY2" fmla="*/ 490686 h 490686"/>
                  <a:gd name="connsiteX0" fmla="*/ 0 w 199244"/>
                  <a:gd name="connsiteY0" fmla="*/ 0 h 552507"/>
                  <a:gd name="connsiteX1" fmla="*/ 199244 w 199244"/>
                  <a:gd name="connsiteY1" fmla="*/ 178122 h 552507"/>
                  <a:gd name="connsiteX2" fmla="*/ 199242 w 199244"/>
                  <a:gd name="connsiteY2" fmla="*/ 552507 h 552507"/>
                  <a:gd name="connsiteX0" fmla="*/ 0 w 199245"/>
                  <a:gd name="connsiteY0" fmla="*/ 0 h 552507"/>
                  <a:gd name="connsiteX1" fmla="*/ 199245 w 199245"/>
                  <a:gd name="connsiteY1" fmla="*/ 192696 h 552507"/>
                  <a:gd name="connsiteX2" fmla="*/ 199242 w 199245"/>
                  <a:gd name="connsiteY2" fmla="*/ 552507 h 552507"/>
                  <a:gd name="connsiteX0" fmla="*/ 0 w 199245"/>
                  <a:gd name="connsiteY0" fmla="*/ 0 h 552507"/>
                  <a:gd name="connsiteX1" fmla="*/ 199245 w 199245"/>
                  <a:gd name="connsiteY1" fmla="*/ 311112 h 552507"/>
                  <a:gd name="connsiteX2" fmla="*/ 199242 w 199245"/>
                  <a:gd name="connsiteY2" fmla="*/ 552507 h 552507"/>
                  <a:gd name="connsiteX0" fmla="*/ 0 w 240160"/>
                  <a:gd name="connsiteY0" fmla="*/ 0 h 2443910"/>
                  <a:gd name="connsiteX1" fmla="*/ 240160 w 240160"/>
                  <a:gd name="connsiteY1" fmla="*/ 2202515 h 2443910"/>
                  <a:gd name="connsiteX2" fmla="*/ 240157 w 240160"/>
                  <a:gd name="connsiteY2" fmla="*/ 2443910 h 2443910"/>
                  <a:gd name="connsiteX0" fmla="*/ 0 w 240160"/>
                  <a:gd name="connsiteY0" fmla="*/ 0 h 2443910"/>
                  <a:gd name="connsiteX1" fmla="*/ 101349 w 240160"/>
                  <a:gd name="connsiteY1" fmla="*/ 1937471 h 2443910"/>
                  <a:gd name="connsiteX2" fmla="*/ 240160 w 240160"/>
                  <a:gd name="connsiteY2" fmla="*/ 2202515 h 2443910"/>
                  <a:gd name="connsiteX3" fmla="*/ 240157 w 240160"/>
                  <a:gd name="connsiteY3" fmla="*/ 2443910 h 2443910"/>
                  <a:gd name="connsiteX0" fmla="*/ 0 w 240160"/>
                  <a:gd name="connsiteY0" fmla="*/ 0 h 2443910"/>
                  <a:gd name="connsiteX1" fmla="*/ 116906 w 240160"/>
                  <a:gd name="connsiteY1" fmla="*/ 254771 h 2443910"/>
                  <a:gd name="connsiteX2" fmla="*/ 101349 w 240160"/>
                  <a:gd name="connsiteY2" fmla="*/ 1937471 h 2443910"/>
                  <a:gd name="connsiteX3" fmla="*/ 240160 w 240160"/>
                  <a:gd name="connsiteY3" fmla="*/ 2202515 h 2443910"/>
                  <a:gd name="connsiteX4" fmla="*/ 240157 w 240160"/>
                  <a:gd name="connsiteY4" fmla="*/ 2443910 h 2443910"/>
                  <a:gd name="connsiteX0" fmla="*/ -1 w 399428"/>
                  <a:gd name="connsiteY0" fmla="*/ 1 h 2514222"/>
                  <a:gd name="connsiteX1" fmla="*/ 276174 w 399428"/>
                  <a:gd name="connsiteY1" fmla="*/ 325083 h 2514222"/>
                  <a:gd name="connsiteX2" fmla="*/ 260617 w 399428"/>
                  <a:gd name="connsiteY2" fmla="*/ 2007783 h 2514222"/>
                  <a:gd name="connsiteX3" fmla="*/ 399428 w 399428"/>
                  <a:gd name="connsiteY3" fmla="*/ 2272827 h 2514222"/>
                  <a:gd name="connsiteX4" fmla="*/ 399425 w 399428"/>
                  <a:gd name="connsiteY4" fmla="*/ 2514222 h 2514222"/>
                  <a:gd name="connsiteX0" fmla="*/ 0 w 399429"/>
                  <a:gd name="connsiteY0" fmla="*/ -1 h 2514220"/>
                  <a:gd name="connsiteX1" fmla="*/ 260620 w 399429"/>
                  <a:gd name="connsiteY1" fmla="*/ 369415 h 2514220"/>
                  <a:gd name="connsiteX2" fmla="*/ 260618 w 399429"/>
                  <a:gd name="connsiteY2" fmla="*/ 2007781 h 2514220"/>
                  <a:gd name="connsiteX3" fmla="*/ 399429 w 399429"/>
                  <a:gd name="connsiteY3" fmla="*/ 2272825 h 2514220"/>
                  <a:gd name="connsiteX4" fmla="*/ 399426 w 399429"/>
                  <a:gd name="connsiteY4" fmla="*/ 2514220 h 2514220"/>
                  <a:gd name="connsiteX0" fmla="*/ -1 w 339578"/>
                  <a:gd name="connsiteY0" fmla="*/ -1 h 3680541"/>
                  <a:gd name="connsiteX1" fmla="*/ 200769 w 339578"/>
                  <a:gd name="connsiteY1" fmla="*/ 1535736 h 3680541"/>
                  <a:gd name="connsiteX2" fmla="*/ 200767 w 339578"/>
                  <a:gd name="connsiteY2" fmla="*/ 3174102 h 3680541"/>
                  <a:gd name="connsiteX3" fmla="*/ 339578 w 339578"/>
                  <a:gd name="connsiteY3" fmla="*/ 3439146 h 3680541"/>
                  <a:gd name="connsiteX4" fmla="*/ 339575 w 339578"/>
                  <a:gd name="connsiteY4" fmla="*/ 3680541 h 3680541"/>
                  <a:gd name="connsiteX0" fmla="*/ 81075 w 420654"/>
                  <a:gd name="connsiteY0" fmla="*/ 1 h 3680543"/>
                  <a:gd name="connsiteX1" fmla="*/ 0 w 420654"/>
                  <a:gd name="connsiteY1" fmla="*/ 1090795 h 3680543"/>
                  <a:gd name="connsiteX2" fmla="*/ 281845 w 420654"/>
                  <a:gd name="connsiteY2" fmla="*/ 1535738 h 3680543"/>
                  <a:gd name="connsiteX3" fmla="*/ 281843 w 420654"/>
                  <a:gd name="connsiteY3" fmla="*/ 3174104 h 3680543"/>
                  <a:gd name="connsiteX4" fmla="*/ 420654 w 420654"/>
                  <a:gd name="connsiteY4" fmla="*/ 3439148 h 3680543"/>
                  <a:gd name="connsiteX5" fmla="*/ 420651 w 420654"/>
                  <a:gd name="connsiteY5" fmla="*/ 3680543 h 3680543"/>
                  <a:gd name="connsiteX0" fmla="*/ 460265 w 460265"/>
                  <a:gd name="connsiteY0" fmla="*/ 0 h 4186397"/>
                  <a:gd name="connsiteX1" fmla="*/ 0 w 460265"/>
                  <a:gd name="connsiteY1" fmla="*/ 1596649 h 4186397"/>
                  <a:gd name="connsiteX2" fmla="*/ 281845 w 460265"/>
                  <a:gd name="connsiteY2" fmla="*/ 2041592 h 4186397"/>
                  <a:gd name="connsiteX3" fmla="*/ 281843 w 460265"/>
                  <a:gd name="connsiteY3" fmla="*/ 3679958 h 4186397"/>
                  <a:gd name="connsiteX4" fmla="*/ 420654 w 460265"/>
                  <a:gd name="connsiteY4" fmla="*/ 3945002 h 4186397"/>
                  <a:gd name="connsiteX5" fmla="*/ 420651 w 460265"/>
                  <a:gd name="connsiteY5" fmla="*/ 4186397 h 4186397"/>
                  <a:gd name="connsiteX0" fmla="*/ 460265 w 460265"/>
                  <a:gd name="connsiteY0" fmla="*/ 0 h 4186397"/>
                  <a:gd name="connsiteX1" fmla="*/ 3 w 460265"/>
                  <a:gd name="connsiteY1" fmla="*/ 361491 h 4186397"/>
                  <a:gd name="connsiteX2" fmla="*/ 0 w 460265"/>
                  <a:gd name="connsiteY2" fmla="*/ 1596649 h 4186397"/>
                  <a:gd name="connsiteX3" fmla="*/ 281845 w 460265"/>
                  <a:gd name="connsiteY3" fmla="*/ 2041592 h 4186397"/>
                  <a:gd name="connsiteX4" fmla="*/ 281843 w 460265"/>
                  <a:gd name="connsiteY4" fmla="*/ 3679958 h 4186397"/>
                  <a:gd name="connsiteX5" fmla="*/ 420654 w 460265"/>
                  <a:gd name="connsiteY5" fmla="*/ 3945002 h 4186397"/>
                  <a:gd name="connsiteX6" fmla="*/ 420651 w 460265"/>
                  <a:gd name="connsiteY6" fmla="*/ 4186397 h 4186397"/>
                  <a:gd name="connsiteX0" fmla="*/ 2 w 420654"/>
                  <a:gd name="connsiteY0" fmla="*/ 1 h 4186402"/>
                  <a:gd name="connsiteX1" fmla="*/ 3 w 420654"/>
                  <a:gd name="connsiteY1" fmla="*/ 361496 h 4186402"/>
                  <a:gd name="connsiteX2" fmla="*/ 0 w 420654"/>
                  <a:gd name="connsiteY2" fmla="*/ 1596654 h 4186402"/>
                  <a:gd name="connsiteX3" fmla="*/ 281845 w 420654"/>
                  <a:gd name="connsiteY3" fmla="*/ 2041597 h 4186402"/>
                  <a:gd name="connsiteX4" fmla="*/ 281843 w 420654"/>
                  <a:gd name="connsiteY4" fmla="*/ 3679963 h 4186402"/>
                  <a:gd name="connsiteX5" fmla="*/ 420654 w 420654"/>
                  <a:gd name="connsiteY5" fmla="*/ 3945007 h 4186402"/>
                  <a:gd name="connsiteX6" fmla="*/ 420651 w 420654"/>
                  <a:gd name="connsiteY6" fmla="*/ 4186402 h 4186402"/>
                  <a:gd name="connsiteX0" fmla="*/ 3 w 420654"/>
                  <a:gd name="connsiteY0" fmla="*/ 1 h 3824907"/>
                  <a:gd name="connsiteX1" fmla="*/ 0 w 420654"/>
                  <a:gd name="connsiteY1" fmla="*/ 1235159 h 3824907"/>
                  <a:gd name="connsiteX2" fmla="*/ 281845 w 420654"/>
                  <a:gd name="connsiteY2" fmla="*/ 1680102 h 3824907"/>
                  <a:gd name="connsiteX3" fmla="*/ 281843 w 420654"/>
                  <a:gd name="connsiteY3" fmla="*/ 3318468 h 3824907"/>
                  <a:gd name="connsiteX4" fmla="*/ 420654 w 420654"/>
                  <a:gd name="connsiteY4" fmla="*/ 3583512 h 3824907"/>
                  <a:gd name="connsiteX5" fmla="*/ 420651 w 420654"/>
                  <a:gd name="connsiteY5" fmla="*/ 3824907 h 3824907"/>
                  <a:gd name="connsiteX0" fmla="*/ 1 w 420654"/>
                  <a:gd name="connsiteY0" fmla="*/ 0 h 4186398"/>
                  <a:gd name="connsiteX1" fmla="*/ 0 w 420654"/>
                  <a:gd name="connsiteY1" fmla="*/ 1596650 h 4186398"/>
                  <a:gd name="connsiteX2" fmla="*/ 281845 w 420654"/>
                  <a:gd name="connsiteY2" fmla="*/ 2041593 h 4186398"/>
                  <a:gd name="connsiteX3" fmla="*/ 281843 w 420654"/>
                  <a:gd name="connsiteY3" fmla="*/ 3679959 h 4186398"/>
                  <a:gd name="connsiteX4" fmla="*/ 420654 w 420654"/>
                  <a:gd name="connsiteY4" fmla="*/ 3945003 h 4186398"/>
                  <a:gd name="connsiteX5" fmla="*/ 420651 w 420654"/>
                  <a:gd name="connsiteY5" fmla="*/ 4186398 h 4186398"/>
                  <a:gd name="connsiteX0" fmla="*/ 1 w 420654"/>
                  <a:gd name="connsiteY0" fmla="*/ 0 h 4186398"/>
                  <a:gd name="connsiteX1" fmla="*/ 0 w 420654"/>
                  <a:gd name="connsiteY1" fmla="*/ 1596650 h 4186398"/>
                  <a:gd name="connsiteX2" fmla="*/ 281845 w 420654"/>
                  <a:gd name="connsiteY2" fmla="*/ 2041593 h 4186398"/>
                  <a:gd name="connsiteX3" fmla="*/ 271203 w 420654"/>
                  <a:gd name="connsiteY3" fmla="*/ 3731213 h 4186398"/>
                  <a:gd name="connsiteX4" fmla="*/ 420654 w 420654"/>
                  <a:gd name="connsiteY4" fmla="*/ 3945003 h 4186398"/>
                  <a:gd name="connsiteX5" fmla="*/ 420651 w 420654"/>
                  <a:gd name="connsiteY5" fmla="*/ 4186398 h 4186398"/>
                  <a:gd name="connsiteX0" fmla="*/ 1 w 420654"/>
                  <a:gd name="connsiteY0" fmla="*/ 0 h 4186398"/>
                  <a:gd name="connsiteX1" fmla="*/ 0 w 420654"/>
                  <a:gd name="connsiteY1" fmla="*/ 1596650 h 4186398"/>
                  <a:gd name="connsiteX2" fmla="*/ 271204 w 420654"/>
                  <a:gd name="connsiteY2" fmla="*/ 1996538 h 4186398"/>
                  <a:gd name="connsiteX3" fmla="*/ 271203 w 420654"/>
                  <a:gd name="connsiteY3" fmla="*/ 3731213 h 4186398"/>
                  <a:gd name="connsiteX4" fmla="*/ 420654 w 420654"/>
                  <a:gd name="connsiteY4" fmla="*/ 3945003 h 4186398"/>
                  <a:gd name="connsiteX5" fmla="*/ 420651 w 420654"/>
                  <a:gd name="connsiteY5" fmla="*/ 4186398 h 4186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20654" h="4186398">
                    <a:moveTo>
                      <a:pt x="1" y="0"/>
                    </a:moveTo>
                    <a:cubicBezTo>
                      <a:pt x="0" y="411719"/>
                      <a:pt x="1" y="1184931"/>
                      <a:pt x="0" y="1596650"/>
                    </a:cubicBezTo>
                    <a:lnTo>
                      <a:pt x="271204" y="1996538"/>
                    </a:lnTo>
                    <a:cubicBezTo>
                      <a:pt x="271203" y="2542660"/>
                      <a:pt x="271204" y="3185091"/>
                      <a:pt x="271203" y="3731213"/>
                    </a:cubicBezTo>
                    <a:lnTo>
                      <a:pt x="420654" y="3945003"/>
                    </a:lnTo>
                    <a:cubicBezTo>
                      <a:pt x="420653" y="4069798"/>
                      <a:pt x="420652" y="4061603"/>
                      <a:pt x="420651" y="4186398"/>
                    </a:cubicBezTo>
                  </a:path>
                </a:pathLst>
              </a:custGeom>
              <a:ln w="19050">
                <a:solidFill>
                  <a:schemeClr val="bg1">
                    <a:alpha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1" name="Freeform 560"/>
              <p:cNvSpPr/>
              <p:nvPr/>
            </p:nvSpPr>
            <p:spPr bwMode="gray">
              <a:xfrm rot="16200000" flipV="1">
                <a:off x="3737052" y="1263816"/>
                <a:ext cx="140882" cy="419299"/>
              </a:xfrm>
              <a:custGeom>
                <a:avLst/>
                <a:gdLst>
                  <a:gd name="connsiteX0" fmla="*/ 17929 w 2848535"/>
                  <a:gd name="connsiteY0" fmla="*/ 181536 h 199465"/>
                  <a:gd name="connsiteX1" fmla="*/ 320488 w 2848535"/>
                  <a:gd name="connsiteY1" fmla="*/ 181536 h 199465"/>
                  <a:gd name="connsiteX2" fmla="*/ 421341 w 2848535"/>
                  <a:gd name="connsiteY2" fmla="*/ 73959 h 199465"/>
                  <a:gd name="connsiteX3" fmla="*/ 2848535 w 2848535"/>
                  <a:gd name="connsiteY3" fmla="*/ 0 h 199465"/>
                  <a:gd name="connsiteX4" fmla="*/ 2848535 w 2848535"/>
                  <a:gd name="connsiteY4" fmla="*/ 0 h 199465"/>
                  <a:gd name="connsiteX0" fmla="*/ 0 w 2830606"/>
                  <a:gd name="connsiteY0" fmla="*/ 181536 h 199465"/>
                  <a:gd name="connsiteX1" fmla="*/ 302559 w 2830606"/>
                  <a:gd name="connsiteY1" fmla="*/ 181536 h 199465"/>
                  <a:gd name="connsiteX2" fmla="*/ 403412 w 2830606"/>
                  <a:gd name="connsiteY2" fmla="*/ 73959 h 199465"/>
                  <a:gd name="connsiteX3" fmla="*/ 2830606 w 2830606"/>
                  <a:gd name="connsiteY3" fmla="*/ 0 h 199465"/>
                  <a:gd name="connsiteX4" fmla="*/ 2830606 w 2830606"/>
                  <a:gd name="connsiteY4" fmla="*/ 0 h 199465"/>
                  <a:gd name="connsiteX0" fmla="*/ 0 w 2830606"/>
                  <a:gd name="connsiteY0" fmla="*/ 181536 h 181536"/>
                  <a:gd name="connsiteX1" fmla="*/ 302559 w 2830606"/>
                  <a:gd name="connsiteY1" fmla="*/ 181536 h 181536"/>
                  <a:gd name="connsiteX2" fmla="*/ 403412 w 2830606"/>
                  <a:gd name="connsiteY2" fmla="*/ 73959 h 181536"/>
                  <a:gd name="connsiteX3" fmla="*/ 2830606 w 2830606"/>
                  <a:gd name="connsiteY3" fmla="*/ 0 h 181536"/>
                  <a:gd name="connsiteX4" fmla="*/ 2830606 w 2830606"/>
                  <a:gd name="connsiteY4" fmla="*/ 0 h 181536"/>
                  <a:gd name="connsiteX0" fmla="*/ 0 w 2830606"/>
                  <a:gd name="connsiteY0" fmla="*/ 181536 h 181536"/>
                  <a:gd name="connsiteX1" fmla="*/ 302559 w 2830606"/>
                  <a:gd name="connsiteY1" fmla="*/ 181536 h 181536"/>
                  <a:gd name="connsiteX2" fmla="*/ 403412 w 2830606"/>
                  <a:gd name="connsiteY2" fmla="*/ 73959 h 181536"/>
                  <a:gd name="connsiteX3" fmla="*/ 2830606 w 2830606"/>
                  <a:gd name="connsiteY3" fmla="*/ 0 h 181536"/>
                  <a:gd name="connsiteX4" fmla="*/ 2830606 w 2830606"/>
                  <a:gd name="connsiteY4" fmla="*/ 0 h 181536"/>
                  <a:gd name="connsiteX0" fmla="*/ 0 w 2830606"/>
                  <a:gd name="connsiteY0" fmla="*/ 181536 h 181536"/>
                  <a:gd name="connsiteX1" fmla="*/ 302559 w 2830606"/>
                  <a:gd name="connsiteY1" fmla="*/ 181536 h 181536"/>
                  <a:gd name="connsiteX2" fmla="*/ 477371 w 2830606"/>
                  <a:gd name="connsiteY2" fmla="*/ 15688 h 181536"/>
                  <a:gd name="connsiteX3" fmla="*/ 2830606 w 2830606"/>
                  <a:gd name="connsiteY3" fmla="*/ 0 h 181536"/>
                  <a:gd name="connsiteX4" fmla="*/ 2830606 w 2830606"/>
                  <a:gd name="connsiteY4" fmla="*/ 0 h 181536"/>
                  <a:gd name="connsiteX0" fmla="*/ 0 w 2830606"/>
                  <a:gd name="connsiteY0" fmla="*/ 181536 h 181536"/>
                  <a:gd name="connsiteX1" fmla="*/ 302559 w 2830606"/>
                  <a:gd name="connsiteY1" fmla="*/ 181536 h 181536"/>
                  <a:gd name="connsiteX2" fmla="*/ 477371 w 2830606"/>
                  <a:gd name="connsiteY2" fmla="*/ 15688 h 181536"/>
                  <a:gd name="connsiteX3" fmla="*/ 2830606 w 2830606"/>
                  <a:gd name="connsiteY3" fmla="*/ 0 h 181536"/>
                  <a:gd name="connsiteX4" fmla="*/ 2810436 w 2830606"/>
                  <a:gd name="connsiteY4" fmla="*/ 13447 h 181536"/>
                  <a:gd name="connsiteX0" fmla="*/ 0 w 2830606"/>
                  <a:gd name="connsiteY0" fmla="*/ 186018 h 186018"/>
                  <a:gd name="connsiteX1" fmla="*/ 302559 w 2830606"/>
                  <a:gd name="connsiteY1" fmla="*/ 186018 h 186018"/>
                  <a:gd name="connsiteX2" fmla="*/ 477371 w 2830606"/>
                  <a:gd name="connsiteY2" fmla="*/ 0 h 186018"/>
                  <a:gd name="connsiteX3" fmla="*/ 2830606 w 2830606"/>
                  <a:gd name="connsiteY3" fmla="*/ 4482 h 186018"/>
                  <a:gd name="connsiteX4" fmla="*/ 2810436 w 2830606"/>
                  <a:gd name="connsiteY4" fmla="*/ 17929 h 186018"/>
                  <a:gd name="connsiteX0" fmla="*/ 0 w 2830606"/>
                  <a:gd name="connsiteY0" fmla="*/ 186018 h 186018"/>
                  <a:gd name="connsiteX1" fmla="*/ 302559 w 2830606"/>
                  <a:gd name="connsiteY1" fmla="*/ 186018 h 186018"/>
                  <a:gd name="connsiteX2" fmla="*/ 477371 w 2830606"/>
                  <a:gd name="connsiteY2" fmla="*/ 0 h 186018"/>
                  <a:gd name="connsiteX3" fmla="*/ 2830606 w 2830606"/>
                  <a:gd name="connsiteY3" fmla="*/ 4482 h 186018"/>
                  <a:gd name="connsiteX0" fmla="*/ 0 w 3211606"/>
                  <a:gd name="connsiteY0" fmla="*/ 0 h 567018"/>
                  <a:gd name="connsiteX1" fmla="*/ 683559 w 3211606"/>
                  <a:gd name="connsiteY1" fmla="*/ 567018 h 567018"/>
                  <a:gd name="connsiteX2" fmla="*/ 858371 w 3211606"/>
                  <a:gd name="connsiteY2" fmla="*/ 381000 h 567018"/>
                  <a:gd name="connsiteX3" fmla="*/ 3211606 w 3211606"/>
                  <a:gd name="connsiteY3" fmla="*/ 385482 h 567018"/>
                  <a:gd name="connsiteX0" fmla="*/ 0 w 3211606"/>
                  <a:gd name="connsiteY0" fmla="*/ 0 h 385482"/>
                  <a:gd name="connsiteX1" fmla="*/ 0 w 3211606"/>
                  <a:gd name="connsiteY1" fmla="*/ 228600 h 385482"/>
                  <a:gd name="connsiteX2" fmla="*/ 858371 w 3211606"/>
                  <a:gd name="connsiteY2" fmla="*/ 381000 h 385482"/>
                  <a:gd name="connsiteX3" fmla="*/ 3211606 w 3211606"/>
                  <a:gd name="connsiteY3" fmla="*/ 385482 h 385482"/>
                  <a:gd name="connsiteX0" fmla="*/ 0 w 3211606"/>
                  <a:gd name="connsiteY0" fmla="*/ 0 h 385482"/>
                  <a:gd name="connsiteX1" fmla="*/ 0 w 3211606"/>
                  <a:gd name="connsiteY1" fmla="*/ 228600 h 385482"/>
                  <a:gd name="connsiteX2" fmla="*/ 914400 w 3211606"/>
                  <a:gd name="connsiteY2" fmla="*/ 228600 h 385482"/>
                  <a:gd name="connsiteX3" fmla="*/ 3211606 w 3211606"/>
                  <a:gd name="connsiteY3" fmla="*/ 385482 h 385482"/>
                  <a:gd name="connsiteX0" fmla="*/ 0 w 914400"/>
                  <a:gd name="connsiteY0" fmla="*/ 0 h 381000"/>
                  <a:gd name="connsiteX1" fmla="*/ 0 w 914400"/>
                  <a:gd name="connsiteY1" fmla="*/ 228600 h 381000"/>
                  <a:gd name="connsiteX2" fmla="*/ 914400 w 914400"/>
                  <a:gd name="connsiteY2" fmla="*/ 228600 h 381000"/>
                  <a:gd name="connsiteX3" fmla="*/ 914400 w 914400"/>
                  <a:gd name="connsiteY3" fmla="*/ 381000 h 381000"/>
                  <a:gd name="connsiteX0" fmla="*/ 0 w 914400"/>
                  <a:gd name="connsiteY0" fmla="*/ 0 h 471678"/>
                  <a:gd name="connsiteX1" fmla="*/ 0 w 914400"/>
                  <a:gd name="connsiteY1" fmla="*/ 228600 h 471678"/>
                  <a:gd name="connsiteX2" fmla="*/ 914400 w 914400"/>
                  <a:gd name="connsiteY2" fmla="*/ 228600 h 471678"/>
                  <a:gd name="connsiteX3" fmla="*/ 891540 w 914400"/>
                  <a:gd name="connsiteY3" fmla="*/ 471678 h 471678"/>
                  <a:gd name="connsiteX0" fmla="*/ 0 w 891540"/>
                  <a:gd name="connsiteY0" fmla="*/ 0 h 471678"/>
                  <a:gd name="connsiteX1" fmla="*/ 0 w 891540"/>
                  <a:gd name="connsiteY1" fmla="*/ 228600 h 471678"/>
                  <a:gd name="connsiteX2" fmla="*/ 643890 w 891540"/>
                  <a:gd name="connsiteY2" fmla="*/ 267462 h 471678"/>
                  <a:gd name="connsiteX3" fmla="*/ 891540 w 891540"/>
                  <a:gd name="connsiteY3" fmla="*/ 471678 h 471678"/>
                  <a:gd name="connsiteX0" fmla="*/ 0 w 891540"/>
                  <a:gd name="connsiteY0" fmla="*/ 0 h 471678"/>
                  <a:gd name="connsiteX1" fmla="*/ 26670 w 891540"/>
                  <a:gd name="connsiteY1" fmla="*/ 257746 h 471678"/>
                  <a:gd name="connsiteX2" fmla="*/ 643890 w 891540"/>
                  <a:gd name="connsiteY2" fmla="*/ 267462 h 471678"/>
                  <a:gd name="connsiteX3" fmla="*/ 891540 w 891540"/>
                  <a:gd name="connsiteY3" fmla="*/ 471678 h 471678"/>
                  <a:gd name="connsiteX0" fmla="*/ 0 w 891540"/>
                  <a:gd name="connsiteY0" fmla="*/ 0 h 471678"/>
                  <a:gd name="connsiteX1" fmla="*/ 7620 w 891540"/>
                  <a:gd name="connsiteY1" fmla="*/ 267461 h 471678"/>
                  <a:gd name="connsiteX2" fmla="*/ 643890 w 891540"/>
                  <a:gd name="connsiteY2" fmla="*/ 267462 h 471678"/>
                  <a:gd name="connsiteX3" fmla="*/ 891540 w 891540"/>
                  <a:gd name="connsiteY3" fmla="*/ 471678 h 471678"/>
                  <a:gd name="connsiteX0" fmla="*/ 0 w 883920"/>
                  <a:gd name="connsiteY0" fmla="*/ 0 h 204217"/>
                  <a:gd name="connsiteX1" fmla="*/ 636270 w 883920"/>
                  <a:gd name="connsiteY1" fmla="*/ 1 h 204217"/>
                  <a:gd name="connsiteX2" fmla="*/ 883920 w 883920"/>
                  <a:gd name="connsiteY2" fmla="*/ 204217 h 204217"/>
                  <a:gd name="connsiteX0" fmla="*/ 0 w 883920"/>
                  <a:gd name="connsiteY0" fmla="*/ 0 h 204217"/>
                  <a:gd name="connsiteX1" fmla="*/ 557948 w 883920"/>
                  <a:gd name="connsiteY1" fmla="*/ 1 h 204217"/>
                  <a:gd name="connsiteX2" fmla="*/ 883920 w 883920"/>
                  <a:gd name="connsiteY2" fmla="*/ 204217 h 204217"/>
                  <a:gd name="connsiteX0" fmla="*/ 0 w 788308"/>
                  <a:gd name="connsiteY0" fmla="*/ 0 h 309556"/>
                  <a:gd name="connsiteX1" fmla="*/ 557948 w 788308"/>
                  <a:gd name="connsiteY1" fmla="*/ 1 h 309556"/>
                  <a:gd name="connsiteX2" fmla="*/ 788308 w 788308"/>
                  <a:gd name="connsiteY2" fmla="*/ 309556 h 309556"/>
                  <a:gd name="connsiteX0" fmla="*/ 0 w 788308"/>
                  <a:gd name="connsiteY0" fmla="*/ 0 h 309556"/>
                  <a:gd name="connsiteX1" fmla="*/ 451372 w 788308"/>
                  <a:gd name="connsiteY1" fmla="*/ 0 h 309556"/>
                  <a:gd name="connsiteX2" fmla="*/ 788308 w 788308"/>
                  <a:gd name="connsiteY2" fmla="*/ 309556 h 309556"/>
                  <a:gd name="connsiteX0" fmla="*/ 0 w 788308"/>
                  <a:gd name="connsiteY0" fmla="*/ 0 h 309556"/>
                  <a:gd name="connsiteX1" fmla="*/ 451372 w 788308"/>
                  <a:gd name="connsiteY1" fmla="*/ 0 h 309556"/>
                  <a:gd name="connsiteX2" fmla="*/ 788308 w 788308"/>
                  <a:gd name="connsiteY2" fmla="*/ 135461 h 309556"/>
                  <a:gd name="connsiteX3" fmla="*/ 788308 w 788308"/>
                  <a:gd name="connsiteY3" fmla="*/ 309556 h 309556"/>
                  <a:gd name="connsiteX0" fmla="*/ 0 w 788308"/>
                  <a:gd name="connsiteY0" fmla="*/ 0 h 822004"/>
                  <a:gd name="connsiteX1" fmla="*/ 451372 w 788308"/>
                  <a:gd name="connsiteY1" fmla="*/ 0 h 822004"/>
                  <a:gd name="connsiteX2" fmla="*/ 788308 w 788308"/>
                  <a:gd name="connsiteY2" fmla="*/ 135461 h 822004"/>
                  <a:gd name="connsiteX3" fmla="*/ 788308 w 788308"/>
                  <a:gd name="connsiteY3" fmla="*/ 822004 h 822004"/>
                  <a:gd name="connsiteX0" fmla="*/ 0 w 788308"/>
                  <a:gd name="connsiteY0" fmla="*/ 2 h 822006"/>
                  <a:gd name="connsiteX1" fmla="*/ 230883 w 788308"/>
                  <a:gd name="connsiteY1" fmla="*/ 0 h 822006"/>
                  <a:gd name="connsiteX2" fmla="*/ 451372 w 788308"/>
                  <a:gd name="connsiteY2" fmla="*/ 2 h 822006"/>
                  <a:gd name="connsiteX3" fmla="*/ 788308 w 788308"/>
                  <a:gd name="connsiteY3" fmla="*/ 135463 h 822006"/>
                  <a:gd name="connsiteX4" fmla="*/ 788308 w 788308"/>
                  <a:gd name="connsiteY4" fmla="*/ 822006 h 822006"/>
                  <a:gd name="connsiteX0" fmla="*/ 1 w 557426"/>
                  <a:gd name="connsiteY0" fmla="*/ 0 h 822006"/>
                  <a:gd name="connsiteX1" fmla="*/ 220490 w 557426"/>
                  <a:gd name="connsiteY1" fmla="*/ 2 h 822006"/>
                  <a:gd name="connsiteX2" fmla="*/ 557426 w 557426"/>
                  <a:gd name="connsiteY2" fmla="*/ 135463 h 822006"/>
                  <a:gd name="connsiteX3" fmla="*/ 557426 w 557426"/>
                  <a:gd name="connsiteY3" fmla="*/ 822006 h 822006"/>
                  <a:gd name="connsiteX0" fmla="*/ -1 w 336935"/>
                  <a:gd name="connsiteY0" fmla="*/ 0 h 822004"/>
                  <a:gd name="connsiteX1" fmla="*/ 336935 w 336935"/>
                  <a:gd name="connsiteY1" fmla="*/ 135461 h 822004"/>
                  <a:gd name="connsiteX2" fmla="*/ 336935 w 336935"/>
                  <a:gd name="connsiteY2" fmla="*/ 822004 h 822004"/>
                  <a:gd name="connsiteX0" fmla="*/ 1 w 343857"/>
                  <a:gd name="connsiteY0" fmla="*/ 0 h 822004"/>
                  <a:gd name="connsiteX1" fmla="*/ 336937 w 343857"/>
                  <a:gd name="connsiteY1" fmla="*/ 135461 h 822004"/>
                  <a:gd name="connsiteX2" fmla="*/ 343857 w 343857"/>
                  <a:gd name="connsiteY2" fmla="*/ 750610 h 822004"/>
                  <a:gd name="connsiteX3" fmla="*/ 336937 w 343857"/>
                  <a:gd name="connsiteY3" fmla="*/ 822004 h 822004"/>
                  <a:gd name="connsiteX0" fmla="*/ -1 w 343855"/>
                  <a:gd name="connsiteY0" fmla="*/ 0 h 750610"/>
                  <a:gd name="connsiteX1" fmla="*/ 336935 w 343855"/>
                  <a:gd name="connsiteY1" fmla="*/ 135461 h 750610"/>
                  <a:gd name="connsiteX2" fmla="*/ 343855 w 343855"/>
                  <a:gd name="connsiteY2" fmla="*/ 750610 h 750610"/>
                  <a:gd name="connsiteX3" fmla="*/ 13842 w 343855"/>
                  <a:gd name="connsiteY3" fmla="*/ 749418 h 750610"/>
                  <a:gd name="connsiteX0" fmla="*/ 1 w 339243"/>
                  <a:gd name="connsiteY0" fmla="*/ 0 h 750610"/>
                  <a:gd name="connsiteX1" fmla="*/ 336937 w 339243"/>
                  <a:gd name="connsiteY1" fmla="*/ 135461 h 750610"/>
                  <a:gd name="connsiteX2" fmla="*/ 330023 w 339243"/>
                  <a:gd name="connsiteY2" fmla="*/ 750610 h 750610"/>
                  <a:gd name="connsiteX3" fmla="*/ 13844 w 339243"/>
                  <a:gd name="connsiteY3" fmla="*/ 749418 h 750610"/>
                  <a:gd name="connsiteX0" fmla="*/ 0 w 339243"/>
                  <a:gd name="connsiteY0" fmla="*/ 0 h 750610"/>
                  <a:gd name="connsiteX1" fmla="*/ 336936 w 339243"/>
                  <a:gd name="connsiteY1" fmla="*/ 135461 h 750610"/>
                  <a:gd name="connsiteX2" fmla="*/ 330022 w 339243"/>
                  <a:gd name="connsiteY2" fmla="*/ 750610 h 750610"/>
                  <a:gd name="connsiteX0" fmla="*/ 0 w 339243"/>
                  <a:gd name="connsiteY0" fmla="*/ 0 h 604715"/>
                  <a:gd name="connsiteX1" fmla="*/ 336936 w 339243"/>
                  <a:gd name="connsiteY1" fmla="*/ 135461 h 604715"/>
                  <a:gd name="connsiteX2" fmla="*/ 337770 w 339243"/>
                  <a:gd name="connsiteY2" fmla="*/ 604715 h 604715"/>
                  <a:gd name="connsiteX0" fmla="*/ 0 w 339243"/>
                  <a:gd name="connsiteY0" fmla="*/ 0 h 627717"/>
                  <a:gd name="connsiteX1" fmla="*/ 336936 w 339243"/>
                  <a:gd name="connsiteY1" fmla="*/ 135461 h 627717"/>
                  <a:gd name="connsiteX2" fmla="*/ 258169 w 339243"/>
                  <a:gd name="connsiteY2" fmla="*/ 627717 h 627717"/>
                  <a:gd name="connsiteX0" fmla="*/ 0 w 336936"/>
                  <a:gd name="connsiteY0" fmla="*/ 0 h 627717"/>
                  <a:gd name="connsiteX1" fmla="*/ 336936 w 336936"/>
                  <a:gd name="connsiteY1" fmla="*/ 135461 h 627717"/>
                  <a:gd name="connsiteX2" fmla="*/ 258169 w 336936"/>
                  <a:gd name="connsiteY2" fmla="*/ 627717 h 627717"/>
                  <a:gd name="connsiteX0" fmla="*/ 0 w 336936"/>
                  <a:gd name="connsiteY0" fmla="*/ 0 h 627717"/>
                  <a:gd name="connsiteX1" fmla="*/ 336936 w 336936"/>
                  <a:gd name="connsiteY1" fmla="*/ 135461 h 627717"/>
                  <a:gd name="connsiteX2" fmla="*/ 141489 w 336936"/>
                  <a:gd name="connsiteY2" fmla="*/ 560671 h 627717"/>
                  <a:gd name="connsiteX3" fmla="*/ 258169 w 336936"/>
                  <a:gd name="connsiteY3" fmla="*/ 627717 h 627717"/>
                  <a:gd name="connsiteX0" fmla="*/ 0 w 258169"/>
                  <a:gd name="connsiteY0" fmla="*/ 0 h 627717"/>
                  <a:gd name="connsiteX1" fmla="*/ 141489 w 258169"/>
                  <a:gd name="connsiteY1" fmla="*/ 63723 h 627717"/>
                  <a:gd name="connsiteX2" fmla="*/ 141489 w 258169"/>
                  <a:gd name="connsiteY2" fmla="*/ 560671 h 627717"/>
                  <a:gd name="connsiteX3" fmla="*/ 258169 w 258169"/>
                  <a:gd name="connsiteY3" fmla="*/ 627717 h 627717"/>
                  <a:gd name="connsiteX0" fmla="*/ 0 w 141489"/>
                  <a:gd name="connsiteY0" fmla="*/ 0 h 560671"/>
                  <a:gd name="connsiteX1" fmla="*/ 141489 w 141489"/>
                  <a:gd name="connsiteY1" fmla="*/ 63723 h 560671"/>
                  <a:gd name="connsiteX2" fmla="*/ 141489 w 141489"/>
                  <a:gd name="connsiteY2" fmla="*/ 560671 h 560671"/>
                  <a:gd name="connsiteX0" fmla="*/ 184761 w 326250"/>
                  <a:gd name="connsiteY0" fmla="*/ 0 h 306335"/>
                  <a:gd name="connsiteX1" fmla="*/ 326250 w 326250"/>
                  <a:gd name="connsiteY1" fmla="*/ 63723 h 306335"/>
                  <a:gd name="connsiteX2" fmla="*/ 0 w 326250"/>
                  <a:gd name="connsiteY2" fmla="*/ 306335 h 306335"/>
                  <a:gd name="connsiteX0" fmla="*/ 184762 w 184762"/>
                  <a:gd name="connsiteY0" fmla="*/ 0 h 306335"/>
                  <a:gd name="connsiteX1" fmla="*/ 0 w 184762"/>
                  <a:gd name="connsiteY1" fmla="*/ 52511 h 306335"/>
                  <a:gd name="connsiteX2" fmla="*/ 1 w 184762"/>
                  <a:gd name="connsiteY2" fmla="*/ 306335 h 3063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4762" h="306335">
                    <a:moveTo>
                      <a:pt x="184762" y="0"/>
                    </a:moveTo>
                    <a:lnTo>
                      <a:pt x="0" y="52511"/>
                    </a:lnTo>
                    <a:cubicBezTo>
                      <a:pt x="0" y="137119"/>
                      <a:pt x="1" y="221727"/>
                      <a:pt x="1" y="306335"/>
                    </a:cubicBezTo>
                  </a:path>
                </a:pathLst>
              </a:custGeom>
              <a:ln w="19050">
                <a:solidFill>
                  <a:schemeClr val="bg1">
                    <a:alpha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2" name="Freeform 561"/>
              <p:cNvSpPr/>
              <p:nvPr/>
            </p:nvSpPr>
            <p:spPr bwMode="gray">
              <a:xfrm rot="10800000" flipH="1" flipV="1">
                <a:off x="8564796" y="3554"/>
                <a:ext cx="234959" cy="267955"/>
              </a:xfrm>
              <a:custGeom>
                <a:avLst/>
                <a:gdLst>
                  <a:gd name="connsiteX0" fmla="*/ 17929 w 2848535"/>
                  <a:gd name="connsiteY0" fmla="*/ 181536 h 199465"/>
                  <a:gd name="connsiteX1" fmla="*/ 320488 w 2848535"/>
                  <a:gd name="connsiteY1" fmla="*/ 181536 h 199465"/>
                  <a:gd name="connsiteX2" fmla="*/ 421341 w 2848535"/>
                  <a:gd name="connsiteY2" fmla="*/ 73959 h 199465"/>
                  <a:gd name="connsiteX3" fmla="*/ 2848535 w 2848535"/>
                  <a:gd name="connsiteY3" fmla="*/ 0 h 199465"/>
                  <a:gd name="connsiteX4" fmla="*/ 2848535 w 2848535"/>
                  <a:gd name="connsiteY4" fmla="*/ 0 h 199465"/>
                  <a:gd name="connsiteX0" fmla="*/ 0 w 2830606"/>
                  <a:gd name="connsiteY0" fmla="*/ 181536 h 199465"/>
                  <a:gd name="connsiteX1" fmla="*/ 302559 w 2830606"/>
                  <a:gd name="connsiteY1" fmla="*/ 181536 h 199465"/>
                  <a:gd name="connsiteX2" fmla="*/ 403412 w 2830606"/>
                  <a:gd name="connsiteY2" fmla="*/ 73959 h 199465"/>
                  <a:gd name="connsiteX3" fmla="*/ 2830606 w 2830606"/>
                  <a:gd name="connsiteY3" fmla="*/ 0 h 199465"/>
                  <a:gd name="connsiteX4" fmla="*/ 2830606 w 2830606"/>
                  <a:gd name="connsiteY4" fmla="*/ 0 h 199465"/>
                  <a:gd name="connsiteX0" fmla="*/ 0 w 2830606"/>
                  <a:gd name="connsiteY0" fmla="*/ 181536 h 181536"/>
                  <a:gd name="connsiteX1" fmla="*/ 302559 w 2830606"/>
                  <a:gd name="connsiteY1" fmla="*/ 181536 h 181536"/>
                  <a:gd name="connsiteX2" fmla="*/ 403412 w 2830606"/>
                  <a:gd name="connsiteY2" fmla="*/ 73959 h 181536"/>
                  <a:gd name="connsiteX3" fmla="*/ 2830606 w 2830606"/>
                  <a:gd name="connsiteY3" fmla="*/ 0 h 181536"/>
                  <a:gd name="connsiteX4" fmla="*/ 2830606 w 2830606"/>
                  <a:gd name="connsiteY4" fmla="*/ 0 h 181536"/>
                  <a:gd name="connsiteX0" fmla="*/ 0 w 2830606"/>
                  <a:gd name="connsiteY0" fmla="*/ 181536 h 181536"/>
                  <a:gd name="connsiteX1" fmla="*/ 302559 w 2830606"/>
                  <a:gd name="connsiteY1" fmla="*/ 181536 h 181536"/>
                  <a:gd name="connsiteX2" fmla="*/ 403412 w 2830606"/>
                  <a:gd name="connsiteY2" fmla="*/ 73959 h 181536"/>
                  <a:gd name="connsiteX3" fmla="*/ 2830606 w 2830606"/>
                  <a:gd name="connsiteY3" fmla="*/ 0 h 181536"/>
                  <a:gd name="connsiteX4" fmla="*/ 2830606 w 2830606"/>
                  <a:gd name="connsiteY4" fmla="*/ 0 h 181536"/>
                  <a:gd name="connsiteX0" fmla="*/ 0 w 2830606"/>
                  <a:gd name="connsiteY0" fmla="*/ 181536 h 181536"/>
                  <a:gd name="connsiteX1" fmla="*/ 302559 w 2830606"/>
                  <a:gd name="connsiteY1" fmla="*/ 181536 h 181536"/>
                  <a:gd name="connsiteX2" fmla="*/ 477371 w 2830606"/>
                  <a:gd name="connsiteY2" fmla="*/ 15688 h 181536"/>
                  <a:gd name="connsiteX3" fmla="*/ 2830606 w 2830606"/>
                  <a:gd name="connsiteY3" fmla="*/ 0 h 181536"/>
                  <a:gd name="connsiteX4" fmla="*/ 2830606 w 2830606"/>
                  <a:gd name="connsiteY4" fmla="*/ 0 h 181536"/>
                  <a:gd name="connsiteX0" fmla="*/ 0 w 2830606"/>
                  <a:gd name="connsiteY0" fmla="*/ 181536 h 181536"/>
                  <a:gd name="connsiteX1" fmla="*/ 302559 w 2830606"/>
                  <a:gd name="connsiteY1" fmla="*/ 181536 h 181536"/>
                  <a:gd name="connsiteX2" fmla="*/ 477371 w 2830606"/>
                  <a:gd name="connsiteY2" fmla="*/ 15688 h 181536"/>
                  <a:gd name="connsiteX3" fmla="*/ 2830606 w 2830606"/>
                  <a:gd name="connsiteY3" fmla="*/ 0 h 181536"/>
                  <a:gd name="connsiteX4" fmla="*/ 2810436 w 2830606"/>
                  <a:gd name="connsiteY4" fmla="*/ 13447 h 181536"/>
                  <a:gd name="connsiteX0" fmla="*/ 0 w 2830606"/>
                  <a:gd name="connsiteY0" fmla="*/ 186018 h 186018"/>
                  <a:gd name="connsiteX1" fmla="*/ 302559 w 2830606"/>
                  <a:gd name="connsiteY1" fmla="*/ 186018 h 186018"/>
                  <a:gd name="connsiteX2" fmla="*/ 477371 w 2830606"/>
                  <a:gd name="connsiteY2" fmla="*/ 0 h 186018"/>
                  <a:gd name="connsiteX3" fmla="*/ 2830606 w 2830606"/>
                  <a:gd name="connsiteY3" fmla="*/ 4482 h 186018"/>
                  <a:gd name="connsiteX4" fmla="*/ 2810436 w 2830606"/>
                  <a:gd name="connsiteY4" fmla="*/ 17929 h 186018"/>
                  <a:gd name="connsiteX0" fmla="*/ 0 w 2830606"/>
                  <a:gd name="connsiteY0" fmla="*/ 186018 h 186018"/>
                  <a:gd name="connsiteX1" fmla="*/ 302559 w 2830606"/>
                  <a:gd name="connsiteY1" fmla="*/ 186018 h 186018"/>
                  <a:gd name="connsiteX2" fmla="*/ 477371 w 2830606"/>
                  <a:gd name="connsiteY2" fmla="*/ 0 h 186018"/>
                  <a:gd name="connsiteX3" fmla="*/ 2830606 w 2830606"/>
                  <a:gd name="connsiteY3" fmla="*/ 4482 h 186018"/>
                  <a:gd name="connsiteX0" fmla="*/ 0 w 3211606"/>
                  <a:gd name="connsiteY0" fmla="*/ 0 h 567018"/>
                  <a:gd name="connsiteX1" fmla="*/ 683559 w 3211606"/>
                  <a:gd name="connsiteY1" fmla="*/ 567018 h 567018"/>
                  <a:gd name="connsiteX2" fmla="*/ 858371 w 3211606"/>
                  <a:gd name="connsiteY2" fmla="*/ 381000 h 567018"/>
                  <a:gd name="connsiteX3" fmla="*/ 3211606 w 3211606"/>
                  <a:gd name="connsiteY3" fmla="*/ 385482 h 567018"/>
                  <a:gd name="connsiteX0" fmla="*/ 0 w 3211606"/>
                  <a:gd name="connsiteY0" fmla="*/ 0 h 385482"/>
                  <a:gd name="connsiteX1" fmla="*/ 0 w 3211606"/>
                  <a:gd name="connsiteY1" fmla="*/ 228600 h 385482"/>
                  <a:gd name="connsiteX2" fmla="*/ 858371 w 3211606"/>
                  <a:gd name="connsiteY2" fmla="*/ 381000 h 385482"/>
                  <a:gd name="connsiteX3" fmla="*/ 3211606 w 3211606"/>
                  <a:gd name="connsiteY3" fmla="*/ 385482 h 385482"/>
                  <a:gd name="connsiteX0" fmla="*/ 0 w 3211606"/>
                  <a:gd name="connsiteY0" fmla="*/ 0 h 385482"/>
                  <a:gd name="connsiteX1" fmla="*/ 0 w 3211606"/>
                  <a:gd name="connsiteY1" fmla="*/ 228600 h 385482"/>
                  <a:gd name="connsiteX2" fmla="*/ 914400 w 3211606"/>
                  <a:gd name="connsiteY2" fmla="*/ 228600 h 385482"/>
                  <a:gd name="connsiteX3" fmla="*/ 3211606 w 3211606"/>
                  <a:gd name="connsiteY3" fmla="*/ 385482 h 385482"/>
                  <a:gd name="connsiteX0" fmla="*/ 0 w 914400"/>
                  <a:gd name="connsiteY0" fmla="*/ 0 h 381000"/>
                  <a:gd name="connsiteX1" fmla="*/ 0 w 914400"/>
                  <a:gd name="connsiteY1" fmla="*/ 228600 h 381000"/>
                  <a:gd name="connsiteX2" fmla="*/ 914400 w 914400"/>
                  <a:gd name="connsiteY2" fmla="*/ 228600 h 381000"/>
                  <a:gd name="connsiteX3" fmla="*/ 914400 w 914400"/>
                  <a:gd name="connsiteY3" fmla="*/ 381000 h 381000"/>
                  <a:gd name="connsiteX0" fmla="*/ 0 w 914400"/>
                  <a:gd name="connsiteY0" fmla="*/ 0 h 471678"/>
                  <a:gd name="connsiteX1" fmla="*/ 0 w 914400"/>
                  <a:gd name="connsiteY1" fmla="*/ 228600 h 471678"/>
                  <a:gd name="connsiteX2" fmla="*/ 914400 w 914400"/>
                  <a:gd name="connsiteY2" fmla="*/ 228600 h 471678"/>
                  <a:gd name="connsiteX3" fmla="*/ 891540 w 914400"/>
                  <a:gd name="connsiteY3" fmla="*/ 471678 h 471678"/>
                  <a:gd name="connsiteX0" fmla="*/ 0 w 891540"/>
                  <a:gd name="connsiteY0" fmla="*/ 0 h 471678"/>
                  <a:gd name="connsiteX1" fmla="*/ 0 w 891540"/>
                  <a:gd name="connsiteY1" fmla="*/ 228600 h 471678"/>
                  <a:gd name="connsiteX2" fmla="*/ 643890 w 891540"/>
                  <a:gd name="connsiteY2" fmla="*/ 267462 h 471678"/>
                  <a:gd name="connsiteX3" fmla="*/ 891540 w 891540"/>
                  <a:gd name="connsiteY3" fmla="*/ 471678 h 471678"/>
                  <a:gd name="connsiteX0" fmla="*/ 0 w 891540"/>
                  <a:gd name="connsiteY0" fmla="*/ 0 h 471678"/>
                  <a:gd name="connsiteX1" fmla="*/ 26670 w 891540"/>
                  <a:gd name="connsiteY1" fmla="*/ 257746 h 471678"/>
                  <a:gd name="connsiteX2" fmla="*/ 643890 w 891540"/>
                  <a:gd name="connsiteY2" fmla="*/ 267462 h 471678"/>
                  <a:gd name="connsiteX3" fmla="*/ 891540 w 891540"/>
                  <a:gd name="connsiteY3" fmla="*/ 471678 h 471678"/>
                  <a:gd name="connsiteX0" fmla="*/ 0 w 891540"/>
                  <a:gd name="connsiteY0" fmla="*/ 0 h 471678"/>
                  <a:gd name="connsiteX1" fmla="*/ 7620 w 891540"/>
                  <a:gd name="connsiteY1" fmla="*/ 267461 h 471678"/>
                  <a:gd name="connsiteX2" fmla="*/ 643890 w 891540"/>
                  <a:gd name="connsiteY2" fmla="*/ 267462 h 471678"/>
                  <a:gd name="connsiteX3" fmla="*/ 891540 w 891540"/>
                  <a:gd name="connsiteY3" fmla="*/ 471678 h 471678"/>
                  <a:gd name="connsiteX0" fmla="*/ 0 w 883920"/>
                  <a:gd name="connsiteY0" fmla="*/ 0 h 204217"/>
                  <a:gd name="connsiteX1" fmla="*/ 636270 w 883920"/>
                  <a:gd name="connsiteY1" fmla="*/ 1 h 204217"/>
                  <a:gd name="connsiteX2" fmla="*/ 883920 w 883920"/>
                  <a:gd name="connsiteY2" fmla="*/ 204217 h 204217"/>
                  <a:gd name="connsiteX0" fmla="*/ 0 w 883920"/>
                  <a:gd name="connsiteY0" fmla="*/ 0 h 204217"/>
                  <a:gd name="connsiteX1" fmla="*/ 557948 w 883920"/>
                  <a:gd name="connsiteY1" fmla="*/ 1 h 204217"/>
                  <a:gd name="connsiteX2" fmla="*/ 883920 w 883920"/>
                  <a:gd name="connsiteY2" fmla="*/ 204217 h 204217"/>
                  <a:gd name="connsiteX0" fmla="*/ 0 w 788308"/>
                  <a:gd name="connsiteY0" fmla="*/ 0 h 309556"/>
                  <a:gd name="connsiteX1" fmla="*/ 557948 w 788308"/>
                  <a:gd name="connsiteY1" fmla="*/ 1 h 309556"/>
                  <a:gd name="connsiteX2" fmla="*/ 788308 w 788308"/>
                  <a:gd name="connsiteY2" fmla="*/ 309556 h 309556"/>
                  <a:gd name="connsiteX0" fmla="*/ 0 w 788308"/>
                  <a:gd name="connsiteY0" fmla="*/ 0 h 309556"/>
                  <a:gd name="connsiteX1" fmla="*/ 451372 w 788308"/>
                  <a:gd name="connsiteY1" fmla="*/ 0 h 309556"/>
                  <a:gd name="connsiteX2" fmla="*/ 788308 w 788308"/>
                  <a:gd name="connsiteY2" fmla="*/ 309556 h 309556"/>
                  <a:gd name="connsiteX0" fmla="*/ 0 w 788308"/>
                  <a:gd name="connsiteY0" fmla="*/ 0 h 309556"/>
                  <a:gd name="connsiteX1" fmla="*/ 451372 w 788308"/>
                  <a:gd name="connsiteY1" fmla="*/ 0 h 309556"/>
                  <a:gd name="connsiteX2" fmla="*/ 788308 w 788308"/>
                  <a:gd name="connsiteY2" fmla="*/ 135461 h 309556"/>
                  <a:gd name="connsiteX3" fmla="*/ 788308 w 788308"/>
                  <a:gd name="connsiteY3" fmla="*/ 309556 h 309556"/>
                  <a:gd name="connsiteX0" fmla="*/ 0 w 788308"/>
                  <a:gd name="connsiteY0" fmla="*/ 0 h 822004"/>
                  <a:gd name="connsiteX1" fmla="*/ 451372 w 788308"/>
                  <a:gd name="connsiteY1" fmla="*/ 0 h 822004"/>
                  <a:gd name="connsiteX2" fmla="*/ 788308 w 788308"/>
                  <a:gd name="connsiteY2" fmla="*/ 135461 h 822004"/>
                  <a:gd name="connsiteX3" fmla="*/ 788308 w 788308"/>
                  <a:gd name="connsiteY3" fmla="*/ 822004 h 822004"/>
                  <a:gd name="connsiteX0" fmla="*/ 0 w 788308"/>
                  <a:gd name="connsiteY0" fmla="*/ 2 h 822006"/>
                  <a:gd name="connsiteX1" fmla="*/ 230883 w 788308"/>
                  <a:gd name="connsiteY1" fmla="*/ 0 h 822006"/>
                  <a:gd name="connsiteX2" fmla="*/ 451372 w 788308"/>
                  <a:gd name="connsiteY2" fmla="*/ 2 h 822006"/>
                  <a:gd name="connsiteX3" fmla="*/ 788308 w 788308"/>
                  <a:gd name="connsiteY3" fmla="*/ 135463 h 822006"/>
                  <a:gd name="connsiteX4" fmla="*/ 788308 w 788308"/>
                  <a:gd name="connsiteY4" fmla="*/ 822006 h 822006"/>
                  <a:gd name="connsiteX0" fmla="*/ 1 w 557426"/>
                  <a:gd name="connsiteY0" fmla="*/ 0 h 822006"/>
                  <a:gd name="connsiteX1" fmla="*/ 220490 w 557426"/>
                  <a:gd name="connsiteY1" fmla="*/ 2 h 822006"/>
                  <a:gd name="connsiteX2" fmla="*/ 557426 w 557426"/>
                  <a:gd name="connsiteY2" fmla="*/ 135463 h 822006"/>
                  <a:gd name="connsiteX3" fmla="*/ 557426 w 557426"/>
                  <a:gd name="connsiteY3" fmla="*/ 822006 h 822006"/>
                  <a:gd name="connsiteX0" fmla="*/ -1 w 336935"/>
                  <a:gd name="connsiteY0" fmla="*/ 0 h 822004"/>
                  <a:gd name="connsiteX1" fmla="*/ 336935 w 336935"/>
                  <a:gd name="connsiteY1" fmla="*/ 135461 h 822004"/>
                  <a:gd name="connsiteX2" fmla="*/ 336935 w 336935"/>
                  <a:gd name="connsiteY2" fmla="*/ 822004 h 822004"/>
                  <a:gd name="connsiteX0" fmla="*/ 1 w 343857"/>
                  <a:gd name="connsiteY0" fmla="*/ 0 h 822004"/>
                  <a:gd name="connsiteX1" fmla="*/ 336937 w 343857"/>
                  <a:gd name="connsiteY1" fmla="*/ 135461 h 822004"/>
                  <a:gd name="connsiteX2" fmla="*/ 343857 w 343857"/>
                  <a:gd name="connsiteY2" fmla="*/ 750610 h 822004"/>
                  <a:gd name="connsiteX3" fmla="*/ 336937 w 343857"/>
                  <a:gd name="connsiteY3" fmla="*/ 822004 h 822004"/>
                  <a:gd name="connsiteX0" fmla="*/ -1 w 343855"/>
                  <a:gd name="connsiteY0" fmla="*/ 0 h 750610"/>
                  <a:gd name="connsiteX1" fmla="*/ 336935 w 343855"/>
                  <a:gd name="connsiteY1" fmla="*/ 135461 h 750610"/>
                  <a:gd name="connsiteX2" fmla="*/ 343855 w 343855"/>
                  <a:gd name="connsiteY2" fmla="*/ 750610 h 750610"/>
                  <a:gd name="connsiteX3" fmla="*/ 13842 w 343855"/>
                  <a:gd name="connsiteY3" fmla="*/ 749418 h 750610"/>
                  <a:gd name="connsiteX0" fmla="*/ 1 w 339243"/>
                  <a:gd name="connsiteY0" fmla="*/ 0 h 750610"/>
                  <a:gd name="connsiteX1" fmla="*/ 336937 w 339243"/>
                  <a:gd name="connsiteY1" fmla="*/ 135461 h 750610"/>
                  <a:gd name="connsiteX2" fmla="*/ 330023 w 339243"/>
                  <a:gd name="connsiteY2" fmla="*/ 750610 h 750610"/>
                  <a:gd name="connsiteX3" fmla="*/ 13844 w 339243"/>
                  <a:gd name="connsiteY3" fmla="*/ 749418 h 750610"/>
                  <a:gd name="connsiteX0" fmla="*/ 0 w 339243"/>
                  <a:gd name="connsiteY0" fmla="*/ 0 h 750610"/>
                  <a:gd name="connsiteX1" fmla="*/ 336936 w 339243"/>
                  <a:gd name="connsiteY1" fmla="*/ 135461 h 750610"/>
                  <a:gd name="connsiteX2" fmla="*/ 330022 w 339243"/>
                  <a:gd name="connsiteY2" fmla="*/ 750610 h 750610"/>
                  <a:gd name="connsiteX0" fmla="*/ 0 w 339243"/>
                  <a:gd name="connsiteY0" fmla="*/ 0 h 604715"/>
                  <a:gd name="connsiteX1" fmla="*/ 336936 w 339243"/>
                  <a:gd name="connsiteY1" fmla="*/ 135461 h 604715"/>
                  <a:gd name="connsiteX2" fmla="*/ 337770 w 339243"/>
                  <a:gd name="connsiteY2" fmla="*/ 604715 h 604715"/>
                  <a:gd name="connsiteX0" fmla="*/ 0 w 339243"/>
                  <a:gd name="connsiteY0" fmla="*/ 0 h 627717"/>
                  <a:gd name="connsiteX1" fmla="*/ 336936 w 339243"/>
                  <a:gd name="connsiteY1" fmla="*/ 135461 h 627717"/>
                  <a:gd name="connsiteX2" fmla="*/ 258169 w 339243"/>
                  <a:gd name="connsiteY2" fmla="*/ 627717 h 627717"/>
                  <a:gd name="connsiteX0" fmla="*/ 0 w 336936"/>
                  <a:gd name="connsiteY0" fmla="*/ 0 h 627717"/>
                  <a:gd name="connsiteX1" fmla="*/ 336936 w 336936"/>
                  <a:gd name="connsiteY1" fmla="*/ 135461 h 627717"/>
                  <a:gd name="connsiteX2" fmla="*/ 258169 w 336936"/>
                  <a:gd name="connsiteY2" fmla="*/ 627717 h 627717"/>
                  <a:gd name="connsiteX0" fmla="*/ 0 w 336936"/>
                  <a:gd name="connsiteY0" fmla="*/ 0 h 627717"/>
                  <a:gd name="connsiteX1" fmla="*/ 336936 w 336936"/>
                  <a:gd name="connsiteY1" fmla="*/ 135461 h 627717"/>
                  <a:gd name="connsiteX2" fmla="*/ 141489 w 336936"/>
                  <a:gd name="connsiteY2" fmla="*/ 560671 h 627717"/>
                  <a:gd name="connsiteX3" fmla="*/ 258169 w 336936"/>
                  <a:gd name="connsiteY3" fmla="*/ 627717 h 627717"/>
                  <a:gd name="connsiteX0" fmla="*/ 0 w 258169"/>
                  <a:gd name="connsiteY0" fmla="*/ 0 h 627717"/>
                  <a:gd name="connsiteX1" fmla="*/ 141489 w 258169"/>
                  <a:gd name="connsiteY1" fmla="*/ 63723 h 627717"/>
                  <a:gd name="connsiteX2" fmla="*/ 141489 w 258169"/>
                  <a:gd name="connsiteY2" fmla="*/ 560671 h 627717"/>
                  <a:gd name="connsiteX3" fmla="*/ 258169 w 258169"/>
                  <a:gd name="connsiteY3" fmla="*/ 627717 h 627717"/>
                  <a:gd name="connsiteX0" fmla="*/ 0 w 258169"/>
                  <a:gd name="connsiteY0" fmla="*/ 0 h 627717"/>
                  <a:gd name="connsiteX1" fmla="*/ 141489 w 258169"/>
                  <a:gd name="connsiteY1" fmla="*/ 63723 h 627717"/>
                  <a:gd name="connsiteX2" fmla="*/ 251366 w 258169"/>
                  <a:gd name="connsiteY2" fmla="*/ 328917 h 627717"/>
                  <a:gd name="connsiteX3" fmla="*/ 258169 w 258169"/>
                  <a:gd name="connsiteY3" fmla="*/ 627717 h 627717"/>
                  <a:gd name="connsiteX0" fmla="*/ 0 w 339850"/>
                  <a:gd name="connsiteY0" fmla="*/ 0 h 627717"/>
                  <a:gd name="connsiteX1" fmla="*/ 339850 w 339850"/>
                  <a:gd name="connsiteY1" fmla="*/ 79847 h 627717"/>
                  <a:gd name="connsiteX2" fmla="*/ 251366 w 339850"/>
                  <a:gd name="connsiteY2" fmla="*/ 328917 h 627717"/>
                  <a:gd name="connsiteX3" fmla="*/ 258169 w 339850"/>
                  <a:gd name="connsiteY3" fmla="*/ 627717 h 627717"/>
                  <a:gd name="connsiteX0" fmla="*/ 0 w 175896"/>
                  <a:gd name="connsiteY0" fmla="*/ 0 h 603744"/>
                  <a:gd name="connsiteX1" fmla="*/ 175896 w 175896"/>
                  <a:gd name="connsiteY1" fmla="*/ 55874 h 603744"/>
                  <a:gd name="connsiteX2" fmla="*/ 87412 w 175896"/>
                  <a:gd name="connsiteY2" fmla="*/ 304944 h 603744"/>
                  <a:gd name="connsiteX3" fmla="*/ 94215 w 175896"/>
                  <a:gd name="connsiteY3" fmla="*/ 603744 h 603744"/>
                  <a:gd name="connsiteX0" fmla="*/ 88484 w 88484"/>
                  <a:gd name="connsiteY0" fmla="*/ 0 h 547870"/>
                  <a:gd name="connsiteX1" fmla="*/ 0 w 88484"/>
                  <a:gd name="connsiteY1" fmla="*/ 249070 h 547870"/>
                  <a:gd name="connsiteX2" fmla="*/ 6803 w 88484"/>
                  <a:gd name="connsiteY2" fmla="*/ 547870 h 547870"/>
                  <a:gd name="connsiteX0" fmla="*/ 88485 w 88485"/>
                  <a:gd name="connsiteY0" fmla="*/ 0 h 547870"/>
                  <a:gd name="connsiteX1" fmla="*/ 0 w 88485"/>
                  <a:gd name="connsiteY1" fmla="*/ 68995 h 547870"/>
                  <a:gd name="connsiteX2" fmla="*/ 6804 w 88485"/>
                  <a:gd name="connsiteY2" fmla="*/ 547870 h 547870"/>
                  <a:gd name="connsiteX0" fmla="*/ 94824 w 94824"/>
                  <a:gd name="connsiteY0" fmla="*/ 0 h 547870"/>
                  <a:gd name="connsiteX1" fmla="*/ 6339 w 94824"/>
                  <a:gd name="connsiteY1" fmla="*/ 68995 h 547870"/>
                  <a:gd name="connsiteX2" fmla="*/ 0 w 94824"/>
                  <a:gd name="connsiteY2" fmla="*/ 547870 h 547870"/>
                  <a:gd name="connsiteX0" fmla="*/ 94825 w 94825"/>
                  <a:gd name="connsiteY0" fmla="*/ 0 h 547870"/>
                  <a:gd name="connsiteX1" fmla="*/ 0 w 94825"/>
                  <a:gd name="connsiteY1" fmla="*/ 68995 h 547870"/>
                  <a:gd name="connsiteX2" fmla="*/ 1 w 94825"/>
                  <a:gd name="connsiteY2" fmla="*/ 547870 h 547870"/>
                  <a:gd name="connsiteX0" fmla="*/ 170566 w 170566"/>
                  <a:gd name="connsiteY0" fmla="*/ 0 h 547871"/>
                  <a:gd name="connsiteX1" fmla="*/ 0 w 170566"/>
                  <a:gd name="connsiteY1" fmla="*/ 68996 h 547871"/>
                  <a:gd name="connsiteX2" fmla="*/ 1 w 170566"/>
                  <a:gd name="connsiteY2" fmla="*/ 547871 h 547871"/>
                  <a:gd name="connsiteX0" fmla="*/ 170565 w 170565"/>
                  <a:gd name="connsiteY0" fmla="*/ 0 h 547871"/>
                  <a:gd name="connsiteX1" fmla="*/ 1 w 170565"/>
                  <a:gd name="connsiteY1" fmla="*/ 21548 h 547871"/>
                  <a:gd name="connsiteX2" fmla="*/ 0 w 170565"/>
                  <a:gd name="connsiteY2" fmla="*/ 547871 h 547871"/>
                  <a:gd name="connsiteX0" fmla="*/ 170565 w 170565"/>
                  <a:gd name="connsiteY0" fmla="*/ 0 h 547871"/>
                  <a:gd name="connsiteX1" fmla="*/ 0 w 170565"/>
                  <a:gd name="connsiteY1" fmla="*/ 36231 h 547871"/>
                  <a:gd name="connsiteX2" fmla="*/ 0 w 170565"/>
                  <a:gd name="connsiteY2" fmla="*/ 547871 h 547871"/>
                  <a:gd name="connsiteX0" fmla="*/ 240495 w 240495"/>
                  <a:gd name="connsiteY0" fmla="*/ 0 h 526322"/>
                  <a:gd name="connsiteX1" fmla="*/ 0 w 240495"/>
                  <a:gd name="connsiteY1" fmla="*/ 14682 h 526322"/>
                  <a:gd name="connsiteX2" fmla="*/ 0 w 240495"/>
                  <a:gd name="connsiteY2" fmla="*/ 526322 h 526322"/>
                  <a:gd name="connsiteX0" fmla="*/ 240495 w 240495"/>
                  <a:gd name="connsiteY0" fmla="*/ 0 h 526322"/>
                  <a:gd name="connsiteX1" fmla="*/ 2 w 240495"/>
                  <a:gd name="connsiteY1" fmla="*/ 151937 h 526322"/>
                  <a:gd name="connsiteX2" fmla="*/ 0 w 240495"/>
                  <a:gd name="connsiteY2" fmla="*/ 526322 h 526322"/>
                  <a:gd name="connsiteX0" fmla="*/ 240495 w 240495"/>
                  <a:gd name="connsiteY0" fmla="*/ 0 h 526322"/>
                  <a:gd name="connsiteX1" fmla="*/ 239423 w 240495"/>
                  <a:gd name="connsiteY1" fmla="*/ 35636 h 526322"/>
                  <a:gd name="connsiteX2" fmla="*/ 2 w 240495"/>
                  <a:gd name="connsiteY2" fmla="*/ 151937 h 526322"/>
                  <a:gd name="connsiteX3" fmla="*/ 0 w 240495"/>
                  <a:gd name="connsiteY3" fmla="*/ 526322 h 526322"/>
                  <a:gd name="connsiteX0" fmla="*/ 239423 w 239423"/>
                  <a:gd name="connsiteY0" fmla="*/ 0 h 490686"/>
                  <a:gd name="connsiteX1" fmla="*/ 2 w 239423"/>
                  <a:gd name="connsiteY1" fmla="*/ 116301 h 490686"/>
                  <a:gd name="connsiteX2" fmla="*/ 0 w 239423"/>
                  <a:gd name="connsiteY2" fmla="*/ 490686 h 490686"/>
                  <a:gd name="connsiteX0" fmla="*/ 0 w 199244"/>
                  <a:gd name="connsiteY0" fmla="*/ 0 h 552507"/>
                  <a:gd name="connsiteX1" fmla="*/ 199244 w 199244"/>
                  <a:gd name="connsiteY1" fmla="*/ 178122 h 552507"/>
                  <a:gd name="connsiteX2" fmla="*/ 199242 w 199244"/>
                  <a:gd name="connsiteY2" fmla="*/ 552507 h 552507"/>
                  <a:gd name="connsiteX0" fmla="*/ 0 w 199245"/>
                  <a:gd name="connsiteY0" fmla="*/ 0 h 552507"/>
                  <a:gd name="connsiteX1" fmla="*/ 199245 w 199245"/>
                  <a:gd name="connsiteY1" fmla="*/ 192696 h 552507"/>
                  <a:gd name="connsiteX2" fmla="*/ 199242 w 199245"/>
                  <a:gd name="connsiteY2" fmla="*/ 552507 h 552507"/>
                  <a:gd name="connsiteX0" fmla="*/ 0 w 199245"/>
                  <a:gd name="connsiteY0" fmla="*/ 0 h 552507"/>
                  <a:gd name="connsiteX1" fmla="*/ 199245 w 199245"/>
                  <a:gd name="connsiteY1" fmla="*/ 311112 h 552507"/>
                  <a:gd name="connsiteX2" fmla="*/ 199242 w 199245"/>
                  <a:gd name="connsiteY2" fmla="*/ 552507 h 552507"/>
                  <a:gd name="connsiteX0" fmla="*/ 0 w 199244"/>
                  <a:gd name="connsiteY0" fmla="*/ 0 h 552507"/>
                  <a:gd name="connsiteX1" fmla="*/ 199244 w 199244"/>
                  <a:gd name="connsiteY1" fmla="*/ 127408 h 552507"/>
                  <a:gd name="connsiteX2" fmla="*/ 199242 w 199244"/>
                  <a:gd name="connsiteY2" fmla="*/ 552507 h 552507"/>
                  <a:gd name="connsiteX0" fmla="*/ 0 w 199244"/>
                  <a:gd name="connsiteY0" fmla="*/ 0 h 552507"/>
                  <a:gd name="connsiteX1" fmla="*/ 81919 w 199244"/>
                  <a:gd name="connsiteY1" fmla="*/ 0 h 552507"/>
                  <a:gd name="connsiteX2" fmla="*/ 199244 w 199244"/>
                  <a:gd name="connsiteY2" fmla="*/ 127408 h 552507"/>
                  <a:gd name="connsiteX3" fmla="*/ 199242 w 199244"/>
                  <a:gd name="connsiteY3" fmla="*/ 552507 h 552507"/>
                  <a:gd name="connsiteX0" fmla="*/ 0 w 201037"/>
                  <a:gd name="connsiteY0" fmla="*/ 0 h 552507"/>
                  <a:gd name="connsiteX1" fmla="*/ 81919 w 201037"/>
                  <a:gd name="connsiteY1" fmla="*/ 0 h 552507"/>
                  <a:gd name="connsiteX2" fmla="*/ 201037 w 201037"/>
                  <a:gd name="connsiteY2" fmla="*/ 363505 h 552507"/>
                  <a:gd name="connsiteX3" fmla="*/ 199242 w 201037"/>
                  <a:gd name="connsiteY3" fmla="*/ 552507 h 552507"/>
                  <a:gd name="connsiteX0" fmla="*/ 0 w 201037"/>
                  <a:gd name="connsiteY0" fmla="*/ 0 h 552507"/>
                  <a:gd name="connsiteX1" fmla="*/ 81919 w 201037"/>
                  <a:gd name="connsiteY1" fmla="*/ 0 h 552507"/>
                  <a:gd name="connsiteX2" fmla="*/ 201037 w 201037"/>
                  <a:gd name="connsiteY2" fmla="*/ 400912 h 552507"/>
                  <a:gd name="connsiteX3" fmla="*/ 199242 w 201037"/>
                  <a:gd name="connsiteY3" fmla="*/ 552507 h 552507"/>
                  <a:gd name="connsiteX0" fmla="*/ 0 w 201037"/>
                  <a:gd name="connsiteY0" fmla="*/ 0 h 552507"/>
                  <a:gd name="connsiteX1" fmla="*/ 81919 w 201037"/>
                  <a:gd name="connsiteY1" fmla="*/ 0 h 552507"/>
                  <a:gd name="connsiteX2" fmla="*/ 201037 w 201037"/>
                  <a:gd name="connsiteY2" fmla="*/ 400912 h 552507"/>
                  <a:gd name="connsiteX3" fmla="*/ 199242 w 201037"/>
                  <a:gd name="connsiteY3" fmla="*/ 552507 h 552507"/>
                  <a:gd name="connsiteX0" fmla="*/ 0 w 201129"/>
                  <a:gd name="connsiteY0" fmla="*/ 0 h 529249"/>
                  <a:gd name="connsiteX1" fmla="*/ 81919 w 201129"/>
                  <a:gd name="connsiteY1" fmla="*/ 0 h 529249"/>
                  <a:gd name="connsiteX2" fmla="*/ 201037 w 201129"/>
                  <a:gd name="connsiteY2" fmla="*/ 400912 h 529249"/>
                  <a:gd name="connsiteX3" fmla="*/ 201128 w 201129"/>
                  <a:gd name="connsiteY3" fmla="*/ 529249 h 529249"/>
                  <a:gd name="connsiteX0" fmla="*/ 0 w 201129"/>
                  <a:gd name="connsiteY0" fmla="*/ 0 h 529249"/>
                  <a:gd name="connsiteX1" fmla="*/ 65488 w 201129"/>
                  <a:gd name="connsiteY1" fmla="*/ 0 h 529249"/>
                  <a:gd name="connsiteX2" fmla="*/ 201037 w 201129"/>
                  <a:gd name="connsiteY2" fmla="*/ 400912 h 529249"/>
                  <a:gd name="connsiteX3" fmla="*/ 201128 w 201129"/>
                  <a:gd name="connsiteY3" fmla="*/ 529249 h 529249"/>
                  <a:gd name="connsiteX0" fmla="*/ 0 w 201129"/>
                  <a:gd name="connsiteY0" fmla="*/ 0 h 529249"/>
                  <a:gd name="connsiteX1" fmla="*/ 81918 w 201129"/>
                  <a:gd name="connsiteY1" fmla="*/ 0 h 529249"/>
                  <a:gd name="connsiteX2" fmla="*/ 201037 w 201129"/>
                  <a:gd name="connsiteY2" fmla="*/ 400912 h 529249"/>
                  <a:gd name="connsiteX3" fmla="*/ 201128 w 201129"/>
                  <a:gd name="connsiteY3" fmla="*/ 529249 h 529249"/>
                  <a:gd name="connsiteX0" fmla="*/ 0 w 201037"/>
                  <a:gd name="connsiteY0" fmla="*/ 0 h 400912"/>
                  <a:gd name="connsiteX1" fmla="*/ 81918 w 201037"/>
                  <a:gd name="connsiteY1" fmla="*/ 0 h 400912"/>
                  <a:gd name="connsiteX2" fmla="*/ 201037 w 201037"/>
                  <a:gd name="connsiteY2" fmla="*/ 400912 h 400912"/>
                  <a:gd name="connsiteX0" fmla="*/ 0 w 207255"/>
                  <a:gd name="connsiteY0" fmla="*/ 0 h 52480"/>
                  <a:gd name="connsiteX1" fmla="*/ 81918 w 207255"/>
                  <a:gd name="connsiteY1" fmla="*/ 0 h 52480"/>
                  <a:gd name="connsiteX2" fmla="*/ 207255 w 207255"/>
                  <a:gd name="connsiteY2" fmla="*/ 52479 h 52480"/>
                  <a:gd name="connsiteX0" fmla="*/ 0 w 207255"/>
                  <a:gd name="connsiteY0" fmla="*/ 0 h 52478"/>
                  <a:gd name="connsiteX1" fmla="*/ 177463 w 207255"/>
                  <a:gd name="connsiteY1" fmla="*/ 3 h 52478"/>
                  <a:gd name="connsiteX2" fmla="*/ 207255 w 207255"/>
                  <a:gd name="connsiteY2" fmla="*/ 52479 h 52478"/>
                  <a:gd name="connsiteX0" fmla="*/ 0 w 207255"/>
                  <a:gd name="connsiteY0" fmla="*/ 72752 h 125231"/>
                  <a:gd name="connsiteX1" fmla="*/ 1665 w 207255"/>
                  <a:gd name="connsiteY1" fmla="*/ 51 h 125231"/>
                  <a:gd name="connsiteX2" fmla="*/ 177463 w 207255"/>
                  <a:gd name="connsiteY2" fmla="*/ 72755 h 125231"/>
                  <a:gd name="connsiteX3" fmla="*/ 207255 w 207255"/>
                  <a:gd name="connsiteY3" fmla="*/ 125231 h 125231"/>
                  <a:gd name="connsiteX0" fmla="*/ 0 w 207255"/>
                  <a:gd name="connsiteY0" fmla="*/ 72750 h 125229"/>
                  <a:gd name="connsiteX1" fmla="*/ 1665 w 207255"/>
                  <a:gd name="connsiteY1" fmla="*/ 49 h 125229"/>
                  <a:gd name="connsiteX2" fmla="*/ 177462 w 207255"/>
                  <a:gd name="connsiteY2" fmla="*/ 49 h 125229"/>
                  <a:gd name="connsiteX3" fmla="*/ 207255 w 207255"/>
                  <a:gd name="connsiteY3" fmla="*/ 125229 h 125229"/>
                  <a:gd name="connsiteX0" fmla="*/ 0 w 205590"/>
                  <a:gd name="connsiteY0" fmla="*/ 0 h 125180"/>
                  <a:gd name="connsiteX1" fmla="*/ 175797 w 205590"/>
                  <a:gd name="connsiteY1" fmla="*/ 0 h 125180"/>
                  <a:gd name="connsiteX2" fmla="*/ 205590 w 205590"/>
                  <a:gd name="connsiteY2" fmla="*/ 125180 h 125180"/>
                  <a:gd name="connsiteX0" fmla="*/ 0 w 208895"/>
                  <a:gd name="connsiteY0" fmla="*/ 0 h 125179"/>
                  <a:gd name="connsiteX1" fmla="*/ 175797 w 208895"/>
                  <a:gd name="connsiteY1" fmla="*/ 0 h 125179"/>
                  <a:gd name="connsiteX2" fmla="*/ 208895 w 208895"/>
                  <a:gd name="connsiteY2" fmla="*/ 125179 h 125179"/>
                  <a:gd name="connsiteX0" fmla="*/ 0 w 113774"/>
                  <a:gd name="connsiteY0" fmla="*/ 0 h 125180"/>
                  <a:gd name="connsiteX1" fmla="*/ 80676 w 113774"/>
                  <a:gd name="connsiteY1" fmla="*/ 1 h 125180"/>
                  <a:gd name="connsiteX2" fmla="*/ 113774 w 113774"/>
                  <a:gd name="connsiteY2" fmla="*/ 125180 h 125180"/>
                  <a:gd name="connsiteX0" fmla="*/ 0 w 113774"/>
                  <a:gd name="connsiteY0" fmla="*/ 1 h 125181"/>
                  <a:gd name="connsiteX1" fmla="*/ 99657 w 113774"/>
                  <a:gd name="connsiteY1" fmla="*/ 0 h 125181"/>
                  <a:gd name="connsiteX2" fmla="*/ 113774 w 113774"/>
                  <a:gd name="connsiteY2" fmla="*/ 125181 h 125181"/>
                  <a:gd name="connsiteX0" fmla="*/ 0 w 113774"/>
                  <a:gd name="connsiteY0" fmla="*/ 493275 h 618455"/>
                  <a:gd name="connsiteX1" fmla="*/ 99620 w 113774"/>
                  <a:gd name="connsiteY1" fmla="*/ 0 h 618455"/>
                  <a:gd name="connsiteX2" fmla="*/ 99657 w 113774"/>
                  <a:gd name="connsiteY2" fmla="*/ 493274 h 618455"/>
                  <a:gd name="connsiteX3" fmla="*/ 113774 w 113774"/>
                  <a:gd name="connsiteY3" fmla="*/ 618455 h 618455"/>
                  <a:gd name="connsiteX0" fmla="*/ 0 w 14154"/>
                  <a:gd name="connsiteY0" fmla="*/ 0 h 618455"/>
                  <a:gd name="connsiteX1" fmla="*/ 37 w 14154"/>
                  <a:gd name="connsiteY1" fmla="*/ 493274 h 618455"/>
                  <a:gd name="connsiteX2" fmla="*/ 14154 w 14154"/>
                  <a:gd name="connsiteY2" fmla="*/ 618455 h 618455"/>
                  <a:gd name="connsiteX0" fmla="*/ 12 w 14166"/>
                  <a:gd name="connsiteY0" fmla="*/ 0 h 618455"/>
                  <a:gd name="connsiteX1" fmla="*/ 12 w 14166"/>
                  <a:gd name="connsiteY1" fmla="*/ 618455 h 618455"/>
                  <a:gd name="connsiteX2" fmla="*/ 14166 w 14166"/>
                  <a:gd name="connsiteY2" fmla="*/ 618455 h 618455"/>
                  <a:gd name="connsiteX0" fmla="*/ 12 w 96968"/>
                  <a:gd name="connsiteY0" fmla="*/ 0 h 618455"/>
                  <a:gd name="connsiteX1" fmla="*/ 12 w 96968"/>
                  <a:gd name="connsiteY1" fmla="*/ 618455 h 618455"/>
                  <a:gd name="connsiteX2" fmla="*/ 96968 w 96968"/>
                  <a:gd name="connsiteY2" fmla="*/ 612404 h 618455"/>
                  <a:gd name="connsiteX0" fmla="*/ 12 w 96968"/>
                  <a:gd name="connsiteY0" fmla="*/ 0 h 619023"/>
                  <a:gd name="connsiteX1" fmla="*/ 12 w 96968"/>
                  <a:gd name="connsiteY1" fmla="*/ 618455 h 619023"/>
                  <a:gd name="connsiteX2" fmla="*/ 96968 w 96968"/>
                  <a:gd name="connsiteY2" fmla="*/ 619023 h 6190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6968" h="619023">
                    <a:moveTo>
                      <a:pt x="12" y="0"/>
                    </a:moveTo>
                    <a:cubicBezTo>
                      <a:pt x="24" y="164425"/>
                      <a:pt x="0" y="454030"/>
                      <a:pt x="12" y="618455"/>
                    </a:cubicBezTo>
                    <a:lnTo>
                      <a:pt x="96968" y="619023"/>
                    </a:lnTo>
                  </a:path>
                </a:pathLst>
              </a:custGeom>
              <a:ln w="19050">
                <a:solidFill>
                  <a:schemeClr val="bg1">
                    <a:alpha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3" name="Freeform 562"/>
              <p:cNvSpPr/>
              <p:nvPr/>
            </p:nvSpPr>
            <p:spPr bwMode="gray">
              <a:xfrm rot="16200000">
                <a:off x="2031821" y="4666282"/>
                <a:ext cx="524853" cy="469495"/>
              </a:xfrm>
              <a:custGeom>
                <a:avLst/>
                <a:gdLst>
                  <a:gd name="connsiteX0" fmla="*/ 17929 w 2848535"/>
                  <a:gd name="connsiteY0" fmla="*/ 181536 h 199465"/>
                  <a:gd name="connsiteX1" fmla="*/ 320488 w 2848535"/>
                  <a:gd name="connsiteY1" fmla="*/ 181536 h 199465"/>
                  <a:gd name="connsiteX2" fmla="*/ 421341 w 2848535"/>
                  <a:gd name="connsiteY2" fmla="*/ 73959 h 199465"/>
                  <a:gd name="connsiteX3" fmla="*/ 2848535 w 2848535"/>
                  <a:gd name="connsiteY3" fmla="*/ 0 h 199465"/>
                  <a:gd name="connsiteX4" fmla="*/ 2848535 w 2848535"/>
                  <a:gd name="connsiteY4" fmla="*/ 0 h 199465"/>
                  <a:gd name="connsiteX0" fmla="*/ 0 w 2830606"/>
                  <a:gd name="connsiteY0" fmla="*/ 181536 h 199465"/>
                  <a:gd name="connsiteX1" fmla="*/ 302559 w 2830606"/>
                  <a:gd name="connsiteY1" fmla="*/ 181536 h 199465"/>
                  <a:gd name="connsiteX2" fmla="*/ 403412 w 2830606"/>
                  <a:gd name="connsiteY2" fmla="*/ 73959 h 199465"/>
                  <a:gd name="connsiteX3" fmla="*/ 2830606 w 2830606"/>
                  <a:gd name="connsiteY3" fmla="*/ 0 h 199465"/>
                  <a:gd name="connsiteX4" fmla="*/ 2830606 w 2830606"/>
                  <a:gd name="connsiteY4" fmla="*/ 0 h 199465"/>
                  <a:gd name="connsiteX0" fmla="*/ 0 w 2830606"/>
                  <a:gd name="connsiteY0" fmla="*/ 181536 h 181536"/>
                  <a:gd name="connsiteX1" fmla="*/ 302559 w 2830606"/>
                  <a:gd name="connsiteY1" fmla="*/ 181536 h 181536"/>
                  <a:gd name="connsiteX2" fmla="*/ 403412 w 2830606"/>
                  <a:gd name="connsiteY2" fmla="*/ 73959 h 181536"/>
                  <a:gd name="connsiteX3" fmla="*/ 2830606 w 2830606"/>
                  <a:gd name="connsiteY3" fmla="*/ 0 h 181536"/>
                  <a:gd name="connsiteX4" fmla="*/ 2830606 w 2830606"/>
                  <a:gd name="connsiteY4" fmla="*/ 0 h 181536"/>
                  <a:gd name="connsiteX0" fmla="*/ 0 w 2830606"/>
                  <a:gd name="connsiteY0" fmla="*/ 181536 h 181536"/>
                  <a:gd name="connsiteX1" fmla="*/ 302559 w 2830606"/>
                  <a:gd name="connsiteY1" fmla="*/ 181536 h 181536"/>
                  <a:gd name="connsiteX2" fmla="*/ 403412 w 2830606"/>
                  <a:gd name="connsiteY2" fmla="*/ 73959 h 181536"/>
                  <a:gd name="connsiteX3" fmla="*/ 2830606 w 2830606"/>
                  <a:gd name="connsiteY3" fmla="*/ 0 h 181536"/>
                  <a:gd name="connsiteX4" fmla="*/ 2830606 w 2830606"/>
                  <a:gd name="connsiteY4" fmla="*/ 0 h 181536"/>
                  <a:gd name="connsiteX0" fmla="*/ 0 w 2830606"/>
                  <a:gd name="connsiteY0" fmla="*/ 181536 h 181536"/>
                  <a:gd name="connsiteX1" fmla="*/ 302559 w 2830606"/>
                  <a:gd name="connsiteY1" fmla="*/ 181536 h 181536"/>
                  <a:gd name="connsiteX2" fmla="*/ 477371 w 2830606"/>
                  <a:gd name="connsiteY2" fmla="*/ 15688 h 181536"/>
                  <a:gd name="connsiteX3" fmla="*/ 2830606 w 2830606"/>
                  <a:gd name="connsiteY3" fmla="*/ 0 h 181536"/>
                  <a:gd name="connsiteX4" fmla="*/ 2830606 w 2830606"/>
                  <a:gd name="connsiteY4" fmla="*/ 0 h 181536"/>
                  <a:gd name="connsiteX0" fmla="*/ 0 w 2830606"/>
                  <a:gd name="connsiteY0" fmla="*/ 181536 h 181536"/>
                  <a:gd name="connsiteX1" fmla="*/ 302559 w 2830606"/>
                  <a:gd name="connsiteY1" fmla="*/ 181536 h 181536"/>
                  <a:gd name="connsiteX2" fmla="*/ 477371 w 2830606"/>
                  <a:gd name="connsiteY2" fmla="*/ 15688 h 181536"/>
                  <a:gd name="connsiteX3" fmla="*/ 2830606 w 2830606"/>
                  <a:gd name="connsiteY3" fmla="*/ 0 h 181536"/>
                  <a:gd name="connsiteX4" fmla="*/ 2810436 w 2830606"/>
                  <a:gd name="connsiteY4" fmla="*/ 13447 h 181536"/>
                  <a:gd name="connsiteX0" fmla="*/ 0 w 2830606"/>
                  <a:gd name="connsiteY0" fmla="*/ 186018 h 186018"/>
                  <a:gd name="connsiteX1" fmla="*/ 302559 w 2830606"/>
                  <a:gd name="connsiteY1" fmla="*/ 186018 h 186018"/>
                  <a:gd name="connsiteX2" fmla="*/ 477371 w 2830606"/>
                  <a:gd name="connsiteY2" fmla="*/ 0 h 186018"/>
                  <a:gd name="connsiteX3" fmla="*/ 2830606 w 2830606"/>
                  <a:gd name="connsiteY3" fmla="*/ 4482 h 186018"/>
                  <a:gd name="connsiteX4" fmla="*/ 2810436 w 2830606"/>
                  <a:gd name="connsiteY4" fmla="*/ 17929 h 186018"/>
                  <a:gd name="connsiteX0" fmla="*/ 0 w 2830606"/>
                  <a:gd name="connsiteY0" fmla="*/ 186018 h 186018"/>
                  <a:gd name="connsiteX1" fmla="*/ 302559 w 2830606"/>
                  <a:gd name="connsiteY1" fmla="*/ 186018 h 186018"/>
                  <a:gd name="connsiteX2" fmla="*/ 477371 w 2830606"/>
                  <a:gd name="connsiteY2" fmla="*/ 0 h 186018"/>
                  <a:gd name="connsiteX3" fmla="*/ 2830606 w 2830606"/>
                  <a:gd name="connsiteY3" fmla="*/ 4482 h 186018"/>
                  <a:gd name="connsiteX0" fmla="*/ 0 w 3211606"/>
                  <a:gd name="connsiteY0" fmla="*/ 0 h 567018"/>
                  <a:gd name="connsiteX1" fmla="*/ 683559 w 3211606"/>
                  <a:gd name="connsiteY1" fmla="*/ 567018 h 567018"/>
                  <a:gd name="connsiteX2" fmla="*/ 858371 w 3211606"/>
                  <a:gd name="connsiteY2" fmla="*/ 381000 h 567018"/>
                  <a:gd name="connsiteX3" fmla="*/ 3211606 w 3211606"/>
                  <a:gd name="connsiteY3" fmla="*/ 385482 h 567018"/>
                  <a:gd name="connsiteX0" fmla="*/ 0 w 3211606"/>
                  <a:gd name="connsiteY0" fmla="*/ 0 h 385482"/>
                  <a:gd name="connsiteX1" fmla="*/ 0 w 3211606"/>
                  <a:gd name="connsiteY1" fmla="*/ 228600 h 385482"/>
                  <a:gd name="connsiteX2" fmla="*/ 858371 w 3211606"/>
                  <a:gd name="connsiteY2" fmla="*/ 381000 h 385482"/>
                  <a:gd name="connsiteX3" fmla="*/ 3211606 w 3211606"/>
                  <a:gd name="connsiteY3" fmla="*/ 385482 h 385482"/>
                  <a:gd name="connsiteX0" fmla="*/ 0 w 3211606"/>
                  <a:gd name="connsiteY0" fmla="*/ 0 h 385482"/>
                  <a:gd name="connsiteX1" fmla="*/ 0 w 3211606"/>
                  <a:gd name="connsiteY1" fmla="*/ 228600 h 385482"/>
                  <a:gd name="connsiteX2" fmla="*/ 914400 w 3211606"/>
                  <a:gd name="connsiteY2" fmla="*/ 228600 h 385482"/>
                  <a:gd name="connsiteX3" fmla="*/ 3211606 w 3211606"/>
                  <a:gd name="connsiteY3" fmla="*/ 385482 h 385482"/>
                  <a:gd name="connsiteX0" fmla="*/ 0 w 914400"/>
                  <a:gd name="connsiteY0" fmla="*/ 0 h 381000"/>
                  <a:gd name="connsiteX1" fmla="*/ 0 w 914400"/>
                  <a:gd name="connsiteY1" fmla="*/ 228600 h 381000"/>
                  <a:gd name="connsiteX2" fmla="*/ 914400 w 914400"/>
                  <a:gd name="connsiteY2" fmla="*/ 228600 h 381000"/>
                  <a:gd name="connsiteX3" fmla="*/ 914400 w 914400"/>
                  <a:gd name="connsiteY3" fmla="*/ 381000 h 381000"/>
                  <a:gd name="connsiteX0" fmla="*/ 0 w 914400"/>
                  <a:gd name="connsiteY0" fmla="*/ 0 h 471678"/>
                  <a:gd name="connsiteX1" fmla="*/ 0 w 914400"/>
                  <a:gd name="connsiteY1" fmla="*/ 228600 h 471678"/>
                  <a:gd name="connsiteX2" fmla="*/ 914400 w 914400"/>
                  <a:gd name="connsiteY2" fmla="*/ 228600 h 471678"/>
                  <a:gd name="connsiteX3" fmla="*/ 891540 w 914400"/>
                  <a:gd name="connsiteY3" fmla="*/ 471678 h 471678"/>
                  <a:gd name="connsiteX0" fmla="*/ 0 w 891540"/>
                  <a:gd name="connsiteY0" fmla="*/ 0 h 471678"/>
                  <a:gd name="connsiteX1" fmla="*/ 0 w 891540"/>
                  <a:gd name="connsiteY1" fmla="*/ 228600 h 471678"/>
                  <a:gd name="connsiteX2" fmla="*/ 643890 w 891540"/>
                  <a:gd name="connsiteY2" fmla="*/ 267462 h 471678"/>
                  <a:gd name="connsiteX3" fmla="*/ 891540 w 891540"/>
                  <a:gd name="connsiteY3" fmla="*/ 471678 h 471678"/>
                  <a:gd name="connsiteX0" fmla="*/ 0 w 891540"/>
                  <a:gd name="connsiteY0" fmla="*/ 0 h 471678"/>
                  <a:gd name="connsiteX1" fmla="*/ 26670 w 891540"/>
                  <a:gd name="connsiteY1" fmla="*/ 257746 h 471678"/>
                  <a:gd name="connsiteX2" fmla="*/ 643890 w 891540"/>
                  <a:gd name="connsiteY2" fmla="*/ 267462 h 471678"/>
                  <a:gd name="connsiteX3" fmla="*/ 891540 w 891540"/>
                  <a:gd name="connsiteY3" fmla="*/ 471678 h 471678"/>
                  <a:gd name="connsiteX0" fmla="*/ 0 w 891540"/>
                  <a:gd name="connsiteY0" fmla="*/ 0 h 471678"/>
                  <a:gd name="connsiteX1" fmla="*/ 7620 w 891540"/>
                  <a:gd name="connsiteY1" fmla="*/ 267461 h 471678"/>
                  <a:gd name="connsiteX2" fmla="*/ 643890 w 891540"/>
                  <a:gd name="connsiteY2" fmla="*/ 267462 h 471678"/>
                  <a:gd name="connsiteX3" fmla="*/ 891540 w 891540"/>
                  <a:gd name="connsiteY3" fmla="*/ 471678 h 471678"/>
                  <a:gd name="connsiteX0" fmla="*/ 0 w 883920"/>
                  <a:gd name="connsiteY0" fmla="*/ 0 h 204217"/>
                  <a:gd name="connsiteX1" fmla="*/ 636270 w 883920"/>
                  <a:gd name="connsiteY1" fmla="*/ 1 h 204217"/>
                  <a:gd name="connsiteX2" fmla="*/ 883920 w 883920"/>
                  <a:gd name="connsiteY2" fmla="*/ 204217 h 204217"/>
                  <a:gd name="connsiteX0" fmla="*/ 0 w 883920"/>
                  <a:gd name="connsiteY0" fmla="*/ 0 h 204217"/>
                  <a:gd name="connsiteX1" fmla="*/ 557948 w 883920"/>
                  <a:gd name="connsiteY1" fmla="*/ 1 h 204217"/>
                  <a:gd name="connsiteX2" fmla="*/ 883920 w 883920"/>
                  <a:gd name="connsiteY2" fmla="*/ 204217 h 204217"/>
                  <a:gd name="connsiteX0" fmla="*/ 0 w 788308"/>
                  <a:gd name="connsiteY0" fmla="*/ 0 h 309556"/>
                  <a:gd name="connsiteX1" fmla="*/ 557948 w 788308"/>
                  <a:gd name="connsiteY1" fmla="*/ 1 h 309556"/>
                  <a:gd name="connsiteX2" fmla="*/ 788308 w 788308"/>
                  <a:gd name="connsiteY2" fmla="*/ 309556 h 309556"/>
                  <a:gd name="connsiteX0" fmla="*/ 0 w 788308"/>
                  <a:gd name="connsiteY0" fmla="*/ 0 h 309556"/>
                  <a:gd name="connsiteX1" fmla="*/ 451372 w 788308"/>
                  <a:gd name="connsiteY1" fmla="*/ 0 h 309556"/>
                  <a:gd name="connsiteX2" fmla="*/ 788308 w 788308"/>
                  <a:gd name="connsiteY2" fmla="*/ 309556 h 309556"/>
                  <a:gd name="connsiteX0" fmla="*/ 0 w 788308"/>
                  <a:gd name="connsiteY0" fmla="*/ 0 h 309556"/>
                  <a:gd name="connsiteX1" fmla="*/ 451372 w 788308"/>
                  <a:gd name="connsiteY1" fmla="*/ 0 h 309556"/>
                  <a:gd name="connsiteX2" fmla="*/ 788308 w 788308"/>
                  <a:gd name="connsiteY2" fmla="*/ 135461 h 309556"/>
                  <a:gd name="connsiteX3" fmla="*/ 788308 w 788308"/>
                  <a:gd name="connsiteY3" fmla="*/ 309556 h 309556"/>
                  <a:gd name="connsiteX0" fmla="*/ 0 w 788308"/>
                  <a:gd name="connsiteY0" fmla="*/ 0 h 822004"/>
                  <a:gd name="connsiteX1" fmla="*/ 451372 w 788308"/>
                  <a:gd name="connsiteY1" fmla="*/ 0 h 822004"/>
                  <a:gd name="connsiteX2" fmla="*/ 788308 w 788308"/>
                  <a:gd name="connsiteY2" fmla="*/ 135461 h 822004"/>
                  <a:gd name="connsiteX3" fmla="*/ 788308 w 788308"/>
                  <a:gd name="connsiteY3" fmla="*/ 822004 h 822004"/>
                  <a:gd name="connsiteX0" fmla="*/ 0 w 788308"/>
                  <a:gd name="connsiteY0" fmla="*/ 0 h 822004"/>
                  <a:gd name="connsiteX1" fmla="*/ 451372 w 788308"/>
                  <a:gd name="connsiteY1" fmla="*/ 0 h 822004"/>
                  <a:gd name="connsiteX2" fmla="*/ 788308 w 788308"/>
                  <a:gd name="connsiteY2" fmla="*/ 82669 h 822004"/>
                  <a:gd name="connsiteX3" fmla="*/ 788308 w 788308"/>
                  <a:gd name="connsiteY3" fmla="*/ 822004 h 822004"/>
                  <a:gd name="connsiteX0" fmla="*/ 0 w 788308"/>
                  <a:gd name="connsiteY0" fmla="*/ 0 h 822004"/>
                  <a:gd name="connsiteX1" fmla="*/ 555765 w 788308"/>
                  <a:gd name="connsiteY1" fmla="*/ 0 h 822004"/>
                  <a:gd name="connsiteX2" fmla="*/ 788308 w 788308"/>
                  <a:gd name="connsiteY2" fmla="*/ 82669 h 822004"/>
                  <a:gd name="connsiteX3" fmla="*/ 788308 w 788308"/>
                  <a:gd name="connsiteY3" fmla="*/ 822004 h 822004"/>
                  <a:gd name="connsiteX0" fmla="*/ 0 w 788308"/>
                  <a:gd name="connsiteY0" fmla="*/ 0 h 822004"/>
                  <a:gd name="connsiteX1" fmla="*/ 555765 w 788308"/>
                  <a:gd name="connsiteY1" fmla="*/ 0 h 822004"/>
                  <a:gd name="connsiteX2" fmla="*/ 788308 w 788308"/>
                  <a:gd name="connsiteY2" fmla="*/ 49205 h 822004"/>
                  <a:gd name="connsiteX3" fmla="*/ 788308 w 788308"/>
                  <a:gd name="connsiteY3" fmla="*/ 822004 h 822004"/>
                  <a:gd name="connsiteX0" fmla="*/ 0 w 788308"/>
                  <a:gd name="connsiteY0" fmla="*/ 0 h 911819"/>
                  <a:gd name="connsiteX1" fmla="*/ 555765 w 788308"/>
                  <a:gd name="connsiteY1" fmla="*/ 0 h 911819"/>
                  <a:gd name="connsiteX2" fmla="*/ 788308 w 788308"/>
                  <a:gd name="connsiteY2" fmla="*/ 49205 h 911819"/>
                  <a:gd name="connsiteX3" fmla="*/ 788308 w 788308"/>
                  <a:gd name="connsiteY3" fmla="*/ 911819 h 911819"/>
                  <a:gd name="connsiteX0" fmla="*/ 0 w 788308"/>
                  <a:gd name="connsiteY0" fmla="*/ 0 h 911819"/>
                  <a:gd name="connsiteX1" fmla="*/ 555765 w 788308"/>
                  <a:gd name="connsiteY1" fmla="*/ 0 h 911819"/>
                  <a:gd name="connsiteX2" fmla="*/ 788308 w 788308"/>
                  <a:gd name="connsiteY2" fmla="*/ 350531 h 911819"/>
                  <a:gd name="connsiteX3" fmla="*/ 788308 w 788308"/>
                  <a:gd name="connsiteY3" fmla="*/ 911819 h 9118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8308" h="911819">
                    <a:moveTo>
                      <a:pt x="0" y="0"/>
                    </a:moveTo>
                    <a:lnTo>
                      <a:pt x="555765" y="0"/>
                    </a:lnTo>
                    <a:lnTo>
                      <a:pt x="788308" y="350531"/>
                    </a:lnTo>
                    <a:lnTo>
                      <a:pt x="788308" y="911819"/>
                    </a:lnTo>
                  </a:path>
                </a:pathLst>
              </a:custGeom>
              <a:ln w="19050">
                <a:solidFill>
                  <a:schemeClr val="bg1">
                    <a:alpha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64" name="Straight Connector 563"/>
              <p:cNvCxnSpPr/>
              <p:nvPr/>
            </p:nvCxnSpPr>
            <p:spPr bwMode="gray">
              <a:xfrm flipH="1">
                <a:off x="-333" y="4504579"/>
                <a:ext cx="185741" cy="2298"/>
              </a:xfrm>
              <a:prstGeom prst="line">
                <a:avLst/>
              </a:prstGeom>
              <a:ln w="19050">
                <a:solidFill>
                  <a:schemeClr val="bg1">
                    <a:alpha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5" name="Straight Connector 564"/>
              <p:cNvCxnSpPr/>
              <p:nvPr/>
            </p:nvCxnSpPr>
            <p:spPr bwMode="gray">
              <a:xfrm flipH="1">
                <a:off x="-332" y="5431620"/>
                <a:ext cx="139388" cy="2298"/>
              </a:xfrm>
              <a:prstGeom prst="line">
                <a:avLst/>
              </a:prstGeom>
              <a:ln w="19050">
                <a:solidFill>
                  <a:schemeClr val="bg1">
                    <a:alpha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6" name="Straight Connector 565"/>
              <p:cNvCxnSpPr/>
              <p:nvPr/>
            </p:nvCxnSpPr>
            <p:spPr bwMode="gray">
              <a:xfrm>
                <a:off x="1496786" y="5199860"/>
                <a:ext cx="384048" cy="702"/>
              </a:xfrm>
              <a:prstGeom prst="line">
                <a:avLst/>
              </a:prstGeom>
              <a:ln w="19050">
                <a:solidFill>
                  <a:schemeClr val="bg1">
                    <a:alpha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7" name="Elbow Connector 493"/>
              <p:cNvCxnSpPr>
                <a:stCxn id="358" idx="3"/>
                <a:endCxn id="333" idx="4"/>
              </p:cNvCxnSpPr>
              <p:nvPr/>
            </p:nvCxnSpPr>
            <p:spPr bwMode="gray">
              <a:xfrm>
                <a:off x="269135" y="5259150"/>
                <a:ext cx="1155663" cy="8029"/>
              </a:xfrm>
              <a:prstGeom prst="bentConnector4">
                <a:avLst>
                  <a:gd name="adj1" fmla="val 20099"/>
                  <a:gd name="adj2" fmla="val 1267742"/>
                </a:avLst>
              </a:prstGeom>
              <a:ln w="19050">
                <a:solidFill>
                  <a:schemeClr val="bg1">
                    <a:alpha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8" name="Freeform 567"/>
              <p:cNvSpPr/>
              <p:nvPr/>
            </p:nvSpPr>
            <p:spPr bwMode="gray">
              <a:xfrm rot="10800000" flipH="1" flipV="1">
                <a:off x="8776578" y="3555"/>
                <a:ext cx="234959" cy="86142"/>
              </a:xfrm>
              <a:custGeom>
                <a:avLst/>
                <a:gdLst>
                  <a:gd name="connsiteX0" fmla="*/ 17929 w 2848535"/>
                  <a:gd name="connsiteY0" fmla="*/ 181536 h 199465"/>
                  <a:gd name="connsiteX1" fmla="*/ 320488 w 2848535"/>
                  <a:gd name="connsiteY1" fmla="*/ 181536 h 199465"/>
                  <a:gd name="connsiteX2" fmla="*/ 421341 w 2848535"/>
                  <a:gd name="connsiteY2" fmla="*/ 73959 h 199465"/>
                  <a:gd name="connsiteX3" fmla="*/ 2848535 w 2848535"/>
                  <a:gd name="connsiteY3" fmla="*/ 0 h 199465"/>
                  <a:gd name="connsiteX4" fmla="*/ 2848535 w 2848535"/>
                  <a:gd name="connsiteY4" fmla="*/ 0 h 199465"/>
                  <a:gd name="connsiteX0" fmla="*/ 0 w 2830606"/>
                  <a:gd name="connsiteY0" fmla="*/ 181536 h 199465"/>
                  <a:gd name="connsiteX1" fmla="*/ 302559 w 2830606"/>
                  <a:gd name="connsiteY1" fmla="*/ 181536 h 199465"/>
                  <a:gd name="connsiteX2" fmla="*/ 403412 w 2830606"/>
                  <a:gd name="connsiteY2" fmla="*/ 73959 h 199465"/>
                  <a:gd name="connsiteX3" fmla="*/ 2830606 w 2830606"/>
                  <a:gd name="connsiteY3" fmla="*/ 0 h 199465"/>
                  <a:gd name="connsiteX4" fmla="*/ 2830606 w 2830606"/>
                  <a:gd name="connsiteY4" fmla="*/ 0 h 199465"/>
                  <a:gd name="connsiteX0" fmla="*/ 0 w 2830606"/>
                  <a:gd name="connsiteY0" fmla="*/ 181536 h 181536"/>
                  <a:gd name="connsiteX1" fmla="*/ 302559 w 2830606"/>
                  <a:gd name="connsiteY1" fmla="*/ 181536 h 181536"/>
                  <a:gd name="connsiteX2" fmla="*/ 403412 w 2830606"/>
                  <a:gd name="connsiteY2" fmla="*/ 73959 h 181536"/>
                  <a:gd name="connsiteX3" fmla="*/ 2830606 w 2830606"/>
                  <a:gd name="connsiteY3" fmla="*/ 0 h 181536"/>
                  <a:gd name="connsiteX4" fmla="*/ 2830606 w 2830606"/>
                  <a:gd name="connsiteY4" fmla="*/ 0 h 181536"/>
                  <a:gd name="connsiteX0" fmla="*/ 0 w 2830606"/>
                  <a:gd name="connsiteY0" fmla="*/ 181536 h 181536"/>
                  <a:gd name="connsiteX1" fmla="*/ 302559 w 2830606"/>
                  <a:gd name="connsiteY1" fmla="*/ 181536 h 181536"/>
                  <a:gd name="connsiteX2" fmla="*/ 403412 w 2830606"/>
                  <a:gd name="connsiteY2" fmla="*/ 73959 h 181536"/>
                  <a:gd name="connsiteX3" fmla="*/ 2830606 w 2830606"/>
                  <a:gd name="connsiteY3" fmla="*/ 0 h 181536"/>
                  <a:gd name="connsiteX4" fmla="*/ 2830606 w 2830606"/>
                  <a:gd name="connsiteY4" fmla="*/ 0 h 181536"/>
                  <a:gd name="connsiteX0" fmla="*/ 0 w 2830606"/>
                  <a:gd name="connsiteY0" fmla="*/ 181536 h 181536"/>
                  <a:gd name="connsiteX1" fmla="*/ 302559 w 2830606"/>
                  <a:gd name="connsiteY1" fmla="*/ 181536 h 181536"/>
                  <a:gd name="connsiteX2" fmla="*/ 477371 w 2830606"/>
                  <a:gd name="connsiteY2" fmla="*/ 15688 h 181536"/>
                  <a:gd name="connsiteX3" fmla="*/ 2830606 w 2830606"/>
                  <a:gd name="connsiteY3" fmla="*/ 0 h 181536"/>
                  <a:gd name="connsiteX4" fmla="*/ 2830606 w 2830606"/>
                  <a:gd name="connsiteY4" fmla="*/ 0 h 181536"/>
                  <a:gd name="connsiteX0" fmla="*/ 0 w 2830606"/>
                  <a:gd name="connsiteY0" fmla="*/ 181536 h 181536"/>
                  <a:gd name="connsiteX1" fmla="*/ 302559 w 2830606"/>
                  <a:gd name="connsiteY1" fmla="*/ 181536 h 181536"/>
                  <a:gd name="connsiteX2" fmla="*/ 477371 w 2830606"/>
                  <a:gd name="connsiteY2" fmla="*/ 15688 h 181536"/>
                  <a:gd name="connsiteX3" fmla="*/ 2830606 w 2830606"/>
                  <a:gd name="connsiteY3" fmla="*/ 0 h 181536"/>
                  <a:gd name="connsiteX4" fmla="*/ 2810436 w 2830606"/>
                  <a:gd name="connsiteY4" fmla="*/ 13447 h 181536"/>
                  <a:gd name="connsiteX0" fmla="*/ 0 w 2830606"/>
                  <a:gd name="connsiteY0" fmla="*/ 186018 h 186018"/>
                  <a:gd name="connsiteX1" fmla="*/ 302559 w 2830606"/>
                  <a:gd name="connsiteY1" fmla="*/ 186018 h 186018"/>
                  <a:gd name="connsiteX2" fmla="*/ 477371 w 2830606"/>
                  <a:gd name="connsiteY2" fmla="*/ 0 h 186018"/>
                  <a:gd name="connsiteX3" fmla="*/ 2830606 w 2830606"/>
                  <a:gd name="connsiteY3" fmla="*/ 4482 h 186018"/>
                  <a:gd name="connsiteX4" fmla="*/ 2810436 w 2830606"/>
                  <a:gd name="connsiteY4" fmla="*/ 17929 h 186018"/>
                  <a:gd name="connsiteX0" fmla="*/ 0 w 2830606"/>
                  <a:gd name="connsiteY0" fmla="*/ 186018 h 186018"/>
                  <a:gd name="connsiteX1" fmla="*/ 302559 w 2830606"/>
                  <a:gd name="connsiteY1" fmla="*/ 186018 h 186018"/>
                  <a:gd name="connsiteX2" fmla="*/ 477371 w 2830606"/>
                  <a:gd name="connsiteY2" fmla="*/ 0 h 186018"/>
                  <a:gd name="connsiteX3" fmla="*/ 2830606 w 2830606"/>
                  <a:gd name="connsiteY3" fmla="*/ 4482 h 186018"/>
                  <a:gd name="connsiteX0" fmla="*/ 0 w 3211606"/>
                  <a:gd name="connsiteY0" fmla="*/ 0 h 567018"/>
                  <a:gd name="connsiteX1" fmla="*/ 683559 w 3211606"/>
                  <a:gd name="connsiteY1" fmla="*/ 567018 h 567018"/>
                  <a:gd name="connsiteX2" fmla="*/ 858371 w 3211606"/>
                  <a:gd name="connsiteY2" fmla="*/ 381000 h 567018"/>
                  <a:gd name="connsiteX3" fmla="*/ 3211606 w 3211606"/>
                  <a:gd name="connsiteY3" fmla="*/ 385482 h 567018"/>
                  <a:gd name="connsiteX0" fmla="*/ 0 w 3211606"/>
                  <a:gd name="connsiteY0" fmla="*/ 0 h 385482"/>
                  <a:gd name="connsiteX1" fmla="*/ 0 w 3211606"/>
                  <a:gd name="connsiteY1" fmla="*/ 228600 h 385482"/>
                  <a:gd name="connsiteX2" fmla="*/ 858371 w 3211606"/>
                  <a:gd name="connsiteY2" fmla="*/ 381000 h 385482"/>
                  <a:gd name="connsiteX3" fmla="*/ 3211606 w 3211606"/>
                  <a:gd name="connsiteY3" fmla="*/ 385482 h 385482"/>
                  <a:gd name="connsiteX0" fmla="*/ 0 w 3211606"/>
                  <a:gd name="connsiteY0" fmla="*/ 0 h 385482"/>
                  <a:gd name="connsiteX1" fmla="*/ 0 w 3211606"/>
                  <a:gd name="connsiteY1" fmla="*/ 228600 h 385482"/>
                  <a:gd name="connsiteX2" fmla="*/ 914400 w 3211606"/>
                  <a:gd name="connsiteY2" fmla="*/ 228600 h 385482"/>
                  <a:gd name="connsiteX3" fmla="*/ 3211606 w 3211606"/>
                  <a:gd name="connsiteY3" fmla="*/ 385482 h 385482"/>
                  <a:gd name="connsiteX0" fmla="*/ 0 w 914400"/>
                  <a:gd name="connsiteY0" fmla="*/ 0 h 381000"/>
                  <a:gd name="connsiteX1" fmla="*/ 0 w 914400"/>
                  <a:gd name="connsiteY1" fmla="*/ 228600 h 381000"/>
                  <a:gd name="connsiteX2" fmla="*/ 914400 w 914400"/>
                  <a:gd name="connsiteY2" fmla="*/ 228600 h 381000"/>
                  <a:gd name="connsiteX3" fmla="*/ 914400 w 914400"/>
                  <a:gd name="connsiteY3" fmla="*/ 381000 h 381000"/>
                  <a:gd name="connsiteX0" fmla="*/ 0 w 914400"/>
                  <a:gd name="connsiteY0" fmla="*/ 0 h 471678"/>
                  <a:gd name="connsiteX1" fmla="*/ 0 w 914400"/>
                  <a:gd name="connsiteY1" fmla="*/ 228600 h 471678"/>
                  <a:gd name="connsiteX2" fmla="*/ 914400 w 914400"/>
                  <a:gd name="connsiteY2" fmla="*/ 228600 h 471678"/>
                  <a:gd name="connsiteX3" fmla="*/ 891540 w 914400"/>
                  <a:gd name="connsiteY3" fmla="*/ 471678 h 471678"/>
                  <a:gd name="connsiteX0" fmla="*/ 0 w 891540"/>
                  <a:gd name="connsiteY0" fmla="*/ 0 h 471678"/>
                  <a:gd name="connsiteX1" fmla="*/ 0 w 891540"/>
                  <a:gd name="connsiteY1" fmla="*/ 228600 h 471678"/>
                  <a:gd name="connsiteX2" fmla="*/ 643890 w 891540"/>
                  <a:gd name="connsiteY2" fmla="*/ 267462 h 471678"/>
                  <a:gd name="connsiteX3" fmla="*/ 891540 w 891540"/>
                  <a:gd name="connsiteY3" fmla="*/ 471678 h 471678"/>
                  <a:gd name="connsiteX0" fmla="*/ 0 w 891540"/>
                  <a:gd name="connsiteY0" fmla="*/ 0 h 471678"/>
                  <a:gd name="connsiteX1" fmla="*/ 26670 w 891540"/>
                  <a:gd name="connsiteY1" fmla="*/ 257746 h 471678"/>
                  <a:gd name="connsiteX2" fmla="*/ 643890 w 891540"/>
                  <a:gd name="connsiteY2" fmla="*/ 267462 h 471678"/>
                  <a:gd name="connsiteX3" fmla="*/ 891540 w 891540"/>
                  <a:gd name="connsiteY3" fmla="*/ 471678 h 471678"/>
                  <a:gd name="connsiteX0" fmla="*/ 0 w 891540"/>
                  <a:gd name="connsiteY0" fmla="*/ 0 h 471678"/>
                  <a:gd name="connsiteX1" fmla="*/ 7620 w 891540"/>
                  <a:gd name="connsiteY1" fmla="*/ 267461 h 471678"/>
                  <a:gd name="connsiteX2" fmla="*/ 643890 w 891540"/>
                  <a:gd name="connsiteY2" fmla="*/ 267462 h 471678"/>
                  <a:gd name="connsiteX3" fmla="*/ 891540 w 891540"/>
                  <a:gd name="connsiteY3" fmla="*/ 471678 h 471678"/>
                  <a:gd name="connsiteX0" fmla="*/ 0 w 883920"/>
                  <a:gd name="connsiteY0" fmla="*/ 0 h 204217"/>
                  <a:gd name="connsiteX1" fmla="*/ 636270 w 883920"/>
                  <a:gd name="connsiteY1" fmla="*/ 1 h 204217"/>
                  <a:gd name="connsiteX2" fmla="*/ 883920 w 883920"/>
                  <a:gd name="connsiteY2" fmla="*/ 204217 h 204217"/>
                  <a:gd name="connsiteX0" fmla="*/ 0 w 883920"/>
                  <a:gd name="connsiteY0" fmla="*/ 0 h 204217"/>
                  <a:gd name="connsiteX1" fmla="*/ 557948 w 883920"/>
                  <a:gd name="connsiteY1" fmla="*/ 1 h 204217"/>
                  <a:gd name="connsiteX2" fmla="*/ 883920 w 883920"/>
                  <a:gd name="connsiteY2" fmla="*/ 204217 h 204217"/>
                  <a:gd name="connsiteX0" fmla="*/ 0 w 788308"/>
                  <a:gd name="connsiteY0" fmla="*/ 0 h 309556"/>
                  <a:gd name="connsiteX1" fmla="*/ 557948 w 788308"/>
                  <a:gd name="connsiteY1" fmla="*/ 1 h 309556"/>
                  <a:gd name="connsiteX2" fmla="*/ 788308 w 788308"/>
                  <a:gd name="connsiteY2" fmla="*/ 309556 h 309556"/>
                  <a:gd name="connsiteX0" fmla="*/ 0 w 788308"/>
                  <a:gd name="connsiteY0" fmla="*/ 0 h 309556"/>
                  <a:gd name="connsiteX1" fmla="*/ 451372 w 788308"/>
                  <a:gd name="connsiteY1" fmla="*/ 0 h 309556"/>
                  <a:gd name="connsiteX2" fmla="*/ 788308 w 788308"/>
                  <a:gd name="connsiteY2" fmla="*/ 309556 h 309556"/>
                  <a:gd name="connsiteX0" fmla="*/ 0 w 788308"/>
                  <a:gd name="connsiteY0" fmla="*/ 0 h 309556"/>
                  <a:gd name="connsiteX1" fmla="*/ 451372 w 788308"/>
                  <a:gd name="connsiteY1" fmla="*/ 0 h 309556"/>
                  <a:gd name="connsiteX2" fmla="*/ 788308 w 788308"/>
                  <a:gd name="connsiteY2" fmla="*/ 135461 h 309556"/>
                  <a:gd name="connsiteX3" fmla="*/ 788308 w 788308"/>
                  <a:gd name="connsiteY3" fmla="*/ 309556 h 309556"/>
                  <a:gd name="connsiteX0" fmla="*/ 0 w 788308"/>
                  <a:gd name="connsiteY0" fmla="*/ 0 h 822004"/>
                  <a:gd name="connsiteX1" fmla="*/ 451372 w 788308"/>
                  <a:gd name="connsiteY1" fmla="*/ 0 h 822004"/>
                  <a:gd name="connsiteX2" fmla="*/ 788308 w 788308"/>
                  <a:gd name="connsiteY2" fmla="*/ 135461 h 822004"/>
                  <a:gd name="connsiteX3" fmla="*/ 788308 w 788308"/>
                  <a:gd name="connsiteY3" fmla="*/ 822004 h 822004"/>
                  <a:gd name="connsiteX0" fmla="*/ 0 w 788308"/>
                  <a:gd name="connsiteY0" fmla="*/ 2 h 822006"/>
                  <a:gd name="connsiteX1" fmla="*/ 230883 w 788308"/>
                  <a:gd name="connsiteY1" fmla="*/ 0 h 822006"/>
                  <a:gd name="connsiteX2" fmla="*/ 451372 w 788308"/>
                  <a:gd name="connsiteY2" fmla="*/ 2 h 822006"/>
                  <a:gd name="connsiteX3" fmla="*/ 788308 w 788308"/>
                  <a:gd name="connsiteY3" fmla="*/ 135463 h 822006"/>
                  <a:gd name="connsiteX4" fmla="*/ 788308 w 788308"/>
                  <a:gd name="connsiteY4" fmla="*/ 822006 h 822006"/>
                  <a:gd name="connsiteX0" fmla="*/ 1 w 557426"/>
                  <a:gd name="connsiteY0" fmla="*/ 0 h 822006"/>
                  <a:gd name="connsiteX1" fmla="*/ 220490 w 557426"/>
                  <a:gd name="connsiteY1" fmla="*/ 2 h 822006"/>
                  <a:gd name="connsiteX2" fmla="*/ 557426 w 557426"/>
                  <a:gd name="connsiteY2" fmla="*/ 135463 h 822006"/>
                  <a:gd name="connsiteX3" fmla="*/ 557426 w 557426"/>
                  <a:gd name="connsiteY3" fmla="*/ 822006 h 822006"/>
                  <a:gd name="connsiteX0" fmla="*/ -1 w 336935"/>
                  <a:gd name="connsiteY0" fmla="*/ 0 h 822004"/>
                  <a:gd name="connsiteX1" fmla="*/ 336935 w 336935"/>
                  <a:gd name="connsiteY1" fmla="*/ 135461 h 822004"/>
                  <a:gd name="connsiteX2" fmla="*/ 336935 w 336935"/>
                  <a:gd name="connsiteY2" fmla="*/ 822004 h 822004"/>
                  <a:gd name="connsiteX0" fmla="*/ 1 w 343857"/>
                  <a:gd name="connsiteY0" fmla="*/ 0 h 822004"/>
                  <a:gd name="connsiteX1" fmla="*/ 336937 w 343857"/>
                  <a:gd name="connsiteY1" fmla="*/ 135461 h 822004"/>
                  <a:gd name="connsiteX2" fmla="*/ 343857 w 343857"/>
                  <a:gd name="connsiteY2" fmla="*/ 750610 h 822004"/>
                  <a:gd name="connsiteX3" fmla="*/ 336937 w 343857"/>
                  <a:gd name="connsiteY3" fmla="*/ 822004 h 822004"/>
                  <a:gd name="connsiteX0" fmla="*/ -1 w 343855"/>
                  <a:gd name="connsiteY0" fmla="*/ 0 h 750610"/>
                  <a:gd name="connsiteX1" fmla="*/ 336935 w 343855"/>
                  <a:gd name="connsiteY1" fmla="*/ 135461 h 750610"/>
                  <a:gd name="connsiteX2" fmla="*/ 343855 w 343855"/>
                  <a:gd name="connsiteY2" fmla="*/ 750610 h 750610"/>
                  <a:gd name="connsiteX3" fmla="*/ 13842 w 343855"/>
                  <a:gd name="connsiteY3" fmla="*/ 749418 h 750610"/>
                  <a:gd name="connsiteX0" fmla="*/ 1 w 339243"/>
                  <a:gd name="connsiteY0" fmla="*/ 0 h 750610"/>
                  <a:gd name="connsiteX1" fmla="*/ 336937 w 339243"/>
                  <a:gd name="connsiteY1" fmla="*/ 135461 h 750610"/>
                  <a:gd name="connsiteX2" fmla="*/ 330023 w 339243"/>
                  <a:gd name="connsiteY2" fmla="*/ 750610 h 750610"/>
                  <a:gd name="connsiteX3" fmla="*/ 13844 w 339243"/>
                  <a:gd name="connsiteY3" fmla="*/ 749418 h 750610"/>
                  <a:gd name="connsiteX0" fmla="*/ 0 w 339243"/>
                  <a:gd name="connsiteY0" fmla="*/ 0 h 750610"/>
                  <a:gd name="connsiteX1" fmla="*/ 336936 w 339243"/>
                  <a:gd name="connsiteY1" fmla="*/ 135461 h 750610"/>
                  <a:gd name="connsiteX2" fmla="*/ 330022 w 339243"/>
                  <a:gd name="connsiteY2" fmla="*/ 750610 h 750610"/>
                  <a:gd name="connsiteX0" fmla="*/ 0 w 339243"/>
                  <a:gd name="connsiteY0" fmla="*/ 0 h 604715"/>
                  <a:gd name="connsiteX1" fmla="*/ 336936 w 339243"/>
                  <a:gd name="connsiteY1" fmla="*/ 135461 h 604715"/>
                  <a:gd name="connsiteX2" fmla="*/ 337770 w 339243"/>
                  <a:gd name="connsiteY2" fmla="*/ 604715 h 604715"/>
                  <a:gd name="connsiteX0" fmla="*/ 0 w 339243"/>
                  <a:gd name="connsiteY0" fmla="*/ 0 h 627717"/>
                  <a:gd name="connsiteX1" fmla="*/ 336936 w 339243"/>
                  <a:gd name="connsiteY1" fmla="*/ 135461 h 627717"/>
                  <a:gd name="connsiteX2" fmla="*/ 258169 w 339243"/>
                  <a:gd name="connsiteY2" fmla="*/ 627717 h 627717"/>
                  <a:gd name="connsiteX0" fmla="*/ 0 w 336936"/>
                  <a:gd name="connsiteY0" fmla="*/ 0 h 627717"/>
                  <a:gd name="connsiteX1" fmla="*/ 336936 w 336936"/>
                  <a:gd name="connsiteY1" fmla="*/ 135461 h 627717"/>
                  <a:gd name="connsiteX2" fmla="*/ 258169 w 336936"/>
                  <a:gd name="connsiteY2" fmla="*/ 627717 h 627717"/>
                  <a:gd name="connsiteX0" fmla="*/ 0 w 336936"/>
                  <a:gd name="connsiteY0" fmla="*/ 0 h 627717"/>
                  <a:gd name="connsiteX1" fmla="*/ 336936 w 336936"/>
                  <a:gd name="connsiteY1" fmla="*/ 135461 h 627717"/>
                  <a:gd name="connsiteX2" fmla="*/ 141489 w 336936"/>
                  <a:gd name="connsiteY2" fmla="*/ 560671 h 627717"/>
                  <a:gd name="connsiteX3" fmla="*/ 258169 w 336936"/>
                  <a:gd name="connsiteY3" fmla="*/ 627717 h 627717"/>
                  <a:gd name="connsiteX0" fmla="*/ 0 w 258169"/>
                  <a:gd name="connsiteY0" fmla="*/ 0 h 627717"/>
                  <a:gd name="connsiteX1" fmla="*/ 141489 w 258169"/>
                  <a:gd name="connsiteY1" fmla="*/ 63723 h 627717"/>
                  <a:gd name="connsiteX2" fmla="*/ 141489 w 258169"/>
                  <a:gd name="connsiteY2" fmla="*/ 560671 h 627717"/>
                  <a:gd name="connsiteX3" fmla="*/ 258169 w 258169"/>
                  <a:gd name="connsiteY3" fmla="*/ 627717 h 627717"/>
                  <a:gd name="connsiteX0" fmla="*/ 0 w 258169"/>
                  <a:gd name="connsiteY0" fmla="*/ 0 h 627717"/>
                  <a:gd name="connsiteX1" fmla="*/ 141489 w 258169"/>
                  <a:gd name="connsiteY1" fmla="*/ 63723 h 627717"/>
                  <a:gd name="connsiteX2" fmla="*/ 251366 w 258169"/>
                  <a:gd name="connsiteY2" fmla="*/ 328917 h 627717"/>
                  <a:gd name="connsiteX3" fmla="*/ 258169 w 258169"/>
                  <a:gd name="connsiteY3" fmla="*/ 627717 h 627717"/>
                  <a:gd name="connsiteX0" fmla="*/ 0 w 339850"/>
                  <a:gd name="connsiteY0" fmla="*/ 0 h 627717"/>
                  <a:gd name="connsiteX1" fmla="*/ 339850 w 339850"/>
                  <a:gd name="connsiteY1" fmla="*/ 79847 h 627717"/>
                  <a:gd name="connsiteX2" fmla="*/ 251366 w 339850"/>
                  <a:gd name="connsiteY2" fmla="*/ 328917 h 627717"/>
                  <a:gd name="connsiteX3" fmla="*/ 258169 w 339850"/>
                  <a:gd name="connsiteY3" fmla="*/ 627717 h 627717"/>
                  <a:gd name="connsiteX0" fmla="*/ 0 w 175896"/>
                  <a:gd name="connsiteY0" fmla="*/ 0 h 603744"/>
                  <a:gd name="connsiteX1" fmla="*/ 175896 w 175896"/>
                  <a:gd name="connsiteY1" fmla="*/ 55874 h 603744"/>
                  <a:gd name="connsiteX2" fmla="*/ 87412 w 175896"/>
                  <a:gd name="connsiteY2" fmla="*/ 304944 h 603744"/>
                  <a:gd name="connsiteX3" fmla="*/ 94215 w 175896"/>
                  <a:gd name="connsiteY3" fmla="*/ 603744 h 603744"/>
                  <a:gd name="connsiteX0" fmla="*/ 88484 w 88484"/>
                  <a:gd name="connsiteY0" fmla="*/ 0 h 547870"/>
                  <a:gd name="connsiteX1" fmla="*/ 0 w 88484"/>
                  <a:gd name="connsiteY1" fmla="*/ 249070 h 547870"/>
                  <a:gd name="connsiteX2" fmla="*/ 6803 w 88484"/>
                  <a:gd name="connsiteY2" fmla="*/ 547870 h 547870"/>
                  <a:gd name="connsiteX0" fmla="*/ 88485 w 88485"/>
                  <a:gd name="connsiteY0" fmla="*/ 0 h 547870"/>
                  <a:gd name="connsiteX1" fmla="*/ 0 w 88485"/>
                  <a:gd name="connsiteY1" fmla="*/ 68995 h 547870"/>
                  <a:gd name="connsiteX2" fmla="*/ 6804 w 88485"/>
                  <a:gd name="connsiteY2" fmla="*/ 547870 h 547870"/>
                  <a:gd name="connsiteX0" fmla="*/ 94824 w 94824"/>
                  <a:gd name="connsiteY0" fmla="*/ 0 h 547870"/>
                  <a:gd name="connsiteX1" fmla="*/ 6339 w 94824"/>
                  <a:gd name="connsiteY1" fmla="*/ 68995 h 547870"/>
                  <a:gd name="connsiteX2" fmla="*/ 0 w 94824"/>
                  <a:gd name="connsiteY2" fmla="*/ 547870 h 547870"/>
                  <a:gd name="connsiteX0" fmla="*/ 94825 w 94825"/>
                  <a:gd name="connsiteY0" fmla="*/ 0 h 547870"/>
                  <a:gd name="connsiteX1" fmla="*/ 0 w 94825"/>
                  <a:gd name="connsiteY1" fmla="*/ 68995 h 547870"/>
                  <a:gd name="connsiteX2" fmla="*/ 1 w 94825"/>
                  <a:gd name="connsiteY2" fmla="*/ 547870 h 547870"/>
                  <a:gd name="connsiteX0" fmla="*/ 170566 w 170566"/>
                  <a:gd name="connsiteY0" fmla="*/ 0 h 547871"/>
                  <a:gd name="connsiteX1" fmla="*/ 0 w 170566"/>
                  <a:gd name="connsiteY1" fmla="*/ 68996 h 547871"/>
                  <a:gd name="connsiteX2" fmla="*/ 1 w 170566"/>
                  <a:gd name="connsiteY2" fmla="*/ 547871 h 547871"/>
                  <a:gd name="connsiteX0" fmla="*/ 170565 w 170565"/>
                  <a:gd name="connsiteY0" fmla="*/ 0 h 547871"/>
                  <a:gd name="connsiteX1" fmla="*/ 1 w 170565"/>
                  <a:gd name="connsiteY1" fmla="*/ 21548 h 547871"/>
                  <a:gd name="connsiteX2" fmla="*/ 0 w 170565"/>
                  <a:gd name="connsiteY2" fmla="*/ 547871 h 547871"/>
                  <a:gd name="connsiteX0" fmla="*/ 170565 w 170565"/>
                  <a:gd name="connsiteY0" fmla="*/ 0 h 547871"/>
                  <a:gd name="connsiteX1" fmla="*/ 0 w 170565"/>
                  <a:gd name="connsiteY1" fmla="*/ 36231 h 547871"/>
                  <a:gd name="connsiteX2" fmla="*/ 0 w 170565"/>
                  <a:gd name="connsiteY2" fmla="*/ 547871 h 547871"/>
                  <a:gd name="connsiteX0" fmla="*/ 240495 w 240495"/>
                  <a:gd name="connsiteY0" fmla="*/ 0 h 526322"/>
                  <a:gd name="connsiteX1" fmla="*/ 0 w 240495"/>
                  <a:gd name="connsiteY1" fmla="*/ 14682 h 526322"/>
                  <a:gd name="connsiteX2" fmla="*/ 0 w 240495"/>
                  <a:gd name="connsiteY2" fmla="*/ 526322 h 526322"/>
                  <a:gd name="connsiteX0" fmla="*/ 240495 w 240495"/>
                  <a:gd name="connsiteY0" fmla="*/ 0 h 526322"/>
                  <a:gd name="connsiteX1" fmla="*/ 2 w 240495"/>
                  <a:gd name="connsiteY1" fmla="*/ 151937 h 526322"/>
                  <a:gd name="connsiteX2" fmla="*/ 0 w 240495"/>
                  <a:gd name="connsiteY2" fmla="*/ 526322 h 526322"/>
                  <a:gd name="connsiteX0" fmla="*/ 240495 w 240495"/>
                  <a:gd name="connsiteY0" fmla="*/ 0 h 526322"/>
                  <a:gd name="connsiteX1" fmla="*/ 239423 w 240495"/>
                  <a:gd name="connsiteY1" fmla="*/ 35636 h 526322"/>
                  <a:gd name="connsiteX2" fmla="*/ 2 w 240495"/>
                  <a:gd name="connsiteY2" fmla="*/ 151937 h 526322"/>
                  <a:gd name="connsiteX3" fmla="*/ 0 w 240495"/>
                  <a:gd name="connsiteY3" fmla="*/ 526322 h 526322"/>
                  <a:gd name="connsiteX0" fmla="*/ 239423 w 239423"/>
                  <a:gd name="connsiteY0" fmla="*/ 0 h 490686"/>
                  <a:gd name="connsiteX1" fmla="*/ 2 w 239423"/>
                  <a:gd name="connsiteY1" fmla="*/ 116301 h 490686"/>
                  <a:gd name="connsiteX2" fmla="*/ 0 w 239423"/>
                  <a:gd name="connsiteY2" fmla="*/ 490686 h 490686"/>
                  <a:gd name="connsiteX0" fmla="*/ 0 w 199244"/>
                  <a:gd name="connsiteY0" fmla="*/ 0 h 552507"/>
                  <a:gd name="connsiteX1" fmla="*/ 199244 w 199244"/>
                  <a:gd name="connsiteY1" fmla="*/ 178122 h 552507"/>
                  <a:gd name="connsiteX2" fmla="*/ 199242 w 199244"/>
                  <a:gd name="connsiteY2" fmla="*/ 552507 h 552507"/>
                  <a:gd name="connsiteX0" fmla="*/ 0 w 199245"/>
                  <a:gd name="connsiteY0" fmla="*/ 0 h 552507"/>
                  <a:gd name="connsiteX1" fmla="*/ 199245 w 199245"/>
                  <a:gd name="connsiteY1" fmla="*/ 192696 h 552507"/>
                  <a:gd name="connsiteX2" fmla="*/ 199242 w 199245"/>
                  <a:gd name="connsiteY2" fmla="*/ 552507 h 552507"/>
                  <a:gd name="connsiteX0" fmla="*/ 0 w 199245"/>
                  <a:gd name="connsiteY0" fmla="*/ 0 h 552507"/>
                  <a:gd name="connsiteX1" fmla="*/ 199245 w 199245"/>
                  <a:gd name="connsiteY1" fmla="*/ 311112 h 552507"/>
                  <a:gd name="connsiteX2" fmla="*/ 199242 w 199245"/>
                  <a:gd name="connsiteY2" fmla="*/ 552507 h 552507"/>
                  <a:gd name="connsiteX0" fmla="*/ 0 w 199244"/>
                  <a:gd name="connsiteY0" fmla="*/ 0 h 552507"/>
                  <a:gd name="connsiteX1" fmla="*/ 199244 w 199244"/>
                  <a:gd name="connsiteY1" fmla="*/ 127408 h 552507"/>
                  <a:gd name="connsiteX2" fmla="*/ 199242 w 199244"/>
                  <a:gd name="connsiteY2" fmla="*/ 552507 h 552507"/>
                  <a:gd name="connsiteX0" fmla="*/ 0 w 199244"/>
                  <a:gd name="connsiteY0" fmla="*/ 0 h 552507"/>
                  <a:gd name="connsiteX1" fmla="*/ 81919 w 199244"/>
                  <a:gd name="connsiteY1" fmla="*/ 0 h 552507"/>
                  <a:gd name="connsiteX2" fmla="*/ 199244 w 199244"/>
                  <a:gd name="connsiteY2" fmla="*/ 127408 h 552507"/>
                  <a:gd name="connsiteX3" fmla="*/ 199242 w 199244"/>
                  <a:gd name="connsiteY3" fmla="*/ 552507 h 552507"/>
                  <a:gd name="connsiteX0" fmla="*/ 0 w 201037"/>
                  <a:gd name="connsiteY0" fmla="*/ 0 h 552507"/>
                  <a:gd name="connsiteX1" fmla="*/ 81919 w 201037"/>
                  <a:gd name="connsiteY1" fmla="*/ 0 h 552507"/>
                  <a:gd name="connsiteX2" fmla="*/ 201037 w 201037"/>
                  <a:gd name="connsiteY2" fmla="*/ 363505 h 552507"/>
                  <a:gd name="connsiteX3" fmla="*/ 199242 w 201037"/>
                  <a:gd name="connsiteY3" fmla="*/ 552507 h 552507"/>
                  <a:gd name="connsiteX0" fmla="*/ 0 w 201037"/>
                  <a:gd name="connsiteY0" fmla="*/ 0 h 552507"/>
                  <a:gd name="connsiteX1" fmla="*/ 81919 w 201037"/>
                  <a:gd name="connsiteY1" fmla="*/ 0 h 552507"/>
                  <a:gd name="connsiteX2" fmla="*/ 201037 w 201037"/>
                  <a:gd name="connsiteY2" fmla="*/ 400912 h 552507"/>
                  <a:gd name="connsiteX3" fmla="*/ 199242 w 201037"/>
                  <a:gd name="connsiteY3" fmla="*/ 552507 h 552507"/>
                  <a:gd name="connsiteX0" fmla="*/ 0 w 201037"/>
                  <a:gd name="connsiteY0" fmla="*/ 0 h 552507"/>
                  <a:gd name="connsiteX1" fmla="*/ 81919 w 201037"/>
                  <a:gd name="connsiteY1" fmla="*/ 0 h 552507"/>
                  <a:gd name="connsiteX2" fmla="*/ 201037 w 201037"/>
                  <a:gd name="connsiteY2" fmla="*/ 400912 h 552507"/>
                  <a:gd name="connsiteX3" fmla="*/ 199242 w 201037"/>
                  <a:gd name="connsiteY3" fmla="*/ 552507 h 552507"/>
                  <a:gd name="connsiteX0" fmla="*/ 0 w 201129"/>
                  <a:gd name="connsiteY0" fmla="*/ 0 h 529249"/>
                  <a:gd name="connsiteX1" fmla="*/ 81919 w 201129"/>
                  <a:gd name="connsiteY1" fmla="*/ 0 h 529249"/>
                  <a:gd name="connsiteX2" fmla="*/ 201037 w 201129"/>
                  <a:gd name="connsiteY2" fmla="*/ 400912 h 529249"/>
                  <a:gd name="connsiteX3" fmla="*/ 201128 w 201129"/>
                  <a:gd name="connsiteY3" fmla="*/ 529249 h 529249"/>
                  <a:gd name="connsiteX0" fmla="*/ 0 w 201129"/>
                  <a:gd name="connsiteY0" fmla="*/ 0 h 529249"/>
                  <a:gd name="connsiteX1" fmla="*/ 65488 w 201129"/>
                  <a:gd name="connsiteY1" fmla="*/ 0 h 529249"/>
                  <a:gd name="connsiteX2" fmla="*/ 201037 w 201129"/>
                  <a:gd name="connsiteY2" fmla="*/ 400912 h 529249"/>
                  <a:gd name="connsiteX3" fmla="*/ 201128 w 201129"/>
                  <a:gd name="connsiteY3" fmla="*/ 529249 h 529249"/>
                  <a:gd name="connsiteX0" fmla="*/ 0 w 201129"/>
                  <a:gd name="connsiteY0" fmla="*/ 0 h 529249"/>
                  <a:gd name="connsiteX1" fmla="*/ 81918 w 201129"/>
                  <a:gd name="connsiteY1" fmla="*/ 0 h 529249"/>
                  <a:gd name="connsiteX2" fmla="*/ 201037 w 201129"/>
                  <a:gd name="connsiteY2" fmla="*/ 400912 h 529249"/>
                  <a:gd name="connsiteX3" fmla="*/ 201128 w 201129"/>
                  <a:gd name="connsiteY3" fmla="*/ 529249 h 529249"/>
                  <a:gd name="connsiteX0" fmla="*/ 0 w 201037"/>
                  <a:gd name="connsiteY0" fmla="*/ 0 h 400912"/>
                  <a:gd name="connsiteX1" fmla="*/ 81918 w 201037"/>
                  <a:gd name="connsiteY1" fmla="*/ 0 h 400912"/>
                  <a:gd name="connsiteX2" fmla="*/ 201037 w 201037"/>
                  <a:gd name="connsiteY2" fmla="*/ 400912 h 400912"/>
                  <a:gd name="connsiteX0" fmla="*/ 0 w 207255"/>
                  <a:gd name="connsiteY0" fmla="*/ 0 h 52480"/>
                  <a:gd name="connsiteX1" fmla="*/ 81918 w 207255"/>
                  <a:gd name="connsiteY1" fmla="*/ 0 h 52480"/>
                  <a:gd name="connsiteX2" fmla="*/ 207255 w 207255"/>
                  <a:gd name="connsiteY2" fmla="*/ 52479 h 52480"/>
                  <a:gd name="connsiteX0" fmla="*/ 0 w 207255"/>
                  <a:gd name="connsiteY0" fmla="*/ 0 h 52478"/>
                  <a:gd name="connsiteX1" fmla="*/ 177463 w 207255"/>
                  <a:gd name="connsiteY1" fmla="*/ 3 h 52478"/>
                  <a:gd name="connsiteX2" fmla="*/ 207255 w 207255"/>
                  <a:gd name="connsiteY2" fmla="*/ 52479 h 52478"/>
                  <a:gd name="connsiteX0" fmla="*/ 0 w 207255"/>
                  <a:gd name="connsiteY0" fmla="*/ 72752 h 125231"/>
                  <a:gd name="connsiteX1" fmla="*/ 1665 w 207255"/>
                  <a:gd name="connsiteY1" fmla="*/ 51 h 125231"/>
                  <a:gd name="connsiteX2" fmla="*/ 177463 w 207255"/>
                  <a:gd name="connsiteY2" fmla="*/ 72755 h 125231"/>
                  <a:gd name="connsiteX3" fmla="*/ 207255 w 207255"/>
                  <a:gd name="connsiteY3" fmla="*/ 125231 h 125231"/>
                  <a:gd name="connsiteX0" fmla="*/ 0 w 207255"/>
                  <a:gd name="connsiteY0" fmla="*/ 72750 h 125229"/>
                  <a:gd name="connsiteX1" fmla="*/ 1665 w 207255"/>
                  <a:gd name="connsiteY1" fmla="*/ 49 h 125229"/>
                  <a:gd name="connsiteX2" fmla="*/ 177462 w 207255"/>
                  <a:gd name="connsiteY2" fmla="*/ 49 h 125229"/>
                  <a:gd name="connsiteX3" fmla="*/ 207255 w 207255"/>
                  <a:gd name="connsiteY3" fmla="*/ 125229 h 125229"/>
                  <a:gd name="connsiteX0" fmla="*/ 0 w 205590"/>
                  <a:gd name="connsiteY0" fmla="*/ 0 h 125180"/>
                  <a:gd name="connsiteX1" fmla="*/ 175797 w 205590"/>
                  <a:gd name="connsiteY1" fmla="*/ 0 h 125180"/>
                  <a:gd name="connsiteX2" fmla="*/ 205590 w 205590"/>
                  <a:gd name="connsiteY2" fmla="*/ 125180 h 125180"/>
                  <a:gd name="connsiteX0" fmla="*/ 0 w 208895"/>
                  <a:gd name="connsiteY0" fmla="*/ 0 h 125179"/>
                  <a:gd name="connsiteX1" fmla="*/ 175797 w 208895"/>
                  <a:gd name="connsiteY1" fmla="*/ 0 h 125179"/>
                  <a:gd name="connsiteX2" fmla="*/ 208895 w 208895"/>
                  <a:gd name="connsiteY2" fmla="*/ 125179 h 125179"/>
                  <a:gd name="connsiteX0" fmla="*/ 0 w 113774"/>
                  <a:gd name="connsiteY0" fmla="*/ 0 h 125180"/>
                  <a:gd name="connsiteX1" fmla="*/ 80676 w 113774"/>
                  <a:gd name="connsiteY1" fmla="*/ 1 h 125180"/>
                  <a:gd name="connsiteX2" fmla="*/ 113774 w 113774"/>
                  <a:gd name="connsiteY2" fmla="*/ 125180 h 125180"/>
                  <a:gd name="connsiteX0" fmla="*/ 0 w 113774"/>
                  <a:gd name="connsiteY0" fmla="*/ 1 h 125181"/>
                  <a:gd name="connsiteX1" fmla="*/ 99657 w 113774"/>
                  <a:gd name="connsiteY1" fmla="*/ 0 h 125181"/>
                  <a:gd name="connsiteX2" fmla="*/ 113774 w 113774"/>
                  <a:gd name="connsiteY2" fmla="*/ 125181 h 125181"/>
                  <a:gd name="connsiteX0" fmla="*/ 0 w 113774"/>
                  <a:gd name="connsiteY0" fmla="*/ 493275 h 618455"/>
                  <a:gd name="connsiteX1" fmla="*/ 99620 w 113774"/>
                  <a:gd name="connsiteY1" fmla="*/ 0 h 618455"/>
                  <a:gd name="connsiteX2" fmla="*/ 99657 w 113774"/>
                  <a:gd name="connsiteY2" fmla="*/ 493274 h 618455"/>
                  <a:gd name="connsiteX3" fmla="*/ 113774 w 113774"/>
                  <a:gd name="connsiteY3" fmla="*/ 618455 h 618455"/>
                  <a:gd name="connsiteX0" fmla="*/ 0 w 14154"/>
                  <a:gd name="connsiteY0" fmla="*/ 0 h 618455"/>
                  <a:gd name="connsiteX1" fmla="*/ 37 w 14154"/>
                  <a:gd name="connsiteY1" fmla="*/ 493274 h 618455"/>
                  <a:gd name="connsiteX2" fmla="*/ 14154 w 14154"/>
                  <a:gd name="connsiteY2" fmla="*/ 618455 h 618455"/>
                  <a:gd name="connsiteX0" fmla="*/ 12 w 14166"/>
                  <a:gd name="connsiteY0" fmla="*/ 0 h 618455"/>
                  <a:gd name="connsiteX1" fmla="*/ 12 w 14166"/>
                  <a:gd name="connsiteY1" fmla="*/ 618455 h 618455"/>
                  <a:gd name="connsiteX2" fmla="*/ 14166 w 14166"/>
                  <a:gd name="connsiteY2" fmla="*/ 618455 h 618455"/>
                  <a:gd name="connsiteX0" fmla="*/ 12 w 96968"/>
                  <a:gd name="connsiteY0" fmla="*/ 0 h 618455"/>
                  <a:gd name="connsiteX1" fmla="*/ 12 w 96968"/>
                  <a:gd name="connsiteY1" fmla="*/ 618455 h 618455"/>
                  <a:gd name="connsiteX2" fmla="*/ 96968 w 96968"/>
                  <a:gd name="connsiteY2" fmla="*/ 612404 h 618455"/>
                  <a:gd name="connsiteX0" fmla="*/ 12 w 96968"/>
                  <a:gd name="connsiteY0" fmla="*/ 0 h 619023"/>
                  <a:gd name="connsiteX1" fmla="*/ 12 w 96968"/>
                  <a:gd name="connsiteY1" fmla="*/ 618455 h 619023"/>
                  <a:gd name="connsiteX2" fmla="*/ 96968 w 96968"/>
                  <a:gd name="connsiteY2" fmla="*/ 619023 h 6190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6968" h="619023">
                    <a:moveTo>
                      <a:pt x="12" y="0"/>
                    </a:moveTo>
                    <a:cubicBezTo>
                      <a:pt x="24" y="164425"/>
                      <a:pt x="0" y="454030"/>
                      <a:pt x="12" y="618455"/>
                    </a:cubicBezTo>
                    <a:lnTo>
                      <a:pt x="96968" y="619023"/>
                    </a:lnTo>
                  </a:path>
                </a:pathLst>
              </a:custGeom>
              <a:ln w="19050">
                <a:solidFill>
                  <a:schemeClr val="bg1">
                    <a:alpha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88" name="Group 4"/>
            <p:cNvGrpSpPr/>
            <p:nvPr/>
          </p:nvGrpSpPr>
          <p:grpSpPr bwMode="gray">
            <a:xfrm>
              <a:off x="3802807" y="1174847"/>
              <a:ext cx="842262" cy="2104669"/>
              <a:chOff x="3506417" y="2133600"/>
              <a:chExt cx="790946" cy="1976438"/>
            </a:xfrm>
            <a:solidFill>
              <a:srgbClr val="FF0000"/>
            </a:solidFill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grpSpPr>
          <p:sp useBgFill="1">
            <p:nvSpPr>
              <p:cNvPr id="453" name="Freeform 7"/>
              <p:cNvSpPr>
                <a:spLocks/>
              </p:cNvSpPr>
              <p:nvPr/>
            </p:nvSpPr>
            <p:spPr bwMode="gray">
              <a:xfrm>
                <a:off x="3698595" y="2133600"/>
                <a:ext cx="370061" cy="403225"/>
              </a:xfrm>
              <a:custGeom>
                <a:avLst/>
                <a:gdLst/>
                <a:ahLst/>
                <a:cxnLst>
                  <a:cxn ang="0">
                    <a:pos x="133" y="0"/>
                  </a:cxn>
                  <a:cxn ang="0">
                    <a:pos x="161" y="3"/>
                  </a:cxn>
                  <a:cxn ang="0">
                    <a:pos x="186" y="12"/>
                  </a:cxn>
                  <a:cxn ang="0">
                    <a:pos x="209" y="25"/>
                  </a:cxn>
                  <a:cxn ang="0">
                    <a:pos x="228" y="42"/>
                  </a:cxn>
                  <a:cxn ang="0">
                    <a:pos x="245" y="64"/>
                  </a:cxn>
                  <a:cxn ang="0">
                    <a:pos x="257" y="88"/>
                  </a:cxn>
                  <a:cxn ang="0">
                    <a:pos x="265" y="116"/>
                  </a:cxn>
                  <a:cxn ang="0">
                    <a:pos x="267" y="146"/>
                  </a:cxn>
                  <a:cxn ang="0">
                    <a:pos x="265" y="175"/>
                  </a:cxn>
                  <a:cxn ang="0">
                    <a:pos x="257" y="203"/>
                  </a:cxn>
                  <a:cxn ang="0">
                    <a:pos x="245" y="227"/>
                  </a:cxn>
                  <a:cxn ang="0">
                    <a:pos x="228" y="249"/>
                  </a:cxn>
                  <a:cxn ang="0">
                    <a:pos x="209" y="267"/>
                  </a:cxn>
                  <a:cxn ang="0">
                    <a:pos x="186" y="281"/>
                  </a:cxn>
                  <a:cxn ang="0">
                    <a:pos x="161" y="289"/>
                  </a:cxn>
                  <a:cxn ang="0">
                    <a:pos x="133" y="292"/>
                  </a:cxn>
                  <a:cxn ang="0">
                    <a:pos x="103" y="288"/>
                  </a:cxn>
                  <a:cxn ang="0">
                    <a:pos x="75" y="277"/>
                  </a:cxn>
                  <a:cxn ang="0">
                    <a:pos x="51" y="260"/>
                  </a:cxn>
                  <a:cxn ang="0">
                    <a:pos x="29" y="237"/>
                  </a:cxn>
                  <a:cxn ang="0">
                    <a:pos x="13" y="210"/>
                  </a:cxn>
                  <a:cxn ang="0">
                    <a:pos x="4" y="178"/>
                  </a:cxn>
                  <a:cxn ang="0">
                    <a:pos x="0" y="146"/>
                  </a:cxn>
                  <a:cxn ang="0">
                    <a:pos x="4" y="113"/>
                  </a:cxn>
                  <a:cxn ang="0">
                    <a:pos x="13" y="81"/>
                  </a:cxn>
                  <a:cxn ang="0">
                    <a:pos x="29" y="54"/>
                  </a:cxn>
                  <a:cxn ang="0">
                    <a:pos x="51" y="32"/>
                  </a:cxn>
                  <a:cxn ang="0">
                    <a:pos x="75" y="14"/>
                  </a:cxn>
                  <a:cxn ang="0">
                    <a:pos x="103" y="3"/>
                  </a:cxn>
                  <a:cxn ang="0">
                    <a:pos x="133" y="0"/>
                  </a:cxn>
                </a:cxnLst>
                <a:rect l="0" t="0" r="r" b="b"/>
                <a:pathLst>
                  <a:path w="267" h="292">
                    <a:moveTo>
                      <a:pt x="133" y="0"/>
                    </a:moveTo>
                    <a:lnTo>
                      <a:pt x="161" y="3"/>
                    </a:lnTo>
                    <a:lnTo>
                      <a:pt x="186" y="12"/>
                    </a:lnTo>
                    <a:lnTo>
                      <a:pt x="209" y="25"/>
                    </a:lnTo>
                    <a:lnTo>
                      <a:pt x="228" y="42"/>
                    </a:lnTo>
                    <a:lnTo>
                      <a:pt x="245" y="64"/>
                    </a:lnTo>
                    <a:lnTo>
                      <a:pt x="257" y="88"/>
                    </a:lnTo>
                    <a:lnTo>
                      <a:pt x="265" y="116"/>
                    </a:lnTo>
                    <a:lnTo>
                      <a:pt x="267" y="146"/>
                    </a:lnTo>
                    <a:lnTo>
                      <a:pt x="265" y="175"/>
                    </a:lnTo>
                    <a:lnTo>
                      <a:pt x="257" y="203"/>
                    </a:lnTo>
                    <a:lnTo>
                      <a:pt x="245" y="227"/>
                    </a:lnTo>
                    <a:lnTo>
                      <a:pt x="228" y="249"/>
                    </a:lnTo>
                    <a:lnTo>
                      <a:pt x="209" y="267"/>
                    </a:lnTo>
                    <a:lnTo>
                      <a:pt x="186" y="281"/>
                    </a:lnTo>
                    <a:lnTo>
                      <a:pt x="161" y="289"/>
                    </a:lnTo>
                    <a:lnTo>
                      <a:pt x="133" y="292"/>
                    </a:lnTo>
                    <a:lnTo>
                      <a:pt x="103" y="288"/>
                    </a:lnTo>
                    <a:lnTo>
                      <a:pt x="75" y="277"/>
                    </a:lnTo>
                    <a:lnTo>
                      <a:pt x="51" y="260"/>
                    </a:lnTo>
                    <a:lnTo>
                      <a:pt x="29" y="237"/>
                    </a:lnTo>
                    <a:lnTo>
                      <a:pt x="13" y="210"/>
                    </a:lnTo>
                    <a:lnTo>
                      <a:pt x="4" y="178"/>
                    </a:lnTo>
                    <a:lnTo>
                      <a:pt x="0" y="146"/>
                    </a:lnTo>
                    <a:lnTo>
                      <a:pt x="4" y="113"/>
                    </a:lnTo>
                    <a:lnTo>
                      <a:pt x="13" y="81"/>
                    </a:lnTo>
                    <a:lnTo>
                      <a:pt x="29" y="54"/>
                    </a:lnTo>
                    <a:lnTo>
                      <a:pt x="51" y="32"/>
                    </a:lnTo>
                    <a:lnTo>
                      <a:pt x="75" y="14"/>
                    </a:lnTo>
                    <a:lnTo>
                      <a:pt x="103" y="3"/>
                    </a:lnTo>
                    <a:lnTo>
                      <a:pt x="133" y="0"/>
                    </a:lnTo>
                    <a:close/>
                  </a:path>
                </a:pathLst>
              </a:custGeom>
              <a:ln w="0">
                <a:noFill/>
                <a:prstDash val="solid"/>
                <a:round/>
                <a:headEnd/>
                <a:tailEnd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/>
              <a:lstStyle/>
              <a:p>
                <a:endParaRPr lang="en-US"/>
              </a:p>
            </p:txBody>
          </p:sp>
          <p:sp useBgFill="1">
            <p:nvSpPr>
              <p:cNvPr id="454" name="Freeform 6"/>
              <p:cNvSpPr>
                <a:spLocks/>
              </p:cNvSpPr>
              <p:nvPr/>
            </p:nvSpPr>
            <p:spPr bwMode="gray">
              <a:xfrm>
                <a:off x="3506417" y="2579688"/>
                <a:ext cx="790946" cy="1530350"/>
              </a:xfrm>
              <a:custGeom>
                <a:avLst/>
                <a:gdLst/>
                <a:ahLst/>
                <a:cxnLst>
                  <a:cxn ang="0">
                    <a:pos x="72" y="5"/>
                  </a:cxn>
                  <a:cxn ang="0">
                    <a:pos x="30" y="32"/>
                  </a:cxn>
                  <a:cxn ang="0">
                    <a:pos x="4" y="75"/>
                  </a:cxn>
                  <a:cxn ang="0">
                    <a:pos x="0" y="509"/>
                  </a:cxn>
                  <a:cxn ang="0">
                    <a:pos x="1" y="516"/>
                  </a:cxn>
                  <a:cxn ang="0">
                    <a:pos x="9" y="533"/>
                  </a:cxn>
                  <a:cxn ang="0">
                    <a:pos x="26" y="550"/>
                  </a:cxn>
                  <a:cxn ang="0">
                    <a:pos x="56" y="557"/>
                  </a:cxn>
                  <a:cxn ang="0">
                    <a:pos x="84" y="551"/>
                  </a:cxn>
                  <a:cxn ang="0">
                    <a:pos x="100" y="534"/>
                  </a:cxn>
                  <a:cxn ang="0">
                    <a:pos x="106" y="516"/>
                  </a:cxn>
                  <a:cxn ang="0">
                    <a:pos x="108" y="503"/>
                  </a:cxn>
                  <a:cxn ang="0">
                    <a:pos x="108" y="166"/>
                  </a:cxn>
                  <a:cxn ang="0">
                    <a:pos x="135" y="1066"/>
                  </a:cxn>
                  <a:cxn ang="0">
                    <a:pos x="138" y="1073"/>
                  </a:cxn>
                  <a:cxn ang="0">
                    <a:pos x="151" y="1089"/>
                  </a:cxn>
                  <a:cxn ang="0">
                    <a:pos x="174" y="1105"/>
                  </a:cxn>
                  <a:cxn ang="0">
                    <a:pos x="199" y="1111"/>
                  </a:cxn>
                  <a:cxn ang="0">
                    <a:pos x="227" y="1110"/>
                  </a:cxn>
                  <a:cxn ang="0">
                    <a:pos x="255" y="1097"/>
                  </a:cxn>
                  <a:cxn ang="0">
                    <a:pos x="272" y="1080"/>
                  </a:cxn>
                  <a:cxn ang="0">
                    <a:pos x="278" y="1068"/>
                  </a:cxn>
                  <a:cxn ang="0">
                    <a:pos x="279" y="499"/>
                  </a:cxn>
                  <a:cxn ang="0">
                    <a:pos x="302" y="503"/>
                  </a:cxn>
                  <a:cxn ang="0">
                    <a:pos x="302" y="534"/>
                  </a:cxn>
                  <a:cxn ang="0">
                    <a:pos x="304" y="590"/>
                  </a:cxn>
                  <a:cxn ang="0">
                    <a:pos x="304" y="664"/>
                  </a:cxn>
                  <a:cxn ang="0">
                    <a:pos x="304" y="750"/>
                  </a:cxn>
                  <a:cxn ang="0">
                    <a:pos x="304" y="838"/>
                  </a:cxn>
                  <a:cxn ang="0">
                    <a:pos x="305" y="926"/>
                  </a:cxn>
                  <a:cxn ang="0">
                    <a:pos x="305" y="1004"/>
                  </a:cxn>
                  <a:cxn ang="0">
                    <a:pos x="305" y="1066"/>
                  </a:cxn>
                  <a:cxn ang="0">
                    <a:pos x="306" y="1073"/>
                  </a:cxn>
                  <a:cxn ang="0">
                    <a:pos x="315" y="1088"/>
                  </a:cxn>
                  <a:cxn ang="0">
                    <a:pos x="335" y="1103"/>
                  </a:cxn>
                  <a:cxn ang="0">
                    <a:pos x="372" y="1111"/>
                  </a:cxn>
                  <a:cxn ang="0">
                    <a:pos x="408" y="1103"/>
                  </a:cxn>
                  <a:cxn ang="0">
                    <a:pos x="429" y="1089"/>
                  </a:cxn>
                  <a:cxn ang="0">
                    <a:pos x="437" y="1073"/>
                  </a:cxn>
                  <a:cxn ang="0">
                    <a:pos x="438" y="1067"/>
                  </a:cxn>
                  <a:cxn ang="0">
                    <a:pos x="466" y="166"/>
                  </a:cxn>
                  <a:cxn ang="0">
                    <a:pos x="468" y="503"/>
                  </a:cxn>
                  <a:cxn ang="0">
                    <a:pos x="472" y="517"/>
                  </a:cxn>
                  <a:cxn ang="0">
                    <a:pos x="483" y="537"/>
                  </a:cxn>
                  <a:cxn ang="0">
                    <a:pos x="505" y="551"/>
                  </a:cxn>
                  <a:cxn ang="0">
                    <a:pos x="536" y="551"/>
                  </a:cxn>
                  <a:cxn ang="0">
                    <a:pos x="557" y="537"/>
                  </a:cxn>
                  <a:cxn ang="0">
                    <a:pos x="570" y="517"/>
                  </a:cxn>
                  <a:cxn ang="0">
                    <a:pos x="573" y="508"/>
                  </a:cxn>
                  <a:cxn ang="0">
                    <a:pos x="572" y="68"/>
                  </a:cxn>
                  <a:cxn ang="0">
                    <a:pos x="546" y="28"/>
                  </a:cxn>
                  <a:cxn ang="0">
                    <a:pos x="506" y="4"/>
                  </a:cxn>
                  <a:cxn ang="0">
                    <a:pos x="94" y="0"/>
                  </a:cxn>
                </a:cxnLst>
                <a:rect l="0" t="0" r="r" b="b"/>
                <a:pathLst>
                  <a:path w="573" h="1111">
                    <a:moveTo>
                      <a:pt x="94" y="0"/>
                    </a:moveTo>
                    <a:lnTo>
                      <a:pt x="72" y="5"/>
                    </a:lnTo>
                    <a:lnTo>
                      <a:pt x="50" y="16"/>
                    </a:lnTo>
                    <a:lnTo>
                      <a:pt x="30" y="32"/>
                    </a:lnTo>
                    <a:lnTo>
                      <a:pt x="15" y="53"/>
                    </a:lnTo>
                    <a:lnTo>
                      <a:pt x="4" y="75"/>
                    </a:lnTo>
                    <a:lnTo>
                      <a:pt x="0" y="99"/>
                    </a:lnTo>
                    <a:lnTo>
                      <a:pt x="0" y="509"/>
                    </a:lnTo>
                    <a:lnTo>
                      <a:pt x="0" y="511"/>
                    </a:lnTo>
                    <a:lnTo>
                      <a:pt x="1" y="516"/>
                    </a:lnTo>
                    <a:lnTo>
                      <a:pt x="4" y="525"/>
                    </a:lnTo>
                    <a:lnTo>
                      <a:pt x="9" y="533"/>
                    </a:lnTo>
                    <a:lnTo>
                      <a:pt x="16" y="543"/>
                    </a:lnTo>
                    <a:lnTo>
                      <a:pt x="26" y="550"/>
                    </a:lnTo>
                    <a:lnTo>
                      <a:pt x="39" y="556"/>
                    </a:lnTo>
                    <a:lnTo>
                      <a:pt x="56" y="557"/>
                    </a:lnTo>
                    <a:lnTo>
                      <a:pt x="72" y="556"/>
                    </a:lnTo>
                    <a:lnTo>
                      <a:pt x="84" y="551"/>
                    </a:lnTo>
                    <a:lnTo>
                      <a:pt x="92" y="543"/>
                    </a:lnTo>
                    <a:lnTo>
                      <a:pt x="100" y="534"/>
                    </a:lnTo>
                    <a:lnTo>
                      <a:pt x="103" y="525"/>
                    </a:lnTo>
                    <a:lnTo>
                      <a:pt x="106" y="516"/>
                    </a:lnTo>
                    <a:lnTo>
                      <a:pt x="107" y="508"/>
                    </a:lnTo>
                    <a:lnTo>
                      <a:pt x="108" y="503"/>
                    </a:lnTo>
                    <a:lnTo>
                      <a:pt x="108" y="500"/>
                    </a:lnTo>
                    <a:lnTo>
                      <a:pt x="108" y="166"/>
                    </a:lnTo>
                    <a:lnTo>
                      <a:pt x="134" y="167"/>
                    </a:lnTo>
                    <a:lnTo>
                      <a:pt x="135" y="1066"/>
                    </a:lnTo>
                    <a:lnTo>
                      <a:pt x="136" y="1068"/>
                    </a:lnTo>
                    <a:lnTo>
                      <a:pt x="138" y="1073"/>
                    </a:lnTo>
                    <a:lnTo>
                      <a:pt x="143" y="1080"/>
                    </a:lnTo>
                    <a:lnTo>
                      <a:pt x="151" y="1089"/>
                    </a:lnTo>
                    <a:lnTo>
                      <a:pt x="162" y="1097"/>
                    </a:lnTo>
                    <a:lnTo>
                      <a:pt x="174" y="1105"/>
                    </a:lnTo>
                    <a:lnTo>
                      <a:pt x="189" y="1110"/>
                    </a:lnTo>
                    <a:lnTo>
                      <a:pt x="199" y="1111"/>
                    </a:lnTo>
                    <a:lnTo>
                      <a:pt x="217" y="1111"/>
                    </a:lnTo>
                    <a:lnTo>
                      <a:pt x="227" y="1110"/>
                    </a:lnTo>
                    <a:lnTo>
                      <a:pt x="243" y="1105"/>
                    </a:lnTo>
                    <a:lnTo>
                      <a:pt x="255" y="1097"/>
                    </a:lnTo>
                    <a:lnTo>
                      <a:pt x="265" y="1089"/>
                    </a:lnTo>
                    <a:lnTo>
                      <a:pt x="272" y="1080"/>
                    </a:lnTo>
                    <a:lnTo>
                      <a:pt x="276" y="1073"/>
                    </a:lnTo>
                    <a:lnTo>
                      <a:pt x="278" y="1068"/>
                    </a:lnTo>
                    <a:lnTo>
                      <a:pt x="279" y="1066"/>
                    </a:lnTo>
                    <a:lnTo>
                      <a:pt x="279" y="499"/>
                    </a:lnTo>
                    <a:lnTo>
                      <a:pt x="302" y="499"/>
                    </a:lnTo>
                    <a:lnTo>
                      <a:pt x="302" y="503"/>
                    </a:lnTo>
                    <a:lnTo>
                      <a:pt x="302" y="515"/>
                    </a:lnTo>
                    <a:lnTo>
                      <a:pt x="302" y="534"/>
                    </a:lnTo>
                    <a:lnTo>
                      <a:pt x="302" y="560"/>
                    </a:lnTo>
                    <a:lnTo>
                      <a:pt x="304" y="590"/>
                    </a:lnTo>
                    <a:lnTo>
                      <a:pt x="304" y="626"/>
                    </a:lnTo>
                    <a:lnTo>
                      <a:pt x="304" y="664"/>
                    </a:lnTo>
                    <a:lnTo>
                      <a:pt x="304" y="706"/>
                    </a:lnTo>
                    <a:lnTo>
                      <a:pt x="304" y="750"/>
                    </a:lnTo>
                    <a:lnTo>
                      <a:pt x="304" y="793"/>
                    </a:lnTo>
                    <a:lnTo>
                      <a:pt x="304" y="838"/>
                    </a:lnTo>
                    <a:lnTo>
                      <a:pt x="305" y="882"/>
                    </a:lnTo>
                    <a:lnTo>
                      <a:pt x="305" y="926"/>
                    </a:lnTo>
                    <a:lnTo>
                      <a:pt x="305" y="966"/>
                    </a:lnTo>
                    <a:lnTo>
                      <a:pt x="305" y="1004"/>
                    </a:lnTo>
                    <a:lnTo>
                      <a:pt x="305" y="1037"/>
                    </a:lnTo>
                    <a:lnTo>
                      <a:pt x="305" y="1066"/>
                    </a:lnTo>
                    <a:lnTo>
                      <a:pt x="305" y="1067"/>
                    </a:lnTo>
                    <a:lnTo>
                      <a:pt x="306" y="1073"/>
                    </a:lnTo>
                    <a:lnTo>
                      <a:pt x="310" y="1079"/>
                    </a:lnTo>
                    <a:lnTo>
                      <a:pt x="315" y="1088"/>
                    </a:lnTo>
                    <a:lnTo>
                      <a:pt x="323" y="1096"/>
                    </a:lnTo>
                    <a:lnTo>
                      <a:pt x="335" y="1103"/>
                    </a:lnTo>
                    <a:lnTo>
                      <a:pt x="351" y="1108"/>
                    </a:lnTo>
                    <a:lnTo>
                      <a:pt x="372" y="1111"/>
                    </a:lnTo>
                    <a:lnTo>
                      <a:pt x="392" y="1108"/>
                    </a:lnTo>
                    <a:lnTo>
                      <a:pt x="408" y="1103"/>
                    </a:lnTo>
                    <a:lnTo>
                      <a:pt x="420" y="1096"/>
                    </a:lnTo>
                    <a:lnTo>
                      <a:pt x="429" y="1089"/>
                    </a:lnTo>
                    <a:lnTo>
                      <a:pt x="434" y="1080"/>
                    </a:lnTo>
                    <a:lnTo>
                      <a:pt x="437" y="1073"/>
                    </a:lnTo>
                    <a:lnTo>
                      <a:pt x="438" y="1068"/>
                    </a:lnTo>
                    <a:lnTo>
                      <a:pt x="438" y="1067"/>
                    </a:lnTo>
                    <a:lnTo>
                      <a:pt x="440" y="166"/>
                    </a:lnTo>
                    <a:lnTo>
                      <a:pt x="466" y="166"/>
                    </a:lnTo>
                    <a:lnTo>
                      <a:pt x="466" y="500"/>
                    </a:lnTo>
                    <a:lnTo>
                      <a:pt x="468" y="503"/>
                    </a:lnTo>
                    <a:lnTo>
                      <a:pt x="469" y="509"/>
                    </a:lnTo>
                    <a:lnTo>
                      <a:pt x="472" y="517"/>
                    </a:lnTo>
                    <a:lnTo>
                      <a:pt x="477" y="527"/>
                    </a:lnTo>
                    <a:lnTo>
                      <a:pt x="483" y="537"/>
                    </a:lnTo>
                    <a:lnTo>
                      <a:pt x="493" y="545"/>
                    </a:lnTo>
                    <a:lnTo>
                      <a:pt x="505" y="551"/>
                    </a:lnTo>
                    <a:lnTo>
                      <a:pt x="520" y="554"/>
                    </a:lnTo>
                    <a:lnTo>
                      <a:pt x="536" y="551"/>
                    </a:lnTo>
                    <a:lnTo>
                      <a:pt x="548" y="545"/>
                    </a:lnTo>
                    <a:lnTo>
                      <a:pt x="557" y="537"/>
                    </a:lnTo>
                    <a:lnTo>
                      <a:pt x="563" y="527"/>
                    </a:lnTo>
                    <a:lnTo>
                      <a:pt x="570" y="517"/>
                    </a:lnTo>
                    <a:lnTo>
                      <a:pt x="573" y="510"/>
                    </a:lnTo>
                    <a:lnTo>
                      <a:pt x="573" y="508"/>
                    </a:lnTo>
                    <a:lnTo>
                      <a:pt x="573" y="79"/>
                    </a:lnTo>
                    <a:lnTo>
                      <a:pt x="572" y="68"/>
                    </a:lnTo>
                    <a:lnTo>
                      <a:pt x="561" y="47"/>
                    </a:lnTo>
                    <a:lnTo>
                      <a:pt x="546" y="28"/>
                    </a:lnTo>
                    <a:lnTo>
                      <a:pt x="528" y="14"/>
                    </a:lnTo>
                    <a:lnTo>
                      <a:pt x="506" y="4"/>
                    </a:lnTo>
                    <a:lnTo>
                      <a:pt x="485" y="0"/>
                    </a:lnTo>
                    <a:lnTo>
                      <a:pt x="94" y="0"/>
                    </a:lnTo>
                    <a:lnTo>
                      <a:pt x="94" y="0"/>
                    </a:lnTo>
                    <a:close/>
                  </a:path>
                </a:pathLst>
              </a:custGeom>
              <a:ln w="0">
                <a:noFill/>
                <a:prstDash val="solid"/>
                <a:round/>
                <a:headEnd/>
                <a:tailEnd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/>
              <a:lstStyle/>
              <a:p>
                <a:endParaRPr lang="en-US"/>
              </a:p>
            </p:txBody>
          </p:sp>
        </p:grpSp>
        <p:sp useBgFill="1">
          <p:nvSpPr>
            <p:cNvPr id="289" name="Donut 288"/>
            <p:cNvSpPr/>
            <p:nvPr/>
          </p:nvSpPr>
          <p:spPr bwMode="gray">
            <a:xfrm>
              <a:off x="876492" y="232922"/>
              <a:ext cx="179918" cy="179918"/>
            </a:xfrm>
            <a:prstGeom prst="donut">
              <a:avLst/>
            </a:prstGeom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 useBgFill="1">
          <p:nvSpPr>
            <p:cNvPr id="290" name="Donut 289"/>
            <p:cNvSpPr/>
            <p:nvPr/>
          </p:nvSpPr>
          <p:spPr bwMode="gray">
            <a:xfrm>
              <a:off x="1193994" y="232922"/>
              <a:ext cx="179918" cy="179918"/>
            </a:xfrm>
            <a:prstGeom prst="donut">
              <a:avLst/>
            </a:prstGeom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291" name="Group 91"/>
            <p:cNvGrpSpPr>
              <a:grpSpLocks/>
            </p:cNvGrpSpPr>
            <p:nvPr/>
          </p:nvGrpSpPr>
          <p:grpSpPr bwMode="gray">
            <a:xfrm>
              <a:off x="2901666" y="3920497"/>
              <a:ext cx="415398" cy="601904"/>
              <a:chOff x="1440" y="1661"/>
              <a:chExt cx="278" cy="402"/>
            </a:xfrm>
            <a:solidFill>
              <a:srgbClr val="FF0000"/>
            </a:solidFill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grpSpPr>
          <p:sp useBgFill="1">
            <p:nvSpPr>
              <p:cNvPr id="451" name="Freeform 92"/>
              <p:cNvSpPr>
                <a:spLocks/>
              </p:cNvSpPr>
              <p:nvPr/>
            </p:nvSpPr>
            <p:spPr bwMode="gray">
              <a:xfrm>
                <a:off x="1440" y="1661"/>
                <a:ext cx="140" cy="402"/>
              </a:xfrm>
              <a:custGeom>
                <a:avLst/>
                <a:gdLst/>
                <a:ahLst/>
                <a:cxnLst>
                  <a:cxn ang="0">
                    <a:pos x="128" y="336"/>
                  </a:cxn>
                  <a:cxn ang="0">
                    <a:pos x="128" y="294"/>
                  </a:cxn>
                  <a:cxn ang="0">
                    <a:pos x="113" y="286"/>
                  </a:cxn>
                  <a:cxn ang="0">
                    <a:pos x="102" y="273"/>
                  </a:cxn>
                  <a:cxn ang="0">
                    <a:pos x="99" y="255"/>
                  </a:cxn>
                  <a:cxn ang="0">
                    <a:pos x="102" y="238"/>
                  </a:cxn>
                  <a:cxn ang="0">
                    <a:pos x="111" y="226"/>
                  </a:cxn>
                  <a:cxn ang="0">
                    <a:pos x="123" y="217"/>
                  </a:cxn>
                  <a:cxn ang="0">
                    <a:pos x="140" y="214"/>
                  </a:cxn>
                  <a:cxn ang="0">
                    <a:pos x="140" y="169"/>
                  </a:cxn>
                  <a:cxn ang="0">
                    <a:pos x="71" y="169"/>
                  </a:cxn>
                  <a:cxn ang="0">
                    <a:pos x="71" y="142"/>
                  </a:cxn>
                  <a:cxn ang="0">
                    <a:pos x="74" y="115"/>
                  </a:cxn>
                  <a:cxn ang="0">
                    <a:pos x="80" y="93"/>
                  </a:cxn>
                  <a:cxn ang="0">
                    <a:pos x="89" y="73"/>
                  </a:cxn>
                  <a:cxn ang="0">
                    <a:pos x="102" y="57"/>
                  </a:cxn>
                  <a:cxn ang="0">
                    <a:pos x="119" y="48"/>
                  </a:cxn>
                  <a:cxn ang="0">
                    <a:pos x="140" y="43"/>
                  </a:cxn>
                  <a:cxn ang="0">
                    <a:pos x="140" y="0"/>
                  </a:cxn>
                  <a:cxn ang="0">
                    <a:pos x="113" y="3"/>
                  </a:cxn>
                  <a:cxn ang="0">
                    <a:pos x="89" y="13"/>
                  </a:cxn>
                  <a:cxn ang="0">
                    <a:pos x="69" y="30"/>
                  </a:cxn>
                  <a:cxn ang="0">
                    <a:pos x="53" y="52"/>
                  </a:cxn>
                  <a:cxn ang="0">
                    <a:pos x="39" y="78"/>
                  </a:cxn>
                  <a:cxn ang="0">
                    <a:pos x="32" y="108"/>
                  </a:cxn>
                  <a:cxn ang="0">
                    <a:pos x="29" y="141"/>
                  </a:cxn>
                  <a:cxn ang="0">
                    <a:pos x="29" y="169"/>
                  </a:cxn>
                  <a:cxn ang="0">
                    <a:pos x="0" y="169"/>
                  </a:cxn>
                  <a:cxn ang="0">
                    <a:pos x="0" y="402"/>
                  </a:cxn>
                  <a:cxn ang="0">
                    <a:pos x="140" y="402"/>
                  </a:cxn>
                  <a:cxn ang="0">
                    <a:pos x="140" y="348"/>
                  </a:cxn>
                  <a:cxn ang="0">
                    <a:pos x="135" y="346"/>
                  </a:cxn>
                  <a:cxn ang="0">
                    <a:pos x="131" y="343"/>
                  </a:cxn>
                  <a:cxn ang="0">
                    <a:pos x="128" y="340"/>
                  </a:cxn>
                  <a:cxn ang="0">
                    <a:pos x="128" y="336"/>
                  </a:cxn>
                </a:cxnLst>
                <a:rect l="0" t="0" r="r" b="b"/>
                <a:pathLst>
                  <a:path w="140" h="402">
                    <a:moveTo>
                      <a:pt x="128" y="336"/>
                    </a:moveTo>
                    <a:lnTo>
                      <a:pt x="128" y="294"/>
                    </a:lnTo>
                    <a:lnTo>
                      <a:pt x="113" y="286"/>
                    </a:lnTo>
                    <a:lnTo>
                      <a:pt x="102" y="273"/>
                    </a:lnTo>
                    <a:lnTo>
                      <a:pt x="99" y="255"/>
                    </a:lnTo>
                    <a:lnTo>
                      <a:pt x="102" y="238"/>
                    </a:lnTo>
                    <a:lnTo>
                      <a:pt x="111" y="226"/>
                    </a:lnTo>
                    <a:lnTo>
                      <a:pt x="123" y="217"/>
                    </a:lnTo>
                    <a:lnTo>
                      <a:pt x="140" y="214"/>
                    </a:lnTo>
                    <a:lnTo>
                      <a:pt x="140" y="169"/>
                    </a:lnTo>
                    <a:lnTo>
                      <a:pt x="71" y="169"/>
                    </a:lnTo>
                    <a:lnTo>
                      <a:pt x="71" y="142"/>
                    </a:lnTo>
                    <a:lnTo>
                      <a:pt x="74" y="115"/>
                    </a:lnTo>
                    <a:lnTo>
                      <a:pt x="80" y="93"/>
                    </a:lnTo>
                    <a:lnTo>
                      <a:pt x="89" y="73"/>
                    </a:lnTo>
                    <a:lnTo>
                      <a:pt x="102" y="57"/>
                    </a:lnTo>
                    <a:lnTo>
                      <a:pt x="119" y="48"/>
                    </a:lnTo>
                    <a:lnTo>
                      <a:pt x="140" y="43"/>
                    </a:lnTo>
                    <a:lnTo>
                      <a:pt x="140" y="0"/>
                    </a:lnTo>
                    <a:lnTo>
                      <a:pt x="113" y="3"/>
                    </a:lnTo>
                    <a:lnTo>
                      <a:pt x="89" y="13"/>
                    </a:lnTo>
                    <a:lnTo>
                      <a:pt x="69" y="30"/>
                    </a:lnTo>
                    <a:lnTo>
                      <a:pt x="53" y="52"/>
                    </a:lnTo>
                    <a:lnTo>
                      <a:pt x="39" y="78"/>
                    </a:lnTo>
                    <a:lnTo>
                      <a:pt x="32" y="108"/>
                    </a:lnTo>
                    <a:lnTo>
                      <a:pt x="29" y="141"/>
                    </a:lnTo>
                    <a:lnTo>
                      <a:pt x="29" y="169"/>
                    </a:lnTo>
                    <a:lnTo>
                      <a:pt x="0" y="169"/>
                    </a:lnTo>
                    <a:lnTo>
                      <a:pt x="0" y="402"/>
                    </a:lnTo>
                    <a:lnTo>
                      <a:pt x="140" y="402"/>
                    </a:lnTo>
                    <a:lnTo>
                      <a:pt x="140" y="348"/>
                    </a:lnTo>
                    <a:lnTo>
                      <a:pt x="135" y="346"/>
                    </a:lnTo>
                    <a:lnTo>
                      <a:pt x="131" y="343"/>
                    </a:lnTo>
                    <a:lnTo>
                      <a:pt x="128" y="340"/>
                    </a:lnTo>
                    <a:lnTo>
                      <a:pt x="128" y="336"/>
                    </a:lnTo>
                    <a:close/>
                  </a:path>
                </a:pathLst>
              </a:custGeom>
              <a:ln w="0">
                <a:noFill/>
                <a:prstDash val="solid"/>
                <a:round/>
                <a:headEnd/>
                <a:tailEnd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/>
              <a:lstStyle/>
              <a:p>
                <a:endParaRPr lang="en-US"/>
              </a:p>
            </p:txBody>
          </p:sp>
          <p:sp useBgFill="1">
            <p:nvSpPr>
              <p:cNvPr id="452" name="Freeform 93"/>
              <p:cNvSpPr>
                <a:spLocks/>
              </p:cNvSpPr>
              <p:nvPr/>
            </p:nvSpPr>
            <p:spPr bwMode="gray">
              <a:xfrm>
                <a:off x="1580" y="1661"/>
                <a:ext cx="138" cy="402"/>
              </a:xfrm>
              <a:custGeom>
                <a:avLst/>
                <a:gdLst/>
                <a:ahLst/>
                <a:cxnLst>
                  <a:cxn ang="0">
                    <a:pos x="138" y="169"/>
                  </a:cxn>
                  <a:cxn ang="0">
                    <a:pos x="111" y="169"/>
                  </a:cxn>
                  <a:cxn ang="0">
                    <a:pos x="111" y="141"/>
                  </a:cxn>
                  <a:cxn ang="0">
                    <a:pos x="111" y="141"/>
                  </a:cxn>
                  <a:cxn ang="0">
                    <a:pos x="108" y="108"/>
                  </a:cxn>
                  <a:cxn ang="0">
                    <a:pos x="100" y="78"/>
                  </a:cxn>
                  <a:cxn ang="0">
                    <a:pos x="87" y="52"/>
                  </a:cxn>
                  <a:cxn ang="0">
                    <a:pos x="70" y="30"/>
                  </a:cxn>
                  <a:cxn ang="0">
                    <a:pos x="49" y="13"/>
                  </a:cxn>
                  <a:cxn ang="0">
                    <a:pos x="27" y="3"/>
                  </a:cxn>
                  <a:cxn ang="0">
                    <a:pos x="0" y="0"/>
                  </a:cxn>
                  <a:cxn ang="0">
                    <a:pos x="0" y="43"/>
                  </a:cxn>
                  <a:cxn ang="0">
                    <a:pos x="19" y="48"/>
                  </a:cxn>
                  <a:cxn ang="0">
                    <a:pos x="37" y="57"/>
                  </a:cxn>
                  <a:cxn ang="0">
                    <a:pos x="51" y="73"/>
                  </a:cxn>
                  <a:cxn ang="0">
                    <a:pos x="60" y="93"/>
                  </a:cxn>
                  <a:cxn ang="0">
                    <a:pos x="66" y="115"/>
                  </a:cxn>
                  <a:cxn ang="0">
                    <a:pos x="69" y="142"/>
                  </a:cxn>
                  <a:cxn ang="0">
                    <a:pos x="69" y="169"/>
                  </a:cxn>
                  <a:cxn ang="0">
                    <a:pos x="0" y="169"/>
                  </a:cxn>
                  <a:cxn ang="0">
                    <a:pos x="0" y="214"/>
                  </a:cxn>
                  <a:cxn ang="0">
                    <a:pos x="16" y="217"/>
                  </a:cxn>
                  <a:cxn ang="0">
                    <a:pos x="28" y="226"/>
                  </a:cxn>
                  <a:cxn ang="0">
                    <a:pos x="37" y="238"/>
                  </a:cxn>
                  <a:cxn ang="0">
                    <a:pos x="40" y="255"/>
                  </a:cxn>
                  <a:cxn ang="0">
                    <a:pos x="37" y="273"/>
                  </a:cxn>
                  <a:cxn ang="0">
                    <a:pos x="27" y="286"/>
                  </a:cxn>
                  <a:cxn ang="0">
                    <a:pos x="12" y="294"/>
                  </a:cxn>
                  <a:cxn ang="0">
                    <a:pos x="12" y="336"/>
                  </a:cxn>
                  <a:cxn ang="0">
                    <a:pos x="10" y="340"/>
                  </a:cxn>
                  <a:cxn ang="0">
                    <a:pos x="9" y="343"/>
                  </a:cxn>
                  <a:cxn ang="0">
                    <a:pos x="4" y="346"/>
                  </a:cxn>
                  <a:cxn ang="0">
                    <a:pos x="0" y="348"/>
                  </a:cxn>
                  <a:cxn ang="0">
                    <a:pos x="0" y="402"/>
                  </a:cxn>
                  <a:cxn ang="0">
                    <a:pos x="138" y="402"/>
                  </a:cxn>
                  <a:cxn ang="0">
                    <a:pos x="138" y="169"/>
                  </a:cxn>
                </a:cxnLst>
                <a:rect l="0" t="0" r="r" b="b"/>
                <a:pathLst>
                  <a:path w="138" h="402">
                    <a:moveTo>
                      <a:pt x="138" y="169"/>
                    </a:moveTo>
                    <a:lnTo>
                      <a:pt x="111" y="169"/>
                    </a:lnTo>
                    <a:lnTo>
                      <a:pt x="111" y="141"/>
                    </a:lnTo>
                    <a:lnTo>
                      <a:pt x="111" y="141"/>
                    </a:lnTo>
                    <a:lnTo>
                      <a:pt x="108" y="108"/>
                    </a:lnTo>
                    <a:lnTo>
                      <a:pt x="100" y="78"/>
                    </a:lnTo>
                    <a:lnTo>
                      <a:pt x="87" y="52"/>
                    </a:lnTo>
                    <a:lnTo>
                      <a:pt x="70" y="30"/>
                    </a:lnTo>
                    <a:lnTo>
                      <a:pt x="49" y="13"/>
                    </a:lnTo>
                    <a:lnTo>
                      <a:pt x="27" y="3"/>
                    </a:lnTo>
                    <a:lnTo>
                      <a:pt x="0" y="0"/>
                    </a:lnTo>
                    <a:lnTo>
                      <a:pt x="0" y="43"/>
                    </a:lnTo>
                    <a:lnTo>
                      <a:pt x="19" y="48"/>
                    </a:lnTo>
                    <a:lnTo>
                      <a:pt x="37" y="57"/>
                    </a:lnTo>
                    <a:lnTo>
                      <a:pt x="51" y="73"/>
                    </a:lnTo>
                    <a:lnTo>
                      <a:pt x="60" y="93"/>
                    </a:lnTo>
                    <a:lnTo>
                      <a:pt x="66" y="115"/>
                    </a:lnTo>
                    <a:lnTo>
                      <a:pt x="69" y="142"/>
                    </a:lnTo>
                    <a:lnTo>
                      <a:pt x="69" y="169"/>
                    </a:lnTo>
                    <a:lnTo>
                      <a:pt x="0" y="169"/>
                    </a:lnTo>
                    <a:lnTo>
                      <a:pt x="0" y="214"/>
                    </a:lnTo>
                    <a:lnTo>
                      <a:pt x="16" y="217"/>
                    </a:lnTo>
                    <a:lnTo>
                      <a:pt x="28" y="226"/>
                    </a:lnTo>
                    <a:lnTo>
                      <a:pt x="37" y="238"/>
                    </a:lnTo>
                    <a:lnTo>
                      <a:pt x="40" y="255"/>
                    </a:lnTo>
                    <a:lnTo>
                      <a:pt x="37" y="273"/>
                    </a:lnTo>
                    <a:lnTo>
                      <a:pt x="27" y="286"/>
                    </a:lnTo>
                    <a:lnTo>
                      <a:pt x="12" y="294"/>
                    </a:lnTo>
                    <a:lnTo>
                      <a:pt x="12" y="336"/>
                    </a:lnTo>
                    <a:lnTo>
                      <a:pt x="10" y="340"/>
                    </a:lnTo>
                    <a:lnTo>
                      <a:pt x="9" y="343"/>
                    </a:lnTo>
                    <a:lnTo>
                      <a:pt x="4" y="346"/>
                    </a:lnTo>
                    <a:lnTo>
                      <a:pt x="0" y="348"/>
                    </a:lnTo>
                    <a:lnTo>
                      <a:pt x="0" y="402"/>
                    </a:lnTo>
                    <a:lnTo>
                      <a:pt x="138" y="402"/>
                    </a:lnTo>
                    <a:lnTo>
                      <a:pt x="138" y="169"/>
                    </a:lnTo>
                    <a:close/>
                  </a:path>
                </a:pathLst>
              </a:custGeom>
              <a:ln w="0">
                <a:noFill/>
                <a:prstDash val="solid"/>
                <a:round/>
                <a:headEnd/>
                <a:tailEnd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/>
              <a:lstStyle/>
              <a:p>
                <a:endParaRPr lang="en-US"/>
              </a:p>
            </p:txBody>
          </p:sp>
        </p:grpSp>
        <p:sp useBgFill="1">
          <p:nvSpPr>
            <p:cNvPr id="292" name="Freeform 291"/>
            <p:cNvSpPr>
              <a:spLocks noEditPoints="1"/>
            </p:cNvSpPr>
            <p:nvPr/>
          </p:nvSpPr>
          <p:spPr bwMode="gray">
            <a:xfrm>
              <a:off x="793755" y="3003032"/>
              <a:ext cx="437003" cy="449983"/>
            </a:xfrm>
            <a:custGeom>
              <a:avLst/>
              <a:gdLst/>
              <a:ahLst/>
              <a:cxnLst>
                <a:cxn ang="0">
                  <a:pos x="306" y="290"/>
                </a:cxn>
                <a:cxn ang="0">
                  <a:pos x="250" y="318"/>
                </a:cxn>
                <a:cxn ang="0">
                  <a:pos x="163" y="326"/>
                </a:cxn>
                <a:cxn ang="0">
                  <a:pos x="91" y="291"/>
                </a:cxn>
                <a:cxn ang="0">
                  <a:pos x="55" y="222"/>
                </a:cxn>
                <a:cxn ang="0">
                  <a:pos x="63" y="134"/>
                </a:cxn>
                <a:cxn ang="0">
                  <a:pos x="114" y="71"/>
                </a:cxn>
                <a:cxn ang="0">
                  <a:pos x="196" y="50"/>
                </a:cxn>
                <a:cxn ang="0">
                  <a:pos x="271" y="72"/>
                </a:cxn>
                <a:cxn ang="0">
                  <a:pos x="243" y="72"/>
                </a:cxn>
                <a:cxn ang="0">
                  <a:pos x="226" y="72"/>
                </a:cxn>
                <a:cxn ang="0">
                  <a:pos x="220" y="80"/>
                </a:cxn>
                <a:cxn ang="0">
                  <a:pos x="214" y="78"/>
                </a:cxn>
                <a:cxn ang="0">
                  <a:pos x="174" y="65"/>
                </a:cxn>
                <a:cxn ang="0">
                  <a:pos x="112" y="90"/>
                </a:cxn>
                <a:cxn ang="0">
                  <a:pos x="69" y="171"/>
                </a:cxn>
                <a:cxn ang="0">
                  <a:pos x="75" y="257"/>
                </a:cxn>
                <a:cxn ang="0">
                  <a:pos x="126" y="302"/>
                </a:cxn>
                <a:cxn ang="0">
                  <a:pos x="180" y="299"/>
                </a:cxn>
                <a:cxn ang="0">
                  <a:pos x="201" y="285"/>
                </a:cxn>
                <a:cxn ang="0">
                  <a:pos x="225" y="303"/>
                </a:cxn>
                <a:cxn ang="0">
                  <a:pos x="297" y="287"/>
                </a:cxn>
                <a:cxn ang="0">
                  <a:pos x="355" y="219"/>
                </a:cxn>
                <a:cxn ang="0">
                  <a:pos x="364" y="126"/>
                </a:cxn>
                <a:cxn ang="0">
                  <a:pos x="325" y="51"/>
                </a:cxn>
                <a:cxn ang="0">
                  <a:pos x="259" y="9"/>
                </a:cxn>
                <a:cxn ang="0">
                  <a:pos x="160" y="3"/>
                </a:cxn>
                <a:cxn ang="0">
                  <a:pos x="75" y="36"/>
                </a:cxn>
                <a:cxn ang="0">
                  <a:pos x="13" y="119"/>
                </a:cxn>
                <a:cxn ang="0">
                  <a:pos x="4" y="233"/>
                </a:cxn>
                <a:cxn ang="0">
                  <a:pos x="55" y="326"/>
                </a:cxn>
                <a:cxn ang="0">
                  <a:pos x="154" y="374"/>
                </a:cxn>
                <a:cxn ang="0">
                  <a:pos x="286" y="359"/>
                </a:cxn>
                <a:cxn ang="0">
                  <a:pos x="363" y="303"/>
                </a:cxn>
                <a:cxn ang="0">
                  <a:pos x="364" y="294"/>
                </a:cxn>
                <a:cxn ang="0">
                  <a:pos x="357" y="288"/>
                </a:cxn>
                <a:cxn ang="0">
                  <a:pos x="253" y="251"/>
                </a:cxn>
                <a:cxn ang="0">
                  <a:pos x="255" y="246"/>
                </a:cxn>
                <a:cxn ang="0">
                  <a:pos x="283" y="81"/>
                </a:cxn>
                <a:cxn ang="0">
                  <a:pos x="315" y="159"/>
                </a:cxn>
                <a:cxn ang="0">
                  <a:pos x="292" y="228"/>
                </a:cxn>
                <a:cxn ang="0">
                  <a:pos x="135" y="182"/>
                </a:cxn>
                <a:cxn ang="0">
                  <a:pos x="166" y="119"/>
                </a:cxn>
                <a:cxn ang="0">
                  <a:pos x="192" y="119"/>
                </a:cxn>
                <a:cxn ang="0">
                  <a:pos x="204" y="149"/>
                </a:cxn>
                <a:cxn ang="0">
                  <a:pos x="187" y="230"/>
                </a:cxn>
                <a:cxn ang="0">
                  <a:pos x="169" y="252"/>
                </a:cxn>
                <a:cxn ang="0">
                  <a:pos x="150" y="255"/>
                </a:cxn>
                <a:cxn ang="0">
                  <a:pos x="138" y="246"/>
                </a:cxn>
              </a:cxnLst>
              <a:rect l="0" t="0" r="r" b="b"/>
              <a:pathLst>
                <a:path w="366" h="377">
                  <a:moveTo>
                    <a:pt x="357" y="288"/>
                  </a:moveTo>
                  <a:lnTo>
                    <a:pt x="309" y="288"/>
                  </a:lnTo>
                  <a:lnTo>
                    <a:pt x="306" y="290"/>
                  </a:lnTo>
                  <a:lnTo>
                    <a:pt x="303" y="291"/>
                  </a:lnTo>
                  <a:lnTo>
                    <a:pt x="277" y="306"/>
                  </a:lnTo>
                  <a:lnTo>
                    <a:pt x="250" y="318"/>
                  </a:lnTo>
                  <a:lnTo>
                    <a:pt x="223" y="326"/>
                  </a:lnTo>
                  <a:lnTo>
                    <a:pt x="193" y="327"/>
                  </a:lnTo>
                  <a:lnTo>
                    <a:pt x="163" y="326"/>
                  </a:lnTo>
                  <a:lnTo>
                    <a:pt x="136" y="318"/>
                  </a:lnTo>
                  <a:lnTo>
                    <a:pt x="112" y="306"/>
                  </a:lnTo>
                  <a:lnTo>
                    <a:pt x="91" y="291"/>
                  </a:lnTo>
                  <a:lnTo>
                    <a:pt x="75" y="270"/>
                  </a:lnTo>
                  <a:lnTo>
                    <a:pt x="61" y="248"/>
                  </a:lnTo>
                  <a:lnTo>
                    <a:pt x="55" y="222"/>
                  </a:lnTo>
                  <a:lnTo>
                    <a:pt x="52" y="192"/>
                  </a:lnTo>
                  <a:lnTo>
                    <a:pt x="55" y="161"/>
                  </a:lnTo>
                  <a:lnTo>
                    <a:pt x="63" y="134"/>
                  </a:lnTo>
                  <a:lnTo>
                    <a:pt x="75" y="110"/>
                  </a:lnTo>
                  <a:lnTo>
                    <a:pt x="93" y="89"/>
                  </a:lnTo>
                  <a:lnTo>
                    <a:pt x="114" y="71"/>
                  </a:lnTo>
                  <a:lnTo>
                    <a:pt x="139" y="59"/>
                  </a:lnTo>
                  <a:lnTo>
                    <a:pt x="166" y="53"/>
                  </a:lnTo>
                  <a:lnTo>
                    <a:pt x="196" y="50"/>
                  </a:lnTo>
                  <a:lnTo>
                    <a:pt x="225" y="53"/>
                  </a:lnTo>
                  <a:lnTo>
                    <a:pt x="249" y="60"/>
                  </a:lnTo>
                  <a:lnTo>
                    <a:pt x="271" y="72"/>
                  </a:lnTo>
                  <a:lnTo>
                    <a:pt x="264" y="72"/>
                  </a:lnTo>
                  <a:lnTo>
                    <a:pt x="253" y="72"/>
                  </a:lnTo>
                  <a:lnTo>
                    <a:pt x="243" y="72"/>
                  </a:lnTo>
                  <a:lnTo>
                    <a:pt x="234" y="72"/>
                  </a:lnTo>
                  <a:lnTo>
                    <a:pt x="229" y="72"/>
                  </a:lnTo>
                  <a:lnTo>
                    <a:pt x="226" y="72"/>
                  </a:lnTo>
                  <a:lnTo>
                    <a:pt x="223" y="75"/>
                  </a:lnTo>
                  <a:lnTo>
                    <a:pt x="220" y="80"/>
                  </a:lnTo>
                  <a:lnTo>
                    <a:pt x="220" y="80"/>
                  </a:lnTo>
                  <a:lnTo>
                    <a:pt x="220" y="81"/>
                  </a:lnTo>
                  <a:lnTo>
                    <a:pt x="220" y="84"/>
                  </a:lnTo>
                  <a:lnTo>
                    <a:pt x="214" y="78"/>
                  </a:lnTo>
                  <a:lnTo>
                    <a:pt x="207" y="74"/>
                  </a:lnTo>
                  <a:lnTo>
                    <a:pt x="192" y="68"/>
                  </a:lnTo>
                  <a:lnTo>
                    <a:pt x="174" y="65"/>
                  </a:lnTo>
                  <a:lnTo>
                    <a:pt x="151" y="68"/>
                  </a:lnTo>
                  <a:lnTo>
                    <a:pt x="130" y="77"/>
                  </a:lnTo>
                  <a:lnTo>
                    <a:pt x="112" y="90"/>
                  </a:lnTo>
                  <a:lnTo>
                    <a:pt x="96" y="110"/>
                  </a:lnTo>
                  <a:lnTo>
                    <a:pt x="78" y="140"/>
                  </a:lnTo>
                  <a:lnTo>
                    <a:pt x="69" y="171"/>
                  </a:lnTo>
                  <a:lnTo>
                    <a:pt x="64" y="207"/>
                  </a:lnTo>
                  <a:lnTo>
                    <a:pt x="67" y="234"/>
                  </a:lnTo>
                  <a:lnTo>
                    <a:pt x="75" y="257"/>
                  </a:lnTo>
                  <a:lnTo>
                    <a:pt x="88" y="276"/>
                  </a:lnTo>
                  <a:lnTo>
                    <a:pt x="105" y="291"/>
                  </a:lnTo>
                  <a:lnTo>
                    <a:pt x="126" y="302"/>
                  </a:lnTo>
                  <a:lnTo>
                    <a:pt x="150" y="305"/>
                  </a:lnTo>
                  <a:lnTo>
                    <a:pt x="166" y="303"/>
                  </a:lnTo>
                  <a:lnTo>
                    <a:pt x="180" y="299"/>
                  </a:lnTo>
                  <a:lnTo>
                    <a:pt x="187" y="294"/>
                  </a:lnTo>
                  <a:lnTo>
                    <a:pt x="193" y="290"/>
                  </a:lnTo>
                  <a:lnTo>
                    <a:pt x="201" y="285"/>
                  </a:lnTo>
                  <a:lnTo>
                    <a:pt x="205" y="293"/>
                  </a:lnTo>
                  <a:lnTo>
                    <a:pt x="214" y="299"/>
                  </a:lnTo>
                  <a:lnTo>
                    <a:pt x="225" y="303"/>
                  </a:lnTo>
                  <a:lnTo>
                    <a:pt x="240" y="305"/>
                  </a:lnTo>
                  <a:lnTo>
                    <a:pt x="268" y="300"/>
                  </a:lnTo>
                  <a:lnTo>
                    <a:pt x="297" y="287"/>
                  </a:lnTo>
                  <a:lnTo>
                    <a:pt x="324" y="266"/>
                  </a:lnTo>
                  <a:lnTo>
                    <a:pt x="343" y="243"/>
                  </a:lnTo>
                  <a:lnTo>
                    <a:pt x="355" y="219"/>
                  </a:lnTo>
                  <a:lnTo>
                    <a:pt x="364" y="191"/>
                  </a:lnTo>
                  <a:lnTo>
                    <a:pt x="366" y="158"/>
                  </a:lnTo>
                  <a:lnTo>
                    <a:pt x="364" y="126"/>
                  </a:lnTo>
                  <a:lnTo>
                    <a:pt x="355" y="98"/>
                  </a:lnTo>
                  <a:lnTo>
                    <a:pt x="343" y="74"/>
                  </a:lnTo>
                  <a:lnTo>
                    <a:pt x="325" y="51"/>
                  </a:lnTo>
                  <a:lnTo>
                    <a:pt x="306" y="35"/>
                  </a:lnTo>
                  <a:lnTo>
                    <a:pt x="285" y="20"/>
                  </a:lnTo>
                  <a:lnTo>
                    <a:pt x="259" y="9"/>
                  </a:lnTo>
                  <a:lnTo>
                    <a:pt x="229" y="3"/>
                  </a:lnTo>
                  <a:lnTo>
                    <a:pt x="195" y="0"/>
                  </a:lnTo>
                  <a:lnTo>
                    <a:pt x="160" y="3"/>
                  </a:lnTo>
                  <a:lnTo>
                    <a:pt x="129" y="9"/>
                  </a:lnTo>
                  <a:lnTo>
                    <a:pt x="100" y="21"/>
                  </a:lnTo>
                  <a:lnTo>
                    <a:pt x="75" y="36"/>
                  </a:lnTo>
                  <a:lnTo>
                    <a:pt x="52" y="57"/>
                  </a:lnTo>
                  <a:lnTo>
                    <a:pt x="30" y="86"/>
                  </a:lnTo>
                  <a:lnTo>
                    <a:pt x="13" y="119"/>
                  </a:lnTo>
                  <a:lnTo>
                    <a:pt x="4" y="155"/>
                  </a:lnTo>
                  <a:lnTo>
                    <a:pt x="0" y="194"/>
                  </a:lnTo>
                  <a:lnTo>
                    <a:pt x="4" y="233"/>
                  </a:lnTo>
                  <a:lnTo>
                    <a:pt x="15" y="269"/>
                  </a:lnTo>
                  <a:lnTo>
                    <a:pt x="31" y="299"/>
                  </a:lnTo>
                  <a:lnTo>
                    <a:pt x="55" y="326"/>
                  </a:lnTo>
                  <a:lnTo>
                    <a:pt x="85" y="348"/>
                  </a:lnTo>
                  <a:lnTo>
                    <a:pt x="118" y="363"/>
                  </a:lnTo>
                  <a:lnTo>
                    <a:pt x="154" y="374"/>
                  </a:lnTo>
                  <a:lnTo>
                    <a:pt x="193" y="377"/>
                  </a:lnTo>
                  <a:lnTo>
                    <a:pt x="240" y="372"/>
                  </a:lnTo>
                  <a:lnTo>
                    <a:pt x="286" y="359"/>
                  </a:lnTo>
                  <a:lnTo>
                    <a:pt x="315" y="344"/>
                  </a:lnTo>
                  <a:lnTo>
                    <a:pt x="340" y="326"/>
                  </a:lnTo>
                  <a:lnTo>
                    <a:pt x="363" y="303"/>
                  </a:lnTo>
                  <a:lnTo>
                    <a:pt x="366" y="300"/>
                  </a:lnTo>
                  <a:lnTo>
                    <a:pt x="366" y="297"/>
                  </a:lnTo>
                  <a:lnTo>
                    <a:pt x="364" y="294"/>
                  </a:lnTo>
                  <a:lnTo>
                    <a:pt x="363" y="291"/>
                  </a:lnTo>
                  <a:lnTo>
                    <a:pt x="360" y="290"/>
                  </a:lnTo>
                  <a:lnTo>
                    <a:pt x="357" y="288"/>
                  </a:lnTo>
                  <a:close/>
                  <a:moveTo>
                    <a:pt x="277" y="242"/>
                  </a:moveTo>
                  <a:lnTo>
                    <a:pt x="265" y="249"/>
                  </a:lnTo>
                  <a:lnTo>
                    <a:pt x="253" y="251"/>
                  </a:lnTo>
                  <a:lnTo>
                    <a:pt x="255" y="249"/>
                  </a:lnTo>
                  <a:lnTo>
                    <a:pt x="255" y="248"/>
                  </a:lnTo>
                  <a:lnTo>
                    <a:pt x="255" y="246"/>
                  </a:lnTo>
                  <a:lnTo>
                    <a:pt x="283" y="83"/>
                  </a:lnTo>
                  <a:lnTo>
                    <a:pt x="283" y="81"/>
                  </a:lnTo>
                  <a:lnTo>
                    <a:pt x="283" y="81"/>
                  </a:lnTo>
                  <a:lnTo>
                    <a:pt x="301" y="104"/>
                  </a:lnTo>
                  <a:lnTo>
                    <a:pt x="312" y="129"/>
                  </a:lnTo>
                  <a:lnTo>
                    <a:pt x="315" y="159"/>
                  </a:lnTo>
                  <a:lnTo>
                    <a:pt x="312" y="186"/>
                  </a:lnTo>
                  <a:lnTo>
                    <a:pt x="304" y="209"/>
                  </a:lnTo>
                  <a:lnTo>
                    <a:pt x="292" y="228"/>
                  </a:lnTo>
                  <a:lnTo>
                    <a:pt x="277" y="242"/>
                  </a:lnTo>
                  <a:close/>
                  <a:moveTo>
                    <a:pt x="130" y="219"/>
                  </a:moveTo>
                  <a:lnTo>
                    <a:pt x="135" y="182"/>
                  </a:lnTo>
                  <a:lnTo>
                    <a:pt x="145" y="146"/>
                  </a:lnTo>
                  <a:lnTo>
                    <a:pt x="154" y="129"/>
                  </a:lnTo>
                  <a:lnTo>
                    <a:pt x="166" y="119"/>
                  </a:lnTo>
                  <a:lnTo>
                    <a:pt x="180" y="116"/>
                  </a:lnTo>
                  <a:lnTo>
                    <a:pt x="187" y="117"/>
                  </a:lnTo>
                  <a:lnTo>
                    <a:pt x="192" y="119"/>
                  </a:lnTo>
                  <a:lnTo>
                    <a:pt x="196" y="123"/>
                  </a:lnTo>
                  <a:lnTo>
                    <a:pt x="202" y="135"/>
                  </a:lnTo>
                  <a:lnTo>
                    <a:pt x="204" y="149"/>
                  </a:lnTo>
                  <a:lnTo>
                    <a:pt x="201" y="177"/>
                  </a:lnTo>
                  <a:lnTo>
                    <a:pt x="195" y="209"/>
                  </a:lnTo>
                  <a:lnTo>
                    <a:pt x="187" y="230"/>
                  </a:lnTo>
                  <a:lnTo>
                    <a:pt x="181" y="242"/>
                  </a:lnTo>
                  <a:lnTo>
                    <a:pt x="175" y="248"/>
                  </a:lnTo>
                  <a:lnTo>
                    <a:pt x="169" y="252"/>
                  </a:lnTo>
                  <a:lnTo>
                    <a:pt x="163" y="255"/>
                  </a:lnTo>
                  <a:lnTo>
                    <a:pt x="156" y="257"/>
                  </a:lnTo>
                  <a:lnTo>
                    <a:pt x="150" y="255"/>
                  </a:lnTo>
                  <a:lnTo>
                    <a:pt x="145" y="254"/>
                  </a:lnTo>
                  <a:lnTo>
                    <a:pt x="142" y="251"/>
                  </a:lnTo>
                  <a:lnTo>
                    <a:pt x="138" y="246"/>
                  </a:lnTo>
                  <a:lnTo>
                    <a:pt x="133" y="234"/>
                  </a:lnTo>
                  <a:lnTo>
                    <a:pt x="130" y="219"/>
                  </a:lnTo>
                  <a:close/>
                </a:path>
              </a:pathLst>
            </a:custGeom>
            <a:ln w="0">
              <a:noFill/>
              <a:prstDash val="solid"/>
              <a:round/>
              <a:headEnd/>
              <a:tailEnd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/>
            <a:lstStyle/>
            <a:p>
              <a:endParaRPr lang="en-US"/>
            </a:p>
          </p:txBody>
        </p:sp>
        <p:sp useBgFill="1">
          <p:nvSpPr>
            <p:cNvPr id="293" name="Freeform 292"/>
            <p:cNvSpPr/>
            <p:nvPr/>
          </p:nvSpPr>
          <p:spPr bwMode="gray">
            <a:xfrm>
              <a:off x="276765" y="1466856"/>
              <a:ext cx="1117432" cy="602452"/>
            </a:xfrm>
            <a:custGeom>
              <a:avLst/>
              <a:gdLst>
                <a:gd name="connsiteX0" fmla="*/ 0 w 936104"/>
                <a:gd name="connsiteY0" fmla="*/ 252028 h 504056"/>
                <a:gd name="connsiteX1" fmla="*/ 468052 w 936104"/>
                <a:gd name="connsiteY1" fmla="*/ 0 h 504056"/>
                <a:gd name="connsiteX2" fmla="*/ 936104 w 936104"/>
                <a:gd name="connsiteY2" fmla="*/ 252028 h 504056"/>
                <a:gd name="connsiteX3" fmla="*/ 825901 w 936104"/>
                <a:gd name="connsiteY3" fmla="*/ 252028 h 504056"/>
                <a:gd name="connsiteX4" fmla="*/ 825901 w 936104"/>
                <a:gd name="connsiteY4" fmla="*/ 504056 h 504056"/>
                <a:gd name="connsiteX5" fmla="*/ 110203 w 936104"/>
                <a:gd name="connsiteY5" fmla="*/ 504056 h 504056"/>
                <a:gd name="connsiteX6" fmla="*/ 110203 w 936104"/>
                <a:gd name="connsiteY6" fmla="*/ 252028 h 504056"/>
                <a:gd name="connsiteX7" fmla="*/ 0 w 936104"/>
                <a:gd name="connsiteY7" fmla="*/ 252028 h 504056"/>
                <a:gd name="connsiteX0" fmla="*/ 0 w 936104"/>
                <a:gd name="connsiteY0" fmla="*/ 252028 h 504056"/>
                <a:gd name="connsiteX1" fmla="*/ 468052 w 936104"/>
                <a:gd name="connsiteY1" fmla="*/ 0 h 504056"/>
                <a:gd name="connsiteX2" fmla="*/ 638057 w 936104"/>
                <a:gd name="connsiteY2" fmla="*/ 89199 h 504056"/>
                <a:gd name="connsiteX3" fmla="*/ 936104 w 936104"/>
                <a:gd name="connsiteY3" fmla="*/ 252028 h 504056"/>
                <a:gd name="connsiteX4" fmla="*/ 825901 w 936104"/>
                <a:gd name="connsiteY4" fmla="*/ 252028 h 504056"/>
                <a:gd name="connsiteX5" fmla="*/ 825901 w 936104"/>
                <a:gd name="connsiteY5" fmla="*/ 504056 h 504056"/>
                <a:gd name="connsiteX6" fmla="*/ 110203 w 936104"/>
                <a:gd name="connsiteY6" fmla="*/ 504056 h 504056"/>
                <a:gd name="connsiteX7" fmla="*/ 110203 w 936104"/>
                <a:gd name="connsiteY7" fmla="*/ 252028 h 504056"/>
                <a:gd name="connsiteX8" fmla="*/ 0 w 936104"/>
                <a:gd name="connsiteY8" fmla="*/ 252028 h 504056"/>
                <a:gd name="connsiteX0" fmla="*/ 0 w 936104"/>
                <a:gd name="connsiteY0" fmla="*/ 252028 h 504056"/>
                <a:gd name="connsiteX1" fmla="*/ 468052 w 936104"/>
                <a:gd name="connsiteY1" fmla="*/ 0 h 504056"/>
                <a:gd name="connsiteX2" fmla="*/ 638057 w 936104"/>
                <a:gd name="connsiteY2" fmla="*/ 89199 h 504056"/>
                <a:gd name="connsiteX3" fmla="*/ 936104 w 936104"/>
                <a:gd name="connsiteY3" fmla="*/ 252028 h 504056"/>
                <a:gd name="connsiteX4" fmla="*/ 825901 w 936104"/>
                <a:gd name="connsiteY4" fmla="*/ 252028 h 504056"/>
                <a:gd name="connsiteX5" fmla="*/ 825901 w 936104"/>
                <a:gd name="connsiteY5" fmla="*/ 504056 h 504056"/>
                <a:gd name="connsiteX6" fmla="*/ 110203 w 936104"/>
                <a:gd name="connsiteY6" fmla="*/ 504056 h 504056"/>
                <a:gd name="connsiteX7" fmla="*/ 110203 w 936104"/>
                <a:gd name="connsiteY7" fmla="*/ 252028 h 504056"/>
                <a:gd name="connsiteX8" fmla="*/ 0 w 936104"/>
                <a:gd name="connsiteY8" fmla="*/ 252028 h 504056"/>
                <a:gd name="connsiteX0" fmla="*/ 0 w 936104"/>
                <a:gd name="connsiteY0" fmla="*/ 252028 h 504056"/>
                <a:gd name="connsiteX1" fmla="*/ 468052 w 936104"/>
                <a:gd name="connsiteY1" fmla="*/ 0 h 504056"/>
                <a:gd name="connsiteX2" fmla="*/ 638057 w 936104"/>
                <a:gd name="connsiteY2" fmla="*/ 89199 h 504056"/>
                <a:gd name="connsiteX3" fmla="*/ 708682 w 936104"/>
                <a:gd name="connsiteY3" fmla="*/ 126369 h 504056"/>
                <a:gd name="connsiteX4" fmla="*/ 936104 w 936104"/>
                <a:gd name="connsiteY4" fmla="*/ 252028 h 504056"/>
                <a:gd name="connsiteX5" fmla="*/ 825901 w 936104"/>
                <a:gd name="connsiteY5" fmla="*/ 252028 h 504056"/>
                <a:gd name="connsiteX6" fmla="*/ 825901 w 936104"/>
                <a:gd name="connsiteY6" fmla="*/ 504056 h 504056"/>
                <a:gd name="connsiteX7" fmla="*/ 110203 w 936104"/>
                <a:gd name="connsiteY7" fmla="*/ 504056 h 504056"/>
                <a:gd name="connsiteX8" fmla="*/ 110203 w 936104"/>
                <a:gd name="connsiteY8" fmla="*/ 252028 h 504056"/>
                <a:gd name="connsiteX9" fmla="*/ 0 w 936104"/>
                <a:gd name="connsiteY9" fmla="*/ 252028 h 504056"/>
                <a:gd name="connsiteX0" fmla="*/ 0 w 936104"/>
                <a:gd name="connsiteY0" fmla="*/ 293155 h 545183"/>
                <a:gd name="connsiteX1" fmla="*/ 468052 w 936104"/>
                <a:gd name="connsiteY1" fmla="*/ 41127 h 545183"/>
                <a:gd name="connsiteX2" fmla="*/ 638057 w 936104"/>
                <a:gd name="connsiteY2" fmla="*/ 130326 h 545183"/>
                <a:gd name="connsiteX3" fmla="*/ 642911 w 936104"/>
                <a:gd name="connsiteY3" fmla="*/ 0 h 545183"/>
                <a:gd name="connsiteX4" fmla="*/ 708682 w 936104"/>
                <a:gd name="connsiteY4" fmla="*/ 167496 h 545183"/>
                <a:gd name="connsiteX5" fmla="*/ 936104 w 936104"/>
                <a:gd name="connsiteY5" fmla="*/ 293155 h 545183"/>
                <a:gd name="connsiteX6" fmla="*/ 825901 w 936104"/>
                <a:gd name="connsiteY6" fmla="*/ 293155 h 545183"/>
                <a:gd name="connsiteX7" fmla="*/ 825901 w 936104"/>
                <a:gd name="connsiteY7" fmla="*/ 545183 h 545183"/>
                <a:gd name="connsiteX8" fmla="*/ 110203 w 936104"/>
                <a:gd name="connsiteY8" fmla="*/ 545183 h 545183"/>
                <a:gd name="connsiteX9" fmla="*/ 110203 w 936104"/>
                <a:gd name="connsiteY9" fmla="*/ 293155 h 545183"/>
                <a:gd name="connsiteX10" fmla="*/ 0 w 936104"/>
                <a:gd name="connsiteY10" fmla="*/ 293155 h 545183"/>
                <a:gd name="connsiteX0" fmla="*/ 0 w 936104"/>
                <a:gd name="connsiteY0" fmla="*/ 293155 h 545183"/>
                <a:gd name="connsiteX1" fmla="*/ 468052 w 936104"/>
                <a:gd name="connsiteY1" fmla="*/ 41127 h 545183"/>
                <a:gd name="connsiteX2" fmla="*/ 638057 w 936104"/>
                <a:gd name="connsiteY2" fmla="*/ 130326 h 545183"/>
                <a:gd name="connsiteX3" fmla="*/ 642911 w 936104"/>
                <a:gd name="connsiteY3" fmla="*/ 0 h 545183"/>
                <a:gd name="connsiteX4" fmla="*/ 718419 w 936104"/>
                <a:gd name="connsiteY4" fmla="*/ 62025 h 545183"/>
                <a:gd name="connsiteX5" fmla="*/ 708682 w 936104"/>
                <a:gd name="connsiteY5" fmla="*/ 167496 h 545183"/>
                <a:gd name="connsiteX6" fmla="*/ 936104 w 936104"/>
                <a:gd name="connsiteY6" fmla="*/ 293155 h 545183"/>
                <a:gd name="connsiteX7" fmla="*/ 825901 w 936104"/>
                <a:gd name="connsiteY7" fmla="*/ 293155 h 545183"/>
                <a:gd name="connsiteX8" fmla="*/ 825901 w 936104"/>
                <a:gd name="connsiteY8" fmla="*/ 545183 h 545183"/>
                <a:gd name="connsiteX9" fmla="*/ 110203 w 936104"/>
                <a:gd name="connsiteY9" fmla="*/ 545183 h 545183"/>
                <a:gd name="connsiteX10" fmla="*/ 110203 w 936104"/>
                <a:gd name="connsiteY10" fmla="*/ 293155 h 545183"/>
                <a:gd name="connsiteX11" fmla="*/ 0 w 936104"/>
                <a:gd name="connsiteY11" fmla="*/ 293155 h 545183"/>
                <a:gd name="connsiteX0" fmla="*/ 0 w 936104"/>
                <a:gd name="connsiteY0" fmla="*/ 252028 h 504056"/>
                <a:gd name="connsiteX1" fmla="*/ 468052 w 936104"/>
                <a:gd name="connsiteY1" fmla="*/ 0 h 504056"/>
                <a:gd name="connsiteX2" fmla="*/ 638057 w 936104"/>
                <a:gd name="connsiteY2" fmla="*/ 89199 h 504056"/>
                <a:gd name="connsiteX3" fmla="*/ 637534 w 936104"/>
                <a:gd name="connsiteY3" fmla="*/ 1911 h 504056"/>
                <a:gd name="connsiteX4" fmla="*/ 718419 w 936104"/>
                <a:gd name="connsiteY4" fmla="*/ 20898 h 504056"/>
                <a:gd name="connsiteX5" fmla="*/ 708682 w 936104"/>
                <a:gd name="connsiteY5" fmla="*/ 126369 h 504056"/>
                <a:gd name="connsiteX6" fmla="*/ 936104 w 936104"/>
                <a:gd name="connsiteY6" fmla="*/ 252028 h 504056"/>
                <a:gd name="connsiteX7" fmla="*/ 825901 w 936104"/>
                <a:gd name="connsiteY7" fmla="*/ 252028 h 504056"/>
                <a:gd name="connsiteX8" fmla="*/ 825901 w 936104"/>
                <a:gd name="connsiteY8" fmla="*/ 504056 h 504056"/>
                <a:gd name="connsiteX9" fmla="*/ 110203 w 936104"/>
                <a:gd name="connsiteY9" fmla="*/ 504056 h 504056"/>
                <a:gd name="connsiteX10" fmla="*/ 110203 w 936104"/>
                <a:gd name="connsiteY10" fmla="*/ 252028 h 504056"/>
                <a:gd name="connsiteX11" fmla="*/ 0 w 936104"/>
                <a:gd name="connsiteY11" fmla="*/ 252028 h 504056"/>
                <a:gd name="connsiteX0" fmla="*/ 0 w 936104"/>
                <a:gd name="connsiteY0" fmla="*/ 260100 h 512128"/>
                <a:gd name="connsiteX1" fmla="*/ 468052 w 936104"/>
                <a:gd name="connsiteY1" fmla="*/ 8072 h 512128"/>
                <a:gd name="connsiteX2" fmla="*/ 638057 w 936104"/>
                <a:gd name="connsiteY2" fmla="*/ 97271 h 512128"/>
                <a:gd name="connsiteX3" fmla="*/ 637534 w 936104"/>
                <a:gd name="connsiteY3" fmla="*/ 9983 h 512128"/>
                <a:gd name="connsiteX4" fmla="*/ 704897 w 936104"/>
                <a:gd name="connsiteY4" fmla="*/ 0 h 512128"/>
                <a:gd name="connsiteX5" fmla="*/ 708682 w 936104"/>
                <a:gd name="connsiteY5" fmla="*/ 134441 h 512128"/>
                <a:gd name="connsiteX6" fmla="*/ 936104 w 936104"/>
                <a:gd name="connsiteY6" fmla="*/ 260100 h 512128"/>
                <a:gd name="connsiteX7" fmla="*/ 825901 w 936104"/>
                <a:gd name="connsiteY7" fmla="*/ 260100 h 512128"/>
                <a:gd name="connsiteX8" fmla="*/ 825901 w 936104"/>
                <a:gd name="connsiteY8" fmla="*/ 512128 h 512128"/>
                <a:gd name="connsiteX9" fmla="*/ 110203 w 936104"/>
                <a:gd name="connsiteY9" fmla="*/ 512128 h 512128"/>
                <a:gd name="connsiteX10" fmla="*/ 110203 w 936104"/>
                <a:gd name="connsiteY10" fmla="*/ 260100 h 512128"/>
                <a:gd name="connsiteX11" fmla="*/ 0 w 936104"/>
                <a:gd name="connsiteY11" fmla="*/ 260100 h 512128"/>
                <a:gd name="connsiteX0" fmla="*/ 0 w 936104"/>
                <a:gd name="connsiteY0" fmla="*/ 253066 h 505094"/>
                <a:gd name="connsiteX1" fmla="*/ 468052 w 936104"/>
                <a:gd name="connsiteY1" fmla="*/ 1038 h 505094"/>
                <a:gd name="connsiteX2" fmla="*/ 638057 w 936104"/>
                <a:gd name="connsiteY2" fmla="*/ 90237 h 505094"/>
                <a:gd name="connsiteX3" fmla="*/ 637534 w 936104"/>
                <a:gd name="connsiteY3" fmla="*/ 2949 h 505094"/>
                <a:gd name="connsiteX4" fmla="*/ 700083 w 936104"/>
                <a:gd name="connsiteY4" fmla="*/ 0 h 505094"/>
                <a:gd name="connsiteX5" fmla="*/ 708682 w 936104"/>
                <a:gd name="connsiteY5" fmla="*/ 127407 h 505094"/>
                <a:gd name="connsiteX6" fmla="*/ 936104 w 936104"/>
                <a:gd name="connsiteY6" fmla="*/ 253066 h 505094"/>
                <a:gd name="connsiteX7" fmla="*/ 825901 w 936104"/>
                <a:gd name="connsiteY7" fmla="*/ 253066 h 505094"/>
                <a:gd name="connsiteX8" fmla="*/ 825901 w 936104"/>
                <a:gd name="connsiteY8" fmla="*/ 505094 h 505094"/>
                <a:gd name="connsiteX9" fmla="*/ 110203 w 936104"/>
                <a:gd name="connsiteY9" fmla="*/ 505094 h 505094"/>
                <a:gd name="connsiteX10" fmla="*/ 110203 w 936104"/>
                <a:gd name="connsiteY10" fmla="*/ 253066 h 505094"/>
                <a:gd name="connsiteX11" fmla="*/ 0 w 936104"/>
                <a:gd name="connsiteY11" fmla="*/ 253066 h 505094"/>
                <a:gd name="connsiteX0" fmla="*/ 0 w 936104"/>
                <a:gd name="connsiteY0" fmla="*/ 255969 h 507997"/>
                <a:gd name="connsiteX1" fmla="*/ 468052 w 936104"/>
                <a:gd name="connsiteY1" fmla="*/ 3941 h 507997"/>
                <a:gd name="connsiteX2" fmla="*/ 638057 w 936104"/>
                <a:gd name="connsiteY2" fmla="*/ 93140 h 507997"/>
                <a:gd name="connsiteX3" fmla="*/ 637534 w 936104"/>
                <a:gd name="connsiteY3" fmla="*/ 5852 h 507997"/>
                <a:gd name="connsiteX4" fmla="*/ 708792 w 936104"/>
                <a:gd name="connsiteY4" fmla="*/ 0 h 507997"/>
                <a:gd name="connsiteX5" fmla="*/ 708682 w 936104"/>
                <a:gd name="connsiteY5" fmla="*/ 130310 h 507997"/>
                <a:gd name="connsiteX6" fmla="*/ 936104 w 936104"/>
                <a:gd name="connsiteY6" fmla="*/ 255969 h 507997"/>
                <a:gd name="connsiteX7" fmla="*/ 825901 w 936104"/>
                <a:gd name="connsiteY7" fmla="*/ 255969 h 507997"/>
                <a:gd name="connsiteX8" fmla="*/ 825901 w 936104"/>
                <a:gd name="connsiteY8" fmla="*/ 507997 h 507997"/>
                <a:gd name="connsiteX9" fmla="*/ 110203 w 936104"/>
                <a:gd name="connsiteY9" fmla="*/ 507997 h 507997"/>
                <a:gd name="connsiteX10" fmla="*/ 110203 w 936104"/>
                <a:gd name="connsiteY10" fmla="*/ 255969 h 507997"/>
                <a:gd name="connsiteX11" fmla="*/ 0 w 936104"/>
                <a:gd name="connsiteY11" fmla="*/ 255969 h 507997"/>
                <a:gd name="connsiteX0" fmla="*/ 0 w 936104"/>
                <a:gd name="connsiteY0" fmla="*/ 254741 h 506769"/>
                <a:gd name="connsiteX1" fmla="*/ 468052 w 936104"/>
                <a:gd name="connsiteY1" fmla="*/ 2713 h 506769"/>
                <a:gd name="connsiteX2" fmla="*/ 638057 w 936104"/>
                <a:gd name="connsiteY2" fmla="*/ 91912 h 506769"/>
                <a:gd name="connsiteX3" fmla="*/ 637534 w 936104"/>
                <a:gd name="connsiteY3" fmla="*/ 4624 h 506769"/>
                <a:gd name="connsiteX4" fmla="*/ 701075 w 936104"/>
                <a:gd name="connsiteY4" fmla="*/ 0 h 506769"/>
                <a:gd name="connsiteX5" fmla="*/ 708682 w 936104"/>
                <a:gd name="connsiteY5" fmla="*/ 129082 h 506769"/>
                <a:gd name="connsiteX6" fmla="*/ 936104 w 936104"/>
                <a:gd name="connsiteY6" fmla="*/ 254741 h 506769"/>
                <a:gd name="connsiteX7" fmla="*/ 825901 w 936104"/>
                <a:gd name="connsiteY7" fmla="*/ 254741 h 506769"/>
                <a:gd name="connsiteX8" fmla="*/ 825901 w 936104"/>
                <a:gd name="connsiteY8" fmla="*/ 506769 h 506769"/>
                <a:gd name="connsiteX9" fmla="*/ 110203 w 936104"/>
                <a:gd name="connsiteY9" fmla="*/ 506769 h 506769"/>
                <a:gd name="connsiteX10" fmla="*/ 110203 w 936104"/>
                <a:gd name="connsiteY10" fmla="*/ 254741 h 506769"/>
                <a:gd name="connsiteX11" fmla="*/ 0 w 936104"/>
                <a:gd name="connsiteY11" fmla="*/ 254741 h 506769"/>
                <a:gd name="connsiteX0" fmla="*/ 0 w 936104"/>
                <a:gd name="connsiteY0" fmla="*/ 259319 h 511347"/>
                <a:gd name="connsiteX1" fmla="*/ 468052 w 936104"/>
                <a:gd name="connsiteY1" fmla="*/ 7291 h 511347"/>
                <a:gd name="connsiteX2" fmla="*/ 638057 w 936104"/>
                <a:gd name="connsiteY2" fmla="*/ 96490 h 511347"/>
                <a:gd name="connsiteX3" fmla="*/ 637534 w 936104"/>
                <a:gd name="connsiteY3" fmla="*/ 9202 h 511347"/>
                <a:gd name="connsiteX4" fmla="*/ 710776 w 936104"/>
                <a:gd name="connsiteY4" fmla="*/ 0 h 511347"/>
                <a:gd name="connsiteX5" fmla="*/ 708682 w 936104"/>
                <a:gd name="connsiteY5" fmla="*/ 133660 h 511347"/>
                <a:gd name="connsiteX6" fmla="*/ 936104 w 936104"/>
                <a:gd name="connsiteY6" fmla="*/ 259319 h 511347"/>
                <a:gd name="connsiteX7" fmla="*/ 825901 w 936104"/>
                <a:gd name="connsiteY7" fmla="*/ 259319 h 511347"/>
                <a:gd name="connsiteX8" fmla="*/ 825901 w 936104"/>
                <a:gd name="connsiteY8" fmla="*/ 511347 h 511347"/>
                <a:gd name="connsiteX9" fmla="*/ 110203 w 936104"/>
                <a:gd name="connsiteY9" fmla="*/ 511347 h 511347"/>
                <a:gd name="connsiteX10" fmla="*/ 110203 w 936104"/>
                <a:gd name="connsiteY10" fmla="*/ 259319 h 511347"/>
                <a:gd name="connsiteX11" fmla="*/ 0 w 936104"/>
                <a:gd name="connsiteY11" fmla="*/ 259319 h 511347"/>
                <a:gd name="connsiteX0" fmla="*/ 0 w 936104"/>
                <a:gd name="connsiteY0" fmla="*/ 259319 h 511347"/>
                <a:gd name="connsiteX1" fmla="*/ 468052 w 936104"/>
                <a:gd name="connsiteY1" fmla="*/ 7291 h 511347"/>
                <a:gd name="connsiteX2" fmla="*/ 638057 w 936104"/>
                <a:gd name="connsiteY2" fmla="*/ 96490 h 511347"/>
                <a:gd name="connsiteX3" fmla="*/ 637534 w 936104"/>
                <a:gd name="connsiteY3" fmla="*/ 9202 h 511347"/>
                <a:gd name="connsiteX4" fmla="*/ 710776 w 936104"/>
                <a:gd name="connsiteY4" fmla="*/ 0 h 511347"/>
                <a:gd name="connsiteX5" fmla="*/ 708682 w 936104"/>
                <a:gd name="connsiteY5" fmla="*/ 133660 h 511347"/>
                <a:gd name="connsiteX6" fmla="*/ 936104 w 936104"/>
                <a:gd name="connsiteY6" fmla="*/ 259319 h 511347"/>
                <a:gd name="connsiteX7" fmla="*/ 825901 w 936104"/>
                <a:gd name="connsiteY7" fmla="*/ 259319 h 511347"/>
                <a:gd name="connsiteX8" fmla="*/ 825901 w 936104"/>
                <a:gd name="connsiteY8" fmla="*/ 511347 h 511347"/>
                <a:gd name="connsiteX9" fmla="*/ 476085 w 936104"/>
                <a:gd name="connsiteY9" fmla="*/ 509915 h 511347"/>
                <a:gd name="connsiteX10" fmla="*/ 110203 w 936104"/>
                <a:gd name="connsiteY10" fmla="*/ 511347 h 511347"/>
                <a:gd name="connsiteX11" fmla="*/ 110203 w 936104"/>
                <a:gd name="connsiteY11" fmla="*/ 259319 h 511347"/>
                <a:gd name="connsiteX12" fmla="*/ 0 w 936104"/>
                <a:gd name="connsiteY12" fmla="*/ 259319 h 511347"/>
                <a:gd name="connsiteX0" fmla="*/ 0 w 936104"/>
                <a:gd name="connsiteY0" fmla="*/ 259319 h 511347"/>
                <a:gd name="connsiteX1" fmla="*/ 468052 w 936104"/>
                <a:gd name="connsiteY1" fmla="*/ 7291 h 511347"/>
                <a:gd name="connsiteX2" fmla="*/ 638057 w 936104"/>
                <a:gd name="connsiteY2" fmla="*/ 96490 h 511347"/>
                <a:gd name="connsiteX3" fmla="*/ 637534 w 936104"/>
                <a:gd name="connsiteY3" fmla="*/ 9202 h 511347"/>
                <a:gd name="connsiteX4" fmla="*/ 710776 w 936104"/>
                <a:gd name="connsiteY4" fmla="*/ 0 h 511347"/>
                <a:gd name="connsiteX5" fmla="*/ 708682 w 936104"/>
                <a:gd name="connsiteY5" fmla="*/ 133660 h 511347"/>
                <a:gd name="connsiteX6" fmla="*/ 936104 w 936104"/>
                <a:gd name="connsiteY6" fmla="*/ 259319 h 511347"/>
                <a:gd name="connsiteX7" fmla="*/ 825901 w 936104"/>
                <a:gd name="connsiteY7" fmla="*/ 259319 h 511347"/>
                <a:gd name="connsiteX8" fmla="*/ 825901 w 936104"/>
                <a:gd name="connsiteY8" fmla="*/ 511347 h 511347"/>
                <a:gd name="connsiteX9" fmla="*/ 476085 w 936104"/>
                <a:gd name="connsiteY9" fmla="*/ 509915 h 511347"/>
                <a:gd name="connsiteX10" fmla="*/ 420274 w 936104"/>
                <a:gd name="connsiteY10" fmla="*/ 509915 h 511347"/>
                <a:gd name="connsiteX11" fmla="*/ 110203 w 936104"/>
                <a:gd name="connsiteY11" fmla="*/ 511347 h 511347"/>
                <a:gd name="connsiteX12" fmla="*/ 110203 w 936104"/>
                <a:gd name="connsiteY12" fmla="*/ 259319 h 511347"/>
                <a:gd name="connsiteX13" fmla="*/ 0 w 936104"/>
                <a:gd name="connsiteY13" fmla="*/ 259319 h 511347"/>
                <a:gd name="connsiteX0" fmla="*/ 0 w 936104"/>
                <a:gd name="connsiteY0" fmla="*/ 259319 h 511629"/>
                <a:gd name="connsiteX1" fmla="*/ 468052 w 936104"/>
                <a:gd name="connsiteY1" fmla="*/ 7291 h 511629"/>
                <a:gd name="connsiteX2" fmla="*/ 638057 w 936104"/>
                <a:gd name="connsiteY2" fmla="*/ 96490 h 511629"/>
                <a:gd name="connsiteX3" fmla="*/ 637534 w 936104"/>
                <a:gd name="connsiteY3" fmla="*/ 9202 h 511629"/>
                <a:gd name="connsiteX4" fmla="*/ 710776 w 936104"/>
                <a:gd name="connsiteY4" fmla="*/ 0 h 511629"/>
                <a:gd name="connsiteX5" fmla="*/ 708682 w 936104"/>
                <a:gd name="connsiteY5" fmla="*/ 133660 h 511629"/>
                <a:gd name="connsiteX6" fmla="*/ 936104 w 936104"/>
                <a:gd name="connsiteY6" fmla="*/ 259319 h 511629"/>
                <a:gd name="connsiteX7" fmla="*/ 825901 w 936104"/>
                <a:gd name="connsiteY7" fmla="*/ 259319 h 511629"/>
                <a:gd name="connsiteX8" fmla="*/ 825901 w 936104"/>
                <a:gd name="connsiteY8" fmla="*/ 511347 h 511629"/>
                <a:gd name="connsiteX9" fmla="*/ 523440 w 936104"/>
                <a:gd name="connsiteY9" fmla="*/ 511629 h 511629"/>
                <a:gd name="connsiteX10" fmla="*/ 476085 w 936104"/>
                <a:gd name="connsiteY10" fmla="*/ 509915 h 511629"/>
                <a:gd name="connsiteX11" fmla="*/ 420274 w 936104"/>
                <a:gd name="connsiteY11" fmla="*/ 509915 h 511629"/>
                <a:gd name="connsiteX12" fmla="*/ 110203 w 936104"/>
                <a:gd name="connsiteY12" fmla="*/ 511347 h 511629"/>
                <a:gd name="connsiteX13" fmla="*/ 110203 w 936104"/>
                <a:gd name="connsiteY13" fmla="*/ 259319 h 511629"/>
                <a:gd name="connsiteX14" fmla="*/ 0 w 936104"/>
                <a:gd name="connsiteY14" fmla="*/ 259319 h 511629"/>
                <a:gd name="connsiteX0" fmla="*/ 0 w 936104"/>
                <a:gd name="connsiteY0" fmla="*/ 259319 h 511629"/>
                <a:gd name="connsiteX1" fmla="*/ 468052 w 936104"/>
                <a:gd name="connsiteY1" fmla="*/ 7291 h 511629"/>
                <a:gd name="connsiteX2" fmla="*/ 638057 w 936104"/>
                <a:gd name="connsiteY2" fmla="*/ 96490 h 511629"/>
                <a:gd name="connsiteX3" fmla="*/ 637534 w 936104"/>
                <a:gd name="connsiteY3" fmla="*/ 9202 h 511629"/>
                <a:gd name="connsiteX4" fmla="*/ 710776 w 936104"/>
                <a:gd name="connsiteY4" fmla="*/ 0 h 511629"/>
                <a:gd name="connsiteX5" fmla="*/ 708682 w 936104"/>
                <a:gd name="connsiteY5" fmla="*/ 133660 h 511629"/>
                <a:gd name="connsiteX6" fmla="*/ 936104 w 936104"/>
                <a:gd name="connsiteY6" fmla="*/ 259319 h 511629"/>
                <a:gd name="connsiteX7" fmla="*/ 825901 w 936104"/>
                <a:gd name="connsiteY7" fmla="*/ 259319 h 511629"/>
                <a:gd name="connsiteX8" fmla="*/ 825901 w 936104"/>
                <a:gd name="connsiteY8" fmla="*/ 511347 h 511629"/>
                <a:gd name="connsiteX9" fmla="*/ 523440 w 936104"/>
                <a:gd name="connsiteY9" fmla="*/ 511629 h 511629"/>
                <a:gd name="connsiteX10" fmla="*/ 463401 w 936104"/>
                <a:gd name="connsiteY10" fmla="*/ 296460 h 511629"/>
                <a:gd name="connsiteX11" fmla="*/ 420274 w 936104"/>
                <a:gd name="connsiteY11" fmla="*/ 509915 h 511629"/>
                <a:gd name="connsiteX12" fmla="*/ 110203 w 936104"/>
                <a:gd name="connsiteY12" fmla="*/ 511347 h 511629"/>
                <a:gd name="connsiteX13" fmla="*/ 110203 w 936104"/>
                <a:gd name="connsiteY13" fmla="*/ 259319 h 511629"/>
                <a:gd name="connsiteX14" fmla="*/ 0 w 936104"/>
                <a:gd name="connsiteY14" fmla="*/ 259319 h 511629"/>
                <a:gd name="connsiteX0" fmla="*/ 0 w 936104"/>
                <a:gd name="connsiteY0" fmla="*/ 259319 h 511629"/>
                <a:gd name="connsiteX1" fmla="*/ 468052 w 936104"/>
                <a:gd name="connsiteY1" fmla="*/ 7291 h 511629"/>
                <a:gd name="connsiteX2" fmla="*/ 638057 w 936104"/>
                <a:gd name="connsiteY2" fmla="*/ 96490 h 511629"/>
                <a:gd name="connsiteX3" fmla="*/ 637534 w 936104"/>
                <a:gd name="connsiteY3" fmla="*/ 9202 h 511629"/>
                <a:gd name="connsiteX4" fmla="*/ 710776 w 936104"/>
                <a:gd name="connsiteY4" fmla="*/ 0 h 511629"/>
                <a:gd name="connsiteX5" fmla="*/ 708682 w 936104"/>
                <a:gd name="connsiteY5" fmla="*/ 133660 h 511629"/>
                <a:gd name="connsiteX6" fmla="*/ 936104 w 936104"/>
                <a:gd name="connsiteY6" fmla="*/ 259319 h 511629"/>
                <a:gd name="connsiteX7" fmla="*/ 825901 w 936104"/>
                <a:gd name="connsiteY7" fmla="*/ 259319 h 511629"/>
                <a:gd name="connsiteX8" fmla="*/ 825901 w 936104"/>
                <a:gd name="connsiteY8" fmla="*/ 511347 h 511629"/>
                <a:gd name="connsiteX9" fmla="*/ 523440 w 936104"/>
                <a:gd name="connsiteY9" fmla="*/ 511629 h 511629"/>
                <a:gd name="connsiteX10" fmla="*/ 463401 w 936104"/>
                <a:gd name="connsiteY10" fmla="*/ 296460 h 511629"/>
                <a:gd name="connsiteX11" fmla="*/ 420274 w 936104"/>
                <a:gd name="connsiteY11" fmla="*/ 509915 h 511629"/>
                <a:gd name="connsiteX12" fmla="*/ 110203 w 936104"/>
                <a:gd name="connsiteY12" fmla="*/ 511347 h 511629"/>
                <a:gd name="connsiteX13" fmla="*/ 110203 w 936104"/>
                <a:gd name="connsiteY13" fmla="*/ 259319 h 511629"/>
                <a:gd name="connsiteX14" fmla="*/ 0 w 936104"/>
                <a:gd name="connsiteY14" fmla="*/ 259319 h 511629"/>
                <a:gd name="connsiteX0" fmla="*/ 0 w 936104"/>
                <a:gd name="connsiteY0" fmla="*/ 259319 h 511629"/>
                <a:gd name="connsiteX1" fmla="*/ 468052 w 936104"/>
                <a:gd name="connsiteY1" fmla="*/ 7291 h 511629"/>
                <a:gd name="connsiteX2" fmla="*/ 638057 w 936104"/>
                <a:gd name="connsiteY2" fmla="*/ 96490 h 511629"/>
                <a:gd name="connsiteX3" fmla="*/ 637534 w 936104"/>
                <a:gd name="connsiteY3" fmla="*/ 9202 h 511629"/>
                <a:gd name="connsiteX4" fmla="*/ 710776 w 936104"/>
                <a:gd name="connsiteY4" fmla="*/ 0 h 511629"/>
                <a:gd name="connsiteX5" fmla="*/ 708682 w 936104"/>
                <a:gd name="connsiteY5" fmla="*/ 133660 h 511629"/>
                <a:gd name="connsiteX6" fmla="*/ 936104 w 936104"/>
                <a:gd name="connsiteY6" fmla="*/ 259319 h 511629"/>
                <a:gd name="connsiteX7" fmla="*/ 825901 w 936104"/>
                <a:gd name="connsiteY7" fmla="*/ 259319 h 511629"/>
                <a:gd name="connsiteX8" fmla="*/ 825901 w 936104"/>
                <a:gd name="connsiteY8" fmla="*/ 511347 h 511629"/>
                <a:gd name="connsiteX9" fmla="*/ 523440 w 936104"/>
                <a:gd name="connsiteY9" fmla="*/ 511629 h 511629"/>
                <a:gd name="connsiteX10" fmla="*/ 471857 w 936104"/>
                <a:gd name="connsiteY10" fmla="*/ 294746 h 511629"/>
                <a:gd name="connsiteX11" fmla="*/ 420274 w 936104"/>
                <a:gd name="connsiteY11" fmla="*/ 509915 h 511629"/>
                <a:gd name="connsiteX12" fmla="*/ 110203 w 936104"/>
                <a:gd name="connsiteY12" fmla="*/ 511347 h 511629"/>
                <a:gd name="connsiteX13" fmla="*/ 110203 w 936104"/>
                <a:gd name="connsiteY13" fmla="*/ 259319 h 511629"/>
                <a:gd name="connsiteX14" fmla="*/ 0 w 936104"/>
                <a:gd name="connsiteY14" fmla="*/ 259319 h 511629"/>
                <a:gd name="connsiteX0" fmla="*/ 0 w 936104"/>
                <a:gd name="connsiteY0" fmla="*/ 259319 h 511629"/>
                <a:gd name="connsiteX1" fmla="*/ 468052 w 936104"/>
                <a:gd name="connsiteY1" fmla="*/ 7291 h 511629"/>
                <a:gd name="connsiteX2" fmla="*/ 638057 w 936104"/>
                <a:gd name="connsiteY2" fmla="*/ 96490 h 511629"/>
                <a:gd name="connsiteX3" fmla="*/ 637534 w 936104"/>
                <a:gd name="connsiteY3" fmla="*/ 9202 h 511629"/>
                <a:gd name="connsiteX4" fmla="*/ 710776 w 936104"/>
                <a:gd name="connsiteY4" fmla="*/ 0 h 511629"/>
                <a:gd name="connsiteX5" fmla="*/ 708682 w 936104"/>
                <a:gd name="connsiteY5" fmla="*/ 133660 h 511629"/>
                <a:gd name="connsiteX6" fmla="*/ 936104 w 936104"/>
                <a:gd name="connsiteY6" fmla="*/ 259319 h 511629"/>
                <a:gd name="connsiteX7" fmla="*/ 825901 w 936104"/>
                <a:gd name="connsiteY7" fmla="*/ 259319 h 511629"/>
                <a:gd name="connsiteX8" fmla="*/ 825901 w 936104"/>
                <a:gd name="connsiteY8" fmla="*/ 511347 h 511629"/>
                <a:gd name="connsiteX9" fmla="*/ 523440 w 936104"/>
                <a:gd name="connsiteY9" fmla="*/ 511629 h 511629"/>
                <a:gd name="connsiteX10" fmla="*/ 471857 w 936104"/>
                <a:gd name="connsiteY10" fmla="*/ 294746 h 511629"/>
                <a:gd name="connsiteX11" fmla="*/ 420274 w 936104"/>
                <a:gd name="connsiteY11" fmla="*/ 509915 h 511629"/>
                <a:gd name="connsiteX12" fmla="*/ 110203 w 936104"/>
                <a:gd name="connsiteY12" fmla="*/ 511347 h 511629"/>
                <a:gd name="connsiteX13" fmla="*/ 110203 w 936104"/>
                <a:gd name="connsiteY13" fmla="*/ 259319 h 511629"/>
                <a:gd name="connsiteX14" fmla="*/ 0 w 936104"/>
                <a:gd name="connsiteY14" fmla="*/ 259319 h 511629"/>
                <a:gd name="connsiteX0" fmla="*/ 0 w 936104"/>
                <a:gd name="connsiteY0" fmla="*/ 259319 h 511629"/>
                <a:gd name="connsiteX1" fmla="*/ 468052 w 936104"/>
                <a:gd name="connsiteY1" fmla="*/ 7291 h 511629"/>
                <a:gd name="connsiteX2" fmla="*/ 638057 w 936104"/>
                <a:gd name="connsiteY2" fmla="*/ 96490 h 511629"/>
                <a:gd name="connsiteX3" fmla="*/ 637534 w 936104"/>
                <a:gd name="connsiteY3" fmla="*/ 9202 h 511629"/>
                <a:gd name="connsiteX4" fmla="*/ 710776 w 936104"/>
                <a:gd name="connsiteY4" fmla="*/ 0 h 511629"/>
                <a:gd name="connsiteX5" fmla="*/ 708682 w 936104"/>
                <a:gd name="connsiteY5" fmla="*/ 133660 h 511629"/>
                <a:gd name="connsiteX6" fmla="*/ 936104 w 936104"/>
                <a:gd name="connsiteY6" fmla="*/ 259319 h 511629"/>
                <a:gd name="connsiteX7" fmla="*/ 825901 w 936104"/>
                <a:gd name="connsiteY7" fmla="*/ 259319 h 511629"/>
                <a:gd name="connsiteX8" fmla="*/ 825901 w 936104"/>
                <a:gd name="connsiteY8" fmla="*/ 511347 h 511629"/>
                <a:gd name="connsiteX9" fmla="*/ 523440 w 936104"/>
                <a:gd name="connsiteY9" fmla="*/ 511629 h 511629"/>
                <a:gd name="connsiteX10" fmla="*/ 471857 w 936104"/>
                <a:gd name="connsiteY10" fmla="*/ 294746 h 511629"/>
                <a:gd name="connsiteX11" fmla="*/ 420274 w 936104"/>
                <a:gd name="connsiteY11" fmla="*/ 509915 h 511629"/>
                <a:gd name="connsiteX12" fmla="*/ 110203 w 936104"/>
                <a:gd name="connsiteY12" fmla="*/ 511347 h 511629"/>
                <a:gd name="connsiteX13" fmla="*/ 110203 w 936104"/>
                <a:gd name="connsiteY13" fmla="*/ 259319 h 511629"/>
                <a:gd name="connsiteX14" fmla="*/ 0 w 936104"/>
                <a:gd name="connsiteY14" fmla="*/ 259319 h 511629"/>
                <a:gd name="connsiteX0" fmla="*/ 0 w 936104"/>
                <a:gd name="connsiteY0" fmla="*/ 259319 h 511629"/>
                <a:gd name="connsiteX1" fmla="*/ 468052 w 936104"/>
                <a:gd name="connsiteY1" fmla="*/ 7291 h 511629"/>
                <a:gd name="connsiteX2" fmla="*/ 638057 w 936104"/>
                <a:gd name="connsiteY2" fmla="*/ 96490 h 511629"/>
                <a:gd name="connsiteX3" fmla="*/ 637534 w 936104"/>
                <a:gd name="connsiteY3" fmla="*/ 9202 h 511629"/>
                <a:gd name="connsiteX4" fmla="*/ 710776 w 936104"/>
                <a:gd name="connsiteY4" fmla="*/ 0 h 511629"/>
                <a:gd name="connsiteX5" fmla="*/ 708682 w 936104"/>
                <a:gd name="connsiteY5" fmla="*/ 133660 h 511629"/>
                <a:gd name="connsiteX6" fmla="*/ 936104 w 936104"/>
                <a:gd name="connsiteY6" fmla="*/ 259319 h 511629"/>
                <a:gd name="connsiteX7" fmla="*/ 825901 w 936104"/>
                <a:gd name="connsiteY7" fmla="*/ 259319 h 511629"/>
                <a:gd name="connsiteX8" fmla="*/ 825901 w 936104"/>
                <a:gd name="connsiteY8" fmla="*/ 511347 h 511629"/>
                <a:gd name="connsiteX9" fmla="*/ 523440 w 936104"/>
                <a:gd name="connsiteY9" fmla="*/ 511629 h 511629"/>
                <a:gd name="connsiteX10" fmla="*/ 471857 w 936104"/>
                <a:gd name="connsiteY10" fmla="*/ 294746 h 511629"/>
                <a:gd name="connsiteX11" fmla="*/ 420274 w 936104"/>
                <a:gd name="connsiteY11" fmla="*/ 509915 h 511629"/>
                <a:gd name="connsiteX12" fmla="*/ 110203 w 936104"/>
                <a:gd name="connsiteY12" fmla="*/ 511347 h 511629"/>
                <a:gd name="connsiteX13" fmla="*/ 110203 w 936104"/>
                <a:gd name="connsiteY13" fmla="*/ 259319 h 511629"/>
                <a:gd name="connsiteX14" fmla="*/ 0 w 936104"/>
                <a:gd name="connsiteY14" fmla="*/ 259319 h 511629"/>
                <a:gd name="connsiteX0" fmla="*/ 0 w 936104"/>
                <a:gd name="connsiteY0" fmla="*/ 259319 h 511629"/>
                <a:gd name="connsiteX1" fmla="*/ 468052 w 936104"/>
                <a:gd name="connsiteY1" fmla="*/ 7291 h 511629"/>
                <a:gd name="connsiteX2" fmla="*/ 638057 w 936104"/>
                <a:gd name="connsiteY2" fmla="*/ 96490 h 511629"/>
                <a:gd name="connsiteX3" fmla="*/ 637534 w 936104"/>
                <a:gd name="connsiteY3" fmla="*/ 9202 h 511629"/>
                <a:gd name="connsiteX4" fmla="*/ 710776 w 936104"/>
                <a:gd name="connsiteY4" fmla="*/ 0 h 511629"/>
                <a:gd name="connsiteX5" fmla="*/ 708682 w 936104"/>
                <a:gd name="connsiteY5" fmla="*/ 133660 h 511629"/>
                <a:gd name="connsiteX6" fmla="*/ 936104 w 936104"/>
                <a:gd name="connsiteY6" fmla="*/ 259319 h 511629"/>
                <a:gd name="connsiteX7" fmla="*/ 825901 w 936104"/>
                <a:gd name="connsiteY7" fmla="*/ 259319 h 511629"/>
                <a:gd name="connsiteX8" fmla="*/ 825901 w 936104"/>
                <a:gd name="connsiteY8" fmla="*/ 511347 h 511629"/>
                <a:gd name="connsiteX9" fmla="*/ 523440 w 936104"/>
                <a:gd name="connsiteY9" fmla="*/ 511629 h 511629"/>
                <a:gd name="connsiteX10" fmla="*/ 471857 w 936104"/>
                <a:gd name="connsiteY10" fmla="*/ 294746 h 511629"/>
                <a:gd name="connsiteX11" fmla="*/ 412663 w 936104"/>
                <a:gd name="connsiteY11" fmla="*/ 509915 h 511629"/>
                <a:gd name="connsiteX12" fmla="*/ 110203 w 936104"/>
                <a:gd name="connsiteY12" fmla="*/ 511347 h 511629"/>
                <a:gd name="connsiteX13" fmla="*/ 110203 w 936104"/>
                <a:gd name="connsiteY13" fmla="*/ 259319 h 511629"/>
                <a:gd name="connsiteX14" fmla="*/ 0 w 936104"/>
                <a:gd name="connsiteY14" fmla="*/ 259319 h 511629"/>
                <a:gd name="connsiteX0" fmla="*/ 0 w 936104"/>
                <a:gd name="connsiteY0" fmla="*/ 259319 h 511629"/>
                <a:gd name="connsiteX1" fmla="*/ 468052 w 936104"/>
                <a:gd name="connsiteY1" fmla="*/ 7291 h 511629"/>
                <a:gd name="connsiteX2" fmla="*/ 638057 w 936104"/>
                <a:gd name="connsiteY2" fmla="*/ 96490 h 511629"/>
                <a:gd name="connsiteX3" fmla="*/ 637534 w 936104"/>
                <a:gd name="connsiteY3" fmla="*/ 9202 h 511629"/>
                <a:gd name="connsiteX4" fmla="*/ 710776 w 936104"/>
                <a:gd name="connsiteY4" fmla="*/ 0 h 511629"/>
                <a:gd name="connsiteX5" fmla="*/ 708682 w 936104"/>
                <a:gd name="connsiteY5" fmla="*/ 133660 h 511629"/>
                <a:gd name="connsiteX6" fmla="*/ 936104 w 936104"/>
                <a:gd name="connsiteY6" fmla="*/ 259319 h 511629"/>
                <a:gd name="connsiteX7" fmla="*/ 825901 w 936104"/>
                <a:gd name="connsiteY7" fmla="*/ 259319 h 511629"/>
                <a:gd name="connsiteX8" fmla="*/ 825901 w 936104"/>
                <a:gd name="connsiteY8" fmla="*/ 511347 h 511629"/>
                <a:gd name="connsiteX9" fmla="*/ 536970 w 936104"/>
                <a:gd name="connsiteY9" fmla="*/ 511629 h 511629"/>
                <a:gd name="connsiteX10" fmla="*/ 471857 w 936104"/>
                <a:gd name="connsiteY10" fmla="*/ 294746 h 511629"/>
                <a:gd name="connsiteX11" fmla="*/ 412663 w 936104"/>
                <a:gd name="connsiteY11" fmla="*/ 509915 h 511629"/>
                <a:gd name="connsiteX12" fmla="*/ 110203 w 936104"/>
                <a:gd name="connsiteY12" fmla="*/ 511347 h 511629"/>
                <a:gd name="connsiteX13" fmla="*/ 110203 w 936104"/>
                <a:gd name="connsiteY13" fmla="*/ 259319 h 511629"/>
                <a:gd name="connsiteX14" fmla="*/ 0 w 936104"/>
                <a:gd name="connsiteY14" fmla="*/ 259319 h 511629"/>
                <a:gd name="connsiteX0" fmla="*/ 0 w 936104"/>
                <a:gd name="connsiteY0" fmla="*/ 259319 h 511629"/>
                <a:gd name="connsiteX1" fmla="*/ 468052 w 936104"/>
                <a:gd name="connsiteY1" fmla="*/ 7291 h 511629"/>
                <a:gd name="connsiteX2" fmla="*/ 638057 w 936104"/>
                <a:gd name="connsiteY2" fmla="*/ 96490 h 511629"/>
                <a:gd name="connsiteX3" fmla="*/ 637534 w 936104"/>
                <a:gd name="connsiteY3" fmla="*/ 9202 h 511629"/>
                <a:gd name="connsiteX4" fmla="*/ 710776 w 936104"/>
                <a:gd name="connsiteY4" fmla="*/ 0 h 511629"/>
                <a:gd name="connsiteX5" fmla="*/ 708682 w 936104"/>
                <a:gd name="connsiteY5" fmla="*/ 133660 h 511629"/>
                <a:gd name="connsiteX6" fmla="*/ 936104 w 936104"/>
                <a:gd name="connsiteY6" fmla="*/ 259319 h 511629"/>
                <a:gd name="connsiteX7" fmla="*/ 825901 w 936104"/>
                <a:gd name="connsiteY7" fmla="*/ 259319 h 511629"/>
                <a:gd name="connsiteX8" fmla="*/ 825901 w 936104"/>
                <a:gd name="connsiteY8" fmla="*/ 511347 h 511629"/>
                <a:gd name="connsiteX9" fmla="*/ 536970 w 936104"/>
                <a:gd name="connsiteY9" fmla="*/ 511629 h 511629"/>
                <a:gd name="connsiteX10" fmla="*/ 512447 w 936104"/>
                <a:gd name="connsiteY10" fmla="*/ 305890 h 511629"/>
                <a:gd name="connsiteX11" fmla="*/ 471857 w 936104"/>
                <a:gd name="connsiteY11" fmla="*/ 294746 h 511629"/>
                <a:gd name="connsiteX12" fmla="*/ 412663 w 936104"/>
                <a:gd name="connsiteY12" fmla="*/ 509915 h 511629"/>
                <a:gd name="connsiteX13" fmla="*/ 110203 w 936104"/>
                <a:gd name="connsiteY13" fmla="*/ 511347 h 511629"/>
                <a:gd name="connsiteX14" fmla="*/ 110203 w 936104"/>
                <a:gd name="connsiteY14" fmla="*/ 259319 h 511629"/>
                <a:gd name="connsiteX15" fmla="*/ 0 w 936104"/>
                <a:gd name="connsiteY15" fmla="*/ 259319 h 511629"/>
                <a:gd name="connsiteX0" fmla="*/ 0 w 936104"/>
                <a:gd name="connsiteY0" fmla="*/ 259319 h 511629"/>
                <a:gd name="connsiteX1" fmla="*/ 468052 w 936104"/>
                <a:gd name="connsiteY1" fmla="*/ 7291 h 511629"/>
                <a:gd name="connsiteX2" fmla="*/ 638057 w 936104"/>
                <a:gd name="connsiteY2" fmla="*/ 96490 h 511629"/>
                <a:gd name="connsiteX3" fmla="*/ 637534 w 936104"/>
                <a:gd name="connsiteY3" fmla="*/ 9202 h 511629"/>
                <a:gd name="connsiteX4" fmla="*/ 710776 w 936104"/>
                <a:gd name="connsiteY4" fmla="*/ 0 h 511629"/>
                <a:gd name="connsiteX5" fmla="*/ 708682 w 936104"/>
                <a:gd name="connsiteY5" fmla="*/ 133660 h 511629"/>
                <a:gd name="connsiteX6" fmla="*/ 936104 w 936104"/>
                <a:gd name="connsiteY6" fmla="*/ 259319 h 511629"/>
                <a:gd name="connsiteX7" fmla="*/ 825901 w 936104"/>
                <a:gd name="connsiteY7" fmla="*/ 259319 h 511629"/>
                <a:gd name="connsiteX8" fmla="*/ 825901 w 936104"/>
                <a:gd name="connsiteY8" fmla="*/ 511347 h 511629"/>
                <a:gd name="connsiteX9" fmla="*/ 536970 w 936104"/>
                <a:gd name="connsiteY9" fmla="*/ 511629 h 511629"/>
                <a:gd name="connsiteX10" fmla="*/ 512447 w 936104"/>
                <a:gd name="connsiteY10" fmla="*/ 305890 h 511629"/>
                <a:gd name="connsiteX11" fmla="*/ 431267 w 936104"/>
                <a:gd name="connsiteY11" fmla="*/ 303318 h 511629"/>
                <a:gd name="connsiteX12" fmla="*/ 412663 w 936104"/>
                <a:gd name="connsiteY12" fmla="*/ 509915 h 511629"/>
                <a:gd name="connsiteX13" fmla="*/ 110203 w 936104"/>
                <a:gd name="connsiteY13" fmla="*/ 511347 h 511629"/>
                <a:gd name="connsiteX14" fmla="*/ 110203 w 936104"/>
                <a:gd name="connsiteY14" fmla="*/ 259319 h 511629"/>
                <a:gd name="connsiteX15" fmla="*/ 0 w 936104"/>
                <a:gd name="connsiteY15" fmla="*/ 259319 h 511629"/>
                <a:gd name="connsiteX0" fmla="*/ 0 w 936104"/>
                <a:gd name="connsiteY0" fmla="*/ 259319 h 511629"/>
                <a:gd name="connsiteX1" fmla="*/ 468052 w 936104"/>
                <a:gd name="connsiteY1" fmla="*/ 7291 h 511629"/>
                <a:gd name="connsiteX2" fmla="*/ 638057 w 936104"/>
                <a:gd name="connsiteY2" fmla="*/ 96490 h 511629"/>
                <a:gd name="connsiteX3" fmla="*/ 637534 w 936104"/>
                <a:gd name="connsiteY3" fmla="*/ 9202 h 511629"/>
                <a:gd name="connsiteX4" fmla="*/ 710776 w 936104"/>
                <a:gd name="connsiteY4" fmla="*/ 0 h 511629"/>
                <a:gd name="connsiteX5" fmla="*/ 708682 w 936104"/>
                <a:gd name="connsiteY5" fmla="*/ 133660 h 511629"/>
                <a:gd name="connsiteX6" fmla="*/ 936104 w 936104"/>
                <a:gd name="connsiteY6" fmla="*/ 259319 h 511629"/>
                <a:gd name="connsiteX7" fmla="*/ 825901 w 936104"/>
                <a:gd name="connsiteY7" fmla="*/ 259319 h 511629"/>
                <a:gd name="connsiteX8" fmla="*/ 825901 w 936104"/>
                <a:gd name="connsiteY8" fmla="*/ 511347 h 511629"/>
                <a:gd name="connsiteX9" fmla="*/ 536970 w 936104"/>
                <a:gd name="connsiteY9" fmla="*/ 511629 h 511629"/>
                <a:gd name="connsiteX10" fmla="*/ 512447 w 936104"/>
                <a:gd name="connsiteY10" fmla="*/ 305890 h 511629"/>
                <a:gd name="connsiteX11" fmla="*/ 431267 w 936104"/>
                <a:gd name="connsiteY11" fmla="*/ 303318 h 511629"/>
                <a:gd name="connsiteX12" fmla="*/ 412663 w 936104"/>
                <a:gd name="connsiteY12" fmla="*/ 509915 h 511629"/>
                <a:gd name="connsiteX13" fmla="*/ 110203 w 936104"/>
                <a:gd name="connsiteY13" fmla="*/ 511347 h 511629"/>
                <a:gd name="connsiteX14" fmla="*/ 110203 w 936104"/>
                <a:gd name="connsiteY14" fmla="*/ 259319 h 511629"/>
                <a:gd name="connsiteX15" fmla="*/ 0 w 936104"/>
                <a:gd name="connsiteY15" fmla="*/ 259319 h 511629"/>
                <a:gd name="connsiteX0" fmla="*/ 0 w 936104"/>
                <a:gd name="connsiteY0" fmla="*/ 259319 h 511629"/>
                <a:gd name="connsiteX1" fmla="*/ 468052 w 936104"/>
                <a:gd name="connsiteY1" fmla="*/ 7291 h 511629"/>
                <a:gd name="connsiteX2" fmla="*/ 638057 w 936104"/>
                <a:gd name="connsiteY2" fmla="*/ 96490 h 511629"/>
                <a:gd name="connsiteX3" fmla="*/ 637534 w 936104"/>
                <a:gd name="connsiteY3" fmla="*/ 9202 h 511629"/>
                <a:gd name="connsiteX4" fmla="*/ 710776 w 936104"/>
                <a:gd name="connsiteY4" fmla="*/ 0 h 511629"/>
                <a:gd name="connsiteX5" fmla="*/ 708682 w 936104"/>
                <a:gd name="connsiteY5" fmla="*/ 133660 h 511629"/>
                <a:gd name="connsiteX6" fmla="*/ 936104 w 936104"/>
                <a:gd name="connsiteY6" fmla="*/ 259319 h 511629"/>
                <a:gd name="connsiteX7" fmla="*/ 825901 w 936104"/>
                <a:gd name="connsiteY7" fmla="*/ 259319 h 511629"/>
                <a:gd name="connsiteX8" fmla="*/ 825901 w 936104"/>
                <a:gd name="connsiteY8" fmla="*/ 511347 h 511629"/>
                <a:gd name="connsiteX9" fmla="*/ 536970 w 936104"/>
                <a:gd name="connsiteY9" fmla="*/ 511629 h 511629"/>
                <a:gd name="connsiteX10" fmla="*/ 512447 w 936104"/>
                <a:gd name="connsiteY10" fmla="*/ 305890 h 511629"/>
                <a:gd name="connsiteX11" fmla="*/ 431267 w 936104"/>
                <a:gd name="connsiteY11" fmla="*/ 303318 h 511629"/>
                <a:gd name="connsiteX12" fmla="*/ 412663 w 936104"/>
                <a:gd name="connsiteY12" fmla="*/ 509915 h 511629"/>
                <a:gd name="connsiteX13" fmla="*/ 110203 w 936104"/>
                <a:gd name="connsiteY13" fmla="*/ 511347 h 511629"/>
                <a:gd name="connsiteX14" fmla="*/ 110203 w 936104"/>
                <a:gd name="connsiteY14" fmla="*/ 259319 h 511629"/>
                <a:gd name="connsiteX15" fmla="*/ 0 w 936104"/>
                <a:gd name="connsiteY15" fmla="*/ 259319 h 511629"/>
                <a:gd name="connsiteX0" fmla="*/ 0 w 936104"/>
                <a:gd name="connsiteY0" fmla="*/ 259319 h 511629"/>
                <a:gd name="connsiteX1" fmla="*/ 468052 w 936104"/>
                <a:gd name="connsiteY1" fmla="*/ 7291 h 511629"/>
                <a:gd name="connsiteX2" fmla="*/ 638057 w 936104"/>
                <a:gd name="connsiteY2" fmla="*/ 96490 h 511629"/>
                <a:gd name="connsiteX3" fmla="*/ 637534 w 936104"/>
                <a:gd name="connsiteY3" fmla="*/ 9202 h 511629"/>
                <a:gd name="connsiteX4" fmla="*/ 710776 w 936104"/>
                <a:gd name="connsiteY4" fmla="*/ 0 h 511629"/>
                <a:gd name="connsiteX5" fmla="*/ 708682 w 936104"/>
                <a:gd name="connsiteY5" fmla="*/ 133660 h 511629"/>
                <a:gd name="connsiteX6" fmla="*/ 936104 w 936104"/>
                <a:gd name="connsiteY6" fmla="*/ 259319 h 511629"/>
                <a:gd name="connsiteX7" fmla="*/ 825901 w 936104"/>
                <a:gd name="connsiteY7" fmla="*/ 259319 h 511629"/>
                <a:gd name="connsiteX8" fmla="*/ 825901 w 936104"/>
                <a:gd name="connsiteY8" fmla="*/ 511347 h 511629"/>
                <a:gd name="connsiteX9" fmla="*/ 536970 w 936104"/>
                <a:gd name="connsiteY9" fmla="*/ 511629 h 511629"/>
                <a:gd name="connsiteX10" fmla="*/ 534433 w 936104"/>
                <a:gd name="connsiteY10" fmla="*/ 321321 h 511629"/>
                <a:gd name="connsiteX11" fmla="*/ 431267 w 936104"/>
                <a:gd name="connsiteY11" fmla="*/ 303318 h 511629"/>
                <a:gd name="connsiteX12" fmla="*/ 412663 w 936104"/>
                <a:gd name="connsiteY12" fmla="*/ 509915 h 511629"/>
                <a:gd name="connsiteX13" fmla="*/ 110203 w 936104"/>
                <a:gd name="connsiteY13" fmla="*/ 511347 h 511629"/>
                <a:gd name="connsiteX14" fmla="*/ 110203 w 936104"/>
                <a:gd name="connsiteY14" fmla="*/ 259319 h 511629"/>
                <a:gd name="connsiteX15" fmla="*/ 0 w 936104"/>
                <a:gd name="connsiteY15" fmla="*/ 259319 h 511629"/>
                <a:gd name="connsiteX0" fmla="*/ 0 w 936104"/>
                <a:gd name="connsiteY0" fmla="*/ 259319 h 511629"/>
                <a:gd name="connsiteX1" fmla="*/ 468052 w 936104"/>
                <a:gd name="connsiteY1" fmla="*/ 7291 h 511629"/>
                <a:gd name="connsiteX2" fmla="*/ 638057 w 936104"/>
                <a:gd name="connsiteY2" fmla="*/ 96490 h 511629"/>
                <a:gd name="connsiteX3" fmla="*/ 637534 w 936104"/>
                <a:gd name="connsiteY3" fmla="*/ 9202 h 511629"/>
                <a:gd name="connsiteX4" fmla="*/ 710776 w 936104"/>
                <a:gd name="connsiteY4" fmla="*/ 0 h 511629"/>
                <a:gd name="connsiteX5" fmla="*/ 708682 w 936104"/>
                <a:gd name="connsiteY5" fmla="*/ 133660 h 511629"/>
                <a:gd name="connsiteX6" fmla="*/ 936104 w 936104"/>
                <a:gd name="connsiteY6" fmla="*/ 259319 h 511629"/>
                <a:gd name="connsiteX7" fmla="*/ 825901 w 936104"/>
                <a:gd name="connsiteY7" fmla="*/ 259319 h 511629"/>
                <a:gd name="connsiteX8" fmla="*/ 825901 w 936104"/>
                <a:gd name="connsiteY8" fmla="*/ 511347 h 511629"/>
                <a:gd name="connsiteX9" fmla="*/ 536970 w 936104"/>
                <a:gd name="connsiteY9" fmla="*/ 511629 h 511629"/>
                <a:gd name="connsiteX10" fmla="*/ 534433 w 936104"/>
                <a:gd name="connsiteY10" fmla="*/ 321321 h 511629"/>
                <a:gd name="connsiteX11" fmla="*/ 414355 w 936104"/>
                <a:gd name="connsiteY11" fmla="*/ 320463 h 511629"/>
                <a:gd name="connsiteX12" fmla="*/ 412663 w 936104"/>
                <a:gd name="connsiteY12" fmla="*/ 509915 h 511629"/>
                <a:gd name="connsiteX13" fmla="*/ 110203 w 936104"/>
                <a:gd name="connsiteY13" fmla="*/ 511347 h 511629"/>
                <a:gd name="connsiteX14" fmla="*/ 110203 w 936104"/>
                <a:gd name="connsiteY14" fmla="*/ 259319 h 511629"/>
                <a:gd name="connsiteX15" fmla="*/ 0 w 936104"/>
                <a:gd name="connsiteY15" fmla="*/ 259319 h 511629"/>
                <a:gd name="connsiteX0" fmla="*/ 0 w 936104"/>
                <a:gd name="connsiteY0" fmla="*/ 259319 h 511629"/>
                <a:gd name="connsiteX1" fmla="*/ 468052 w 936104"/>
                <a:gd name="connsiteY1" fmla="*/ 7291 h 511629"/>
                <a:gd name="connsiteX2" fmla="*/ 638057 w 936104"/>
                <a:gd name="connsiteY2" fmla="*/ 96490 h 511629"/>
                <a:gd name="connsiteX3" fmla="*/ 637534 w 936104"/>
                <a:gd name="connsiteY3" fmla="*/ 9202 h 511629"/>
                <a:gd name="connsiteX4" fmla="*/ 710776 w 936104"/>
                <a:gd name="connsiteY4" fmla="*/ 0 h 511629"/>
                <a:gd name="connsiteX5" fmla="*/ 708682 w 936104"/>
                <a:gd name="connsiteY5" fmla="*/ 133660 h 511629"/>
                <a:gd name="connsiteX6" fmla="*/ 936104 w 936104"/>
                <a:gd name="connsiteY6" fmla="*/ 259319 h 511629"/>
                <a:gd name="connsiteX7" fmla="*/ 825901 w 936104"/>
                <a:gd name="connsiteY7" fmla="*/ 259319 h 511629"/>
                <a:gd name="connsiteX8" fmla="*/ 825901 w 936104"/>
                <a:gd name="connsiteY8" fmla="*/ 511347 h 511629"/>
                <a:gd name="connsiteX9" fmla="*/ 536970 w 936104"/>
                <a:gd name="connsiteY9" fmla="*/ 511629 h 511629"/>
                <a:gd name="connsiteX10" fmla="*/ 534433 w 936104"/>
                <a:gd name="connsiteY10" fmla="*/ 321321 h 511629"/>
                <a:gd name="connsiteX11" fmla="*/ 414355 w 936104"/>
                <a:gd name="connsiteY11" fmla="*/ 320463 h 511629"/>
                <a:gd name="connsiteX12" fmla="*/ 412663 w 936104"/>
                <a:gd name="connsiteY12" fmla="*/ 509915 h 511629"/>
                <a:gd name="connsiteX13" fmla="*/ 110203 w 936104"/>
                <a:gd name="connsiteY13" fmla="*/ 511347 h 511629"/>
                <a:gd name="connsiteX14" fmla="*/ 110203 w 936104"/>
                <a:gd name="connsiteY14" fmla="*/ 259319 h 511629"/>
                <a:gd name="connsiteX15" fmla="*/ 0 w 936104"/>
                <a:gd name="connsiteY15" fmla="*/ 259319 h 511629"/>
                <a:gd name="connsiteX0" fmla="*/ 0 w 936104"/>
                <a:gd name="connsiteY0" fmla="*/ 259319 h 511629"/>
                <a:gd name="connsiteX1" fmla="*/ 468052 w 936104"/>
                <a:gd name="connsiteY1" fmla="*/ 7291 h 511629"/>
                <a:gd name="connsiteX2" fmla="*/ 638057 w 936104"/>
                <a:gd name="connsiteY2" fmla="*/ 96490 h 511629"/>
                <a:gd name="connsiteX3" fmla="*/ 637534 w 936104"/>
                <a:gd name="connsiteY3" fmla="*/ 9202 h 511629"/>
                <a:gd name="connsiteX4" fmla="*/ 710776 w 936104"/>
                <a:gd name="connsiteY4" fmla="*/ 0 h 511629"/>
                <a:gd name="connsiteX5" fmla="*/ 708682 w 936104"/>
                <a:gd name="connsiteY5" fmla="*/ 133660 h 511629"/>
                <a:gd name="connsiteX6" fmla="*/ 936104 w 936104"/>
                <a:gd name="connsiteY6" fmla="*/ 259319 h 511629"/>
                <a:gd name="connsiteX7" fmla="*/ 825901 w 936104"/>
                <a:gd name="connsiteY7" fmla="*/ 259319 h 511629"/>
                <a:gd name="connsiteX8" fmla="*/ 825901 w 936104"/>
                <a:gd name="connsiteY8" fmla="*/ 511347 h 511629"/>
                <a:gd name="connsiteX9" fmla="*/ 536970 w 936104"/>
                <a:gd name="connsiteY9" fmla="*/ 511629 h 511629"/>
                <a:gd name="connsiteX10" fmla="*/ 534433 w 936104"/>
                <a:gd name="connsiteY10" fmla="*/ 321321 h 511629"/>
                <a:gd name="connsiteX11" fmla="*/ 414355 w 936104"/>
                <a:gd name="connsiteY11" fmla="*/ 320463 h 511629"/>
                <a:gd name="connsiteX12" fmla="*/ 412663 w 936104"/>
                <a:gd name="connsiteY12" fmla="*/ 509915 h 511629"/>
                <a:gd name="connsiteX13" fmla="*/ 110203 w 936104"/>
                <a:gd name="connsiteY13" fmla="*/ 511347 h 511629"/>
                <a:gd name="connsiteX14" fmla="*/ 110203 w 936104"/>
                <a:gd name="connsiteY14" fmla="*/ 259319 h 511629"/>
                <a:gd name="connsiteX15" fmla="*/ 0 w 936104"/>
                <a:gd name="connsiteY15" fmla="*/ 259319 h 511629"/>
                <a:gd name="connsiteX0" fmla="*/ 0 w 936104"/>
                <a:gd name="connsiteY0" fmla="*/ 259319 h 511629"/>
                <a:gd name="connsiteX1" fmla="*/ 468052 w 936104"/>
                <a:gd name="connsiteY1" fmla="*/ 7291 h 511629"/>
                <a:gd name="connsiteX2" fmla="*/ 638057 w 936104"/>
                <a:gd name="connsiteY2" fmla="*/ 96490 h 511629"/>
                <a:gd name="connsiteX3" fmla="*/ 637534 w 936104"/>
                <a:gd name="connsiteY3" fmla="*/ 9202 h 511629"/>
                <a:gd name="connsiteX4" fmla="*/ 710776 w 936104"/>
                <a:gd name="connsiteY4" fmla="*/ 0 h 511629"/>
                <a:gd name="connsiteX5" fmla="*/ 708682 w 936104"/>
                <a:gd name="connsiteY5" fmla="*/ 133660 h 511629"/>
                <a:gd name="connsiteX6" fmla="*/ 936104 w 936104"/>
                <a:gd name="connsiteY6" fmla="*/ 259319 h 511629"/>
                <a:gd name="connsiteX7" fmla="*/ 825901 w 936104"/>
                <a:gd name="connsiteY7" fmla="*/ 259319 h 511629"/>
                <a:gd name="connsiteX8" fmla="*/ 825901 w 936104"/>
                <a:gd name="connsiteY8" fmla="*/ 511347 h 511629"/>
                <a:gd name="connsiteX9" fmla="*/ 536970 w 936104"/>
                <a:gd name="connsiteY9" fmla="*/ 511629 h 511629"/>
                <a:gd name="connsiteX10" fmla="*/ 534433 w 936104"/>
                <a:gd name="connsiteY10" fmla="*/ 321321 h 511629"/>
                <a:gd name="connsiteX11" fmla="*/ 414355 w 936104"/>
                <a:gd name="connsiteY11" fmla="*/ 320463 h 511629"/>
                <a:gd name="connsiteX12" fmla="*/ 412663 w 936104"/>
                <a:gd name="connsiteY12" fmla="*/ 509915 h 511629"/>
                <a:gd name="connsiteX13" fmla="*/ 110203 w 936104"/>
                <a:gd name="connsiteY13" fmla="*/ 511347 h 511629"/>
                <a:gd name="connsiteX14" fmla="*/ 110203 w 936104"/>
                <a:gd name="connsiteY14" fmla="*/ 259319 h 511629"/>
                <a:gd name="connsiteX15" fmla="*/ 0 w 936104"/>
                <a:gd name="connsiteY15" fmla="*/ 259319 h 511629"/>
                <a:gd name="connsiteX0" fmla="*/ 0 w 936104"/>
                <a:gd name="connsiteY0" fmla="*/ 259319 h 511629"/>
                <a:gd name="connsiteX1" fmla="*/ 468052 w 936104"/>
                <a:gd name="connsiteY1" fmla="*/ 7291 h 511629"/>
                <a:gd name="connsiteX2" fmla="*/ 638057 w 936104"/>
                <a:gd name="connsiteY2" fmla="*/ 96490 h 511629"/>
                <a:gd name="connsiteX3" fmla="*/ 637534 w 936104"/>
                <a:gd name="connsiteY3" fmla="*/ 9202 h 511629"/>
                <a:gd name="connsiteX4" fmla="*/ 710776 w 936104"/>
                <a:gd name="connsiteY4" fmla="*/ 0 h 511629"/>
                <a:gd name="connsiteX5" fmla="*/ 708682 w 936104"/>
                <a:gd name="connsiteY5" fmla="*/ 133660 h 511629"/>
                <a:gd name="connsiteX6" fmla="*/ 936104 w 936104"/>
                <a:gd name="connsiteY6" fmla="*/ 259319 h 511629"/>
                <a:gd name="connsiteX7" fmla="*/ 825901 w 936104"/>
                <a:gd name="connsiteY7" fmla="*/ 259319 h 511629"/>
                <a:gd name="connsiteX8" fmla="*/ 825901 w 936104"/>
                <a:gd name="connsiteY8" fmla="*/ 511347 h 511629"/>
                <a:gd name="connsiteX9" fmla="*/ 536970 w 936104"/>
                <a:gd name="connsiteY9" fmla="*/ 511629 h 511629"/>
                <a:gd name="connsiteX10" fmla="*/ 534433 w 936104"/>
                <a:gd name="connsiteY10" fmla="*/ 321321 h 511629"/>
                <a:gd name="connsiteX11" fmla="*/ 414355 w 936104"/>
                <a:gd name="connsiteY11" fmla="*/ 320463 h 511629"/>
                <a:gd name="connsiteX12" fmla="*/ 412663 w 936104"/>
                <a:gd name="connsiteY12" fmla="*/ 509915 h 511629"/>
                <a:gd name="connsiteX13" fmla="*/ 110203 w 936104"/>
                <a:gd name="connsiteY13" fmla="*/ 511347 h 511629"/>
                <a:gd name="connsiteX14" fmla="*/ 110203 w 936104"/>
                <a:gd name="connsiteY14" fmla="*/ 259319 h 511629"/>
                <a:gd name="connsiteX15" fmla="*/ 0 w 936104"/>
                <a:gd name="connsiteY15" fmla="*/ 259319 h 511629"/>
                <a:gd name="connsiteX0" fmla="*/ 0 w 936104"/>
                <a:gd name="connsiteY0" fmla="*/ 259319 h 511629"/>
                <a:gd name="connsiteX1" fmla="*/ 468052 w 936104"/>
                <a:gd name="connsiteY1" fmla="*/ 7291 h 511629"/>
                <a:gd name="connsiteX2" fmla="*/ 638057 w 936104"/>
                <a:gd name="connsiteY2" fmla="*/ 96490 h 511629"/>
                <a:gd name="connsiteX3" fmla="*/ 637534 w 936104"/>
                <a:gd name="connsiteY3" fmla="*/ 9202 h 511629"/>
                <a:gd name="connsiteX4" fmla="*/ 710776 w 936104"/>
                <a:gd name="connsiteY4" fmla="*/ 0 h 511629"/>
                <a:gd name="connsiteX5" fmla="*/ 708682 w 936104"/>
                <a:gd name="connsiteY5" fmla="*/ 133660 h 511629"/>
                <a:gd name="connsiteX6" fmla="*/ 936104 w 936104"/>
                <a:gd name="connsiteY6" fmla="*/ 259319 h 511629"/>
                <a:gd name="connsiteX7" fmla="*/ 825901 w 936104"/>
                <a:gd name="connsiteY7" fmla="*/ 259319 h 511629"/>
                <a:gd name="connsiteX8" fmla="*/ 825901 w 936104"/>
                <a:gd name="connsiteY8" fmla="*/ 511347 h 511629"/>
                <a:gd name="connsiteX9" fmla="*/ 536970 w 936104"/>
                <a:gd name="connsiteY9" fmla="*/ 511629 h 511629"/>
                <a:gd name="connsiteX10" fmla="*/ 534433 w 936104"/>
                <a:gd name="connsiteY10" fmla="*/ 321321 h 511629"/>
                <a:gd name="connsiteX11" fmla="*/ 414355 w 936104"/>
                <a:gd name="connsiteY11" fmla="*/ 320463 h 511629"/>
                <a:gd name="connsiteX12" fmla="*/ 412663 w 936104"/>
                <a:gd name="connsiteY12" fmla="*/ 509915 h 511629"/>
                <a:gd name="connsiteX13" fmla="*/ 110203 w 936104"/>
                <a:gd name="connsiteY13" fmla="*/ 511347 h 511629"/>
                <a:gd name="connsiteX14" fmla="*/ 110203 w 936104"/>
                <a:gd name="connsiteY14" fmla="*/ 259319 h 511629"/>
                <a:gd name="connsiteX15" fmla="*/ 0 w 936104"/>
                <a:gd name="connsiteY15" fmla="*/ 259319 h 511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36104" h="511629">
                  <a:moveTo>
                    <a:pt x="0" y="259319"/>
                  </a:moveTo>
                  <a:lnTo>
                    <a:pt x="468052" y="7291"/>
                  </a:lnTo>
                  <a:lnTo>
                    <a:pt x="638057" y="96490"/>
                  </a:lnTo>
                  <a:cubicBezTo>
                    <a:pt x="637883" y="67394"/>
                    <a:pt x="637708" y="38298"/>
                    <a:pt x="637534" y="9202"/>
                  </a:cubicBezTo>
                  <a:lnTo>
                    <a:pt x="710776" y="0"/>
                  </a:lnTo>
                  <a:cubicBezTo>
                    <a:pt x="710739" y="43437"/>
                    <a:pt x="708719" y="90223"/>
                    <a:pt x="708682" y="133660"/>
                  </a:cubicBezTo>
                  <a:lnTo>
                    <a:pt x="936104" y="259319"/>
                  </a:lnTo>
                  <a:lnTo>
                    <a:pt x="825901" y="259319"/>
                  </a:lnTo>
                  <a:lnTo>
                    <a:pt x="825901" y="511347"/>
                  </a:lnTo>
                  <a:lnTo>
                    <a:pt x="536970" y="511629"/>
                  </a:lnTo>
                  <a:cubicBezTo>
                    <a:pt x="536124" y="448193"/>
                    <a:pt x="535279" y="384757"/>
                    <a:pt x="534433" y="321321"/>
                  </a:cubicBezTo>
                  <a:cubicBezTo>
                    <a:pt x="533729" y="242027"/>
                    <a:pt x="414920" y="246169"/>
                    <a:pt x="414355" y="320463"/>
                  </a:cubicBezTo>
                  <a:lnTo>
                    <a:pt x="412663" y="509915"/>
                  </a:lnTo>
                  <a:lnTo>
                    <a:pt x="110203" y="511347"/>
                  </a:lnTo>
                  <a:lnTo>
                    <a:pt x="110203" y="259319"/>
                  </a:lnTo>
                  <a:lnTo>
                    <a:pt x="0" y="259319"/>
                  </a:lnTo>
                  <a:close/>
                </a:path>
              </a:pathLst>
            </a:custGeom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94" name="Group 37"/>
            <p:cNvGrpSpPr/>
            <p:nvPr/>
          </p:nvGrpSpPr>
          <p:grpSpPr bwMode="gray">
            <a:xfrm>
              <a:off x="5902634" y="1066586"/>
              <a:ext cx="913800" cy="797947"/>
              <a:chOff x="6477000" y="914400"/>
              <a:chExt cx="838200" cy="758558"/>
            </a:xfrm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grpSpPr>
          <p:sp useBgFill="1">
            <p:nvSpPr>
              <p:cNvPr id="449" name="Frame 448"/>
              <p:cNvSpPr/>
              <p:nvPr/>
            </p:nvSpPr>
            <p:spPr bwMode="gray">
              <a:xfrm>
                <a:off x="6477000" y="914400"/>
                <a:ext cx="838200" cy="457200"/>
              </a:xfrm>
              <a:prstGeom prst="frame">
                <a:avLst>
                  <a:gd name="adj1" fmla="val 19559"/>
                </a:avLst>
              </a:prstGeom>
              <a:ln>
                <a:noFill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 useBgFill="1">
            <p:nvSpPr>
              <p:cNvPr id="450" name="Pie 449"/>
              <p:cNvSpPr/>
              <p:nvPr/>
            </p:nvSpPr>
            <p:spPr bwMode="gray">
              <a:xfrm flipV="1">
                <a:off x="6748770" y="1368158"/>
                <a:ext cx="304800" cy="304800"/>
              </a:xfrm>
              <a:prstGeom prst="pie">
                <a:avLst>
                  <a:gd name="adj1" fmla="val 0"/>
                  <a:gd name="adj2" fmla="val 10813367"/>
                </a:avLst>
              </a:prstGeom>
              <a:ln>
                <a:noFill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 useBgFill="1">
          <p:nvSpPr>
            <p:cNvPr id="295" name="Freeform 294"/>
            <p:cNvSpPr/>
            <p:nvPr/>
          </p:nvSpPr>
          <p:spPr bwMode="gray">
            <a:xfrm>
              <a:off x="1688235" y="725052"/>
              <a:ext cx="987437" cy="663000"/>
            </a:xfrm>
            <a:custGeom>
              <a:avLst/>
              <a:gdLst>
                <a:gd name="connsiteX0" fmla="*/ 290456 w 1204856"/>
                <a:gd name="connsiteY0" fmla="*/ 634701 h 677731"/>
                <a:gd name="connsiteX1" fmla="*/ 1204856 w 1204856"/>
                <a:gd name="connsiteY1" fmla="*/ 634701 h 677731"/>
                <a:gd name="connsiteX2" fmla="*/ 1054249 w 1204856"/>
                <a:gd name="connsiteY2" fmla="*/ 236668 h 677731"/>
                <a:gd name="connsiteX3" fmla="*/ 462579 w 1204856"/>
                <a:gd name="connsiteY3" fmla="*/ 0 h 677731"/>
                <a:gd name="connsiteX4" fmla="*/ 258183 w 1204856"/>
                <a:gd name="connsiteY4" fmla="*/ 204395 h 677731"/>
                <a:gd name="connsiteX5" fmla="*/ 53788 w 1204856"/>
                <a:gd name="connsiteY5" fmla="*/ 408790 h 677731"/>
                <a:gd name="connsiteX6" fmla="*/ 0 w 1204856"/>
                <a:gd name="connsiteY6" fmla="*/ 677731 h 677731"/>
                <a:gd name="connsiteX7" fmla="*/ 290456 w 1204856"/>
                <a:gd name="connsiteY7" fmla="*/ 634701 h 677731"/>
                <a:gd name="connsiteX0" fmla="*/ 290456 w 1204856"/>
                <a:gd name="connsiteY0" fmla="*/ 832996 h 876026"/>
                <a:gd name="connsiteX1" fmla="*/ 1204856 w 1204856"/>
                <a:gd name="connsiteY1" fmla="*/ 832996 h 876026"/>
                <a:gd name="connsiteX2" fmla="*/ 1054249 w 1204856"/>
                <a:gd name="connsiteY2" fmla="*/ 434963 h 876026"/>
                <a:gd name="connsiteX3" fmla="*/ 462579 w 1204856"/>
                <a:gd name="connsiteY3" fmla="*/ 198295 h 876026"/>
                <a:gd name="connsiteX4" fmla="*/ 258183 w 1204856"/>
                <a:gd name="connsiteY4" fmla="*/ 402690 h 876026"/>
                <a:gd name="connsiteX5" fmla="*/ 53788 w 1204856"/>
                <a:gd name="connsiteY5" fmla="*/ 607085 h 876026"/>
                <a:gd name="connsiteX6" fmla="*/ 0 w 1204856"/>
                <a:gd name="connsiteY6" fmla="*/ 876026 h 876026"/>
                <a:gd name="connsiteX7" fmla="*/ 290456 w 1204856"/>
                <a:gd name="connsiteY7" fmla="*/ 832996 h 876026"/>
                <a:gd name="connsiteX0" fmla="*/ 290456 w 1204856"/>
                <a:gd name="connsiteY0" fmla="*/ 832996 h 876026"/>
                <a:gd name="connsiteX1" fmla="*/ 1204856 w 1204856"/>
                <a:gd name="connsiteY1" fmla="*/ 832996 h 876026"/>
                <a:gd name="connsiteX2" fmla="*/ 1054249 w 1204856"/>
                <a:gd name="connsiteY2" fmla="*/ 434963 h 876026"/>
                <a:gd name="connsiteX3" fmla="*/ 462579 w 1204856"/>
                <a:gd name="connsiteY3" fmla="*/ 198295 h 876026"/>
                <a:gd name="connsiteX4" fmla="*/ 258183 w 1204856"/>
                <a:gd name="connsiteY4" fmla="*/ 402690 h 876026"/>
                <a:gd name="connsiteX5" fmla="*/ 53788 w 1204856"/>
                <a:gd name="connsiteY5" fmla="*/ 607085 h 876026"/>
                <a:gd name="connsiteX6" fmla="*/ 0 w 1204856"/>
                <a:gd name="connsiteY6" fmla="*/ 876026 h 876026"/>
                <a:gd name="connsiteX7" fmla="*/ 290456 w 1204856"/>
                <a:gd name="connsiteY7" fmla="*/ 832996 h 876026"/>
                <a:gd name="connsiteX0" fmla="*/ 290456 w 1242532"/>
                <a:gd name="connsiteY0" fmla="*/ 832996 h 876026"/>
                <a:gd name="connsiteX1" fmla="*/ 1204856 w 1242532"/>
                <a:gd name="connsiteY1" fmla="*/ 832996 h 876026"/>
                <a:gd name="connsiteX2" fmla="*/ 1054249 w 1242532"/>
                <a:gd name="connsiteY2" fmla="*/ 434963 h 876026"/>
                <a:gd name="connsiteX3" fmla="*/ 462579 w 1242532"/>
                <a:gd name="connsiteY3" fmla="*/ 198295 h 876026"/>
                <a:gd name="connsiteX4" fmla="*/ 258183 w 1242532"/>
                <a:gd name="connsiteY4" fmla="*/ 402690 h 876026"/>
                <a:gd name="connsiteX5" fmla="*/ 53788 w 1242532"/>
                <a:gd name="connsiteY5" fmla="*/ 607085 h 876026"/>
                <a:gd name="connsiteX6" fmla="*/ 0 w 1242532"/>
                <a:gd name="connsiteY6" fmla="*/ 876026 h 876026"/>
                <a:gd name="connsiteX7" fmla="*/ 290456 w 1242532"/>
                <a:gd name="connsiteY7" fmla="*/ 832996 h 876026"/>
                <a:gd name="connsiteX0" fmla="*/ 290456 w 1286598"/>
                <a:gd name="connsiteY0" fmla="*/ 832996 h 876026"/>
                <a:gd name="connsiteX1" fmla="*/ 1204856 w 1286598"/>
                <a:gd name="connsiteY1" fmla="*/ 832996 h 876026"/>
                <a:gd name="connsiteX2" fmla="*/ 1054249 w 1286598"/>
                <a:gd name="connsiteY2" fmla="*/ 434963 h 876026"/>
                <a:gd name="connsiteX3" fmla="*/ 462579 w 1286598"/>
                <a:gd name="connsiteY3" fmla="*/ 198295 h 876026"/>
                <a:gd name="connsiteX4" fmla="*/ 258183 w 1286598"/>
                <a:gd name="connsiteY4" fmla="*/ 402690 h 876026"/>
                <a:gd name="connsiteX5" fmla="*/ 53788 w 1286598"/>
                <a:gd name="connsiteY5" fmla="*/ 607085 h 876026"/>
                <a:gd name="connsiteX6" fmla="*/ 0 w 1286598"/>
                <a:gd name="connsiteY6" fmla="*/ 876026 h 876026"/>
                <a:gd name="connsiteX7" fmla="*/ 290456 w 1286598"/>
                <a:gd name="connsiteY7" fmla="*/ 832996 h 876026"/>
                <a:gd name="connsiteX0" fmla="*/ 290456 w 1286598"/>
                <a:gd name="connsiteY0" fmla="*/ 832996 h 876026"/>
                <a:gd name="connsiteX1" fmla="*/ 1204856 w 1286598"/>
                <a:gd name="connsiteY1" fmla="*/ 832996 h 876026"/>
                <a:gd name="connsiteX2" fmla="*/ 1054249 w 1286598"/>
                <a:gd name="connsiteY2" fmla="*/ 434963 h 876026"/>
                <a:gd name="connsiteX3" fmla="*/ 462579 w 1286598"/>
                <a:gd name="connsiteY3" fmla="*/ 198295 h 876026"/>
                <a:gd name="connsiteX4" fmla="*/ 258183 w 1286598"/>
                <a:gd name="connsiteY4" fmla="*/ 402690 h 876026"/>
                <a:gd name="connsiteX5" fmla="*/ 53788 w 1286598"/>
                <a:gd name="connsiteY5" fmla="*/ 607085 h 876026"/>
                <a:gd name="connsiteX6" fmla="*/ 0 w 1286598"/>
                <a:gd name="connsiteY6" fmla="*/ 876026 h 876026"/>
                <a:gd name="connsiteX7" fmla="*/ 290456 w 1286598"/>
                <a:gd name="connsiteY7" fmla="*/ 832996 h 876026"/>
                <a:gd name="connsiteX0" fmla="*/ 290456 w 1286598"/>
                <a:gd name="connsiteY0" fmla="*/ 832996 h 876026"/>
                <a:gd name="connsiteX1" fmla="*/ 1204856 w 1286598"/>
                <a:gd name="connsiteY1" fmla="*/ 832996 h 876026"/>
                <a:gd name="connsiteX2" fmla="*/ 1054249 w 1286598"/>
                <a:gd name="connsiteY2" fmla="*/ 434963 h 876026"/>
                <a:gd name="connsiteX3" fmla="*/ 462579 w 1286598"/>
                <a:gd name="connsiteY3" fmla="*/ 198295 h 876026"/>
                <a:gd name="connsiteX4" fmla="*/ 258183 w 1286598"/>
                <a:gd name="connsiteY4" fmla="*/ 402690 h 876026"/>
                <a:gd name="connsiteX5" fmla="*/ 53788 w 1286598"/>
                <a:gd name="connsiteY5" fmla="*/ 607085 h 876026"/>
                <a:gd name="connsiteX6" fmla="*/ 0 w 1286598"/>
                <a:gd name="connsiteY6" fmla="*/ 876026 h 876026"/>
                <a:gd name="connsiteX7" fmla="*/ 290456 w 1286598"/>
                <a:gd name="connsiteY7" fmla="*/ 832996 h 876026"/>
                <a:gd name="connsiteX0" fmla="*/ 264374 w 1260516"/>
                <a:gd name="connsiteY0" fmla="*/ 832996 h 833068"/>
                <a:gd name="connsiteX1" fmla="*/ 1178774 w 1260516"/>
                <a:gd name="connsiteY1" fmla="*/ 832996 h 833068"/>
                <a:gd name="connsiteX2" fmla="*/ 1028167 w 1260516"/>
                <a:gd name="connsiteY2" fmla="*/ 434963 h 833068"/>
                <a:gd name="connsiteX3" fmla="*/ 436497 w 1260516"/>
                <a:gd name="connsiteY3" fmla="*/ 198295 h 833068"/>
                <a:gd name="connsiteX4" fmla="*/ 232101 w 1260516"/>
                <a:gd name="connsiteY4" fmla="*/ 402690 h 833068"/>
                <a:gd name="connsiteX5" fmla="*/ 27706 w 1260516"/>
                <a:gd name="connsiteY5" fmla="*/ 607085 h 833068"/>
                <a:gd name="connsiteX6" fmla="*/ 0 w 1260516"/>
                <a:gd name="connsiteY6" fmla="*/ 833068 h 833068"/>
                <a:gd name="connsiteX7" fmla="*/ 264374 w 1260516"/>
                <a:gd name="connsiteY7" fmla="*/ 832996 h 833068"/>
                <a:gd name="connsiteX0" fmla="*/ 236668 w 1232810"/>
                <a:gd name="connsiteY0" fmla="*/ 832996 h 832996"/>
                <a:gd name="connsiteX1" fmla="*/ 1151068 w 1232810"/>
                <a:gd name="connsiteY1" fmla="*/ 832996 h 832996"/>
                <a:gd name="connsiteX2" fmla="*/ 1000461 w 1232810"/>
                <a:gd name="connsiteY2" fmla="*/ 434963 h 832996"/>
                <a:gd name="connsiteX3" fmla="*/ 408791 w 1232810"/>
                <a:gd name="connsiteY3" fmla="*/ 198295 h 832996"/>
                <a:gd name="connsiteX4" fmla="*/ 204395 w 1232810"/>
                <a:gd name="connsiteY4" fmla="*/ 402690 h 832996"/>
                <a:gd name="connsiteX5" fmla="*/ 0 w 1232810"/>
                <a:gd name="connsiteY5" fmla="*/ 607085 h 832996"/>
                <a:gd name="connsiteX6" fmla="*/ 236668 w 1232810"/>
                <a:gd name="connsiteY6" fmla="*/ 832996 h 832996"/>
                <a:gd name="connsiteX0" fmla="*/ 244207 w 1240349"/>
                <a:gd name="connsiteY0" fmla="*/ 832996 h 832996"/>
                <a:gd name="connsiteX1" fmla="*/ 1158607 w 1240349"/>
                <a:gd name="connsiteY1" fmla="*/ 832996 h 832996"/>
                <a:gd name="connsiteX2" fmla="*/ 1008000 w 1240349"/>
                <a:gd name="connsiteY2" fmla="*/ 434963 h 832996"/>
                <a:gd name="connsiteX3" fmla="*/ 416330 w 1240349"/>
                <a:gd name="connsiteY3" fmla="*/ 198295 h 832996"/>
                <a:gd name="connsiteX4" fmla="*/ 211934 w 1240349"/>
                <a:gd name="connsiteY4" fmla="*/ 402690 h 832996"/>
                <a:gd name="connsiteX5" fmla="*/ 7539 w 1240349"/>
                <a:gd name="connsiteY5" fmla="*/ 607085 h 832996"/>
                <a:gd name="connsiteX6" fmla="*/ 244207 w 1240349"/>
                <a:gd name="connsiteY6" fmla="*/ 832996 h 832996"/>
                <a:gd name="connsiteX0" fmla="*/ 244207 w 1240349"/>
                <a:gd name="connsiteY0" fmla="*/ 832996 h 832996"/>
                <a:gd name="connsiteX1" fmla="*/ 1158607 w 1240349"/>
                <a:gd name="connsiteY1" fmla="*/ 832996 h 832996"/>
                <a:gd name="connsiteX2" fmla="*/ 1008000 w 1240349"/>
                <a:gd name="connsiteY2" fmla="*/ 434963 h 832996"/>
                <a:gd name="connsiteX3" fmla="*/ 416330 w 1240349"/>
                <a:gd name="connsiteY3" fmla="*/ 198295 h 832996"/>
                <a:gd name="connsiteX4" fmla="*/ 211934 w 1240349"/>
                <a:gd name="connsiteY4" fmla="*/ 402690 h 832996"/>
                <a:gd name="connsiteX5" fmla="*/ 7539 w 1240349"/>
                <a:gd name="connsiteY5" fmla="*/ 607085 h 832996"/>
                <a:gd name="connsiteX6" fmla="*/ 244207 w 1240349"/>
                <a:gd name="connsiteY6" fmla="*/ 832996 h 832996"/>
                <a:gd name="connsiteX0" fmla="*/ 244207 w 1240349"/>
                <a:gd name="connsiteY0" fmla="*/ 832996 h 832996"/>
                <a:gd name="connsiteX1" fmla="*/ 1158607 w 1240349"/>
                <a:gd name="connsiteY1" fmla="*/ 832996 h 832996"/>
                <a:gd name="connsiteX2" fmla="*/ 1008000 w 1240349"/>
                <a:gd name="connsiteY2" fmla="*/ 434963 h 832996"/>
                <a:gd name="connsiteX3" fmla="*/ 416330 w 1240349"/>
                <a:gd name="connsiteY3" fmla="*/ 198295 h 832996"/>
                <a:gd name="connsiteX4" fmla="*/ 211934 w 1240349"/>
                <a:gd name="connsiteY4" fmla="*/ 402690 h 832996"/>
                <a:gd name="connsiteX5" fmla="*/ 7539 w 1240349"/>
                <a:gd name="connsiteY5" fmla="*/ 607085 h 832996"/>
                <a:gd name="connsiteX6" fmla="*/ 244207 w 1240349"/>
                <a:gd name="connsiteY6" fmla="*/ 832996 h 832996"/>
                <a:gd name="connsiteX0" fmla="*/ 217614 w 1213756"/>
                <a:gd name="connsiteY0" fmla="*/ 832996 h 832996"/>
                <a:gd name="connsiteX1" fmla="*/ 1132014 w 1213756"/>
                <a:gd name="connsiteY1" fmla="*/ 832996 h 832996"/>
                <a:gd name="connsiteX2" fmla="*/ 981407 w 1213756"/>
                <a:gd name="connsiteY2" fmla="*/ 434963 h 832996"/>
                <a:gd name="connsiteX3" fmla="*/ 389737 w 1213756"/>
                <a:gd name="connsiteY3" fmla="*/ 198295 h 832996"/>
                <a:gd name="connsiteX4" fmla="*/ 185341 w 1213756"/>
                <a:gd name="connsiteY4" fmla="*/ 402690 h 832996"/>
                <a:gd name="connsiteX5" fmla="*/ 7539 w 1213756"/>
                <a:gd name="connsiteY5" fmla="*/ 599414 h 832996"/>
                <a:gd name="connsiteX6" fmla="*/ 217614 w 1213756"/>
                <a:gd name="connsiteY6" fmla="*/ 832996 h 832996"/>
                <a:gd name="connsiteX0" fmla="*/ 238070 w 1234212"/>
                <a:gd name="connsiteY0" fmla="*/ 832996 h 832996"/>
                <a:gd name="connsiteX1" fmla="*/ 1152470 w 1234212"/>
                <a:gd name="connsiteY1" fmla="*/ 832996 h 832996"/>
                <a:gd name="connsiteX2" fmla="*/ 1001863 w 1234212"/>
                <a:gd name="connsiteY2" fmla="*/ 434963 h 832996"/>
                <a:gd name="connsiteX3" fmla="*/ 410193 w 1234212"/>
                <a:gd name="connsiteY3" fmla="*/ 198295 h 832996"/>
                <a:gd name="connsiteX4" fmla="*/ 205797 w 1234212"/>
                <a:gd name="connsiteY4" fmla="*/ 402690 h 832996"/>
                <a:gd name="connsiteX5" fmla="*/ 27995 w 1234212"/>
                <a:gd name="connsiteY5" fmla="*/ 599414 h 832996"/>
                <a:gd name="connsiteX6" fmla="*/ 238070 w 1234212"/>
                <a:gd name="connsiteY6" fmla="*/ 832996 h 832996"/>
                <a:gd name="connsiteX0" fmla="*/ 222216 w 1218358"/>
                <a:gd name="connsiteY0" fmla="*/ 832996 h 832996"/>
                <a:gd name="connsiteX1" fmla="*/ 1136616 w 1218358"/>
                <a:gd name="connsiteY1" fmla="*/ 832996 h 832996"/>
                <a:gd name="connsiteX2" fmla="*/ 986009 w 1218358"/>
                <a:gd name="connsiteY2" fmla="*/ 434963 h 832996"/>
                <a:gd name="connsiteX3" fmla="*/ 394339 w 1218358"/>
                <a:gd name="connsiteY3" fmla="*/ 198295 h 832996"/>
                <a:gd name="connsiteX4" fmla="*/ 189943 w 1218358"/>
                <a:gd name="connsiteY4" fmla="*/ 402690 h 832996"/>
                <a:gd name="connsiteX5" fmla="*/ 12141 w 1218358"/>
                <a:gd name="connsiteY5" fmla="*/ 599414 h 832996"/>
                <a:gd name="connsiteX6" fmla="*/ 222216 w 1218358"/>
                <a:gd name="connsiteY6" fmla="*/ 832996 h 832996"/>
                <a:gd name="connsiteX0" fmla="*/ 222216 w 1218358"/>
                <a:gd name="connsiteY0" fmla="*/ 791572 h 791572"/>
                <a:gd name="connsiteX1" fmla="*/ 1136616 w 1218358"/>
                <a:gd name="connsiteY1" fmla="*/ 791572 h 791572"/>
                <a:gd name="connsiteX2" fmla="*/ 986009 w 1218358"/>
                <a:gd name="connsiteY2" fmla="*/ 393539 h 791572"/>
                <a:gd name="connsiteX3" fmla="*/ 411216 w 1218358"/>
                <a:gd name="connsiteY3" fmla="*/ 198295 h 791572"/>
                <a:gd name="connsiteX4" fmla="*/ 189943 w 1218358"/>
                <a:gd name="connsiteY4" fmla="*/ 361266 h 791572"/>
                <a:gd name="connsiteX5" fmla="*/ 12141 w 1218358"/>
                <a:gd name="connsiteY5" fmla="*/ 557990 h 791572"/>
                <a:gd name="connsiteX6" fmla="*/ 222216 w 1218358"/>
                <a:gd name="connsiteY6" fmla="*/ 791572 h 791572"/>
                <a:gd name="connsiteX0" fmla="*/ 222216 w 1218358"/>
                <a:gd name="connsiteY0" fmla="*/ 858567 h 858567"/>
                <a:gd name="connsiteX1" fmla="*/ 1136616 w 1218358"/>
                <a:gd name="connsiteY1" fmla="*/ 858567 h 858567"/>
                <a:gd name="connsiteX2" fmla="*/ 986009 w 1218358"/>
                <a:gd name="connsiteY2" fmla="*/ 460534 h 858567"/>
                <a:gd name="connsiteX3" fmla="*/ 411216 w 1218358"/>
                <a:gd name="connsiteY3" fmla="*/ 265290 h 858567"/>
                <a:gd name="connsiteX4" fmla="*/ 189943 w 1218358"/>
                <a:gd name="connsiteY4" fmla="*/ 428261 h 858567"/>
                <a:gd name="connsiteX5" fmla="*/ 12141 w 1218358"/>
                <a:gd name="connsiteY5" fmla="*/ 624985 h 858567"/>
                <a:gd name="connsiteX6" fmla="*/ 222216 w 1218358"/>
                <a:gd name="connsiteY6" fmla="*/ 858567 h 858567"/>
                <a:gd name="connsiteX0" fmla="*/ 222216 w 1233615"/>
                <a:gd name="connsiteY0" fmla="*/ 858567 h 858567"/>
                <a:gd name="connsiteX1" fmla="*/ 1136616 w 1233615"/>
                <a:gd name="connsiteY1" fmla="*/ 858567 h 858567"/>
                <a:gd name="connsiteX2" fmla="*/ 986009 w 1233615"/>
                <a:gd name="connsiteY2" fmla="*/ 460534 h 858567"/>
                <a:gd name="connsiteX3" fmla="*/ 411216 w 1233615"/>
                <a:gd name="connsiteY3" fmla="*/ 265290 h 858567"/>
                <a:gd name="connsiteX4" fmla="*/ 189943 w 1233615"/>
                <a:gd name="connsiteY4" fmla="*/ 428261 h 858567"/>
                <a:gd name="connsiteX5" fmla="*/ 12141 w 1233615"/>
                <a:gd name="connsiteY5" fmla="*/ 624985 h 858567"/>
                <a:gd name="connsiteX6" fmla="*/ 222216 w 1233615"/>
                <a:gd name="connsiteY6" fmla="*/ 858567 h 858567"/>
                <a:gd name="connsiteX0" fmla="*/ 222216 w 1233615"/>
                <a:gd name="connsiteY0" fmla="*/ 858567 h 858567"/>
                <a:gd name="connsiteX1" fmla="*/ 1136616 w 1233615"/>
                <a:gd name="connsiteY1" fmla="*/ 858567 h 858567"/>
                <a:gd name="connsiteX2" fmla="*/ 986009 w 1233615"/>
                <a:gd name="connsiteY2" fmla="*/ 460534 h 858567"/>
                <a:gd name="connsiteX3" fmla="*/ 411216 w 1233615"/>
                <a:gd name="connsiteY3" fmla="*/ 265290 h 858567"/>
                <a:gd name="connsiteX4" fmla="*/ 189943 w 1233615"/>
                <a:gd name="connsiteY4" fmla="*/ 428261 h 858567"/>
                <a:gd name="connsiteX5" fmla="*/ 12141 w 1233615"/>
                <a:gd name="connsiteY5" fmla="*/ 624985 h 858567"/>
                <a:gd name="connsiteX6" fmla="*/ 222216 w 1233615"/>
                <a:gd name="connsiteY6" fmla="*/ 858567 h 858567"/>
                <a:gd name="connsiteX0" fmla="*/ 222216 w 1256202"/>
                <a:gd name="connsiteY0" fmla="*/ 858567 h 862436"/>
                <a:gd name="connsiteX1" fmla="*/ 1136616 w 1256202"/>
                <a:gd name="connsiteY1" fmla="*/ 858567 h 862436"/>
                <a:gd name="connsiteX2" fmla="*/ 986009 w 1256202"/>
                <a:gd name="connsiteY2" fmla="*/ 460534 h 862436"/>
                <a:gd name="connsiteX3" fmla="*/ 411216 w 1256202"/>
                <a:gd name="connsiteY3" fmla="*/ 265290 h 862436"/>
                <a:gd name="connsiteX4" fmla="*/ 189943 w 1256202"/>
                <a:gd name="connsiteY4" fmla="*/ 428261 h 862436"/>
                <a:gd name="connsiteX5" fmla="*/ 12141 w 1256202"/>
                <a:gd name="connsiteY5" fmla="*/ 624985 h 862436"/>
                <a:gd name="connsiteX6" fmla="*/ 222216 w 1256202"/>
                <a:gd name="connsiteY6" fmla="*/ 858567 h 862436"/>
                <a:gd name="connsiteX0" fmla="*/ 222216 w 1233615"/>
                <a:gd name="connsiteY0" fmla="*/ 858567 h 862436"/>
                <a:gd name="connsiteX1" fmla="*/ 1094169 w 1233615"/>
                <a:gd name="connsiteY1" fmla="*/ 858567 h 862436"/>
                <a:gd name="connsiteX2" fmla="*/ 986009 w 1233615"/>
                <a:gd name="connsiteY2" fmla="*/ 460534 h 862436"/>
                <a:gd name="connsiteX3" fmla="*/ 411216 w 1233615"/>
                <a:gd name="connsiteY3" fmla="*/ 265290 h 862436"/>
                <a:gd name="connsiteX4" fmla="*/ 189943 w 1233615"/>
                <a:gd name="connsiteY4" fmla="*/ 428261 h 862436"/>
                <a:gd name="connsiteX5" fmla="*/ 12141 w 1233615"/>
                <a:gd name="connsiteY5" fmla="*/ 624985 h 862436"/>
                <a:gd name="connsiteX6" fmla="*/ 222216 w 1233615"/>
                <a:gd name="connsiteY6" fmla="*/ 858567 h 862436"/>
                <a:gd name="connsiteX0" fmla="*/ 222216 w 1276147"/>
                <a:gd name="connsiteY0" fmla="*/ 858567 h 858567"/>
                <a:gd name="connsiteX1" fmla="*/ 1094169 w 1276147"/>
                <a:gd name="connsiteY1" fmla="*/ 858567 h 858567"/>
                <a:gd name="connsiteX2" fmla="*/ 986009 w 1276147"/>
                <a:gd name="connsiteY2" fmla="*/ 460534 h 858567"/>
                <a:gd name="connsiteX3" fmla="*/ 411216 w 1276147"/>
                <a:gd name="connsiteY3" fmla="*/ 265290 h 858567"/>
                <a:gd name="connsiteX4" fmla="*/ 189943 w 1276147"/>
                <a:gd name="connsiteY4" fmla="*/ 428261 h 858567"/>
                <a:gd name="connsiteX5" fmla="*/ 12141 w 1276147"/>
                <a:gd name="connsiteY5" fmla="*/ 624985 h 858567"/>
                <a:gd name="connsiteX6" fmla="*/ 222216 w 1276147"/>
                <a:gd name="connsiteY6" fmla="*/ 858567 h 858567"/>
                <a:gd name="connsiteX0" fmla="*/ 222216 w 1265407"/>
                <a:gd name="connsiteY0" fmla="*/ 858567 h 858856"/>
                <a:gd name="connsiteX1" fmla="*/ 1094169 w 1265407"/>
                <a:gd name="connsiteY1" fmla="*/ 858567 h 858856"/>
                <a:gd name="connsiteX2" fmla="*/ 986009 w 1265407"/>
                <a:gd name="connsiteY2" fmla="*/ 460534 h 858856"/>
                <a:gd name="connsiteX3" fmla="*/ 411216 w 1265407"/>
                <a:gd name="connsiteY3" fmla="*/ 265290 h 858856"/>
                <a:gd name="connsiteX4" fmla="*/ 189943 w 1265407"/>
                <a:gd name="connsiteY4" fmla="*/ 428261 h 858856"/>
                <a:gd name="connsiteX5" fmla="*/ 12141 w 1265407"/>
                <a:gd name="connsiteY5" fmla="*/ 624985 h 858856"/>
                <a:gd name="connsiteX6" fmla="*/ 222216 w 1265407"/>
                <a:gd name="connsiteY6" fmla="*/ 858567 h 858856"/>
                <a:gd name="connsiteX0" fmla="*/ 222216 w 1265407"/>
                <a:gd name="connsiteY0" fmla="*/ 766698 h 766987"/>
                <a:gd name="connsiteX1" fmla="*/ 1094169 w 1265407"/>
                <a:gd name="connsiteY1" fmla="*/ 766698 h 766987"/>
                <a:gd name="connsiteX2" fmla="*/ 986009 w 1265407"/>
                <a:gd name="connsiteY2" fmla="*/ 368665 h 766987"/>
                <a:gd name="connsiteX3" fmla="*/ 442555 w 1265407"/>
                <a:gd name="connsiteY3" fmla="*/ 265290 h 766987"/>
                <a:gd name="connsiteX4" fmla="*/ 189943 w 1265407"/>
                <a:gd name="connsiteY4" fmla="*/ 336392 h 766987"/>
                <a:gd name="connsiteX5" fmla="*/ 12141 w 1265407"/>
                <a:gd name="connsiteY5" fmla="*/ 533116 h 766987"/>
                <a:gd name="connsiteX6" fmla="*/ 222216 w 1265407"/>
                <a:gd name="connsiteY6" fmla="*/ 766698 h 766987"/>
                <a:gd name="connsiteX0" fmla="*/ 222216 w 1265407"/>
                <a:gd name="connsiteY0" fmla="*/ 870158 h 870447"/>
                <a:gd name="connsiteX1" fmla="*/ 1094169 w 1265407"/>
                <a:gd name="connsiteY1" fmla="*/ 870158 h 870447"/>
                <a:gd name="connsiteX2" fmla="*/ 986009 w 1265407"/>
                <a:gd name="connsiteY2" fmla="*/ 472125 h 870447"/>
                <a:gd name="connsiteX3" fmla="*/ 442555 w 1265407"/>
                <a:gd name="connsiteY3" fmla="*/ 368750 h 870447"/>
                <a:gd name="connsiteX4" fmla="*/ 189943 w 1265407"/>
                <a:gd name="connsiteY4" fmla="*/ 439852 h 870447"/>
                <a:gd name="connsiteX5" fmla="*/ 12141 w 1265407"/>
                <a:gd name="connsiteY5" fmla="*/ 636576 h 870447"/>
                <a:gd name="connsiteX6" fmla="*/ 222216 w 1265407"/>
                <a:gd name="connsiteY6" fmla="*/ 870158 h 870447"/>
                <a:gd name="connsiteX0" fmla="*/ 222216 w 1265407"/>
                <a:gd name="connsiteY0" fmla="*/ 870158 h 870447"/>
                <a:gd name="connsiteX1" fmla="*/ 1094169 w 1265407"/>
                <a:gd name="connsiteY1" fmla="*/ 870158 h 870447"/>
                <a:gd name="connsiteX2" fmla="*/ 986009 w 1265407"/>
                <a:gd name="connsiteY2" fmla="*/ 472125 h 870447"/>
                <a:gd name="connsiteX3" fmla="*/ 442555 w 1265407"/>
                <a:gd name="connsiteY3" fmla="*/ 368750 h 870447"/>
                <a:gd name="connsiteX4" fmla="*/ 189943 w 1265407"/>
                <a:gd name="connsiteY4" fmla="*/ 439852 h 870447"/>
                <a:gd name="connsiteX5" fmla="*/ 12141 w 1265407"/>
                <a:gd name="connsiteY5" fmla="*/ 636576 h 870447"/>
                <a:gd name="connsiteX6" fmla="*/ 222216 w 1265407"/>
                <a:gd name="connsiteY6" fmla="*/ 870158 h 870447"/>
                <a:gd name="connsiteX0" fmla="*/ 211590 w 1254781"/>
                <a:gd name="connsiteY0" fmla="*/ 870158 h 870447"/>
                <a:gd name="connsiteX1" fmla="*/ 1083543 w 1254781"/>
                <a:gd name="connsiteY1" fmla="*/ 870158 h 870447"/>
                <a:gd name="connsiteX2" fmla="*/ 975383 w 1254781"/>
                <a:gd name="connsiteY2" fmla="*/ 472125 h 870447"/>
                <a:gd name="connsiteX3" fmla="*/ 431929 w 1254781"/>
                <a:gd name="connsiteY3" fmla="*/ 368750 h 870447"/>
                <a:gd name="connsiteX4" fmla="*/ 202499 w 1254781"/>
                <a:gd name="connsiteY4" fmla="*/ 452731 h 870447"/>
                <a:gd name="connsiteX5" fmla="*/ 1515 w 1254781"/>
                <a:gd name="connsiteY5" fmla="*/ 636576 h 870447"/>
                <a:gd name="connsiteX6" fmla="*/ 211590 w 1254781"/>
                <a:gd name="connsiteY6" fmla="*/ 870158 h 870447"/>
                <a:gd name="connsiteX0" fmla="*/ 211590 w 1254781"/>
                <a:gd name="connsiteY0" fmla="*/ 870158 h 870447"/>
                <a:gd name="connsiteX1" fmla="*/ 1083543 w 1254781"/>
                <a:gd name="connsiteY1" fmla="*/ 870158 h 870447"/>
                <a:gd name="connsiteX2" fmla="*/ 975383 w 1254781"/>
                <a:gd name="connsiteY2" fmla="*/ 472125 h 870447"/>
                <a:gd name="connsiteX3" fmla="*/ 431929 w 1254781"/>
                <a:gd name="connsiteY3" fmla="*/ 368750 h 870447"/>
                <a:gd name="connsiteX4" fmla="*/ 202499 w 1254781"/>
                <a:gd name="connsiteY4" fmla="*/ 452731 h 870447"/>
                <a:gd name="connsiteX5" fmla="*/ 1515 w 1254781"/>
                <a:gd name="connsiteY5" fmla="*/ 636576 h 870447"/>
                <a:gd name="connsiteX6" fmla="*/ 211590 w 1254781"/>
                <a:gd name="connsiteY6" fmla="*/ 870158 h 870447"/>
                <a:gd name="connsiteX0" fmla="*/ 211590 w 1254781"/>
                <a:gd name="connsiteY0" fmla="*/ 870158 h 870447"/>
                <a:gd name="connsiteX1" fmla="*/ 1083543 w 1254781"/>
                <a:gd name="connsiteY1" fmla="*/ 870158 h 870447"/>
                <a:gd name="connsiteX2" fmla="*/ 975383 w 1254781"/>
                <a:gd name="connsiteY2" fmla="*/ 472125 h 870447"/>
                <a:gd name="connsiteX3" fmla="*/ 431929 w 1254781"/>
                <a:gd name="connsiteY3" fmla="*/ 368750 h 870447"/>
                <a:gd name="connsiteX4" fmla="*/ 202499 w 1254781"/>
                <a:gd name="connsiteY4" fmla="*/ 452731 h 870447"/>
                <a:gd name="connsiteX5" fmla="*/ 1515 w 1254781"/>
                <a:gd name="connsiteY5" fmla="*/ 636576 h 870447"/>
                <a:gd name="connsiteX6" fmla="*/ 211590 w 1254781"/>
                <a:gd name="connsiteY6" fmla="*/ 870158 h 870447"/>
                <a:gd name="connsiteX0" fmla="*/ 211590 w 1254781"/>
                <a:gd name="connsiteY0" fmla="*/ 870158 h 870447"/>
                <a:gd name="connsiteX1" fmla="*/ 1083543 w 1254781"/>
                <a:gd name="connsiteY1" fmla="*/ 870158 h 870447"/>
                <a:gd name="connsiteX2" fmla="*/ 975383 w 1254781"/>
                <a:gd name="connsiteY2" fmla="*/ 472125 h 870447"/>
                <a:gd name="connsiteX3" fmla="*/ 431929 w 1254781"/>
                <a:gd name="connsiteY3" fmla="*/ 368750 h 870447"/>
                <a:gd name="connsiteX4" fmla="*/ 202499 w 1254781"/>
                <a:gd name="connsiteY4" fmla="*/ 452731 h 870447"/>
                <a:gd name="connsiteX5" fmla="*/ 1515 w 1254781"/>
                <a:gd name="connsiteY5" fmla="*/ 636576 h 870447"/>
                <a:gd name="connsiteX6" fmla="*/ 211590 w 1254781"/>
                <a:gd name="connsiteY6" fmla="*/ 870158 h 870447"/>
                <a:gd name="connsiteX0" fmla="*/ 248509 w 1291700"/>
                <a:gd name="connsiteY0" fmla="*/ 870158 h 870447"/>
                <a:gd name="connsiteX1" fmla="*/ 1120462 w 1291700"/>
                <a:gd name="connsiteY1" fmla="*/ 870158 h 870447"/>
                <a:gd name="connsiteX2" fmla="*/ 1012302 w 1291700"/>
                <a:gd name="connsiteY2" fmla="*/ 472125 h 870447"/>
                <a:gd name="connsiteX3" fmla="*/ 468848 w 1291700"/>
                <a:gd name="connsiteY3" fmla="*/ 368750 h 870447"/>
                <a:gd name="connsiteX4" fmla="*/ 239418 w 1291700"/>
                <a:gd name="connsiteY4" fmla="*/ 452731 h 870447"/>
                <a:gd name="connsiteX5" fmla="*/ 1515 w 1291700"/>
                <a:gd name="connsiteY5" fmla="*/ 630781 h 870447"/>
                <a:gd name="connsiteX6" fmla="*/ 248509 w 1291700"/>
                <a:gd name="connsiteY6" fmla="*/ 870158 h 870447"/>
                <a:gd name="connsiteX0" fmla="*/ 267398 w 1310589"/>
                <a:gd name="connsiteY0" fmla="*/ 870158 h 870447"/>
                <a:gd name="connsiteX1" fmla="*/ 1139351 w 1310589"/>
                <a:gd name="connsiteY1" fmla="*/ 870158 h 870447"/>
                <a:gd name="connsiteX2" fmla="*/ 1031191 w 1310589"/>
                <a:gd name="connsiteY2" fmla="*/ 472125 h 870447"/>
                <a:gd name="connsiteX3" fmla="*/ 487737 w 1310589"/>
                <a:gd name="connsiteY3" fmla="*/ 368750 h 870447"/>
                <a:gd name="connsiteX4" fmla="*/ 258307 w 1310589"/>
                <a:gd name="connsiteY4" fmla="*/ 452731 h 870447"/>
                <a:gd name="connsiteX5" fmla="*/ 20404 w 1310589"/>
                <a:gd name="connsiteY5" fmla="*/ 630781 h 870447"/>
                <a:gd name="connsiteX6" fmla="*/ 267398 w 1310589"/>
                <a:gd name="connsiteY6" fmla="*/ 870158 h 870447"/>
                <a:gd name="connsiteX0" fmla="*/ 267398 w 1310589"/>
                <a:gd name="connsiteY0" fmla="*/ 870158 h 870447"/>
                <a:gd name="connsiteX1" fmla="*/ 1139351 w 1310589"/>
                <a:gd name="connsiteY1" fmla="*/ 870158 h 870447"/>
                <a:gd name="connsiteX2" fmla="*/ 1031191 w 1310589"/>
                <a:gd name="connsiteY2" fmla="*/ 472125 h 870447"/>
                <a:gd name="connsiteX3" fmla="*/ 487737 w 1310589"/>
                <a:gd name="connsiteY3" fmla="*/ 368750 h 870447"/>
                <a:gd name="connsiteX4" fmla="*/ 258307 w 1310589"/>
                <a:gd name="connsiteY4" fmla="*/ 452731 h 870447"/>
                <a:gd name="connsiteX5" fmla="*/ 20404 w 1310589"/>
                <a:gd name="connsiteY5" fmla="*/ 630781 h 870447"/>
                <a:gd name="connsiteX6" fmla="*/ 267398 w 1310589"/>
                <a:gd name="connsiteY6" fmla="*/ 870158 h 870447"/>
                <a:gd name="connsiteX0" fmla="*/ 267398 w 1310589"/>
                <a:gd name="connsiteY0" fmla="*/ 870158 h 889601"/>
                <a:gd name="connsiteX1" fmla="*/ 1139351 w 1310589"/>
                <a:gd name="connsiteY1" fmla="*/ 870158 h 889601"/>
                <a:gd name="connsiteX2" fmla="*/ 1031191 w 1310589"/>
                <a:gd name="connsiteY2" fmla="*/ 472125 h 889601"/>
                <a:gd name="connsiteX3" fmla="*/ 487737 w 1310589"/>
                <a:gd name="connsiteY3" fmla="*/ 368750 h 889601"/>
                <a:gd name="connsiteX4" fmla="*/ 258307 w 1310589"/>
                <a:gd name="connsiteY4" fmla="*/ 452731 h 889601"/>
                <a:gd name="connsiteX5" fmla="*/ 20404 w 1310589"/>
                <a:gd name="connsiteY5" fmla="*/ 630781 h 889601"/>
                <a:gd name="connsiteX6" fmla="*/ 267398 w 1310589"/>
                <a:gd name="connsiteY6" fmla="*/ 870158 h 889601"/>
                <a:gd name="connsiteX0" fmla="*/ 267398 w 1310589"/>
                <a:gd name="connsiteY0" fmla="*/ 870158 h 870447"/>
                <a:gd name="connsiteX1" fmla="*/ 1139351 w 1310589"/>
                <a:gd name="connsiteY1" fmla="*/ 870158 h 870447"/>
                <a:gd name="connsiteX2" fmla="*/ 1031191 w 1310589"/>
                <a:gd name="connsiteY2" fmla="*/ 472125 h 870447"/>
                <a:gd name="connsiteX3" fmla="*/ 487737 w 1310589"/>
                <a:gd name="connsiteY3" fmla="*/ 368750 h 870447"/>
                <a:gd name="connsiteX4" fmla="*/ 258307 w 1310589"/>
                <a:gd name="connsiteY4" fmla="*/ 452731 h 870447"/>
                <a:gd name="connsiteX5" fmla="*/ 20404 w 1310589"/>
                <a:gd name="connsiteY5" fmla="*/ 630781 h 870447"/>
                <a:gd name="connsiteX6" fmla="*/ 267398 w 1310589"/>
                <a:gd name="connsiteY6" fmla="*/ 870158 h 870447"/>
                <a:gd name="connsiteX0" fmla="*/ 267398 w 1310589"/>
                <a:gd name="connsiteY0" fmla="*/ 870158 h 870447"/>
                <a:gd name="connsiteX1" fmla="*/ 1139351 w 1310589"/>
                <a:gd name="connsiteY1" fmla="*/ 870158 h 870447"/>
                <a:gd name="connsiteX2" fmla="*/ 1031191 w 1310589"/>
                <a:gd name="connsiteY2" fmla="*/ 472125 h 870447"/>
                <a:gd name="connsiteX3" fmla="*/ 487737 w 1310589"/>
                <a:gd name="connsiteY3" fmla="*/ 368750 h 870447"/>
                <a:gd name="connsiteX4" fmla="*/ 258307 w 1310589"/>
                <a:gd name="connsiteY4" fmla="*/ 452731 h 870447"/>
                <a:gd name="connsiteX5" fmla="*/ 20404 w 1310589"/>
                <a:gd name="connsiteY5" fmla="*/ 630781 h 870447"/>
                <a:gd name="connsiteX6" fmla="*/ 267398 w 1310589"/>
                <a:gd name="connsiteY6" fmla="*/ 870158 h 870447"/>
                <a:gd name="connsiteX0" fmla="*/ 253206 w 1296397"/>
                <a:gd name="connsiteY0" fmla="*/ 870158 h 870447"/>
                <a:gd name="connsiteX1" fmla="*/ 1125159 w 1296397"/>
                <a:gd name="connsiteY1" fmla="*/ 870158 h 870447"/>
                <a:gd name="connsiteX2" fmla="*/ 1016999 w 1296397"/>
                <a:gd name="connsiteY2" fmla="*/ 472125 h 870447"/>
                <a:gd name="connsiteX3" fmla="*/ 473545 w 1296397"/>
                <a:gd name="connsiteY3" fmla="*/ 368750 h 870447"/>
                <a:gd name="connsiteX4" fmla="*/ 244115 w 1296397"/>
                <a:gd name="connsiteY4" fmla="*/ 452731 h 870447"/>
                <a:gd name="connsiteX5" fmla="*/ 6212 w 1296397"/>
                <a:gd name="connsiteY5" fmla="*/ 630781 h 870447"/>
                <a:gd name="connsiteX6" fmla="*/ 253206 w 1296397"/>
                <a:gd name="connsiteY6" fmla="*/ 870158 h 870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96397" h="870447">
                  <a:moveTo>
                    <a:pt x="253206" y="870158"/>
                  </a:moveTo>
                  <a:lnTo>
                    <a:pt x="1125159" y="870158"/>
                  </a:lnTo>
                  <a:cubicBezTo>
                    <a:pt x="1296397" y="870447"/>
                    <a:pt x="1264605" y="505590"/>
                    <a:pt x="1016999" y="472125"/>
                  </a:cubicBezTo>
                  <a:cubicBezTo>
                    <a:pt x="1111790" y="287375"/>
                    <a:pt x="639797" y="0"/>
                    <a:pt x="473545" y="368750"/>
                  </a:cubicBezTo>
                  <a:cubicBezTo>
                    <a:pt x="334974" y="240004"/>
                    <a:pt x="218217" y="382297"/>
                    <a:pt x="244115" y="452731"/>
                  </a:cubicBezTo>
                  <a:cubicBezTo>
                    <a:pt x="82329" y="434905"/>
                    <a:pt x="12424" y="564215"/>
                    <a:pt x="6212" y="630781"/>
                  </a:cubicBezTo>
                  <a:cubicBezTo>
                    <a:pt x="0" y="697347"/>
                    <a:pt x="4157" y="863843"/>
                    <a:pt x="253206" y="870158"/>
                  </a:cubicBezTo>
                  <a:close/>
                </a:path>
              </a:pathLst>
            </a:custGeom>
            <a:ln w="0">
              <a:noFill/>
              <a:prstDash val="solid"/>
              <a:round/>
              <a:headEnd/>
              <a:tailEnd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296" name="Group 43"/>
            <p:cNvGrpSpPr/>
            <p:nvPr/>
          </p:nvGrpSpPr>
          <p:grpSpPr bwMode="gray">
            <a:xfrm rot="10800000" flipV="1">
              <a:off x="1626151" y="3605290"/>
              <a:ext cx="622657" cy="927525"/>
              <a:chOff x="7525597" y="3750416"/>
              <a:chExt cx="407751" cy="607395"/>
            </a:xfrm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grpSpPr>
          <p:sp useBgFill="1">
            <p:nvSpPr>
              <p:cNvPr id="447" name="Freeform 144"/>
              <p:cNvSpPr>
                <a:spLocks/>
              </p:cNvSpPr>
              <p:nvPr/>
            </p:nvSpPr>
            <p:spPr bwMode="gray">
              <a:xfrm>
                <a:off x="7525597" y="3872264"/>
                <a:ext cx="407751" cy="485547"/>
              </a:xfrm>
              <a:custGeom>
                <a:avLst/>
                <a:gdLst/>
                <a:ahLst/>
                <a:cxnLst>
                  <a:cxn ang="0">
                    <a:pos x="1100" y="0"/>
                  </a:cxn>
                  <a:cxn ang="0">
                    <a:pos x="1316" y="180"/>
                  </a:cxn>
                  <a:cxn ang="0">
                    <a:pos x="1508" y="6"/>
                  </a:cxn>
                  <a:cxn ang="0">
                    <a:pos x="2504" y="0"/>
                  </a:cxn>
                  <a:cxn ang="0">
                    <a:pos x="2610" y="146"/>
                  </a:cxn>
                  <a:cxn ang="0">
                    <a:pos x="2492" y="312"/>
                  </a:cxn>
                  <a:cxn ang="0">
                    <a:pos x="1716" y="312"/>
                  </a:cxn>
                  <a:cxn ang="0">
                    <a:pos x="1985" y="1350"/>
                  </a:cxn>
                  <a:cxn ang="0">
                    <a:pos x="1805" y="1401"/>
                  </a:cxn>
                  <a:cxn ang="0">
                    <a:pos x="2093" y="2328"/>
                  </a:cxn>
                  <a:cxn ang="0">
                    <a:pos x="2030" y="2598"/>
                  </a:cxn>
                  <a:cxn ang="0">
                    <a:pos x="1778" y="2406"/>
                  </a:cxn>
                  <a:cxn ang="0">
                    <a:pos x="1436" y="1476"/>
                  </a:cxn>
                  <a:cxn ang="0">
                    <a:pos x="1136" y="1476"/>
                  </a:cxn>
                  <a:cxn ang="0">
                    <a:pos x="842" y="2412"/>
                  </a:cxn>
                  <a:cxn ang="0">
                    <a:pos x="635" y="2595"/>
                  </a:cxn>
                  <a:cxn ang="0">
                    <a:pos x="545" y="2316"/>
                  </a:cxn>
                  <a:cxn ang="0">
                    <a:pos x="797" y="1416"/>
                  </a:cxn>
                  <a:cxn ang="0">
                    <a:pos x="602" y="1368"/>
                  </a:cxn>
                  <a:cxn ang="0">
                    <a:pos x="906" y="310"/>
                  </a:cxn>
                  <a:cxn ang="0">
                    <a:pos x="148" y="310"/>
                  </a:cxn>
                  <a:cxn ang="0">
                    <a:pos x="2" y="174"/>
                  </a:cxn>
                  <a:cxn ang="0">
                    <a:pos x="148" y="2"/>
                  </a:cxn>
                  <a:cxn ang="0">
                    <a:pos x="1100" y="0"/>
                  </a:cxn>
                </a:cxnLst>
                <a:rect l="0" t="0" r="r" b="b"/>
                <a:pathLst>
                  <a:path w="2614" h="2628">
                    <a:moveTo>
                      <a:pt x="1100" y="0"/>
                    </a:moveTo>
                    <a:cubicBezTo>
                      <a:pt x="1120" y="78"/>
                      <a:pt x="1193" y="183"/>
                      <a:pt x="1316" y="180"/>
                    </a:cubicBezTo>
                    <a:cubicBezTo>
                      <a:pt x="1439" y="177"/>
                      <a:pt x="1472" y="84"/>
                      <a:pt x="1508" y="6"/>
                    </a:cubicBezTo>
                    <a:cubicBezTo>
                      <a:pt x="2036" y="6"/>
                      <a:pt x="2504" y="0"/>
                      <a:pt x="2504" y="0"/>
                    </a:cubicBezTo>
                    <a:cubicBezTo>
                      <a:pt x="2576" y="4"/>
                      <a:pt x="2612" y="94"/>
                      <a:pt x="2610" y="146"/>
                    </a:cubicBezTo>
                    <a:cubicBezTo>
                      <a:pt x="2610" y="194"/>
                      <a:pt x="2614" y="294"/>
                      <a:pt x="2492" y="312"/>
                    </a:cubicBezTo>
                    <a:cubicBezTo>
                      <a:pt x="2104" y="312"/>
                      <a:pt x="1716" y="312"/>
                      <a:pt x="1716" y="312"/>
                    </a:cubicBezTo>
                    <a:lnTo>
                      <a:pt x="1985" y="1350"/>
                    </a:lnTo>
                    <a:lnTo>
                      <a:pt x="1805" y="1401"/>
                    </a:lnTo>
                    <a:lnTo>
                      <a:pt x="2093" y="2328"/>
                    </a:lnTo>
                    <a:cubicBezTo>
                      <a:pt x="2126" y="2457"/>
                      <a:pt x="2117" y="2547"/>
                      <a:pt x="2030" y="2598"/>
                    </a:cubicBezTo>
                    <a:cubicBezTo>
                      <a:pt x="1919" y="2628"/>
                      <a:pt x="1834" y="2552"/>
                      <a:pt x="1778" y="2406"/>
                    </a:cubicBezTo>
                    <a:cubicBezTo>
                      <a:pt x="1679" y="2219"/>
                      <a:pt x="1507" y="1628"/>
                      <a:pt x="1436" y="1476"/>
                    </a:cubicBezTo>
                    <a:lnTo>
                      <a:pt x="1136" y="1476"/>
                    </a:lnTo>
                    <a:cubicBezTo>
                      <a:pt x="1070" y="1668"/>
                      <a:pt x="926" y="2226"/>
                      <a:pt x="842" y="2412"/>
                    </a:cubicBezTo>
                    <a:cubicBezTo>
                      <a:pt x="802" y="2524"/>
                      <a:pt x="728" y="2616"/>
                      <a:pt x="635" y="2595"/>
                    </a:cubicBezTo>
                    <a:cubicBezTo>
                      <a:pt x="571" y="2563"/>
                      <a:pt x="488" y="2532"/>
                      <a:pt x="545" y="2316"/>
                    </a:cubicBezTo>
                    <a:lnTo>
                      <a:pt x="797" y="1416"/>
                    </a:lnTo>
                    <a:lnTo>
                      <a:pt x="602" y="1368"/>
                    </a:lnTo>
                    <a:lnTo>
                      <a:pt x="906" y="310"/>
                    </a:lnTo>
                    <a:lnTo>
                      <a:pt x="148" y="310"/>
                    </a:lnTo>
                    <a:cubicBezTo>
                      <a:pt x="48" y="304"/>
                      <a:pt x="7" y="226"/>
                      <a:pt x="2" y="174"/>
                    </a:cubicBezTo>
                    <a:cubicBezTo>
                      <a:pt x="0" y="118"/>
                      <a:pt x="20" y="0"/>
                      <a:pt x="148" y="2"/>
                    </a:cubicBezTo>
                    <a:cubicBezTo>
                      <a:pt x="342" y="2"/>
                      <a:pt x="1160" y="0"/>
                      <a:pt x="1100" y="0"/>
                    </a:cubicBezTo>
                    <a:close/>
                  </a:path>
                </a:pathLst>
              </a:custGeom>
              <a:ln w="19050" cmpd="sng">
                <a:noFill/>
                <a:round/>
                <a:headEnd/>
                <a:tailEnd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/>
              <a:lstStyle/>
              <a:p>
                <a:endParaRPr lang="en-US"/>
              </a:p>
            </p:txBody>
          </p:sp>
          <p:sp useBgFill="1">
            <p:nvSpPr>
              <p:cNvPr id="448" name="Oval 145"/>
              <p:cNvSpPr>
                <a:spLocks noChangeArrowheads="1"/>
              </p:cNvSpPr>
              <p:nvPr/>
            </p:nvSpPr>
            <p:spPr bwMode="gray">
              <a:xfrm>
                <a:off x="7677136" y="3750416"/>
                <a:ext cx="107796" cy="108925"/>
              </a:xfrm>
              <a:prstGeom prst="ellipse">
                <a:avLst/>
              </a:prstGeom>
              <a:ln w="19050">
                <a:noFill/>
                <a:round/>
                <a:headEnd/>
                <a:tailEnd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 useBgFill="1">
          <p:nvSpPr>
            <p:cNvPr id="297" name="Freeform 74"/>
            <p:cNvSpPr>
              <a:spLocks noEditPoints="1"/>
            </p:cNvSpPr>
            <p:nvPr/>
          </p:nvSpPr>
          <p:spPr bwMode="gray">
            <a:xfrm rot="5768522">
              <a:off x="4851246" y="2777591"/>
              <a:ext cx="488336" cy="491799"/>
            </a:xfrm>
            <a:custGeom>
              <a:avLst/>
              <a:gdLst/>
              <a:ahLst/>
              <a:cxnLst>
                <a:cxn ang="0">
                  <a:pos x="390" y="342"/>
                </a:cxn>
                <a:cxn ang="0">
                  <a:pos x="298" y="251"/>
                </a:cxn>
                <a:cxn ang="0">
                  <a:pos x="312" y="224"/>
                </a:cxn>
                <a:cxn ang="0">
                  <a:pos x="321" y="194"/>
                </a:cxn>
                <a:cxn ang="0">
                  <a:pos x="324" y="162"/>
                </a:cxn>
                <a:cxn ang="0">
                  <a:pos x="319" y="126"/>
                </a:cxn>
                <a:cxn ang="0">
                  <a:pos x="307" y="92"/>
                </a:cxn>
                <a:cxn ang="0">
                  <a:pos x="288" y="62"/>
                </a:cxn>
                <a:cxn ang="0">
                  <a:pos x="262" y="36"/>
                </a:cxn>
                <a:cxn ang="0">
                  <a:pos x="232" y="17"/>
                </a:cxn>
                <a:cxn ang="0">
                  <a:pos x="199" y="5"/>
                </a:cxn>
                <a:cxn ang="0">
                  <a:pos x="162" y="0"/>
                </a:cxn>
                <a:cxn ang="0">
                  <a:pos x="124" y="5"/>
                </a:cxn>
                <a:cxn ang="0">
                  <a:pos x="90" y="17"/>
                </a:cxn>
                <a:cxn ang="0">
                  <a:pos x="60" y="36"/>
                </a:cxn>
                <a:cxn ang="0">
                  <a:pos x="34" y="62"/>
                </a:cxn>
                <a:cxn ang="0">
                  <a:pos x="16" y="92"/>
                </a:cxn>
                <a:cxn ang="0">
                  <a:pos x="4" y="126"/>
                </a:cxn>
                <a:cxn ang="0">
                  <a:pos x="0" y="162"/>
                </a:cxn>
                <a:cxn ang="0">
                  <a:pos x="4" y="200"/>
                </a:cxn>
                <a:cxn ang="0">
                  <a:pos x="16" y="234"/>
                </a:cxn>
                <a:cxn ang="0">
                  <a:pos x="34" y="264"/>
                </a:cxn>
                <a:cxn ang="0">
                  <a:pos x="60" y="290"/>
                </a:cxn>
                <a:cxn ang="0">
                  <a:pos x="90" y="308"/>
                </a:cxn>
                <a:cxn ang="0">
                  <a:pos x="124" y="321"/>
                </a:cxn>
                <a:cxn ang="0">
                  <a:pos x="162" y="324"/>
                </a:cxn>
                <a:cxn ang="0">
                  <a:pos x="193" y="321"/>
                </a:cxn>
                <a:cxn ang="0">
                  <a:pos x="222" y="314"/>
                </a:cxn>
                <a:cxn ang="0">
                  <a:pos x="249" y="299"/>
                </a:cxn>
                <a:cxn ang="0">
                  <a:pos x="342" y="392"/>
                </a:cxn>
                <a:cxn ang="0">
                  <a:pos x="390" y="342"/>
                </a:cxn>
                <a:cxn ang="0">
                  <a:pos x="162" y="270"/>
                </a:cxn>
                <a:cxn ang="0">
                  <a:pos x="133" y="267"/>
                </a:cxn>
                <a:cxn ang="0">
                  <a:pos x="106" y="257"/>
                </a:cxn>
                <a:cxn ang="0">
                  <a:pos x="85" y="239"/>
                </a:cxn>
                <a:cxn ang="0">
                  <a:pos x="69" y="218"/>
                </a:cxn>
                <a:cxn ang="0">
                  <a:pos x="57" y="192"/>
                </a:cxn>
                <a:cxn ang="0">
                  <a:pos x="54" y="162"/>
                </a:cxn>
                <a:cxn ang="0">
                  <a:pos x="57" y="134"/>
                </a:cxn>
                <a:cxn ang="0">
                  <a:pos x="69" y="108"/>
                </a:cxn>
                <a:cxn ang="0">
                  <a:pos x="85" y="86"/>
                </a:cxn>
                <a:cxn ang="0">
                  <a:pos x="106" y="69"/>
                </a:cxn>
                <a:cxn ang="0">
                  <a:pos x="133" y="59"/>
                </a:cxn>
                <a:cxn ang="0">
                  <a:pos x="162" y="54"/>
                </a:cxn>
                <a:cxn ang="0">
                  <a:pos x="190" y="59"/>
                </a:cxn>
                <a:cxn ang="0">
                  <a:pos x="216" y="69"/>
                </a:cxn>
                <a:cxn ang="0">
                  <a:pos x="238" y="86"/>
                </a:cxn>
                <a:cxn ang="0">
                  <a:pos x="255" y="108"/>
                </a:cxn>
                <a:cxn ang="0">
                  <a:pos x="265" y="134"/>
                </a:cxn>
                <a:cxn ang="0">
                  <a:pos x="270" y="162"/>
                </a:cxn>
                <a:cxn ang="0">
                  <a:pos x="265" y="192"/>
                </a:cxn>
                <a:cxn ang="0">
                  <a:pos x="255" y="218"/>
                </a:cxn>
                <a:cxn ang="0">
                  <a:pos x="238" y="239"/>
                </a:cxn>
                <a:cxn ang="0">
                  <a:pos x="216" y="257"/>
                </a:cxn>
                <a:cxn ang="0">
                  <a:pos x="190" y="267"/>
                </a:cxn>
                <a:cxn ang="0">
                  <a:pos x="162" y="270"/>
                </a:cxn>
              </a:cxnLst>
              <a:rect l="0" t="0" r="r" b="b"/>
              <a:pathLst>
                <a:path w="390" h="392">
                  <a:moveTo>
                    <a:pt x="390" y="342"/>
                  </a:moveTo>
                  <a:lnTo>
                    <a:pt x="298" y="251"/>
                  </a:lnTo>
                  <a:lnTo>
                    <a:pt x="312" y="224"/>
                  </a:lnTo>
                  <a:lnTo>
                    <a:pt x="321" y="194"/>
                  </a:lnTo>
                  <a:lnTo>
                    <a:pt x="324" y="162"/>
                  </a:lnTo>
                  <a:lnTo>
                    <a:pt x="319" y="126"/>
                  </a:lnTo>
                  <a:lnTo>
                    <a:pt x="307" y="92"/>
                  </a:lnTo>
                  <a:lnTo>
                    <a:pt x="288" y="62"/>
                  </a:lnTo>
                  <a:lnTo>
                    <a:pt x="262" y="36"/>
                  </a:lnTo>
                  <a:lnTo>
                    <a:pt x="232" y="17"/>
                  </a:lnTo>
                  <a:lnTo>
                    <a:pt x="199" y="5"/>
                  </a:lnTo>
                  <a:lnTo>
                    <a:pt x="162" y="0"/>
                  </a:lnTo>
                  <a:lnTo>
                    <a:pt x="124" y="5"/>
                  </a:lnTo>
                  <a:lnTo>
                    <a:pt x="90" y="17"/>
                  </a:lnTo>
                  <a:lnTo>
                    <a:pt x="60" y="36"/>
                  </a:lnTo>
                  <a:lnTo>
                    <a:pt x="34" y="62"/>
                  </a:lnTo>
                  <a:lnTo>
                    <a:pt x="16" y="92"/>
                  </a:lnTo>
                  <a:lnTo>
                    <a:pt x="4" y="126"/>
                  </a:lnTo>
                  <a:lnTo>
                    <a:pt x="0" y="162"/>
                  </a:lnTo>
                  <a:lnTo>
                    <a:pt x="4" y="200"/>
                  </a:lnTo>
                  <a:lnTo>
                    <a:pt x="16" y="234"/>
                  </a:lnTo>
                  <a:lnTo>
                    <a:pt x="34" y="264"/>
                  </a:lnTo>
                  <a:lnTo>
                    <a:pt x="60" y="290"/>
                  </a:lnTo>
                  <a:lnTo>
                    <a:pt x="90" y="308"/>
                  </a:lnTo>
                  <a:lnTo>
                    <a:pt x="124" y="321"/>
                  </a:lnTo>
                  <a:lnTo>
                    <a:pt x="162" y="324"/>
                  </a:lnTo>
                  <a:lnTo>
                    <a:pt x="193" y="321"/>
                  </a:lnTo>
                  <a:lnTo>
                    <a:pt x="222" y="314"/>
                  </a:lnTo>
                  <a:lnTo>
                    <a:pt x="249" y="299"/>
                  </a:lnTo>
                  <a:lnTo>
                    <a:pt x="342" y="392"/>
                  </a:lnTo>
                  <a:lnTo>
                    <a:pt x="390" y="342"/>
                  </a:lnTo>
                  <a:close/>
                  <a:moveTo>
                    <a:pt x="162" y="270"/>
                  </a:moveTo>
                  <a:lnTo>
                    <a:pt x="133" y="267"/>
                  </a:lnTo>
                  <a:lnTo>
                    <a:pt x="106" y="257"/>
                  </a:lnTo>
                  <a:lnTo>
                    <a:pt x="85" y="239"/>
                  </a:lnTo>
                  <a:lnTo>
                    <a:pt x="69" y="218"/>
                  </a:lnTo>
                  <a:lnTo>
                    <a:pt x="57" y="192"/>
                  </a:lnTo>
                  <a:lnTo>
                    <a:pt x="54" y="162"/>
                  </a:lnTo>
                  <a:lnTo>
                    <a:pt x="57" y="134"/>
                  </a:lnTo>
                  <a:lnTo>
                    <a:pt x="69" y="108"/>
                  </a:lnTo>
                  <a:lnTo>
                    <a:pt x="85" y="86"/>
                  </a:lnTo>
                  <a:lnTo>
                    <a:pt x="106" y="69"/>
                  </a:lnTo>
                  <a:lnTo>
                    <a:pt x="133" y="59"/>
                  </a:lnTo>
                  <a:lnTo>
                    <a:pt x="162" y="54"/>
                  </a:lnTo>
                  <a:lnTo>
                    <a:pt x="190" y="59"/>
                  </a:lnTo>
                  <a:lnTo>
                    <a:pt x="216" y="69"/>
                  </a:lnTo>
                  <a:lnTo>
                    <a:pt x="238" y="86"/>
                  </a:lnTo>
                  <a:lnTo>
                    <a:pt x="255" y="108"/>
                  </a:lnTo>
                  <a:lnTo>
                    <a:pt x="265" y="134"/>
                  </a:lnTo>
                  <a:lnTo>
                    <a:pt x="270" y="162"/>
                  </a:lnTo>
                  <a:lnTo>
                    <a:pt x="265" y="192"/>
                  </a:lnTo>
                  <a:lnTo>
                    <a:pt x="255" y="218"/>
                  </a:lnTo>
                  <a:lnTo>
                    <a:pt x="238" y="239"/>
                  </a:lnTo>
                  <a:lnTo>
                    <a:pt x="216" y="257"/>
                  </a:lnTo>
                  <a:lnTo>
                    <a:pt x="190" y="267"/>
                  </a:lnTo>
                  <a:lnTo>
                    <a:pt x="162" y="270"/>
                  </a:lnTo>
                  <a:close/>
                </a:path>
              </a:pathLst>
            </a:custGeom>
            <a:ln w="0">
              <a:noFill/>
              <a:prstDash val="solid"/>
              <a:round/>
              <a:headEnd/>
              <a:tailEnd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98" name="Group 106"/>
            <p:cNvGrpSpPr/>
            <p:nvPr/>
          </p:nvGrpSpPr>
          <p:grpSpPr bwMode="gray">
            <a:xfrm>
              <a:off x="7174838" y="358268"/>
              <a:ext cx="673480" cy="763549"/>
              <a:chOff x="3124200" y="609600"/>
              <a:chExt cx="685800" cy="781650"/>
            </a:xfrm>
            <a:solidFill>
              <a:schemeClr val="accent5"/>
            </a:solidFill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grpSpPr>
          <p:sp useBgFill="1">
            <p:nvSpPr>
              <p:cNvPr id="428" name="Rounded Rectangle 427"/>
              <p:cNvSpPr/>
              <p:nvPr/>
            </p:nvSpPr>
            <p:spPr bwMode="gray">
              <a:xfrm>
                <a:off x="3124200" y="609600"/>
                <a:ext cx="685800" cy="781650"/>
              </a:xfrm>
              <a:prstGeom prst="roundRect">
                <a:avLst>
                  <a:gd name="adj" fmla="val 10936"/>
                </a:avLst>
              </a:prstGeom>
              <a:ln w="0">
                <a:noFill/>
                <a:prstDash val="solid"/>
                <a:round/>
                <a:headEnd/>
                <a:tailEnd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/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429" name="Group 73"/>
              <p:cNvGrpSpPr/>
              <p:nvPr/>
            </p:nvGrpSpPr>
            <p:grpSpPr bwMode="gray">
              <a:xfrm>
                <a:off x="3186427" y="667896"/>
                <a:ext cx="576412" cy="649993"/>
                <a:chOff x="3186427" y="667896"/>
                <a:chExt cx="576412" cy="649993"/>
              </a:xfrm>
              <a:grpFill/>
            </p:grpSpPr>
            <p:sp>
              <p:nvSpPr>
                <p:cNvPr id="430" name="Rounded Rectangle 429"/>
                <p:cNvSpPr/>
                <p:nvPr/>
              </p:nvSpPr>
              <p:spPr bwMode="gray">
                <a:xfrm>
                  <a:off x="3186427" y="667896"/>
                  <a:ext cx="576412" cy="136898"/>
                </a:xfrm>
                <a:prstGeom prst="roundRect">
                  <a:avLst>
                    <a:gd name="adj" fmla="val 22112"/>
                  </a:avLst>
                </a:prstGeom>
                <a:grpFill/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1" name="Rounded Rectangle 430"/>
                <p:cNvSpPr/>
                <p:nvPr/>
              </p:nvSpPr>
              <p:spPr bwMode="gray">
                <a:xfrm>
                  <a:off x="3189701" y="900646"/>
                  <a:ext cx="81222" cy="74016"/>
                </a:xfrm>
                <a:prstGeom prst="roundRect">
                  <a:avLst>
                    <a:gd name="adj" fmla="val 22112"/>
                  </a:avLst>
                </a:prstGeom>
                <a:grpFill/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2" name="Rounded Rectangle 431"/>
                <p:cNvSpPr/>
                <p:nvPr/>
              </p:nvSpPr>
              <p:spPr bwMode="gray">
                <a:xfrm>
                  <a:off x="3346031" y="900646"/>
                  <a:ext cx="81222" cy="74016"/>
                </a:xfrm>
                <a:prstGeom prst="roundRect">
                  <a:avLst>
                    <a:gd name="adj" fmla="val 22112"/>
                  </a:avLst>
                </a:prstGeom>
                <a:grpFill/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3" name="Rounded Rectangle 432"/>
                <p:cNvSpPr/>
                <p:nvPr/>
              </p:nvSpPr>
              <p:spPr bwMode="gray">
                <a:xfrm>
                  <a:off x="3502361" y="900646"/>
                  <a:ext cx="81222" cy="74016"/>
                </a:xfrm>
                <a:prstGeom prst="roundRect">
                  <a:avLst>
                    <a:gd name="adj" fmla="val 22112"/>
                  </a:avLst>
                </a:prstGeom>
                <a:grpFill/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4" name="Rounded Rectangle 433"/>
                <p:cNvSpPr/>
                <p:nvPr/>
              </p:nvSpPr>
              <p:spPr bwMode="gray">
                <a:xfrm>
                  <a:off x="3658691" y="900646"/>
                  <a:ext cx="81222" cy="74016"/>
                </a:xfrm>
                <a:prstGeom prst="roundRect">
                  <a:avLst>
                    <a:gd name="adj" fmla="val 22112"/>
                  </a:avLst>
                </a:prstGeom>
                <a:grpFill/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5" name="Rounded Rectangle 186"/>
                <p:cNvSpPr/>
                <p:nvPr/>
              </p:nvSpPr>
              <p:spPr bwMode="gray">
                <a:xfrm>
                  <a:off x="3189701" y="1013308"/>
                  <a:ext cx="81222" cy="74016"/>
                </a:xfrm>
                <a:prstGeom prst="roundRect">
                  <a:avLst>
                    <a:gd name="adj" fmla="val 22112"/>
                  </a:avLst>
                </a:prstGeom>
                <a:grpFill/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6" name="Rounded Rectangle 435"/>
                <p:cNvSpPr/>
                <p:nvPr/>
              </p:nvSpPr>
              <p:spPr bwMode="gray">
                <a:xfrm>
                  <a:off x="3346031" y="1013308"/>
                  <a:ext cx="81222" cy="74016"/>
                </a:xfrm>
                <a:prstGeom prst="roundRect">
                  <a:avLst>
                    <a:gd name="adj" fmla="val 22112"/>
                  </a:avLst>
                </a:prstGeom>
                <a:grpFill/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7" name="Rounded Rectangle 436"/>
                <p:cNvSpPr/>
                <p:nvPr/>
              </p:nvSpPr>
              <p:spPr bwMode="gray">
                <a:xfrm>
                  <a:off x="3502361" y="1013308"/>
                  <a:ext cx="81222" cy="74016"/>
                </a:xfrm>
                <a:prstGeom prst="roundRect">
                  <a:avLst>
                    <a:gd name="adj" fmla="val 22112"/>
                  </a:avLst>
                </a:prstGeom>
                <a:grpFill/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8" name="Rounded Rectangle 437"/>
                <p:cNvSpPr/>
                <p:nvPr/>
              </p:nvSpPr>
              <p:spPr bwMode="gray">
                <a:xfrm>
                  <a:off x="3658691" y="1013308"/>
                  <a:ext cx="81222" cy="74016"/>
                </a:xfrm>
                <a:prstGeom prst="roundRect">
                  <a:avLst>
                    <a:gd name="adj" fmla="val 22112"/>
                  </a:avLst>
                </a:prstGeom>
                <a:grpFill/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9" name="Rounded Rectangle 438"/>
                <p:cNvSpPr/>
                <p:nvPr/>
              </p:nvSpPr>
              <p:spPr bwMode="gray">
                <a:xfrm>
                  <a:off x="3189701" y="1125971"/>
                  <a:ext cx="81222" cy="74016"/>
                </a:xfrm>
                <a:prstGeom prst="roundRect">
                  <a:avLst>
                    <a:gd name="adj" fmla="val 22112"/>
                  </a:avLst>
                </a:prstGeom>
                <a:grpFill/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0" name="Rounded Rectangle 439"/>
                <p:cNvSpPr/>
                <p:nvPr/>
              </p:nvSpPr>
              <p:spPr bwMode="gray">
                <a:xfrm>
                  <a:off x="3346031" y="1125971"/>
                  <a:ext cx="81222" cy="74016"/>
                </a:xfrm>
                <a:prstGeom prst="roundRect">
                  <a:avLst>
                    <a:gd name="adj" fmla="val 22112"/>
                  </a:avLst>
                </a:prstGeom>
                <a:grpFill/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1" name="Rounded Rectangle 440"/>
                <p:cNvSpPr/>
                <p:nvPr/>
              </p:nvSpPr>
              <p:spPr bwMode="gray">
                <a:xfrm>
                  <a:off x="3502361" y="1125971"/>
                  <a:ext cx="81222" cy="74016"/>
                </a:xfrm>
                <a:prstGeom prst="roundRect">
                  <a:avLst>
                    <a:gd name="adj" fmla="val 22112"/>
                  </a:avLst>
                </a:prstGeom>
                <a:grpFill/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2" name="Rounded Rectangle 193"/>
                <p:cNvSpPr/>
                <p:nvPr/>
              </p:nvSpPr>
              <p:spPr bwMode="gray">
                <a:xfrm>
                  <a:off x="3658691" y="1125971"/>
                  <a:ext cx="81222" cy="74016"/>
                </a:xfrm>
                <a:prstGeom prst="roundRect">
                  <a:avLst>
                    <a:gd name="adj" fmla="val 22112"/>
                  </a:avLst>
                </a:prstGeom>
                <a:grpFill/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3" name="Rounded Rectangle 194"/>
                <p:cNvSpPr/>
                <p:nvPr/>
              </p:nvSpPr>
              <p:spPr bwMode="gray">
                <a:xfrm>
                  <a:off x="3189701" y="1243873"/>
                  <a:ext cx="81222" cy="74016"/>
                </a:xfrm>
                <a:prstGeom prst="roundRect">
                  <a:avLst>
                    <a:gd name="adj" fmla="val 22112"/>
                  </a:avLst>
                </a:prstGeom>
                <a:grpFill/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4" name="Rounded Rectangle 443"/>
                <p:cNvSpPr/>
                <p:nvPr/>
              </p:nvSpPr>
              <p:spPr bwMode="gray">
                <a:xfrm>
                  <a:off x="3346031" y="1243873"/>
                  <a:ext cx="81222" cy="74016"/>
                </a:xfrm>
                <a:prstGeom prst="roundRect">
                  <a:avLst>
                    <a:gd name="adj" fmla="val 22112"/>
                  </a:avLst>
                </a:prstGeom>
                <a:grpFill/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5" name="Rounded Rectangle 444"/>
                <p:cNvSpPr/>
                <p:nvPr/>
              </p:nvSpPr>
              <p:spPr bwMode="gray">
                <a:xfrm>
                  <a:off x="3502361" y="1243873"/>
                  <a:ext cx="81222" cy="74016"/>
                </a:xfrm>
                <a:prstGeom prst="roundRect">
                  <a:avLst>
                    <a:gd name="adj" fmla="val 22112"/>
                  </a:avLst>
                </a:prstGeom>
                <a:grpFill/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6" name="Rounded Rectangle 445"/>
                <p:cNvSpPr/>
                <p:nvPr/>
              </p:nvSpPr>
              <p:spPr bwMode="gray">
                <a:xfrm>
                  <a:off x="3658691" y="1243873"/>
                  <a:ext cx="81222" cy="74016"/>
                </a:xfrm>
                <a:prstGeom prst="roundRect">
                  <a:avLst>
                    <a:gd name="adj" fmla="val 22112"/>
                  </a:avLst>
                </a:prstGeom>
                <a:grpFill/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299" name="Group 244"/>
            <p:cNvGrpSpPr/>
            <p:nvPr/>
          </p:nvGrpSpPr>
          <p:grpSpPr bwMode="gray">
            <a:xfrm>
              <a:off x="2481544" y="2889927"/>
              <a:ext cx="584350" cy="579598"/>
              <a:chOff x="7406545" y="5258147"/>
              <a:chExt cx="577852" cy="581022"/>
            </a:xfrm>
            <a:solidFill>
              <a:srgbClr val="FF0000"/>
            </a:solidFill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grpSpPr>
          <p:sp useBgFill="1">
            <p:nvSpPr>
              <p:cNvPr id="418" name="Rectangle 77"/>
              <p:cNvSpPr>
                <a:spLocks noChangeArrowheads="1"/>
              </p:cNvSpPr>
              <p:nvPr/>
            </p:nvSpPr>
            <p:spPr bwMode="gray">
              <a:xfrm>
                <a:off x="7668054" y="5258147"/>
                <a:ext cx="54832" cy="90256"/>
              </a:xfrm>
              <a:prstGeom prst="rect">
                <a:avLst/>
              </a:prstGeom>
              <a:ln w="0">
                <a:noFill/>
                <a:miter lim="800000"/>
                <a:headEnd/>
                <a:tailEnd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/>
              <a:lstStyle/>
              <a:p>
                <a:endParaRPr lang="en-US"/>
              </a:p>
            </p:txBody>
          </p:sp>
          <p:sp useBgFill="1">
            <p:nvSpPr>
              <p:cNvPr id="419" name="Rectangle 78"/>
              <p:cNvSpPr>
                <a:spLocks noChangeArrowheads="1"/>
              </p:cNvSpPr>
              <p:nvPr/>
            </p:nvSpPr>
            <p:spPr bwMode="gray">
              <a:xfrm>
                <a:off x="7668055" y="5750323"/>
                <a:ext cx="54832" cy="88846"/>
              </a:xfrm>
              <a:prstGeom prst="rect">
                <a:avLst/>
              </a:prstGeom>
              <a:ln w="0">
                <a:noFill/>
                <a:miter lim="800000"/>
                <a:headEnd/>
                <a:tailEnd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/>
              <a:lstStyle/>
              <a:p>
                <a:endParaRPr lang="en-US"/>
              </a:p>
            </p:txBody>
          </p:sp>
          <p:sp useBgFill="1">
            <p:nvSpPr>
              <p:cNvPr id="420" name="Rectangle 79"/>
              <p:cNvSpPr>
                <a:spLocks noChangeArrowheads="1"/>
              </p:cNvSpPr>
              <p:nvPr/>
            </p:nvSpPr>
            <p:spPr bwMode="gray">
              <a:xfrm>
                <a:off x="7406545" y="5521862"/>
                <a:ext cx="88576" cy="53590"/>
              </a:xfrm>
              <a:prstGeom prst="rect">
                <a:avLst/>
              </a:prstGeom>
              <a:ln w="0">
                <a:noFill/>
                <a:miter lim="800000"/>
                <a:headEnd/>
                <a:tailEnd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/>
              <a:lstStyle/>
              <a:p>
                <a:endParaRPr lang="en-US"/>
              </a:p>
            </p:txBody>
          </p:sp>
          <p:sp useBgFill="1">
            <p:nvSpPr>
              <p:cNvPr id="421" name="Rectangle 80"/>
              <p:cNvSpPr>
                <a:spLocks noChangeArrowheads="1"/>
              </p:cNvSpPr>
              <p:nvPr/>
            </p:nvSpPr>
            <p:spPr bwMode="gray">
              <a:xfrm>
                <a:off x="7895821" y="5521862"/>
                <a:ext cx="88576" cy="53590"/>
              </a:xfrm>
              <a:prstGeom prst="rect">
                <a:avLst/>
              </a:prstGeom>
              <a:ln w="0">
                <a:noFill/>
                <a:miter lim="800000"/>
                <a:headEnd/>
                <a:tailEnd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/>
              <a:lstStyle/>
              <a:p>
                <a:endParaRPr lang="en-US"/>
              </a:p>
            </p:txBody>
          </p:sp>
          <p:sp useBgFill="1">
            <p:nvSpPr>
              <p:cNvPr id="422" name="Freeform 81"/>
              <p:cNvSpPr>
                <a:spLocks/>
              </p:cNvSpPr>
              <p:nvPr/>
            </p:nvSpPr>
            <p:spPr bwMode="gray">
              <a:xfrm>
                <a:off x="7472625" y="5325837"/>
                <a:ext cx="101229" cy="101538"/>
              </a:xfrm>
              <a:custGeom>
                <a:avLst/>
                <a:gdLst/>
                <a:ahLst/>
                <a:cxnLst>
                  <a:cxn ang="0">
                    <a:pos x="72" y="45"/>
                  </a:cxn>
                  <a:cxn ang="0">
                    <a:pos x="45" y="72"/>
                  </a:cxn>
                  <a:cxn ang="0">
                    <a:pos x="0" y="27"/>
                  </a:cxn>
                  <a:cxn ang="0">
                    <a:pos x="27" y="0"/>
                  </a:cxn>
                  <a:cxn ang="0">
                    <a:pos x="72" y="45"/>
                  </a:cxn>
                </a:cxnLst>
                <a:rect l="0" t="0" r="r" b="b"/>
                <a:pathLst>
                  <a:path w="72" h="72">
                    <a:moveTo>
                      <a:pt x="72" y="45"/>
                    </a:moveTo>
                    <a:lnTo>
                      <a:pt x="45" y="72"/>
                    </a:lnTo>
                    <a:lnTo>
                      <a:pt x="0" y="27"/>
                    </a:lnTo>
                    <a:lnTo>
                      <a:pt x="27" y="0"/>
                    </a:lnTo>
                    <a:lnTo>
                      <a:pt x="72" y="45"/>
                    </a:lnTo>
                    <a:close/>
                  </a:path>
                </a:pathLst>
              </a:custGeom>
              <a:ln w="0">
                <a:noFill/>
                <a:prstDash val="solid"/>
                <a:round/>
                <a:headEnd/>
                <a:tailEnd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/>
              <a:lstStyle/>
              <a:p>
                <a:endParaRPr lang="en-US"/>
              </a:p>
            </p:txBody>
          </p:sp>
          <p:sp useBgFill="1">
            <p:nvSpPr>
              <p:cNvPr id="423" name="Freeform 82"/>
              <p:cNvSpPr>
                <a:spLocks/>
              </p:cNvSpPr>
              <p:nvPr/>
            </p:nvSpPr>
            <p:spPr bwMode="gray">
              <a:xfrm>
                <a:off x="7818494" y="5672759"/>
                <a:ext cx="101229" cy="101538"/>
              </a:xfrm>
              <a:custGeom>
                <a:avLst/>
                <a:gdLst/>
                <a:ahLst/>
                <a:cxnLst>
                  <a:cxn ang="0">
                    <a:pos x="72" y="45"/>
                  </a:cxn>
                  <a:cxn ang="0">
                    <a:pos x="45" y="72"/>
                  </a:cxn>
                  <a:cxn ang="0">
                    <a:pos x="0" y="27"/>
                  </a:cxn>
                  <a:cxn ang="0">
                    <a:pos x="27" y="0"/>
                  </a:cxn>
                  <a:cxn ang="0">
                    <a:pos x="72" y="45"/>
                  </a:cxn>
                </a:cxnLst>
                <a:rect l="0" t="0" r="r" b="b"/>
                <a:pathLst>
                  <a:path w="72" h="72">
                    <a:moveTo>
                      <a:pt x="72" y="45"/>
                    </a:moveTo>
                    <a:lnTo>
                      <a:pt x="45" y="72"/>
                    </a:lnTo>
                    <a:lnTo>
                      <a:pt x="0" y="27"/>
                    </a:lnTo>
                    <a:lnTo>
                      <a:pt x="27" y="0"/>
                    </a:lnTo>
                    <a:lnTo>
                      <a:pt x="72" y="45"/>
                    </a:lnTo>
                    <a:close/>
                  </a:path>
                </a:pathLst>
              </a:custGeom>
              <a:ln w="0">
                <a:noFill/>
                <a:prstDash val="solid"/>
                <a:round/>
                <a:headEnd/>
                <a:tailEnd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/>
              <a:lstStyle/>
              <a:p>
                <a:endParaRPr lang="en-US"/>
              </a:p>
            </p:txBody>
          </p:sp>
          <p:sp useBgFill="1">
            <p:nvSpPr>
              <p:cNvPr id="424" name="Freeform 83"/>
              <p:cNvSpPr>
                <a:spLocks/>
              </p:cNvSpPr>
              <p:nvPr/>
            </p:nvSpPr>
            <p:spPr bwMode="gray">
              <a:xfrm>
                <a:off x="7472626" y="5672760"/>
                <a:ext cx="101229" cy="101538"/>
              </a:xfrm>
              <a:custGeom>
                <a:avLst/>
                <a:gdLst/>
                <a:ahLst/>
                <a:cxnLst>
                  <a:cxn ang="0">
                    <a:pos x="45" y="0"/>
                  </a:cxn>
                  <a:cxn ang="0">
                    <a:pos x="72" y="27"/>
                  </a:cxn>
                  <a:cxn ang="0">
                    <a:pos x="27" y="72"/>
                  </a:cxn>
                  <a:cxn ang="0">
                    <a:pos x="0" y="45"/>
                  </a:cxn>
                  <a:cxn ang="0">
                    <a:pos x="45" y="0"/>
                  </a:cxn>
                </a:cxnLst>
                <a:rect l="0" t="0" r="r" b="b"/>
                <a:pathLst>
                  <a:path w="72" h="72">
                    <a:moveTo>
                      <a:pt x="45" y="0"/>
                    </a:moveTo>
                    <a:lnTo>
                      <a:pt x="72" y="27"/>
                    </a:lnTo>
                    <a:lnTo>
                      <a:pt x="27" y="72"/>
                    </a:lnTo>
                    <a:lnTo>
                      <a:pt x="0" y="45"/>
                    </a:lnTo>
                    <a:lnTo>
                      <a:pt x="45" y="0"/>
                    </a:lnTo>
                    <a:close/>
                  </a:path>
                </a:pathLst>
              </a:custGeom>
              <a:ln w="0">
                <a:noFill/>
                <a:prstDash val="solid"/>
                <a:round/>
                <a:headEnd/>
                <a:tailEnd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/>
              <a:lstStyle/>
              <a:p>
                <a:endParaRPr lang="en-US"/>
              </a:p>
            </p:txBody>
          </p:sp>
          <p:sp useBgFill="1">
            <p:nvSpPr>
              <p:cNvPr id="425" name="Freeform 84"/>
              <p:cNvSpPr>
                <a:spLocks/>
              </p:cNvSpPr>
              <p:nvPr/>
            </p:nvSpPr>
            <p:spPr bwMode="gray">
              <a:xfrm>
                <a:off x="7818490" y="5325837"/>
                <a:ext cx="101229" cy="101538"/>
              </a:xfrm>
              <a:custGeom>
                <a:avLst/>
                <a:gdLst/>
                <a:ahLst/>
                <a:cxnLst>
                  <a:cxn ang="0">
                    <a:pos x="72" y="27"/>
                  </a:cxn>
                  <a:cxn ang="0">
                    <a:pos x="27" y="72"/>
                  </a:cxn>
                  <a:cxn ang="0">
                    <a:pos x="0" y="45"/>
                  </a:cxn>
                  <a:cxn ang="0">
                    <a:pos x="45" y="0"/>
                  </a:cxn>
                  <a:cxn ang="0">
                    <a:pos x="72" y="27"/>
                  </a:cxn>
                </a:cxnLst>
                <a:rect l="0" t="0" r="r" b="b"/>
                <a:pathLst>
                  <a:path w="72" h="72">
                    <a:moveTo>
                      <a:pt x="72" y="27"/>
                    </a:moveTo>
                    <a:lnTo>
                      <a:pt x="27" y="72"/>
                    </a:lnTo>
                    <a:lnTo>
                      <a:pt x="0" y="45"/>
                    </a:lnTo>
                    <a:lnTo>
                      <a:pt x="45" y="0"/>
                    </a:lnTo>
                    <a:lnTo>
                      <a:pt x="72" y="27"/>
                    </a:lnTo>
                    <a:close/>
                  </a:path>
                </a:pathLst>
              </a:custGeom>
              <a:ln w="0">
                <a:noFill/>
                <a:prstDash val="solid"/>
                <a:round/>
                <a:headEnd/>
                <a:tailEnd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/>
              <a:lstStyle/>
              <a:p>
                <a:endParaRPr lang="en-US"/>
              </a:p>
            </p:txBody>
          </p:sp>
          <p:sp useBgFill="1">
            <p:nvSpPr>
              <p:cNvPr id="426" name="Freeform 85"/>
              <p:cNvSpPr>
                <a:spLocks/>
              </p:cNvSpPr>
              <p:nvPr/>
            </p:nvSpPr>
            <p:spPr bwMode="gray">
              <a:xfrm>
                <a:off x="7528864" y="5382249"/>
                <a:ext cx="167309" cy="334230"/>
              </a:xfrm>
              <a:custGeom>
                <a:avLst/>
                <a:gdLst/>
                <a:ahLst/>
                <a:cxnLst>
                  <a:cxn ang="0">
                    <a:pos x="119" y="197"/>
                  </a:cxn>
                  <a:cxn ang="0">
                    <a:pos x="93" y="194"/>
                  </a:cxn>
                  <a:cxn ang="0">
                    <a:pos x="72" y="182"/>
                  </a:cxn>
                  <a:cxn ang="0">
                    <a:pos x="54" y="165"/>
                  </a:cxn>
                  <a:cxn ang="0">
                    <a:pos x="44" y="143"/>
                  </a:cxn>
                  <a:cxn ang="0">
                    <a:pos x="39" y="119"/>
                  </a:cxn>
                  <a:cxn ang="0">
                    <a:pos x="44" y="93"/>
                  </a:cxn>
                  <a:cxn ang="0">
                    <a:pos x="54" y="72"/>
                  </a:cxn>
                  <a:cxn ang="0">
                    <a:pos x="72" y="54"/>
                  </a:cxn>
                  <a:cxn ang="0">
                    <a:pos x="93" y="44"/>
                  </a:cxn>
                  <a:cxn ang="0">
                    <a:pos x="119" y="39"/>
                  </a:cxn>
                  <a:cxn ang="0">
                    <a:pos x="119" y="39"/>
                  </a:cxn>
                  <a:cxn ang="0">
                    <a:pos x="119" y="39"/>
                  </a:cxn>
                  <a:cxn ang="0">
                    <a:pos x="119" y="0"/>
                  </a:cxn>
                  <a:cxn ang="0">
                    <a:pos x="87" y="3"/>
                  </a:cxn>
                  <a:cxn ang="0">
                    <a:pos x="59" y="15"/>
                  </a:cxn>
                  <a:cxn ang="0">
                    <a:pos x="35" y="35"/>
                  </a:cxn>
                  <a:cxn ang="0">
                    <a:pos x="17" y="59"/>
                  </a:cxn>
                  <a:cxn ang="0">
                    <a:pos x="5" y="87"/>
                  </a:cxn>
                  <a:cxn ang="0">
                    <a:pos x="0" y="119"/>
                  </a:cxn>
                  <a:cxn ang="0">
                    <a:pos x="5" y="150"/>
                  </a:cxn>
                  <a:cxn ang="0">
                    <a:pos x="17" y="179"/>
                  </a:cxn>
                  <a:cxn ang="0">
                    <a:pos x="35" y="203"/>
                  </a:cxn>
                  <a:cxn ang="0">
                    <a:pos x="59" y="221"/>
                  </a:cxn>
                  <a:cxn ang="0">
                    <a:pos x="87" y="233"/>
                  </a:cxn>
                  <a:cxn ang="0">
                    <a:pos x="119" y="237"/>
                  </a:cxn>
                  <a:cxn ang="0">
                    <a:pos x="119" y="197"/>
                  </a:cxn>
                  <a:cxn ang="0">
                    <a:pos x="119" y="197"/>
                  </a:cxn>
                  <a:cxn ang="0">
                    <a:pos x="119" y="197"/>
                  </a:cxn>
                </a:cxnLst>
                <a:rect l="0" t="0" r="r" b="b"/>
                <a:pathLst>
                  <a:path w="119" h="237">
                    <a:moveTo>
                      <a:pt x="119" y="197"/>
                    </a:moveTo>
                    <a:lnTo>
                      <a:pt x="93" y="194"/>
                    </a:lnTo>
                    <a:lnTo>
                      <a:pt x="72" y="182"/>
                    </a:lnTo>
                    <a:lnTo>
                      <a:pt x="54" y="165"/>
                    </a:lnTo>
                    <a:lnTo>
                      <a:pt x="44" y="143"/>
                    </a:lnTo>
                    <a:lnTo>
                      <a:pt x="39" y="119"/>
                    </a:lnTo>
                    <a:lnTo>
                      <a:pt x="44" y="93"/>
                    </a:lnTo>
                    <a:lnTo>
                      <a:pt x="54" y="72"/>
                    </a:lnTo>
                    <a:lnTo>
                      <a:pt x="72" y="54"/>
                    </a:lnTo>
                    <a:lnTo>
                      <a:pt x="93" y="44"/>
                    </a:lnTo>
                    <a:lnTo>
                      <a:pt x="119" y="39"/>
                    </a:lnTo>
                    <a:lnTo>
                      <a:pt x="119" y="39"/>
                    </a:lnTo>
                    <a:lnTo>
                      <a:pt x="119" y="39"/>
                    </a:lnTo>
                    <a:lnTo>
                      <a:pt x="119" y="0"/>
                    </a:lnTo>
                    <a:lnTo>
                      <a:pt x="87" y="3"/>
                    </a:lnTo>
                    <a:lnTo>
                      <a:pt x="59" y="15"/>
                    </a:lnTo>
                    <a:lnTo>
                      <a:pt x="35" y="35"/>
                    </a:lnTo>
                    <a:lnTo>
                      <a:pt x="17" y="59"/>
                    </a:lnTo>
                    <a:lnTo>
                      <a:pt x="5" y="87"/>
                    </a:lnTo>
                    <a:lnTo>
                      <a:pt x="0" y="119"/>
                    </a:lnTo>
                    <a:lnTo>
                      <a:pt x="5" y="150"/>
                    </a:lnTo>
                    <a:lnTo>
                      <a:pt x="17" y="179"/>
                    </a:lnTo>
                    <a:lnTo>
                      <a:pt x="35" y="203"/>
                    </a:lnTo>
                    <a:lnTo>
                      <a:pt x="59" y="221"/>
                    </a:lnTo>
                    <a:lnTo>
                      <a:pt x="87" y="233"/>
                    </a:lnTo>
                    <a:lnTo>
                      <a:pt x="119" y="237"/>
                    </a:lnTo>
                    <a:lnTo>
                      <a:pt x="119" y="197"/>
                    </a:lnTo>
                    <a:lnTo>
                      <a:pt x="119" y="197"/>
                    </a:lnTo>
                    <a:lnTo>
                      <a:pt x="119" y="197"/>
                    </a:lnTo>
                    <a:close/>
                  </a:path>
                </a:pathLst>
              </a:custGeom>
              <a:ln w="0">
                <a:noFill/>
                <a:prstDash val="solid"/>
                <a:round/>
                <a:headEnd/>
                <a:tailEnd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/>
              <a:lstStyle/>
              <a:p>
                <a:endParaRPr lang="en-US"/>
              </a:p>
            </p:txBody>
          </p:sp>
          <p:sp useBgFill="1">
            <p:nvSpPr>
              <p:cNvPr id="427" name="Freeform 86"/>
              <p:cNvSpPr>
                <a:spLocks/>
              </p:cNvSpPr>
              <p:nvPr/>
            </p:nvSpPr>
            <p:spPr bwMode="gray">
              <a:xfrm>
                <a:off x="7696173" y="5382249"/>
                <a:ext cx="165903" cy="334230"/>
              </a:xfrm>
              <a:custGeom>
                <a:avLst/>
                <a:gdLst/>
                <a:ahLst/>
                <a:cxnLst>
                  <a:cxn ang="0">
                    <a:pos x="118" y="119"/>
                  </a:cxn>
                  <a:cxn ang="0">
                    <a:pos x="114" y="87"/>
                  </a:cxn>
                  <a:cxn ang="0">
                    <a:pos x="102" y="59"/>
                  </a:cxn>
                  <a:cxn ang="0">
                    <a:pos x="84" y="35"/>
                  </a:cxn>
                  <a:cxn ang="0">
                    <a:pos x="60" y="15"/>
                  </a:cxn>
                  <a:cxn ang="0">
                    <a:pos x="31" y="3"/>
                  </a:cxn>
                  <a:cxn ang="0">
                    <a:pos x="0" y="0"/>
                  </a:cxn>
                  <a:cxn ang="0">
                    <a:pos x="0" y="39"/>
                  </a:cxn>
                  <a:cxn ang="0">
                    <a:pos x="25" y="44"/>
                  </a:cxn>
                  <a:cxn ang="0">
                    <a:pos x="46" y="54"/>
                  </a:cxn>
                  <a:cxn ang="0">
                    <a:pos x="64" y="72"/>
                  </a:cxn>
                  <a:cxn ang="0">
                    <a:pos x="75" y="93"/>
                  </a:cxn>
                  <a:cxn ang="0">
                    <a:pos x="79" y="119"/>
                  </a:cxn>
                  <a:cxn ang="0">
                    <a:pos x="75" y="143"/>
                  </a:cxn>
                  <a:cxn ang="0">
                    <a:pos x="64" y="165"/>
                  </a:cxn>
                  <a:cxn ang="0">
                    <a:pos x="46" y="182"/>
                  </a:cxn>
                  <a:cxn ang="0">
                    <a:pos x="25" y="194"/>
                  </a:cxn>
                  <a:cxn ang="0">
                    <a:pos x="0" y="197"/>
                  </a:cxn>
                  <a:cxn ang="0">
                    <a:pos x="0" y="237"/>
                  </a:cxn>
                  <a:cxn ang="0">
                    <a:pos x="31" y="233"/>
                  </a:cxn>
                  <a:cxn ang="0">
                    <a:pos x="60" y="221"/>
                  </a:cxn>
                  <a:cxn ang="0">
                    <a:pos x="84" y="203"/>
                  </a:cxn>
                  <a:cxn ang="0">
                    <a:pos x="102" y="179"/>
                  </a:cxn>
                  <a:cxn ang="0">
                    <a:pos x="114" y="150"/>
                  </a:cxn>
                  <a:cxn ang="0">
                    <a:pos x="118" y="119"/>
                  </a:cxn>
                </a:cxnLst>
                <a:rect l="0" t="0" r="r" b="b"/>
                <a:pathLst>
                  <a:path w="118" h="237">
                    <a:moveTo>
                      <a:pt x="118" y="119"/>
                    </a:moveTo>
                    <a:lnTo>
                      <a:pt x="114" y="87"/>
                    </a:lnTo>
                    <a:lnTo>
                      <a:pt x="102" y="59"/>
                    </a:lnTo>
                    <a:lnTo>
                      <a:pt x="84" y="35"/>
                    </a:lnTo>
                    <a:lnTo>
                      <a:pt x="60" y="15"/>
                    </a:lnTo>
                    <a:lnTo>
                      <a:pt x="31" y="3"/>
                    </a:lnTo>
                    <a:lnTo>
                      <a:pt x="0" y="0"/>
                    </a:lnTo>
                    <a:lnTo>
                      <a:pt x="0" y="39"/>
                    </a:lnTo>
                    <a:lnTo>
                      <a:pt x="25" y="44"/>
                    </a:lnTo>
                    <a:lnTo>
                      <a:pt x="46" y="54"/>
                    </a:lnTo>
                    <a:lnTo>
                      <a:pt x="64" y="72"/>
                    </a:lnTo>
                    <a:lnTo>
                      <a:pt x="75" y="93"/>
                    </a:lnTo>
                    <a:lnTo>
                      <a:pt x="79" y="119"/>
                    </a:lnTo>
                    <a:lnTo>
                      <a:pt x="75" y="143"/>
                    </a:lnTo>
                    <a:lnTo>
                      <a:pt x="64" y="165"/>
                    </a:lnTo>
                    <a:lnTo>
                      <a:pt x="46" y="182"/>
                    </a:lnTo>
                    <a:lnTo>
                      <a:pt x="25" y="194"/>
                    </a:lnTo>
                    <a:lnTo>
                      <a:pt x="0" y="197"/>
                    </a:lnTo>
                    <a:lnTo>
                      <a:pt x="0" y="237"/>
                    </a:lnTo>
                    <a:lnTo>
                      <a:pt x="31" y="233"/>
                    </a:lnTo>
                    <a:lnTo>
                      <a:pt x="60" y="221"/>
                    </a:lnTo>
                    <a:lnTo>
                      <a:pt x="84" y="203"/>
                    </a:lnTo>
                    <a:lnTo>
                      <a:pt x="102" y="179"/>
                    </a:lnTo>
                    <a:lnTo>
                      <a:pt x="114" y="150"/>
                    </a:lnTo>
                    <a:lnTo>
                      <a:pt x="118" y="119"/>
                    </a:lnTo>
                    <a:close/>
                  </a:path>
                </a:pathLst>
              </a:custGeom>
              <a:ln w="0">
                <a:noFill/>
                <a:prstDash val="solid"/>
                <a:round/>
                <a:headEnd/>
                <a:tailEnd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00" name="Group 105"/>
            <p:cNvGrpSpPr/>
            <p:nvPr/>
          </p:nvGrpSpPr>
          <p:grpSpPr bwMode="gray">
            <a:xfrm>
              <a:off x="2647560" y="1549677"/>
              <a:ext cx="365459" cy="662131"/>
              <a:chOff x="2628899" y="2119313"/>
              <a:chExt cx="597698" cy="1082898"/>
            </a:xfrm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grpSpPr>
          <p:sp useBgFill="1">
            <p:nvSpPr>
              <p:cNvPr id="403" name="Oval 402"/>
              <p:cNvSpPr/>
              <p:nvPr/>
            </p:nvSpPr>
            <p:spPr bwMode="gray">
              <a:xfrm>
                <a:off x="2876803" y="2316957"/>
                <a:ext cx="99490" cy="99490"/>
              </a:xfrm>
              <a:prstGeom prst="ellipse">
                <a:avLst/>
              </a:prstGeom>
              <a:ln>
                <a:noFill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 useBgFill="1">
            <p:nvSpPr>
              <p:cNvPr id="404" name="Diagonal Stripe 403"/>
              <p:cNvSpPr/>
              <p:nvPr/>
            </p:nvSpPr>
            <p:spPr bwMode="gray">
              <a:xfrm rot="16200000">
                <a:off x="2769113" y="2604803"/>
                <a:ext cx="614818" cy="300151"/>
              </a:xfrm>
              <a:prstGeom prst="diagStripe">
                <a:avLst>
                  <a:gd name="adj" fmla="val 81271"/>
                </a:avLst>
              </a:prstGeom>
              <a:ln>
                <a:noFill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 useBgFill="1">
            <p:nvSpPr>
              <p:cNvPr id="405" name="Diagonal Stripe 404"/>
              <p:cNvSpPr/>
              <p:nvPr/>
            </p:nvSpPr>
            <p:spPr bwMode="gray">
              <a:xfrm rot="5400000" flipH="1">
                <a:off x="2472872" y="2592613"/>
                <a:ext cx="611414" cy="299359"/>
              </a:xfrm>
              <a:prstGeom prst="diagStripe">
                <a:avLst>
                  <a:gd name="adj" fmla="val 80466"/>
                </a:avLst>
              </a:prstGeom>
              <a:ln>
                <a:noFill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 useBgFill="1">
            <p:nvSpPr>
              <p:cNvPr id="406" name="Rectangle 405"/>
              <p:cNvSpPr/>
              <p:nvPr/>
            </p:nvSpPr>
            <p:spPr bwMode="gray">
              <a:xfrm rot="16200000">
                <a:off x="2514673" y="2766489"/>
                <a:ext cx="825725" cy="45719"/>
              </a:xfrm>
              <a:prstGeom prst="rect">
                <a:avLst/>
              </a:prstGeom>
              <a:ln>
                <a:noFill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407" name="Group 97"/>
              <p:cNvGrpSpPr/>
              <p:nvPr/>
            </p:nvGrpSpPr>
            <p:grpSpPr bwMode="gray">
              <a:xfrm>
                <a:off x="2694903" y="2679313"/>
                <a:ext cx="219836" cy="438688"/>
                <a:chOff x="2694903" y="2679313"/>
                <a:chExt cx="219836" cy="438688"/>
              </a:xfrm>
            </p:grpSpPr>
            <p:sp useBgFill="1">
              <p:nvSpPr>
                <p:cNvPr id="415" name="Freeform 414"/>
                <p:cNvSpPr/>
                <p:nvPr/>
              </p:nvSpPr>
              <p:spPr bwMode="gray">
                <a:xfrm rot="21379226" flipH="1">
                  <a:off x="2841624" y="2679313"/>
                  <a:ext cx="63062" cy="86520"/>
                </a:xfrm>
                <a:custGeom>
                  <a:avLst/>
                  <a:gdLst>
                    <a:gd name="connsiteX0" fmla="*/ 0 w 98921"/>
                    <a:gd name="connsiteY0" fmla="*/ 28999 h 76928"/>
                    <a:gd name="connsiteX1" fmla="*/ 37289 w 98921"/>
                    <a:gd name="connsiteY1" fmla="*/ 0 h 76928"/>
                    <a:gd name="connsiteX2" fmla="*/ 98921 w 98921"/>
                    <a:gd name="connsiteY2" fmla="*/ 0 h 76928"/>
                    <a:gd name="connsiteX3" fmla="*/ 0 w 98921"/>
                    <a:gd name="connsiteY3" fmla="*/ 76928 h 76928"/>
                    <a:gd name="connsiteX4" fmla="*/ 0 w 98921"/>
                    <a:gd name="connsiteY4" fmla="*/ 28999 h 76928"/>
                    <a:gd name="connsiteX0" fmla="*/ 0 w 63062"/>
                    <a:gd name="connsiteY0" fmla="*/ 28999 h 76928"/>
                    <a:gd name="connsiteX1" fmla="*/ 37289 w 63062"/>
                    <a:gd name="connsiteY1" fmla="*/ 0 h 76928"/>
                    <a:gd name="connsiteX2" fmla="*/ 63062 w 63062"/>
                    <a:gd name="connsiteY2" fmla="*/ 19432 h 76928"/>
                    <a:gd name="connsiteX3" fmla="*/ 0 w 63062"/>
                    <a:gd name="connsiteY3" fmla="*/ 76928 h 76928"/>
                    <a:gd name="connsiteX4" fmla="*/ 0 w 63062"/>
                    <a:gd name="connsiteY4" fmla="*/ 28999 h 76928"/>
                    <a:gd name="connsiteX0" fmla="*/ 0 w 63884"/>
                    <a:gd name="connsiteY0" fmla="*/ 37131 h 85060"/>
                    <a:gd name="connsiteX1" fmla="*/ 63884 w 63884"/>
                    <a:gd name="connsiteY1" fmla="*/ 0 h 85060"/>
                    <a:gd name="connsiteX2" fmla="*/ 63062 w 63884"/>
                    <a:gd name="connsiteY2" fmla="*/ 27564 h 85060"/>
                    <a:gd name="connsiteX3" fmla="*/ 0 w 63884"/>
                    <a:gd name="connsiteY3" fmla="*/ 85060 h 85060"/>
                    <a:gd name="connsiteX4" fmla="*/ 0 w 63884"/>
                    <a:gd name="connsiteY4" fmla="*/ 37131 h 85060"/>
                    <a:gd name="connsiteX0" fmla="*/ 0 w 63062"/>
                    <a:gd name="connsiteY0" fmla="*/ 33227 h 81156"/>
                    <a:gd name="connsiteX1" fmla="*/ 40272 w 63062"/>
                    <a:gd name="connsiteY1" fmla="*/ 0 h 81156"/>
                    <a:gd name="connsiteX2" fmla="*/ 63062 w 63062"/>
                    <a:gd name="connsiteY2" fmla="*/ 23660 h 81156"/>
                    <a:gd name="connsiteX3" fmla="*/ 0 w 63062"/>
                    <a:gd name="connsiteY3" fmla="*/ 81156 h 81156"/>
                    <a:gd name="connsiteX4" fmla="*/ 0 w 63062"/>
                    <a:gd name="connsiteY4" fmla="*/ 33227 h 81156"/>
                    <a:gd name="connsiteX0" fmla="*/ 0 w 63062"/>
                    <a:gd name="connsiteY0" fmla="*/ 38591 h 86520"/>
                    <a:gd name="connsiteX1" fmla="*/ 49472 w 63062"/>
                    <a:gd name="connsiteY1" fmla="*/ 0 h 86520"/>
                    <a:gd name="connsiteX2" fmla="*/ 63062 w 63062"/>
                    <a:gd name="connsiteY2" fmla="*/ 29024 h 86520"/>
                    <a:gd name="connsiteX3" fmla="*/ 0 w 63062"/>
                    <a:gd name="connsiteY3" fmla="*/ 86520 h 86520"/>
                    <a:gd name="connsiteX4" fmla="*/ 0 w 63062"/>
                    <a:gd name="connsiteY4" fmla="*/ 38591 h 865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062" h="86520">
                      <a:moveTo>
                        <a:pt x="0" y="38591"/>
                      </a:moveTo>
                      <a:lnTo>
                        <a:pt x="49472" y="0"/>
                      </a:lnTo>
                      <a:lnTo>
                        <a:pt x="63062" y="29024"/>
                      </a:lnTo>
                      <a:lnTo>
                        <a:pt x="0" y="86520"/>
                      </a:lnTo>
                      <a:lnTo>
                        <a:pt x="0" y="38591"/>
                      </a:lnTo>
                      <a:close/>
                    </a:path>
                  </a:pathLst>
                </a:custGeom>
                <a:ln>
                  <a:noFill/>
                </a:ln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 useBgFill="1">
              <p:nvSpPr>
                <p:cNvPr id="416" name="Freeform 415"/>
                <p:cNvSpPr/>
                <p:nvPr/>
              </p:nvSpPr>
              <p:spPr bwMode="gray">
                <a:xfrm rot="21379226" flipH="1">
                  <a:off x="2773857" y="2800509"/>
                  <a:ext cx="140882" cy="124455"/>
                </a:xfrm>
                <a:custGeom>
                  <a:avLst/>
                  <a:gdLst>
                    <a:gd name="connsiteX0" fmla="*/ 0 w 98921"/>
                    <a:gd name="connsiteY0" fmla="*/ 28999 h 76928"/>
                    <a:gd name="connsiteX1" fmla="*/ 37289 w 98921"/>
                    <a:gd name="connsiteY1" fmla="*/ 0 h 76928"/>
                    <a:gd name="connsiteX2" fmla="*/ 98921 w 98921"/>
                    <a:gd name="connsiteY2" fmla="*/ 0 h 76928"/>
                    <a:gd name="connsiteX3" fmla="*/ 0 w 98921"/>
                    <a:gd name="connsiteY3" fmla="*/ 76928 h 76928"/>
                    <a:gd name="connsiteX4" fmla="*/ 0 w 98921"/>
                    <a:gd name="connsiteY4" fmla="*/ 28999 h 76928"/>
                    <a:gd name="connsiteX0" fmla="*/ 0 w 63062"/>
                    <a:gd name="connsiteY0" fmla="*/ 28999 h 76928"/>
                    <a:gd name="connsiteX1" fmla="*/ 37289 w 63062"/>
                    <a:gd name="connsiteY1" fmla="*/ 0 h 76928"/>
                    <a:gd name="connsiteX2" fmla="*/ 63062 w 63062"/>
                    <a:gd name="connsiteY2" fmla="*/ 19432 h 76928"/>
                    <a:gd name="connsiteX3" fmla="*/ 0 w 63062"/>
                    <a:gd name="connsiteY3" fmla="*/ 76928 h 76928"/>
                    <a:gd name="connsiteX4" fmla="*/ 0 w 63062"/>
                    <a:gd name="connsiteY4" fmla="*/ 28999 h 76928"/>
                    <a:gd name="connsiteX0" fmla="*/ 0 w 63884"/>
                    <a:gd name="connsiteY0" fmla="*/ 37131 h 85060"/>
                    <a:gd name="connsiteX1" fmla="*/ 63884 w 63884"/>
                    <a:gd name="connsiteY1" fmla="*/ 0 h 85060"/>
                    <a:gd name="connsiteX2" fmla="*/ 63062 w 63884"/>
                    <a:gd name="connsiteY2" fmla="*/ 27564 h 85060"/>
                    <a:gd name="connsiteX3" fmla="*/ 0 w 63884"/>
                    <a:gd name="connsiteY3" fmla="*/ 85060 h 85060"/>
                    <a:gd name="connsiteX4" fmla="*/ 0 w 63884"/>
                    <a:gd name="connsiteY4" fmla="*/ 37131 h 85060"/>
                    <a:gd name="connsiteX0" fmla="*/ 0 w 63062"/>
                    <a:gd name="connsiteY0" fmla="*/ 33227 h 81156"/>
                    <a:gd name="connsiteX1" fmla="*/ 40272 w 63062"/>
                    <a:gd name="connsiteY1" fmla="*/ 0 h 81156"/>
                    <a:gd name="connsiteX2" fmla="*/ 63062 w 63062"/>
                    <a:gd name="connsiteY2" fmla="*/ 23660 h 81156"/>
                    <a:gd name="connsiteX3" fmla="*/ 0 w 63062"/>
                    <a:gd name="connsiteY3" fmla="*/ 81156 h 81156"/>
                    <a:gd name="connsiteX4" fmla="*/ 0 w 63062"/>
                    <a:gd name="connsiteY4" fmla="*/ 33227 h 81156"/>
                    <a:gd name="connsiteX0" fmla="*/ 0 w 66608"/>
                    <a:gd name="connsiteY0" fmla="*/ 58555 h 81156"/>
                    <a:gd name="connsiteX1" fmla="*/ 43818 w 66608"/>
                    <a:gd name="connsiteY1" fmla="*/ 0 h 81156"/>
                    <a:gd name="connsiteX2" fmla="*/ 66608 w 66608"/>
                    <a:gd name="connsiteY2" fmla="*/ 23660 h 81156"/>
                    <a:gd name="connsiteX3" fmla="*/ 3546 w 66608"/>
                    <a:gd name="connsiteY3" fmla="*/ 81156 h 81156"/>
                    <a:gd name="connsiteX4" fmla="*/ 0 w 66608"/>
                    <a:gd name="connsiteY4" fmla="*/ 58555 h 81156"/>
                    <a:gd name="connsiteX0" fmla="*/ 0 w 66608"/>
                    <a:gd name="connsiteY0" fmla="*/ 42673 h 65274"/>
                    <a:gd name="connsiteX1" fmla="*/ 48435 w 66608"/>
                    <a:gd name="connsiteY1" fmla="*/ 0 h 65274"/>
                    <a:gd name="connsiteX2" fmla="*/ 66608 w 66608"/>
                    <a:gd name="connsiteY2" fmla="*/ 7778 h 65274"/>
                    <a:gd name="connsiteX3" fmla="*/ 3546 w 66608"/>
                    <a:gd name="connsiteY3" fmla="*/ 65274 h 65274"/>
                    <a:gd name="connsiteX4" fmla="*/ 0 w 66608"/>
                    <a:gd name="connsiteY4" fmla="*/ 42673 h 65274"/>
                    <a:gd name="connsiteX0" fmla="*/ 0 w 56598"/>
                    <a:gd name="connsiteY0" fmla="*/ 42673 h 65274"/>
                    <a:gd name="connsiteX1" fmla="*/ 48435 w 56598"/>
                    <a:gd name="connsiteY1" fmla="*/ 0 h 65274"/>
                    <a:gd name="connsiteX2" fmla="*/ 56598 w 56598"/>
                    <a:gd name="connsiteY2" fmla="*/ 18630 h 65274"/>
                    <a:gd name="connsiteX3" fmla="*/ 3546 w 56598"/>
                    <a:gd name="connsiteY3" fmla="*/ 65274 h 65274"/>
                    <a:gd name="connsiteX4" fmla="*/ 0 w 56598"/>
                    <a:gd name="connsiteY4" fmla="*/ 42673 h 652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6598" h="65274">
                      <a:moveTo>
                        <a:pt x="0" y="42673"/>
                      </a:moveTo>
                      <a:lnTo>
                        <a:pt x="48435" y="0"/>
                      </a:lnTo>
                      <a:lnTo>
                        <a:pt x="56598" y="18630"/>
                      </a:lnTo>
                      <a:lnTo>
                        <a:pt x="3546" y="65274"/>
                      </a:lnTo>
                      <a:lnTo>
                        <a:pt x="0" y="42673"/>
                      </a:lnTo>
                      <a:close/>
                    </a:path>
                  </a:pathLst>
                </a:custGeom>
                <a:ln>
                  <a:noFill/>
                </a:ln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 useBgFill="1">
              <p:nvSpPr>
                <p:cNvPr id="417" name="Freeform 416"/>
                <p:cNvSpPr/>
                <p:nvPr/>
              </p:nvSpPr>
              <p:spPr bwMode="gray">
                <a:xfrm rot="21379226" flipH="1">
                  <a:off x="2694903" y="2948412"/>
                  <a:ext cx="218467" cy="169589"/>
                </a:xfrm>
                <a:custGeom>
                  <a:avLst/>
                  <a:gdLst>
                    <a:gd name="connsiteX0" fmla="*/ 0 w 98921"/>
                    <a:gd name="connsiteY0" fmla="*/ 28999 h 76928"/>
                    <a:gd name="connsiteX1" fmla="*/ 37289 w 98921"/>
                    <a:gd name="connsiteY1" fmla="*/ 0 h 76928"/>
                    <a:gd name="connsiteX2" fmla="*/ 98921 w 98921"/>
                    <a:gd name="connsiteY2" fmla="*/ 0 h 76928"/>
                    <a:gd name="connsiteX3" fmla="*/ 0 w 98921"/>
                    <a:gd name="connsiteY3" fmla="*/ 76928 h 76928"/>
                    <a:gd name="connsiteX4" fmla="*/ 0 w 98921"/>
                    <a:gd name="connsiteY4" fmla="*/ 28999 h 76928"/>
                    <a:gd name="connsiteX0" fmla="*/ 0 w 63062"/>
                    <a:gd name="connsiteY0" fmla="*/ 28999 h 76928"/>
                    <a:gd name="connsiteX1" fmla="*/ 37289 w 63062"/>
                    <a:gd name="connsiteY1" fmla="*/ 0 h 76928"/>
                    <a:gd name="connsiteX2" fmla="*/ 63062 w 63062"/>
                    <a:gd name="connsiteY2" fmla="*/ 19432 h 76928"/>
                    <a:gd name="connsiteX3" fmla="*/ 0 w 63062"/>
                    <a:gd name="connsiteY3" fmla="*/ 76928 h 76928"/>
                    <a:gd name="connsiteX4" fmla="*/ 0 w 63062"/>
                    <a:gd name="connsiteY4" fmla="*/ 28999 h 76928"/>
                    <a:gd name="connsiteX0" fmla="*/ 0 w 63884"/>
                    <a:gd name="connsiteY0" fmla="*/ 37131 h 85060"/>
                    <a:gd name="connsiteX1" fmla="*/ 63884 w 63884"/>
                    <a:gd name="connsiteY1" fmla="*/ 0 h 85060"/>
                    <a:gd name="connsiteX2" fmla="*/ 63062 w 63884"/>
                    <a:gd name="connsiteY2" fmla="*/ 27564 h 85060"/>
                    <a:gd name="connsiteX3" fmla="*/ 0 w 63884"/>
                    <a:gd name="connsiteY3" fmla="*/ 85060 h 85060"/>
                    <a:gd name="connsiteX4" fmla="*/ 0 w 63884"/>
                    <a:gd name="connsiteY4" fmla="*/ 37131 h 85060"/>
                    <a:gd name="connsiteX0" fmla="*/ 0 w 63062"/>
                    <a:gd name="connsiteY0" fmla="*/ 33227 h 81156"/>
                    <a:gd name="connsiteX1" fmla="*/ 40272 w 63062"/>
                    <a:gd name="connsiteY1" fmla="*/ 0 h 81156"/>
                    <a:gd name="connsiteX2" fmla="*/ 63062 w 63062"/>
                    <a:gd name="connsiteY2" fmla="*/ 23660 h 81156"/>
                    <a:gd name="connsiteX3" fmla="*/ 0 w 63062"/>
                    <a:gd name="connsiteY3" fmla="*/ 81156 h 81156"/>
                    <a:gd name="connsiteX4" fmla="*/ 0 w 63062"/>
                    <a:gd name="connsiteY4" fmla="*/ 33227 h 81156"/>
                    <a:gd name="connsiteX0" fmla="*/ 0 w 66608"/>
                    <a:gd name="connsiteY0" fmla="*/ 58555 h 81156"/>
                    <a:gd name="connsiteX1" fmla="*/ 43818 w 66608"/>
                    <a:gd name="connsiteY1" fmla="*/ 0 h 81156"/>
                    <a:gd name="connsiteX2" fmla="*/ 66608 w 66608"/>
                    <a:gd name="connsiteY2" fmla="*/ 23660 h 81156"/>
                    <a:gd name="connsiteX3" fmla="*/ 3546 w 66608"/>
                    <a:gd name="connsiteY3" fmla="*/ 81156 h 81156"/>
                    <a:gd name="connsiteX4" fmla="*/ 0 w 66608"/>
                    <a:gd name="connsiteY4" fmla="*/ 58555 h 81156"/>
                    <a:gd name="connsiteX0" fmla="*/ 0 w 66608"/>
                    <a:gd name="connsiteY0" fmla="*/ 42673 h 65274"/>
                    <a:gd name="connsiteX1" fmla="*/ 48435 w 66608"/>
                    <a:gd name="connsiteY1" fmla="*/ 0 h 65274"/>
                    <a:gd name="connsiteX2" fmla="*/ 66608 w 66608"/>
                    <a:gd name="connsiteY2" fmla="*/ 7778 h 65274"/>
                    <a:gd name="connsiteX3" fmla="*/ 3546 w 66608"/>
                    <a:gd name="connsiteY3" fmla="*/ 65274 h 65274"/>
                    <a:gd name="connsiteX4" fmla="*/ 0 w 66608"/>
                    <a:gd name="connsiteY4" fmla="*/ 42673 h 65274"/>
                    <a:gd name="connsiteX0" fmla="*/ 0 w 56598"/>
                    <a:gd name="connsiteY0" fmla="*/ 42673 h 65274"/>
                    <a:gd name="connsiteX1" fmla="*/ 48435 w 56598"/>
                    <a:gd name="connsiteY1" fmla="*/ 0 h 65274"/>
                    <a:gd name="connsiteX2" fmla="*/ 56598 w 56598"/>
                    <a:gd name="connsiteY2" fmla="*/ 18630 h 65274"/>
                    <a:gd name="connsiteX3" fmla="*/ 3546 w 56598"/>
                    <a:gd name="connsiteY3" fmla="*/ 65274 h 65274"/>
                    <a:gd name="connsiteX4" fmla="*/ 0 w 56598"/>
                    <a:gd name="connsiteY4" fmla="*/ 42673 h 65274"/>
                    <a:gd name="connsiteX0" fmla="*/ 0 w 87767"/>
                    <a:gd name="connsiteY0" fmla="*/ 52941 h 75542"/>
                    <a:gd name="connsiteX1" fmla="*/ 48435 w 87767"/>
                    <a:gd name="connsiteY1" fmla="*/ 10268 h 75542"/>
                    <a:gd name="connsiteX2" fmla="*/ 87767 w 87767"/>
                    <a:gd name="connsiteY2" fmla="*/ 0 h 75542"/>
                    <a:gd name="connsiteX3" fmla="*/ 3546 w 87767"/>
                    <a:gd name="connsiteY3" fmla="*/ 75542 h 75542"/>
                    <a:gd name="connsiteX4" fmla="*/ 0 w 87767"/>
                    <a:gd name="connsiteY4" fmla="*/ 52941 h 75542"/>
                    <a:gd name="connsiteX0" fmla="*/ 0 w 87767"/>
                    <a:gd name="connsiteY0" fmla="*/ 78488 h 101089"/>
                    <a:gd name="connsiteX1" fmla="*/ 72554 w 87767"/>
                    <a:gd name="connsiteY1" fmla="*/ 0 h 101089"/>
                    <a:gd name="connsiteX2" fmla="*/ 87767 w 87767"/>
                    <a:gd name="connsiteY2" fmla="*/ 25547 h 101089"/>
                    <a:gd name="connsiteX3" fmla="*/ 3546 w 87767"/>
                    <a:gd name="connsiteY3" fmla="*/ 101089 h 101089"/>
                    <a:gd name="connsiteX4" fmla="*/ 0 w 87767"/>
                    <a:gd name="connsiteY4" fmla="*/ 78488 h 101089"/>
                    <a:gd name="connsiteX0" fmla="*/ 0 w 87767"/>
                    <a:gd name="connsiteY0" fmla="*/ 66345 h 88946"/>
                    <a:gd name="connsiteX1" fmla="*/ 76987 w 87767"/>
                    <a:gd name="connsiteY1" fmla="*/ 0 h 88946"/>
                    <a:gd name="connsiteX2" fmla="*/ 87767 w 87767"/>
                    <a:gd name="connsiteY2" fmla="*/ 13404 h 88946"/>
                    <a:gd name="connsiteX3" fmla="*/ 3546 w 87767"/>
                    <a:gd name="connsiteY3" fmla="*/ 88946 h 88946"/>
                    <a:gd name="connsiteX4" fmla="*/ 0 w 87767"/>
                    <a:gd name="connsiteY4" fmla="*/ 66345 h 889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7767" h="88946">
                      <a:moveTo>
                        <a:pt x="0" y="66345"/>
                      </a:moveTo>
                      <a:lnTo>
                        <a:pt x="76987" y="0"/>
                      </a:lnTo>
                      <a:lnTo>
                        <a:pt x="87767" y="13404"/>
                      </a:lnTo>
                      <a:lnTo>
                        <a:pt x="3546" y="88946"/>
                      </a:lnTo>
                      <a:lnTo>
                        <a:pt x="0" y="66345"/>
                      </a:lnTo>
                      <a:close/>
                    </a:path>
                  </a:pathLst>
                </a:custGeom>
                <a:ln>
                  <a:noFill/>
                </a:ln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08" name="Group 98"/>
              <p:cNvGrpSpPr/>
              <p:nvPr/>
            </p:nvGrpSpPr>
            <p:grpSpPr bwMode="gray">
              <a:xfrm flipH="1">
                <a:off x="2937791" y="2688838"/>
                <a:ext cx="219836" cy="438688"/>
                <a:chOff x="2694903" y="2679313"/>
                <a:chExt cx="219836" cy="438688"/>
              </a:xfrm>
            </p:grpSpPr>
            <p:sp useBgFill="1">
              <p:nvSpPr>
                <p:cNvPr id="412" name="Freeform 411"/>
                <p:cNvSpPr/>
                <p:nvPr/>
              </p:nvSpPr>
              <p:spPr bwMode="gray">
                <a:xfrm rot="21379226" flipH="1">
                  <a:off x="2841624" y="2679313"/>
                  <a:ext cx="63062" cy="86520"/>
                </a:xfrm>
                <a:custGeom>
                  <a:avLst/>
                  <a:gdLst>
                    <a:gd name="connsiteX0" fmla="*/ 0 w 98921"/>
                    <a:gd name="connsiteY0" fmla="*/ 28999 h 76928"/>
                    <a:gd name="connsiteX1" fmla="*/ 37289 w 98921"/>
                    <a:gd name="connsiteY1" fmla="*/ 0 h 76928"/>
                    <a:gd name="connsiteX2" fmla="*/ 98921 w 98921"/>
                    <a:gd name="connsiteY2" fmla="*/ 0 h 76928"/>
                    <a:gd name="connsiteX3" fmla="*/ 0 w 98921"/>
                    <a:gd name="connsiteY3" fmla="*/ 76928 h 76928"/>
                    <a:gd name="connsiteX4" fmla="*/ 0 w 98921"/>
                    <a:gd name="connsiteY4" fmla="*/ 28999 h 76928"/>
                    <a:gd name="connsiteX0" fmla="*/ 0 w 63062"/>
                    <a:gd name="connsiteY0" fmla="*/ 28999 h 76928"/>
                    <a:gd name="connsiteX1" fmla="*/ 37289 w 63062"/>
                    <a:gd name="connsiteY1" fmla="*/ 0 h 76928"/>
                    <a:gd name="connsiteX2" fmla="*/ 63062 w 63062"/>
                    <a:gd name="connsiteY2" fmla="*/ 19432 h 76928"/>
                    <a:gd name="connsiteX3" fmla="*/ 0 w 63062"/>
                    <a:gd name="connsiteY3" fmla="*/ 76928 h 76928"/>
                    <a:gd name="connsiteX4" fmla="*/ 0 w 63062"/>
                    <a:gd name="connsiteY4" fmla="*/ 28999 h 76928"/>
                    <a:gd name="connsiteX0" fmla="*/ 0 w 63884"/>
                    <a:gd name="connsiteY0" fmla="*/ 37131 h 85060"/>
                    <a:gd name="connsiteX1" fmla="*/ 63884 w 63884"/>
                    <a:gd name="connsiteY1" fmla="*/ 0 h 85060"/>
                    <a:gd name="connsiteX2" fmla="*/ 63062 w 63884"/>
                    <a:gd name="connsiteY2" fmla="*/ 27564 h 85060"/>
                    <a:gd name="connsiteX3" fmla="*/ 0 w 63884"/>
                    <a:gd name="connsiteY3" fmla="*/ 85060 h 85060"/>
                    <a:gd name="connsiteX4" fmla="*/ 0 w 63884"/>
                    <a:gd name="connsiteY4" fmla="*/ 37131 h 85060"/>
                    <a:gd name="connsiteX0" fmla="*/ 0 w 63062"/>
                    <a:gd name="connsiteY0" fmla="*/ 33227 h 81156"/>
                    <a:gd name="connsiteX1" fmla="*/ 40272 w 63062"/>
                    <a:gd name="connsiteY1" fmla="*/ 0 h 81156"/>
                    <a:gd name="connsiteX2" fmla="*/ 63062 w 63062"/>
                    <a:gd name="connsiteY2" fmla="*/ 23660 h 81156"/>
                    <a:gd name="connsiteX3" fmla="*/ 0 w 63062"/>
                    <a:gd name="connsiteY3" fmla="*/ 81156 h 81156"/>
                    <a:gd name="connsiteX4" fmla="*/ 0 w 63062"/>
                    <a:gd name="connsiteY4" fmla="*/ 33227 h 81156"/>
                    <a:gd name="connsiteX0" fmla="*/ 0 w 63062"/>
                    <a:gd name="connsiteY0" fmla="*/ 38591 h 86520"/>
                    <a:gd name="connsiteX1" fmla="*/ 49472 w 63062"/>
                    <a:gd name="connsiteY1" fmla="*/ 0 h 86520"/>
                    <a:gd name="connsiteX2" fmla="*/ 63062 w 63062"/>
                    <a:gd name="connsiteY2" fmla="*/ 29024 h 86520"/>
                    <a:gd name="connsiteX3" fmla="*/ 0 w 63062"/>
                    <a:gd name="connsiteY3" fmla="*/ 86520 h 86520"/>
                    <a:gd name="connsiteX4" fmla="*/ 0 w 63062"/>
                    <a:gd name="connsiteY4" fmla="*/ 38591 h 865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062" h="86520">
                      <a:moveTo>
                        <a:pt x="0" y="38591"/>
                      </a:moveTo>
                      <a:lnTo>
                        <a:pt x="49472" y="0"/>
                      </a:lnTo>
                      <a:lnTo>
                        <a:pt x="63062" y="29024"/>
                      </a:lnTo>
                      <a:lnTo>
                        <a:pt x="0" y="86520"/>
                      </a:lnTo>
                      <a:lnTo>
                        <a:pt x="0" y="38591"/>
                      </a:lnTo>
                      <a:close/>
                    </a:path>
                  </a:pathLst>
                </a:custGeom>
                <a:ln>
                  <a:noFill/>
                </a:ln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 useBgFill="1">
              <p:nvSpPr>
                <p:cNvPr id="413" name="Freeform 412"/>
                <p:cNvSpPr/>
                <p:nvPr/>
              </p:nvSpPr>
              <p:spPr bwMode="gray">
                <a:xfrm rot="21379226" flipH="1">
                  <a:off x="2773857" y="2800509"/>
                  <a:ext cx="140882" cy="124455"/>
                </a:xfrm>
                <a:custGeom>
                  <a:avLst/>
                  <a:gdLst>
                    <a:gd name="connsiteX0" fmla="*/ 0 w 98921"/>
                    <a:gd name="connsiteY0" fmla="*/ 28999 h 76928"/>
                    <a:gd name="connsiteX1" fmla="*/ 37289 w 98921"/>
                    <a:gd name="connsiteY1" fmla="*/ 0 h 76928"/>
                    <a:gd name="connsiteX2" fmla="*/ 98921 w 98921"/>
                    <a:gd name="connsiteY2" fmla="*/ 0 h 76928"/>
                    <a:gd name="connsiteX3" fmla="*/ 0 w 98921"/>
                    <a:gd name="connsiteY3" fmla="*/ 76928 h 76928"/>
                    <a:gd name="connsiteX4" fmla="*/ 0 w 98921"/>
                    <a:gd name="connsiteY4" fmla="*/ 28999 h 76928"/>
                    <a:gd name="connsiteX0" fmla="*/ 0 w 63062"/>
                    <a:gd name="connsiteY0" fmla="*/ 28999 h 76928"/>
                    <a:gd name="connsiteX1" fmla="*/ 37289 w 63062"/>
                    <a:gd name="connsiteY1" fmla="*/ 0 h 76928"/>
                    <a:gd name="connsiteX2" fmla="*/ 63062 w 63062"/>
                    <a:gd name="connsiteY2" fmla="*/ 19432 h 76928"/>
                    <a:gd name="connsiteX3" fmla="*/ 0 w 63062"/>
                    <a:gd name="connsiteY3" fmla="*/ 76928 h 76928"/>
                    <a:gd name="connsiteX4" fmla="*/ 0 w 63062"/>
                    <a:gd name="connsiteY4" fmla="*/ 28999 h 76928"/>
                    <a:gd name="connsiteX0" fmla="*/ 0 w 63884"/>
                    <a:gd name="connsiteY0" fmla="*/ 37131 h 85060"/>
                    <a:gd name="connsiteX1" fmla="*/ 63884 w 63884"/>
                    <a:gd name="connsiteY1" fmla="*/ 0 h 85060"/>
                    <a:gd name="connsiteX2" fmla="*/ 63062 w 63884"/>
                    <a:gd name="connsiteY2" fmla="*/ 27564 h 85060"/>
                    <a:gd name="connsiteX3" fmla="*/ 0 w 63884"/>
                    <a:gd name="connsiteY3" fmla="*/ 85060 h 85060"/>
                    <a:gd name="connsiteX4" fmla="*/ 0 w 63884"/>
                    <a:gd name="connsiteY4" fmla="*/ 37131 h 85060"/>
                    <a:gd name="connsiteX0" fmla="*/ 0 w 63062"/>
                    <a:gd name="connsiteY0" fmla="*/ 33227 h 81156"/>
                    <a:gd name="connsiteX1" fmla="*/ 40272 w 63062"/>
                    <a:gd name="connsiteY1" fmla="*/ 0 h 81156"/>
                    <a:gd name="connsiteX2" fmla="*/ 63062 w 63062"/>
                    <a:gd name="connsiteY2" fmla="*/ 23660 h 81156"/>
                    <a:gd name="connsiteX3" fmla="*/ 0 w 63062"/>
                    <a:gd name="connsiteY3" fmla="*/ 81156 h 81156"/>
                    <a:gd name="connsiteX4" fmla="*/ 0 w 63062"/>
                    <a:gd name="connsiteY4" fmla="*/ 33227 h 81156"/>
                    <a:gd name="connsiteX0" fmla="*/ 0 w 66608"/>
                    <a:gd name="connsiteY0" fmla="*/ 58555 h 81156"/>
                    <a:gd name="connsiteX1" fmla="*/ 43818 w 66608"/>
                    <a:gd name="connsiteY1" fmla="*/ 0 h 81156"/>
                    <a:gd name="connsiteX2" fmla="*/ 66608 w 66608"/>
                    <a:gd name="connsiteY2" fmla="*/ 23660 h 81156"/>
                    <a:gd name="connsiteX3" fmla="*/ 3546 w 66608"/>
                    <a:gd name="connsiteY3" fmla="*/ 81156 h 81156"/>
                    <a:gd name="connsiteX4" fmla="*/ 0 w 66608"/>
                    <a:gd name="connsiteY4" fmla="*/ 58555 h 81156"/>
                    <a:gd name="connsiteX0" fmla="*/ 0 w 66608"/>
                    <a:gd name="connsiteY0" fmla="*/ 42673 h 65274"/>
                    <a:gd name="connsiteX1" fmla="*/ 48435 w 66608"/>
                    <a:gd name="connsiteY1" fmla="*/ 0 h 65274"/>
                    <a:gd name="connsiteX2" fmla="*/ 66608 w 66608"/>
                    <a:gd name="connsiteY2" fmla="*/ 7778 h 65274"/>
                    <a:gd name="connsiteX3" fmla="*/ 3546 w 66608"/>
                    <a:gd name="connsiteY3" fmla="*/ 65274 h 65274"/>
                    <a:gd name="connsiteX4" fmla="*/ 0 w 66608"/>
                    <a:gd name="connsiteY4" fmla="*/ 42673 h 65274"/>
                    <a:gd name="connsiteX0" fmla="*/ 0 w 56598"/>
                    <a:gd name="connsiteY0" fmla="*/ 42673 h 65274"/>
                    <a:gd name="connsiteX1" fmla="*/ 48435 w 56598"/>
                    <a:gd name="connsiteY1" fmla="*/ 0 h 65274"/>
                    <a:gd name="connsiteX2" fmla="*/ 56598 w 56598"/>
                    <a:gd name="connsiteY2" fmla="*/ 18630 h 65274"/>
                    <a:gd name="connsiteX3" fmla="*/ 3546 w 56598"/>
                    <a:gd name="connsiteY3" fmla="*/ 65274 h 65274"/>
                    <a:gd name="connsiteX4" fmla="*/ 0 w 56598"/>
                    <a:gd name="connsiteY4" fmla="*/ 42673 h 652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6598" h="65274">
                      <a:moveTo>
                        <a:pt x="0" y="42673"/>
                      </a:moveTo>
                      <a:lnTo>
                        <a:pt x="48435" y="0"/>
                      </a:lnTo>
                      <a:lnTo>
                        <a:pt x="56598" y="18630"/>
                      </a:lnTo>
                      <a:lnTo>
                        <a:pt x="3546" y="65274"/>
                      </a:lnTo>
                      <a:lnTo>
                        <a:pt x="0" y="42673"/>
                      </a:lnTo>
                      <a:close/>
                    </a:path>
                  </a:pathLst>
                </a:custGeom>
                <a:ln>
                  <a:noFill/>
                </a:ln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 useBgFill="1">
              <p:nvSpPr>
                <p:cNvPr id="414" name="Freeform 413"/>
                <p:cNvSpPr/>
                <p:nvPr/>
              </p:nvSpPr>
              <p:spPr bwMode="gray">
                <a:xfrm rot="21379226" flipH="1">
                  <a:off x="2694903" y="2948412"/>
                  <a:ext cx="218467" cy="169589"/>
                </a:xfrm>
                <a:custGeom>
                  <a:avLst/>
                  <a:gdLst>
                    <a:gd name="connsiteX0" fmla="*/ 0 w 98921"/>
                    <a:gd name="connsiteY0" fmla="*/ 28999 h 76928"/>
                    <a:gd name="connsiteX1" fmla="*/ 37289 w 98921"/>
                    <a:gd name="connsiteY1" fmla="*/ 0 h 76928"/>
                    <a:gd name="connsiteX2" fmla="*/ 98921 w 98921"/>
                    <a:gd name="connsiteY2" fmla="*/ 0 h 76928"/>
                    <a:gd name="connsiteX3" fmla="*/ 0 w 98921"/>
                    <a:gd name="connsiteY3" fmla="*/ 76928 h 76928"/>
                    <a:gd name="connsiteX4" fmla="*/ 0 w 98921"/>
                    <a:gd name="connsiteY4" fmla="*/ 28999 h 76928"/>
                    <a:gd name="connsiteX0" fmla="*/ 0 w 63062"/>
                    <a:gd name="connsiteY0" fmla="*/ 28999 h 76928"/>
                    <a:gd name="connsiteX1" fmla="*/ 37289 w 63062"/>
                    <a:gd name="connsiteY1" fmla="*/ 0 h 76928"/>
                    <a:gd name="connsiteX2" fmla="*/ 63062 w 63062"/>
                    <a:gd name="connsiteY2" fmla="*/ 19432 h 76928"/>
                    <a:gd name="connsiteX3" fmla="*/ 0 w 63062"/>
                    <a:gd name="connsiteY3" fmla="*/ 76928 h 76928"/>
                    <a:gd name="connsiteX4" fmla="*/ 0 w 63062"/>
                    <a:gd name="connsiteY4" fmla="*/ 28999 h 76928"/>
                    <a:gd name="connsiteX0" fmla="*/ 0 w 63884"/>
                    <a:gd name="connsiteY0" fmla="*/ 37131 h 85060"/>
                    <a:gd name="connsiteX1" fmla="*/ 63884 w 63884"/>
                    <a:gd name="connsiteY1" fmla="*/ 0 h 85060"/>
                    <a:gd name="connsiteX2" fmla="*/ 63062 w 63884"/>
                    <a:gd name="connsiteY2" fmla="*/ 27564 h 85060"/>
                    <a:gd name="connsiteX3" fmla="*/ 0 w 63884"/>
                    <a:gd name="connsiteY3" fmla="*/ 85060 h 85060"/>
                    <a:gd name="connsiteX4" fmla="*/ 0 w 63884"/>
                    <a:gd name="connsiteY4" fmla="*/ 37131 h 85060"/>
                    <a:gd name="connsiteX0" fmla="*/ 0 w 63062"/>
                    <a:gd name="connsiteY0" fmla="*/ 33227 h 81156"/>
                    <a:gd name="connsiteX1" fmla="*/ 40272 w 63062"/>
                    <a:gd name="connsiteY1" fmla="*/ 0 h 81156"/>
                    <a:gd name="connsiteX2" fmla="*/ 63062 w 63062"/>
                    <a:gd name="connsiteY2" fmla="*/ 23660 h 81156"/>
                    <a:gd name="connsiteX3" fmla="*/ 0 w 63062"/>
                    <a:gd name="connsiteY3" fmla="*/ 81156 h 81156"/>
                    <a:gd name="connsiteX4" fmla="*/ 0 w 63062"/>
                    <a:gd name="connsiteY4" fmla="*/ 33227 h 81156"/>
                    <a:gd name="connsiteX0" fmla="*/ 0 w 66608"/>
                    <a:gd name="connsiteY0" fmla="*/ 58555 h 81156"/>
                    <a:gd name="connsiteX1" fmla="*/ 43818 w 66608"/>
                    <a:gd name="connsiteY1" fmla="*/ 0 h 81156"/>
                    <a:gd name="connsiteX2" fmla="*/ 66608 w 66608"/>
                    <a:gd name="connsiteY2" fmla="*/ 23660 h 81156"/>
                    <a:gd name="connsiteX3" fmla="*/ 3546 w 66608"/>
                    <a:gd name="connsiteY3" fmla="*/ 81156 h 81156"/>
                    <a:gd name="connsiteX4" fmla="*/ 0 w 66608"/>
                    <a:gd name="connsiteY4" fmla="*/ 58555 h 81156"/>
                    <a:gd name="connsiteX0" fmla="*/ 0 w 66608"/>
                    <a:gd name="connsiteY0" fmla="*/ 42673 h 65274"/>
                    <a:gd name="connsiteX1" fmla="*/ 48435 w 66608"/>
                    <a:gd name="connsiteY1" fmla="*/ 0 h 65274"/>
                    <a:gd name="connsiteX2" fmla="*/ 66608 w 66608"/>
                    <a:gd name="connsiteY2" fmla="*/ 7778 h 65274"/>
                    <a:gd name="connsiteX3" fmla="*/ 3546 w 66608"/>
                    <a:gd name="connsiteY3" fmla="*/ 65274 h 65274"/>
                    <a:gd name="connsiteX4" fmla="*/ 0 w 66608"/>
                    <a:gd name="connsiteY4" fmla="*/ 42673 h 65274"/>
                    <a:gd name="connsiteX0" fmla="*/ 0 w 56598"/>
                    <a:gd name="connsiteY0" fmla="*/ 42673 h 65274"/>
                    <a:gd name="connsiteX1" fmla="*/ 48435 w 56598"/>
                    <a:gd name="connsiteY1" fmla="*/ 0 h 65274"/>
                    <a:gd name="connsiteX2" fmla="*/ 56598 w 56598"/>
                    <a:gd name="connsiteY2" fmla="*/ 18630 h 65274"/>
                    <a:gd name="connsiteX3" fmla="*/ 3546 w 56598"/>
                    <a:gd name="connsiteY3" fmla="*/ 65274 h 65274"/>
                    <a:gd name="connsiteX4" fmla="*/ 0 w 56598"/>
                    <a:gd name="connsiteY4" fmla="*/ 42673 h 65274"/>
                    <a:gd name="connsiteX0" fmla="*/ 0 w 87767"/>
                    <a:gd name="connsiteY0" fmla="*/ 52941 h 75542"/>
                    <a:gd name="connsiteX1" fmla="*/ 48435 w 87767"/>
                    <a:gd name="connsiteY1" fmla="*/ 10268 h 75542"/>
                    <a:gd name="connsiteX2" fmla="*/ 87767 w 87767"/>
                    <a:gd name="connsiteY2" fmla="*/ 0 h 75542"/>
                    <a:gd name="connsiteX3" fmla="*/ 3546 w 87767"/>
                    <a:gd name="connsiteY3" fmla="*/ 75542 h 75542"/>
                    <a:gd name="connsiteX4" fmla="*/ 0 w 87767"/>
                    <a:gd name="connsiteY4" fmla="*/ 52941 h 75542"/>
                    <a:gd name="connsiteX0" fmla="*/ 0 w 87767"/>
                    <a:gd name="connsiteY0" fmla="*/ 78488 h 101089"/>
                    <a:gd name="connsiteX1" fmla="*/ 72554 w 87767"/>
                    <a:gd name="connsiteY1" fmla="*/ 0 h 101089"/>
                    <a:gd name="connsiteX2" fmla="*/ 87767 w 87767"/>
                    <a:gd name="connsiteY2" fmla="*/ 25547 h 101089"/>
                    <a:gd name="connsiteX3" fmla="*/ 3546 w 87767"/>
                    <a:gd name="connsiteY3" fmla="*/ 101089 h 101089"/>
                    <a:gd name="connsiteX4" fmla="*/ 0 w 87767"/>
                    <a:gd name="connsiteY4" fmla="*/ 78488 h 101089"/>
                    <a:gd name="connsiteX0" fmla="*/ 0 w 87767"/>
                    <a:gd name="connsiteY0" fmla="*/ 66345 h 88946"/>
                    <a:gd name="connsiteX1" fmla="*/ 76987 w 87767"/>
                    <a:gd name="connsiteY1" fmla="*/ 0 h 88946"/>
                    <a:gd name="connsiteX2" fmla="*/ 87767 w 87767"/>
                    <a:gd name="connsiteY2" fmla="*/ 13404 h 88946"/>
                    <a:gd name="connsiteX3" fmla="*/ 3546 w 87767"/>
                    <a:gd name="connsiteY3" fmla="*/ 88946 h 88946"/>
                    <a:gd name="connsiteX4" fmla="*/ 0 w 87767"/>
                    <a:gd name="connsiteY4" fmla="*/ 66345 h 889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7767" h="88946">
                      <a:moveTo>
                        <a:pt x="0" y="66345"/>
                      </a:moveTo>
                      <a:lnTo>
                        <a:pt x="76987" y="0"/>
                      </a:lnTo>
                      <a:lnTo>
                        <a:pt x="87767" y="13404"/>
                      </a:lnTo>
                      <a:lnTo>
                        <a:pt x="3546" y="88946"/>
                      </a:lnTo>
                      <a:lnTo>
                        <a:pt x="0" y="66345"/>
                      </a:lnTo>
                      <a:close/>
                    </a:path>
                  </a:pathLst>
                </a:custGeom>
                <a:ln>
                  <a:noFill/>
                </a:ln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sp useBgFill="1">
            <p:nvSpPr>
              <p:cNvPr id="409" name="Block Arc 408"/>
              <p:cNvSpPr/>
              <p:nvPr/>
            </p:nvSpPr>
            <p:spPr bwMode="gray">
              <a:xfrm>
                <a:off x="2814637" y="2259806"/>
                <a:ext cx="228600" cy="228600"/>
              </a:xfrm>
              <a:prstGeom prst="blockArc">
                <a:avLst>
                  <a:gd name="adj1" fmla="val 11297807"/>
                  <a:gd name="adj2" fmla="val 20859687"/>
                  <a:gd name="adj3" fmla="val 15879"/>
                </a:avLst>
              </a:prstGeom>
              <a:ln>
                <a:noFill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 useBgFill="1">
            <p:nvSpPr>
              <p:cNvPr id="410" name="Block Arc 409"/>
              <p:cNvSpPr/>
              <p:nvPr/>
            </p:nvSpPr>
            <p:spPr bwMode="gray">
              <a:xfrm>
                <a:off x="2755106" y="2197894"/>
                <a:ext cx="347662" cy="347662"/>
              </a:xfrm>
              <a:prstGeom prst="blockArc">
                <a:avLst>
                  <a:gd name="adj1" fmla="val 11357205"/>
                  <a:gd name="adj2" fmla="val 20882555"/>
                  <a:gd name="adj3" fmla="val 10666"/>
                </a:avLst>
              </a:prstGeom>
              <a:ln>
                <a:noFill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 useBgFill="1">
            <p:nvSpPr>
              <p:cNvPr id="411" name="Block Arc 410"/>
              <p:cNvSpPr/>
              <p:nvPr/>
            </p:nvSpPr>
            <p:spPr bwMode="gray">
              <a:xfrm>
                <a:off x="2671762" y="2119313"/>
                <a:ext cx="514350" cy="514350"/>
              </a:xfrm>
              <a:prstGeom prst="blockArc">
                <a:avLst>
                  <a:gd name="adj1" fmla="val 11633318"/>
                  <a:gd name="adj2" fmla="val 20627911"/>
                  <a:gd name="adj3" fmla="val 7517"/>
                </a:avLst>
              </a:prstGeom>
              <a:ln>
                <a:noFill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 useBgFill="1">
          <p:nvSpPr>
            <p:cNvPr id="301" name="Freeform 300"/>
            <p:cNvSpPr/>
            <p:nvPr/>
          </p:nvSpPr>
          <p:spPr bwMode="gray">
            <a:xfrm>
              <a:off x="1046030" y="5336448"/>
              <a:ext cx="687041" cy="461304"/>
            </a:xfrm>
            <a:custGeom>
              <a:avLst/>
              <a:gdLst>
                <a:gd name="connsiteX0" fmla="*/ 290456 w 1204856"/>
                <a:gd name="connsiteY0" fmla="*/ 634701 h 677731"/>
                <a:gd name="connsiteX1" fmla="*/ 1204856 w 1204856"/>
                <a:gd name="connsiteY1" fmla="*/ 634701 h 677731"/>
                <a:gd name="connsiteX2" fmla="*/ 1054249 w 1204856"/>
                <a:gd name="connsiteY2" fmla="*/ 236668 h 677731"/>
                <a:gd name="connsiteX3" fmla="*/ 462579 w 1204856"/>
                <a:gd name="connsiteY3" fmla="*/ 0 h 677731"/>
                <a:gd name="connsiteX4" fmla="*/ 258183 w 1204856"/>
                <a:gd name="connsiteY4" fmla="*/ 204395 h 677731"/>
                <a:gd name="connsiteX5" fmla="*/ 53788 w 1204856"/>
                <a:gd name="connsiteY5" fmla="*/ 408790 h 677731"/>
                <a:gd name="connsiteX6" fmla="*/ 0 w 1204856"/>
                <a:gd name="connsiteY6" fmla="*/ 677731 h 677731"/>
                <a:gd name="connsiteX7" fmla="*/ 290456 w 1204856"/>
                <a:gd name="connsiteY7" fmla="*/ 634701 h 677731"/>
                <a:gd name="connsiteX0" fmla="*/ 290456 w 1204856"/>
                <a:gd name="connsiteY0" fmla="*/ 832996 h 876026"/>
                <a:gd name="connsiteX1" fmla="*/ 1204856 w 1204856"/>
                <a:gd name="connsiteY1" fmla="*/ 832996 h 876026"/>
                <a:gd name="connsiteX2" fmla="*/ 1054249 w 1204856"/>
                <a:gd name="connsiteY2" fmla="*/ 434963 h 876026"/>
                <a:gd name="connsiteX3" fmla="*/ 462579 w 1204856"/>
                <a:gd name="connsiteY3" fmla="*/ 198295 h 876026"/>
                <a:gd name="connsiteX4" fmla="*/ 258183 w 1204856"/>
                <a:gd name="connsiteY4" fmla="*/ 402690 h 876026"/>
                <a:gd name="connsiteX5" fmla="*/ 53788 w 1204856"/>
                <a:gd name="connsiteY5" fmla="*/ 607085 h 876026"/>
                <a:gd name="connsiteX6" fmla="*/ 0 w 1204856"/>
                <a:gd name="connsiteY6" fmla="*/ 876026 h 876026"/>
                <a:gd name="connsiteX7" fmla="*/ 290456 w 1204856"/>
                <a:gd name="connsiteY7" fmla="*/ 832996 h 876026"/>
                <a:gd name="connsiteX0" fmla="*/ 290456 w 1204856"/>
                <a:gd name="connsiteY0" fmla="*/ 832996 h 876026"/>
                <a:gd name="connsiteX1" fmla="*/ 1204856 w 1204856"/>
                <a:gd name="connsiteY1" fmla="*/ 832996 h 876026"/>
                <a:gd name="connsiteX2" fmla="*/ 1054249 w 1204856"/>
                <a:gd name="connsiteY2" fmla="*/ 434963 h 876026"/>
                <a:gd name="connsiteX3" fmla="*/ 462579 w 1204856"/>
                <a:gd name="connsiteY3" fmla="*/ 198295 h 876026"/>
                <a:gd name="connsiteX4" fmla="*/ 258183 w 1204856"/>
                <a:gd name="connsiteY4" fmla="*/ 402690 h 876026"/>
                <a:gd name="connsiteX5" fmla="*/ 53788 w 1204856"/>
                <a:gd name="connsiteY5" fmla="*/ 607085 h 876026"/>
                <a:gd name="connsiteX6" fmla="*/ 0 w 1204856"/>
                <a:gd name="connsiteY6" fmla="*/ 876026 h 876026"/>
                <a:gd name="connsiteX7" fmla="*/ 290456 w 1204856"/>
                <a:gd name="connsiteY7" fmla="*/ 832996 h 876026"/>
                <a:gd name="connsiteX0" fmla="*/ 290456 w 1242532"/>
                <a:gd name="connsiteY0" fmla="*/ 832996 h 876026"/>
                <a:gd name="connsiteX1" fmla="*/ 1204856 w 1242532"/>
                <a:gd name="connsiteY1" fmla="*/ 832996 h 876026"/>
                <a:gd name="connsiteX2" fmla="*/ 1054249 w 1242532"/>
                <a:gd name="connsiteY2" fmla="*/ 434963 h 876026"/>
                <a:gd name="connsiteX3" fmla="*/ 462579 w 1242532"/>
                <a:gd name="connsiteY3" fmla="*/ 198295 h 876026"/>
                <a:gd name="connsiteX4" fmla="*/ 258183 w 1242532"/>
                <a:gd name="connsiteY4" fmla="*/ 402690 h 876026"/>
                <a:gd name="connsiteX5" fmla="*/ 53788 w 1242532"/>
                <a:gd name="connsiteY5" fmla="*/ 607085 h 876026"/>
                <a:gd name="connsiteX6" fmla="*/ 0 w 1242532"/>
                <a:gd name="connsiteY6" fmla="*/ 876026 h 876026"/>
                <a:gd name="connsiteX7" fmla="*/ 290456 w 1242532"/>
                <a:gd name="connsiteY7" fmla="*/ 832996 h 876026"/>
                <a:gd name="connsiteX0" fmla="*/ 290456 w 1286598"/>
                <a:gd name="connsiteY0" fmla="*/ 832996 h 876026"/>
                <a:gd name="connsiteX1" fmla="*/ 1204856 w 1286598"/>
                <a:gd name="connsiteY1" fmla="*/ 832996 h 876026"/>
                <a:gd name="connsiteX2" fmla="*/ 1054249 w 1286598"/>
                <a:gd name="connsiteY2" fmla="*/ 434963 h 876026"/>
                <a:gd name="connsiteX3" fmla="*/ 462579 w 1286598"/>
                <a:gd name="connsiteY3" fmla="*/ 198295 h 876026"/>
                <a:gd name="connsiteX4" fmla="*/ 258183 w 1286598"/>
                <a:gd name="connsiteY4" fmla="*/ 402690 h 876026"/>
                <a:gd name="connsiteX5" fmla="*/ 53788 w 1286598"/>
                <a:gd name="connsiteY5" fmla="*/ 607085 h 876026"/>
                <a:gd name="connsiteX6" fmla="*/ 0 w 1286598"/>
                <a:gd name="connsiteY6" fmla="*/ 876026 h 876026"/>
                <a:gd name="connsiteX7" fmla="*/ 290456 w 1286598"/>
                <a:gd name="connsiteY7" fmla="*/ 832996 h 876026"/>
                <a:gd name="connsiteX0" fmla="*/ 290456 w 1286598"/>
                <a:gd name="connsiteY0" fmla="*/ 832996 h 876026"/>
                <a:gd name="connsiteX1" fmla="*/ 1204856 w 1286598"/>
                <a:gd name="connsiteY1" fmla="*/ 832996 h 876026"/>
                <a:gd name="connsiteX2" fmla="*/ 1054249 w 1286598"/>
                <a:gd name="connsiteY2" fmla="*/ 434963 h 876026"/>
                <a:gd name="connsiteX3" fmla="*/ 462579 w 1286598"/>
                <a:gd name="connsiteY3" fmla="*/ 198295 h 876026"/>
                <a:gd name="connsiteX4" fmla="*/ 258183 w 1286598"/>
                <a:gd name="connsiteY4" fmla="*/ 402690 h 876026"/>
                <a:gd name="connsiteX5" fmla="*/ 53788 w 1286598"/>
                <a:gd name="connsiteY5" fmla="*/ 607085 h 876026"/>
                <a:gd name="connsiteX6" fmla="*/ 0 w 1286598"/>
                <a:gd name="connsiteY6" fmla="*/ 876026 h 876026"/>
                <a:gd name="connsiteX7" fmla="*/ 290456 w 1286598"/>
                <a:gd name="connsiteY7" fmla="*/ 832996 h 876026"/>
                <a:gd name="connsiteX0" fmla="*/ 290456 w 1286598"/>
                <a:gd name="connsiteY0" fmla="*/ 832996 h 876026"/>
                <a:gd name="connsiteX1" fmla="*/ 1204856 w 1286598"/>
                <a:gd name="connsiteY1" fmla="*/ 832996 h 876026"/>
                <a:gd name="connsiteX2" fmla="*/ 1054249 w 1286598"/>
                <a:gd name="connsiteY2" fmla="*/ 434963 h 876026"/>
                <a:gd name="connsiteX3" fmla="*/ 462579 w 1286598"/>
                <a:gd name="connsiteY3" fmla="*/ 198295 h 876026"/>
                <a:gd name="connsiteX4" fmla="*/ 258183 w 1286598"/>
                <a:gd name="connsiteY4" fmla="*/ 402690 h 876026"/>
                <a:gd name="connsiteX5" fmla="*/ 53788 w 1286598"/>
                <a:gd name="connsiteY5" fmla="*/ 607085 h 876026"/>
                <a:gd name="connsiteX6" fmla="*/ 0 w 1286598"/>
                <a:gd name="connsiteY6" fmla="*/ 876026 h 876026"/>
                <a:gd name="connsiteX7" fmla="*/ 290456 w 1286598"/>
                <a:gd name="connsiteY7" fmla="*/ 832996 h 876026"/>
                <a:gd name="connsiteX0" fmla="*/ 264374 w 1260516"/>
                <a:gd name="connsiteY0" fmla="*/ 832996 h 833068"/>
                <a:gd name="connsiteX1" fmla="*/ 1178774 w 1260516"/>
                <a:gd name="connsiteY1" fmla="*/ 832996 h 833068"/>
                <a:gd name="connsiteX2" fmla="*/ 1028167 w 1260516"/>
                <a:gd name="connsiteY2" fmla="*/ 434963 h 833068"/>
                <a:gd name="connsiteX3" fmla="*/ 436497 w 1260516"/>
                <a:gd name="connsiteY3" fmla="*/ 198295 h 833068"/>
                <a:gd name="connsiteX4" fmla="*/ 232101 w 1260516"/>
                <a:gd name="connsiteY4" fmla="*/ 402690 h 833068"/>
                <a:gd name="connsiteX5" fmla="*/ 27706 w 1260516"/>
                <a:gd name="connsiteY5" fmla="*/ 607085 h 833068"/>
                <a:gd name="connsiteX6" fmla="*/ 0 w 1260516"/>
                <a:gd name="connsiteY6" fmla="*/ 833068 h 833068"/>
                <a:gd name="connsiteX7" fmla="*/ 264374 w 1260516"/>
                <a:gd name="connsiteY7" fmla="*/ 832996 h 833068"/>
                <a:gd name="connsiteX0" fmla="*/ 236668 w 1232810"/>
                <a:gd name="connsiteY0" fmla="*/ 832996 h 832996"/>
                <a:gd name="connsiteX1" fmla="*/ 1151068 w 1232810"/>
                <a:gd name="connsiteY1" fmla="*/ 832996 h 832996"/>
                <a:gd name="connsiteX2" fmla="*/ 1000461 w 1232810"/>
                <a:gd name="connsiteY2" fmla="*/ 434963 h 832996"/>
                <a:gd name="connsiteX3" fmla="*/ 408791 w 1232810"/>
                <a:gd name="connsiteY3" fmla="*/ 198295 h 832996"/>
                <a:gd name="connsiteX4" fmla="*/ 204395 w 1232810"/>
                <a:gd name="connsiteY4" fmla="*/ 402690 h 832996"/>
                <a:gd name="connsiteX5" fmla="*/ 0 w 1232810"/>
                <a:gd name="connsiteY5" fmla="*/ 607085 h 832996"/>
                <a:gd name="connsiteX6" fmla="*/ 236668 w 1232810"/>
                <a:gd name="connsiteY6" fmla="*/ 832996 h 832996"/>
                <a:gd name="connsiteX0" fmla="*/ 244207 w 1240349"/>
                <a:gd name="connsiteY0" fmla="*/ 832996 h 832996"/>
                <a:gd name="connsiteX1" fmla="*/ 1158607 w 1240349"/>
                <a:gd name="connsiteY1" fmla="*/ 832996 h 832996"/>
                <a:gd name="connsiteX2" fmla="*/ 1008000 w 1240349"/>
                <a:gd name="connsiteY2" fmla="*/ 434963 h 832996"/>
                <a:gd name="connsiteX3" fmla="*/ 416330 w 1240349"/>
                <a:gd name="connsiteY3" fmla="*/ 198295 h 832996"/>
                <a:gd name="connsiteX4" fmla="*/ 211934 w 1240349"/>
                <a:gd name="connsiteY4" fmla="*/ 402690 h 832996"/>
                <a:gd name="connsiteX5" fmla="*/ 7539 w 1240349"/>
                <a:gd name="connsiteY5" fmla="*/ 607085 h 832996"/>
                <a:gd name="connsiteX6" fmla="*/ 244207 w 1240349"/>
                <a:gd name="connsiteY6" fmla="*/ 832996 h 832996"/>
                <a:gd name="connsiteX0" fmla="*/ 244207 w 1240349"/>
                <a:gd name="connsiteY0" fmla="*/ 832996 h 832996"/>
                <a:gd name="connsiteX1" fmla="*/ 1158607 w 1240349"/>
                <a:gd name="connsiteY1" fmla="*/ 832996 h 832996"/>
                <a:gd name="connsiteX2" fmla="*/ 1008000 w 1240349"/>
                <a:gd name="connsiteY2" fmla="*/ 434963 h 832996"/>
                <a:gd name="connsiteX3" fmla="*/ 416330 w 1240349"/>
                <a:gd name="connsiteY3" fmla="*/ 198295 h 832996"/>
                <a:gd name="connsiteX4" fmla="*/ 211934 w 1240349"/>
                <a:gd name="connsiteY4" fmla="*/ 402690 h 832996"/>
                <a:gd name="connsiteX5" fmla="*/ 7539 w 1240349"/>
                <a:gd name="connsiteY5" fmla="*/ 607085 h 832996"/>
                <a:gd name="connsiteX6" fmla="*/ 244207 w 1240349"/>
                <a:gd name="connsiteY6" fmla="*/ 832996 h 832996"/>
                <a:gd name="connsiteX0" fmla="*/ 244207 w 1240349"/>
                <a:gd name="connsiteY0" fmla="*/ 832996 h 832996"/>
                <a:gd name="connsiteX1" fmla="*/ 1158607 w 1240349"/>
                <a:gd name="connsiteY1" fmla="*/ 832996 h 832996"/>
                <a:gd name="connsiteX2" fmla="*/ 1008000 w 1240349"/>
                <a:gd name="connsiteY2" fmla="*/ 434963 h 832996"/>
                <a:gd name="connsiteX3" fmla="*/ 416330 w 1240349"/>
                <a:gd name="connsiteY3" fmla="*/ 198295 h 832996"/>
                <a:gd name="connsiteX4" fmla="*/ 211934 w 1240349"/>
                <a:gd name="connsiteY4" fmla="*/ 402690 h 832996"/>
                <a:gd name="connsiteX5" fmla="*/ 7539 w 1240349"/>
                <a:gd name="connsiteY5" fmla="*/ 607085 h 832996"/>
                <a:gd name="connsiteX6" fmla="*/ 244207 w 1240349"/>
                <a:gd name="connsiteY6" fmla="*/ 832996 h 832996"/>
                <a:gd name="connsiteX0" fmla="*/ 217614 w 1213756"/>
                <a:gd name="connsiteY0" fmla="*/ 832996 h 832996"/>
                <a:gd name="connsiteX1" fmla="*/ 1132014 w 1213756"/>
                <a:gd name="connsiteY1" fmla="*/ 832996 h 832996"/>
                <a:gd name="connsiteX2" fmla="*/ 981407 w 1213756"/>
                <a:gd name="connsiteY2" fmla="*/ 434963 h 832996"/>
                <a:gd name="connsiteX3" fmla="*/ 389737 w 1213756"/>
                <a:gd name="connsiteY3" fmla="*/ 198295 h 832996"/>
                <a:gd name="connsiteX4" fmla="*/ 185341 w 1213756"/>
                <a:gd name="connsiteY4" fmla="*/ 402690 h 832996"/>
                <a:gd name="connsiteX5" fmla="*/ 7539 w 1213756"/>
                <a:gd name="connsiteY5" fmla="*/ 599414 h 832996"/>
                <a:gd name="connsiteX6" fmla="*/ 217614 w 1213756"/>
                <a:gd name="connsiteY6" fmla="*/ 832996 h 832996"/>
                <a:gd name="connsiteX0" fmla="*/ 238070 w 1234212"/>
                <a:gd name="connsiteY0" fmla="*/ 832996 h 832996"/>
                <a:gd name="connsiteX1" fmla="*/ 1152470 w 1234212"/>
                <a:gd name="connsiteY1" fmla="*/ 832996 h 832996"/>
                <a:gd name="connsiteX2" fmla="*/ 1001863 w 1234212"/>
                <a:gd name="connsiteY2" fmla="*/ 434963 h 832996"/>
                <a:gd name="connsiteX3" fmla="*/ 410193 w 1234212"/>
                <a:gd name="connsiteY3" fmla="*/ 198295 h 832996"/>
                <a:gd name="connsiteX4" fmla="*/ 205797 w 1234212"/>
                <a:gd name="connsiteY4" fmla="*/ 402690 h 832996"/>
                <a:gd name="connsiteX5" fmla="*/ 27995 w 1234212"/>
                <a:gd name="connsiteY5" fmla="*/ 599414 h 832996"/>
                <a:gd name="connsiteX6" fmla="*/ 238070 w 1234212"/>
                <a:gd name="connsiteY6" fmla="*/ 832996 h 832996"/>
                <a:gd name="connsiteX0" fmla="*/ 222216 w 1218358"/>
                <a:gd name="connsiteY0" fmla="*/ 832996 h 832996"/>
                <a:gd name="connsiteX1" fmla="*/ 1136616 w 1218358"/>
                <a:gd name="connsiteY1" fmla="*/ 832996 h 832996"/>
                <a:gd name="connsiteX2" fmla="*/ 986009 w 1218358"/>
                <a:gd name="connsiteY2" fmla="*/ 434963 h 832996"/>
                <a:gd name="connsiteX3" fmla="*/ 394339 w 1218358"/>
                <a:gd name="connsiteY3" fmla="*/ 198295 h 832996"/>
                <a:gd name="connsiteX4" fmla="*/ 189943 w 1218358"/>
                <a:gd name="connsiteY4" fmla="*/ 402690 h 832996"/>
                <a:gd name="connsiteX5" fmla="*/ 12141 w 1218358"/>
                <a:gd name="connsiteY5" fmla="*/ 599414 h 832996"/>
                <a:gd name="connsiteX6" fmla="*/ 222216 w 1218358"/>
                <a:gd name="connsiteY6" fmla="*/ 832996 h 832996"/>
                <a:gd name="connsiteX0" fmla="*/ 222216 w 1218358"/>
                <a:gd name="connsiteY0" fmla="*/ 791572 h 791572"/>
                <a:gd name="connsiteX1" fmla="*/ 1136616 w 1218358"/>
                <a:gd name="connsiteY1" fmla="*/ 791572 h 791572"/>
                <a:gd name="connsiteX2" fmla="*/ 986009 w 1218358"/>
                <a:gd name="connsiteY2" fmla="*/ 393539 h 791572"/>
                <a:gd name="connsiteX3" fmla="*/ 411216 w 1218358"/>
                <a:gd name="connsiteY3" fmla="*/ 198295 h 791572"/>
                <a:gd name="connsiteX4" fmla="*/ 189943 w 1218358"/>
                <a:gd name="connsiteY4" fmla="*/ 361266 h 791572"/>
                <a:gd name="connsiteX5" fmla="*/ 12141 w 1218358"/>
                <a:gd name="connsiteY5" fmla="*/ 557990 h 791572"/>
                <a:gd name="connsiteX6" fmla="*/ 222216 w 1218358"/>
                <a:gd name="connsiteY6" fmla="*/ 791572 h 791572"/>
                <a:gd name="connsiteX0" fmla="*/ 222216 w 1218358"/>
                <a:gd name="connsiteY0" fmla="*/ 858567 h 858567"/>
                <a:gd name="connsiteX1" fmla="*/ 1136616 w 1218358"/>
                <a:gd name="connsiteY1" fmla="*/ 858567 h 858567"/>
                <a:gd name="connsiteX2" fmla="*/ 986009 w 1218358"/>
                <a:gd name="connsiteY2" fmla="*/ 460534 h 858567"/>
                <a:gd name="connsiteX3" fmla="*/ 411216 w 1218358"/>
                <a:gd name="connsiteY3" fmla="*/ 265290 h 858567"/>
                <a:gd name="connsiteX4" fmla="*/ 189943 w 1218358"/>
                <a:gd name="connsiteY4" fmla="*/ 428261 h 858567"/>
                <a:gd name="connsiteX5" fmla="*/ 12141 w 1218358"/>
                <a:gd name="connsiteY5" fmla="*/ 624985 h 858567"/>
                <a:gd name="connsiteX6" fmla="*/ 222216 w 1218358"/>
                <a:gd name="connsiteY6" fmla="*/ 858567 h 858567"/>
                <a:gd name="connsiteX0" fmla="*/ 222216 w 1233615"/>
                <a:gd name="connsiteY0" fmla="*/ 858567 h 858567"/>
                <a:gd name="connsiteX1" fmla="*/ 1136616 w 1233615"/>
                <a:gd name="connsiteY1" fmla="*/ 858567 h 858567"/>
                <a:gd name="connsiteX2" fmla="*/ 986009 w 1233615"/>
                <a:gd name="connsiteY2" fmla="*/ 460534 h 858567"/>
                <a:gd name="connsiteX3" fmla="*/ 411216 w 1233615"/>
                <a:gd name="connsiteY3" fmla="*/ 265290 h 858567"/>
                <a:gd name="connsiteX4" fmla="*/ 189943 w 1233615"/>
                <a:gd name="connsiteY4" fmla="*/ 428261 h 858567"/>
                <a:gd name="connsiteX5" fmla="*/ 12141 w 1233615"/>
                <a:gd name="connsiteY5" fmla="*/ 624985 h 858567"/>
                <a:gd name="connsiteX6" fmla="*/ 222216 w 1233615"/>
                <a:gd name="connsiteY6" fmla="*/ 858567 h 858567"/>
                <a:gd name="connsiteX0" fmla="*/ 222216 w 1233615"/>
                <a:gd name="connsiteY0" fmla="*/ 858567 h 858567"/>
                <a:gd name="connsiteX1" fmla="*/ 1136616 w 1233615"/>
                <a:gd name="connsiteY1" fmla="*/ 858567 h 858567"/>
                <a:gd name="connsiteX2" fmla="*/ 986009 w 1233615"/>
                <a:gd name="connsiteY2" fmla="*/ 460534 h 858567"/>
                <a:gd name="connsiteX3" fmla="*/ 411216 w 1233615"/>
                <a:gd name="connsiteY3" fmla="*/ 265290 h 858567"/>
                <a:gd name="connsiteX4" fmla="*/ 189943 w 1233615"/>
                <a:gd name="connsiteY4" fmla="*/ 428261 h 858567"/>
                <a:gd name="connsiteX5" fmla="*/ 12141 w 1233615"/>
                <a:gd name="connsiteY5" fmla="*/ 624985 h 858567"/>
                <a:gd name="connsiteX6" fmla="*/ 222216 w 1233615"/>
                <a:gd name="connsiteY6" fmla="*/ 858567 h 858567"/>
                <a:gd name="connsiteX0" fmla="*/ 222216 w 1256202"/>
                <a:gd name="connsiteY0" fmla="*/ 858567 h 862436"/>
                <a:gd name="connsiteX1" fmla="*/ 1136616 w 1256202"/>
                <a:gd name="connsiteY1" fmla="*/ 858567 h 862436"/>
                <a:gd name="connsiteX2" fmla="*/ 986009 w 1256202"/>
                <a:gd name="connsiteY2" fmla="*/ 460534 h 862436"/>
                <a:gd name="connsiteX3" fmla="*/ 411216 w 1256202"/>
                <a:gd name="connsiteY3" fmla="*/ 265290 h 862436"/>
                <a:gd name="connsiteX4" fmla="*/ 189943 w 1256202"/>
                <a:gd name="connsiteY4" fmla="*/ 428261 h 862436"/>
                <a:gd name="connsiteX5" fmla="*/ 12141 w 1256202"/>
                <a:gd name="connsiteY5" fmla="*/ 624985 h 862436"/>
                <a:gd name="connsiteX6" fmla="*/ 222216 w 1256202"/>
                <a:gd name="connsiteY6" fmla="*/ 858567 h 862436"/>
                <a:gd name="connsiteX0" fmla="*/ 222216 w 1233615"/>
                <a:gd name="connsiteY0" fmla="*/ 858567 h 862436"/>
                <a:gd name="connsiteX1" fmla="*/ 1094169 w 1233615"/>
                <a:gd name="connsiteY1" fmla="*/ 858567 h 862436"/>
                <a:gd name="connsiteX2" fmla="*/ 986009 w 1233615"/>
                <a:gd name="connsiteY2" fmla="*/ 460534 h 862436"/>
                <a:gd name="connsiteX3" fmla="*/ 411216 w 1233615"/>
                <a:gd name="connsiteY3" fmla="*/ 265290 h 862436"/>
                <a:gd name="connsiteX4" fmla="*/ 189943 w 1233615"/>
                <a:gd name="connsiteY4" fmla="*/ 428261 h 862436"/>
                <a:gd name="connsiteX5" fmla="*/ 12141 w 1233615"/>
                <a:gd name="connsiteY5" fmla="*/ 624985 h 862436"/>
                <a:gd name="connsiteX6" fmla="*/ 222216 w 1233615"/>
                <a:gd name="connsiteY6" fmla="*/ 858567 h 862436"/>
                <a:gd name="connsiteX0" fmla="*/ 222216 w 1276147"/>
                <a:gd name="connsiteY0" fmla="*/ 858567 h 858567"/>
                <a:gd name="connsiteX1" fmla="*/ 1094169 w 1276147"/>
                <a:gd name="connsiteY1" fmla="*/ 858567 h 858567"/>
                <a:gd name="connsiteX2" fmla="*/ 986009 w 1276147"/>
                <a:gd name="connsiteY2" fmla="*/ 460534 h 858567"/>
                <a:gd name="connsiteX3" fmla="*/ 411216 w 1276147"/>
                <a:gd name="connsiteY3" fmla="*/ 265290 h 858567"/>
                <a:gd name="connsiteX4" fmla="*/ 189943 w 1276147"/>
                <a:gd name="connsiteY4" fmla="*/ 428261 h 858567"/>
                <a:gd name="connsiteX5" fmla="*/ 12141 w 1276147"/>
                <a:gd name="connsiteY5" fmla="*/ 624985 h 858567"/>
                <a:gd name="connsiteX6" fmla="*/ 222216 w 1276147"/>
                <a:gd name="connsiteY6" fmla="*/ 858567 h 858567"/>
                <a:gd name="connsiteX0" fmla="*/ 222216 w 1265407"/>
                <a:gd name="connsiteY0" fmla="*/ 858567 h 858856"/>
                <a:gd name="connsiteX1" fmla="*/ 1094169 w 1265407"/>
                <a:gd name="connsiteY1" fmla="*/ 858567 h 858856"/>
                <a:gd name="connsiteX2" fmla="*/ 986009 w 1265407"/>
                <a:gd name="connsiteY2" fmla="*/ 460534 h 858856"/>
                <a:gd name="connsiteX3" fmla="*/ 411216 w 1265407"/>
                <a:gd name="connsiteY3" fmla="*/ 265290 h 858856"/>
                <a:gd name="connsiteX4" fmla="*/ 189943 w 1265407"/>
                <a:gd name="connsiteY4" fmla="*/ 428261 h 858856"/>
                <a:gd name="connsiteX5" fmla="*/ 12141 w 1265407"/>
                <a:gd name="connsiteY5" fmla="*/ 624985 h 858856"/>
                <a:gd name="connsiteX6" fmla="*/ 222216 w 1265407"/>
                <a:gd name="connsiteY6" fmla="*/ 858567 h 858856"/>
                <a:gd name="connsiteX0" fmla="*/ 222216 w 1265407"/>
                <a:gd name="connsiteY0" fmla="*/ 766698 h 766987"/>
                <a:gd name="connsiteX1" fmla="*/ 1094169 w 1265407"/>
                <a:gd name="connsiteY1" fmla="*/ 766698 h 766987"/>
                <a:gd name="connsiteX2" fmla="*/ 986009 w 1265407"/>
                <a:gd name="connsiteY2" fmla="*/ 368665 h 766987"/>
                <a:gd name="connsiteX3" fmla="*/ 442555 w 1265407"/>
                <a:gd name="connsiteY3" fmla="*/ 265290 h 766987"/>
                <a:gd name="connsiteX4" fmla="*/ 189943 w 1265407"/>
                <a:gd name="connsiteY4" fmla="*/ 336392 h 766987"/>
                <a:gd name="connsiteX5" fmla="*/ 12141 w 1265407"/>
                <a:gd name="connsiteY5" fmla="*/ 533116 h 766987"/>
                <a:gd name="connsiteX6" fmla="*/ 222216 w 1265407"/>
                <a:gd name="connsiteY6" fmla="*/ 766698 h 766987"/>
                <a:gd name="connsiteX0" fmla="*/ 222216 w 1265407"/>
                <a:gd name="connsiteY0" fmla="*/ 870158 h 870447"/>
                <a:gd name="connsiteX1" fmla="*/ 1094169 w 1265407"/>
                <a:gd name="connsiteY1" fmla="*/ 870158 h 870447"/>
                <a:gd name="connsiteX2" fmla="*/ 986009 w 1265407"/>
                <a:gd name="connsiteY2" fmla="*/ 472125 h 870447"/>
                <a:gd name="connsiteX3" fmla="*/ 442555 w 1265407"/>
                <a:gd name="connsiteY3" fmla="*/ 368750 h 870447"/>
                <a:gd name="connsiteX4" fmla="*/ 189943 w 1265407"/>
                <a:gd name="connsiteY4" fmla="*/ 439852 h 870447"/>
                <a:gd name="connsiteX5" fmla="*/ 12141 w 1265407"/>
                <a:gd name="connsiteY5" fmla="*/ 636576 h 870447"/>
                <a:gd name="connsiteX6" fmla="*/ 222216 w 1265407"/>
                <a:gd name="connsiteY6" fmla="*/ 870158 h 870447"/>
                <a:gd name="connsiteX0" fmla="*/ 222216 w 1265407"/>
                <a:gd name="connsiteY0" fmla="*/ 870158 h 870447"/>
                <a:gd name="connsiteX1" fmla="*/ 1094169 w 1265407"/>
                <a:gd name="connsiteY1" fmla="*/ 870158 h 870447"/>
                <a:gd name="connsiteX2" fmla="*/ 986009 w 1265407"/>
                <a:gd name="connsiteY2" fmla="*/ 472125 h 870447"/>
                <a:gd name="connsiteX3" fmla="*/ 442555 w 1265407"/>
                <a:gd name="connsiteY3" fmla="*/ 368750 h 870447"/>
                <a:gd name="connsiteX4" fmla="*/ 189943 w 1265407"/>
                <a:gd name="connsiteY4" fmla="*/ 439852 h 870447"/>
                <a:gd name="connsiteX5" fmla="*/ 12141 w 1265407"/>
                <a:gd name="connsiteY5" fmla="*/ 636576 h 870447"/>
                <a:gd name="connsiteX6" fmla="*/ 222216 w 1265407"/>
                <a:gd name="connsiteY6" fmla="*/ 870158 h 870447"/>
                <a:gd name="connsiteX0" fmla="*/ 211590 w 1254781"/>
                <a:gd name="connsiteY0" fmla="*/ 870158 h 870447"/>
                <a:gd name="connsiteX1" fmla="*/ 1083543 w 1254781"/>
                <a:gd name="connsiteY1" fmla="*/ 870158 h 870447"/>
                <a:gd name="connsiteX2" fmla="*/ 975383 w 1254781"/>
                <a:gd name="connsiteY2" fmla="*/ 472125 h 870447"/>
                <a:gd name="connsiteX3" fmla="*/ 431929 w 1254781"/>
                <a:gd name="connsiteY3" fmla="*/ 368750 h 870447"/>
                <a:gd name="connsiteX4" fmla="*/ 202499 w 1254781"/>
                <a:gd name="connsiteY4" fmla="*/ 452731 h 870447"/>
                <a:gd name="connsiteX5" fmla="*/ 1515 w 1254781"/>
                <a:gd name="connsiteY5" fmla="*/ 636576 h 870447"/>
                <a:gd name="connsiteX6" fmla="*/ 211590 w 1254781"/>
                <a:gd name="connsiteY6" fmla="*/ 870158 h 870447"/>
                <a:gd name="connsiteX0" fmla="*/ 211590 w 1254781"/>
                <a:gd name="connsiteY0" fmla="*/ 870158 h 870447"/>
                <a:gd name="connsiteX1" fmla="*/ 1083543 w 1254781"/>
                <a:gd name="connsiteY1" fmla="*/ 870158 h 870447"/>
                <a:gd name="connsiteX2" fmla="*/ 975383 w 1254781"/>
                <a:gd name="connsiteY2" fmla="*/ 472125 h 870447"/>
                <a:gd name="connsiteX3" fmla="*/ 431929 w 1254781"/>
                <a:gd name="connsiteY3" fmla="*/ 368750 h 870447"/>
                <a:gd name="connsiteX4" fmla="*/ 202499 w 1254781"/>
                <a:gd name="connsiteY4" fmla="*/ 452731 h 870447"/>
                <a:gd name="connsiteX5" fmla="*/ 1515 w 1254781"/>
                <a:gd name="connsiteY5" fmla="*/ 636576 h 870447"/>
                <a:gd name="connsiteX6" fmla="*/ 211590 w 1254781"/>
                <a:gd name="connsiteY6" fmla="*/ 870158 h 870447"/>
                <a:gd name="connsiteX0" fmla="*/ 211590 w 1254781"/>
                <a:gd name="connsiteY0" fmla="*/ 870158 h 870447"/>
                <a:gd name="connsiteX1" fmla="*/ 1083543 w 1254781"/>
                <a:gd name="connsiteY1" fmla="*/ 870158 h 870447"/>
                <a:gd name="connsiteX2" fmla="*/ 975383 w 1254781"/>
                <a:gd name="connsiteY2" fmla="*/ 472125 h 870447"/>
                <a:gd name="connsiteX3" fmla="*/ 431929 w 1254781"/>
                <a:gd name="connsiteY3" fmla="*/ 368750 h 870447"/>
                <a:gd name="connsiteX4" fmla="*/ 202499 w 1254781"/>
                <a:gd name="connsiteY4" fmla="*/ 452731 h 870447"/>
                <a:gd name="connsiteX5" fmla="*/ 1515 w 1254781"/>
                <a:gd name="connsiteY5" fmla="*/ 636576 h 870447"/>
                <a:gd name="connsiteX6" fmla="*/ 211590 w 1254781"/>
                <a:gd name="connsiteY6" fmla="*/ 870158 h 870447"/>
                <a:gd name="connsiteX0" fmla="*/ 211590 w 1254781"/>
                <a:gd name="connsiteY0" fmla="*/ 870158 h 870447"/>
                <a:gd name="connsiteX1" fmla="*/ 1083543 w 1254781"/>
                <a:gd name="connsiteY1" fmla="*/ 870158 h 870447"/>
                <a:gd name="connsiteX2" fmla="*/ 975383 w 1254781"/>
                <a:gd name="connsiteY2" fmla="*/ 472125 h 870447"/>
                <a:gd name="connsiteX3" fmla="*/ 431929 w 1254781"/>
                <a:gd name="connsiteY3" fmla="*/ 368750 h 870447"/>
                <a:gd name="connsiteX4" fmla="*/ 202499 w 1254781"/>
                <a:gd name="connsiteY4" fmla="*/ 452731 h 870447"/>
                <a:gd name="connsiteX5" fmla="*/ 1515 w 1254781"/>
                <a:gd name="connsiteY5" fmla="*/ 636576 h 870447"/>
                <a:gd name="connsiteX6" fmla="*/ 211590 w 1254781"/>
                <a:gd name="connsiteY6" fmla="*/ 870158 h 870447"/>
                <a:gd name="connsiteX0" fmla="*/ 248509 w 1291700"/>
                <a:gd name="connsiteY0" fmla="*/ 870158 h 870447"/>
                <a:gd name="connsiteX1" fmla="*/ 1120462 w 1291700"/>
                <a:gd name="connsiteY1" fmla="*/ 870158 h 870447"/>
                <a:gd name="connsiteX2" fmla="*/ 1012302 w 1291700"/>
                <a:gd name="connsiteY2" fmla="*/ 472125 h 870447"/>
                <a:gd name="connsiteX3" fmla="*/ 468848 w 1291700"/>
                <a:gd name="connsiteY3" fmla="*/ 368750 h 870447"/>
                <a:gd name="connsiteX4" fmla="*/ 239418 w 1291700"/>
                <a:gd name="connsiteY4" fmla="*/ 452731 h 870447"/>
                <a:gd name="connsiteX5" fmla="*/ 1515 w 1291700"/>
                <a:gd name="connsiteY5" fmla="*/ 630781 h 870447"/>
                <a:gd name="connsiteX6" fmla="*/ 248509 w 1291700"/>
                <a:gd name="connsiteY6" fmla="*/ 870158 h 870447"/>
                <a:gd name="connsiteX0" fmla="*/ 267398 w 1310589"/>
                <a:gd name="connsiteY0" fmla="*/ 870158 h 870447"/>
                <a:gd name="connsiteX1" fmla="*/ 1139351 w 1310589"/>
                <a:gd name="connsiteY1" fmla="*/ 870158 h 870447"/>
                <a:gd name="connsiteX2" fmla="*/ 1031191 w 1310589"/>
                <a:gd name="connsiteY2" fmla="*/ 472125 h 870447"/>
                <a:gd name="connsiteX3" fmla="*/ 487737 w 1310589"/>
                <a:gd name="connsiteY3" fmla="*/ 368750 h 870447"/>
                <a:gd name="connsiteX4" fmla="*/ 258307 w 1310589"/>
                <a:gd name="connsiteY4" fmla="*/ 452731 h 870447"/>
                <a:gd name="connsiteX5" fmla="*/ 20404 w 1310589"/>
                <a:gd name="connsiteY5" fmla="*/ 630781 h 870447"/>
                <a:gd name="connsiteX6" fmla="*/ 267398 w 1310589"/>
                <a:gd name="connsiteY6" fmla="*/ 870158 h 870447"/>
                <a:gd name="connsiteX0" fmla="*/ 267398 w 1310589"/>
                <a:gd name="connsiteY0" fmla="*/ 870158 h 870447"/>
                <a:gd name="connsiteX1" fmla="*/ 1139351 w 1310589"/>
                <a:gd name="connsiteY1" fmla="*/ 870158 h 870447"/>
                <a:gd name="connsiteX2" fmla="*/ 1031191 w 1310589"/>
                <a:gd name="connsiteY2" fmla="*/ 472125 h 870447"/>
                <a:gd name="connsiteX3" fmla="*/ 487737 w 1310589"/>
                <a:gd name="connsiteY3" fmla="*/ 368750 h 870447"/>
                <a:gd name="connsiteX4" fmla="*/ 258307 w 1310589"/>
                <a:gd name="connsiteY4" fmla="*/ 452731 h 870447"/>
                <a:gd name="connsiteX5" fmla="*/ 20404 w 1310589"/>
                <a:gd name="connsiteY5" fmla="*/ 630781 h 870447"/>
                <a:gd name="connsiteX6" fmla="*/ 267398 w 1310589"/>
                <a:gd name="connsiteY6" fmla="*/ 870158 h 870447"/>
                <a:gd name="connsiteX0" fmla="*/ 267398 w 1310589"/>
                <a:gd name="connsiteY0" fmla="*/ 870158 h 889601"/>
                <a:gd name="connsiteX1" fmla="*/ 1139351 w 1310589"/>
                <a:gd name="connsiteY1" fmla="*/ 870158 h 889601"/>
                <a:gd name="connsiteX2" fmla="*/ 1031191 w 1310589"/>
                <a:gd name="connsiteY2" fmla="*/ 472125 h 889601"/>
                <a:gd name="connsiteX3" fmla="*/ 487737 w 1310589"/>
                <a:gd name="connsiteY3" fmla="*/ 368750 h 889601"/>
                <a:gd name="connsiteX4" fmla="*/ 258307 w 1310589"/>
                <a:gd name="connsiteY4" fmla="*/ 452731 h 889601"/>
                <a:gd name="connsiteX5" fmla="*/ 20404 w 1310589"/>
                <a:gd name="connsiteY5" fmla="*/ 630781 h 889601"/>
                <a:gd name="connsiteX6" fmla="*/ 267398 w 1310589"/>
                <a:gd name="connsiteY6" fmla="*/ 870158 h 889601"/>
                <a:gd name="connsiteX0" fmla="*/ 267398 w 1310589"/>
                <a:gd name="connsiteY0" fmla="*/ 870158 h 870447"/>
                <a:gd name="connsiteX1" fmla="*/ 1139351 w 1310589"/>
                <a:gd name="connsiteY1" fmla="*/ 870158 h 870447"/>
                <a:gd name="connsiteX2" fmla="*/ 1031191 w 1310589"/>
                <a:gd name="connsiteY2" fmla="*/ 472125 h 870447"/>
                <a:gd name="connsiteX3" fmla="*/ 487737 w 1310589"/>
                <a:gd name="connsiteY3" fmla="*/ 368750 h 870447"/>
                <a:gd name="connsiteX4" fmla="*/ 258307 w 1310589"/>
                <a:gd name="connsiteY4" fmla="*/ 452731 h 870447"/>
                <a:gd name="connsiteX5" fmla="*/ 20404 w 1310589"/>
                <a:gd name="connsiteY5" fmla="*/ 630781 h 870447"/>
                <a:gd name="connsiteX6" fmla="*/ 267398 w 1310589"/>
                <a:gd name="connsiteY6" fmla="*/ 870158 h 870447"/>
                <a:gd name="connsiteX0" fmla="*/ 267398 w 1310589"/>
                <a:gd name="connsiteY0" fmla="*/ 870158 h 870447"/>
                <a:gd name="connsiteX1" fmla="*/ 1139351 w 1310589"/>
                <a:gd name="connsiteY1" fmla="*/ 870158 h 870447"/>
                <a:gd name="connsiteX2" fmla="*/ 1031191 w 1310589"/>
                <a:gd name="connsiteY2" fmla="*/ 472125 h 870447"/>
                <a:gd name="connsiteX3" fmla="*/ 487737 w 1310589"/>
                <a:gd name="connsiteY3" fmla="*/ 368750 h 870447"/>
                <a:gd name="connsiteX4" fmla="*/ 258307 w 1310589"/>
                <a:gd name="connsiteY4" fmla="*/ 452731 h 870447"/>
                <a:gd name="connsiteX5" fmla="*/ 20404 w 1310589"/>
                <a:gd name="connsiteY5" fmla="*/ 630781 h 870447"/>
                <a:gd name="connsiteX6" fmla="*/ 267398 w 1310589"/>
                <a:gd name="connsiteY6" fmla="*/ 870158 h 870447"/>
                <a:gd name="connsiteX0" fmla="*/ 253206 w 1296397"/>
                <a:gd name="connsiteY0" fmla="*/ 870158 h 870447"/>
                <a:gd name="connsiteX1" fmla="*/ 1125159 w 1296397"/>
                <a:gd name="connsiteY1" fmla="*/ 870158 h 870447"/>
                <a:gd name="connsiteX2" fmla="*/ 1016999 w 1296397"/>
                <a:gd name="connsiteY2" fmla="*/ 472125 h 870447"/>
                <a:gd name="connsiteX3" fmla="*/ 473545 w 1296397"/>
                <a:gd name="connsiteY3" fmla="*/ 368750 h 870447"/>
                <a:gd name="connsiteX4" fmla="*/ 244115 w 1296397"/>
                <a:gd name="connsiteY4" fmla="*/ 452731 h 870447"/>
                <a:gd name="connsiteX5" fmla="*/ 6212 w 1296397"/>
                <a:gd name="connsiteY5" fmla="*/ 630781 h 870447"/>
                <a:gd name="connsiteX6" fmla="*/ 253206 w 1296397"/>
                <a:gd name="connsiteY6" fmla="*/ 870158 h 870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96397" h="870447">
                  <a:moveTo>
                    <a:pt x="253206" y="870158"/>
                  </a:moveTo>
                  <a:lnTo>
                    <a:pt x="1125159" y="870158"/>
                  </a:lnTo>
                  <a:cubicBezTo>
                    <a:pt x="1296397" y="870447"/>
                    <a:pt x="1264605" y="505590"/>
                    <a:pt x="1016999" y="472125"/>
                  </a:cubicBezTo>
                  <a:cubicBezTo>
                    <a:pt x="1111790" y="287375"/>
                    <a:pt x="639797" y="0"/>
                    <a:pt x="473545" y="368750"/>
                  </a:cubicBezTo>
                  <a:cubicBezTo>
                    <a:pt x="334974" y="240004"/>
                    <a:pt x="218217" y="382297"/>
                    <a:pt x="244115" y="452731"/>
                  </a:cubicBezTo>
                  <a:cubicBezTo>
                    <a:pt x="82329" y="434905"/>
                    <a:pt x="12424" y="564215"/>
                    <a:pt x="6212" y="630781"/>
                  </a:cubicBezTo>
                  <a:cubicBezTo>
                    <a:pt x="0" y="697347"/>
                    <a:pt x="4157" y="863843"/>
                    <a:pt x="253206" y="870158"/>
                  </a:cubicBezTo>
                  <a:close/>
                </a:path>
              </a:pathLst>
            </a:custGeom>
            <a:ln w="0">
              <a:noFill/>
              <a:prstDash val="solid"/>
              <a:round/>
              <a:headEnd/>
              <a:tailEnd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 useBgFill="1">
          <p:nvSpPr>
            <p:cNvPr id="302" name="Donut 301"/>
            <p:cNvSpPr/>
            <p:nvPr/>
          </p:nvSpPr>
          <p:spPr bwMode="gray">
            <a:xfrm>
              <a:off x="1543247" y="232922"/>
              <a:ext cx="179918" cy="179918"/>
            </a:xfrm>
            <a:prstGeom prst="donut">
              <a:avLst/>
            </a:prstGeom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 useBgFill="1">
          <p:nvSpPr>
            <p:cNvPr id="303" name="Donut 302"/>
            <p:cNvSpPr/>
            <p:nvPr/>
          </p:nvSpPr>
          <p:spPr bwMode="gray">
            <a:xfrm>
              <a:off x="171928" y="4425581"/>
              <a:ext cx="179918" cy="179918"/>
            </a:xfrm>
            <a:prstGeom prst="donut">
              <a:avLst/>
            </a:prstGeom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 useBgFill="1">
          <p:nvSpPr>
            <p:cNvPr id="304" name="Donut 303"/>
            <p:cNvSpPr/>
            <p:nvPr/>
          </p:nvSpPr>
          <p:spPr bwMode="gray">
            <a:xfrm>
              <a:off x="520179" y="4413373"/>
              <a:ext cx="179918" cy="179918"/>
            </a:xfrm>
            <a:prstGeom prst="donut">
              <a:avLst/>
            </a:prstGeom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 useBgFill="1">
          <p:nvSpPr>
            <p:cNvPr id="305" name="Donut 304"/>
            <p:cNvSpPr/>
            <p:nvPr/>
          </p:nvSpPr>
          <p:spPr bwMode="gray">
            <a:xfrm>
              <a:off x="4241137" y="3423824"/>
              <a:ext cx="179918" cy="179918"/>
            </a:xfrm>
            <a:prstGeom prst="donut">
              <a:avLst/>
            </a:prstGeom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 useBgFill="1">
          <p:nvSpPr>
            <p:cNvPr id="306" name="Donut 305"/>
            <p:cNvSpPr/>
            <p:nvPr/>
          </p:nvSpPr>
          <p:spPr bwMode="gray">
            <a:xfrm>
              <a:off x="3923635" y="3423824"/>
              <a:ext cx="179918" cy="179918"/>
            </a:xfrm>
            <a:prstGeom prst="donut">
              <a:avLst/>
            </a:prstGeom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 useBgFill="1">
          <p:nvSpPr>
            <p:cNvPr id="307" name="Donut 306"/>
            <p:cNvSpPr/>
            <p:nvPr/>
          </p:nvSpPr>
          <p:spPr bwMode="gray">
            <a:xfrm>
              <a:off x="3606132" y="3423824"/>
              <a:ext cx="179918" cy="179918"/>
            </a:xfrm>
            <a:prstGeom prst="donut">
              <a:avLst/>
            </a:prstGeom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 useBgFill="1">
          <p:nvSpPr>
            <p:cNvPr id="308" name="Donut 307"/>
            <p:cNvSpPr/>
            <p:nvPr/>
          </p:nvSpPr>
          <p:spPr bwMode="gray">
            <a:xfrm>
              <a:off x="3256878" y="3200530"/>
              <a:ext cx="179918" cy="179918"/>
            </a:xfrm>
            <a:prstGeom prst="donut">
              <a:avLst/>
            </a:prstGeom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 useBgFill="1">
          <p:nvSpPr>
            <p:cNvPr id="309" name="Rectangle 308"/>
            <p:cNvSpPr/>
            <p:nvPr/>
          </p:nvSpPr>
          <p:spPr bwMode="gray">
            <a:xfrm>
              <a:off x="4717391" y="-3439"/>
              <a:ext cx="102306" cy="269877"/>
            </a:xfrm>
            <a:prstGeom prst="rect">
              <a:avLst/>
            </a:prstGeom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310" name="Rectangle 309"/>
            <p:cNvSpPr/>
            <p:nvPr/>
          </p:nvSpPr>
          <p:spPr bwMode="gray">
            <a:xfrm>
              <a:off x="4907892" y="-3439"/>
              <a:ext cx="102306" cy="269877"/>
            </a:xfrm>
            <a:prstGeom prst="rect">
              <a:avLst/>
            </a:prstGeom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311" name="Rectangle 310"/>
            <p:cNvSpPr/>
            <p:nvPr/>
          </p:nvSpPr>
          <p:spPr bwMode="gray">
            <a:xfrm>
              <a:off x="3229538" y="2438326"/>
              <a:ext cx="102306" cy="179918"/>
            </a:xfrm>
            <a:prstGeom prst="rect">
              <a:avLst/>
            </a:prstGeom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312" name="Rectangle 311"/>
            <p:cNvSpPr/>
            <p:nvPr/>
          </p:nvSpPr>
          <p:spPr bwMode="gray">
            <a:xfrm>
              <a:off x="3039037" y="2438326"/>
              <a:ext cx="102306" cy="179918"/>
            </a:xfrm>
            <a:prstGeom prst="rect">
              <a:avLst/>
            </a:prstGeom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313" name="Rectangle 312"/>
            <p:cNvSpPr/>
            <p:nvPr/>
          </p:nvSpPr>
          <p:spPr bwMode="gray">
            <a:xfrm>
              <a:off x="2030085" y="2449267"/>
              <a:ext cx="102306" cy="179918"/>
            </a:xfrm>
            <a:prstGeom prst="rect">
              <a:avLst/>
            </a:prstGeom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314" name="Rectangle 313"/>
            <p:cNvSpPr/>
            <p:nvPr/>
          </p:nvSpPr>
          <p:spPr bwMode="gray">
            <a:xfrm>
              <a:off x="2188835" y="2449267"/>
              <a:ext cx="102306" cy="179918"/>
            </a:xfrm>
            <a:prstGeom prst="rect">
              <a:avLst/>
            </a:prstGeom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315" name="Rectangle 314"/>
            <p:cNvSpPr/>
            <p:nvPr/>
          </p:nvSpPr>
          <p:spPr bwMode="gray">
            <a:xfrm>
              <a:off x="2368753" y="2449267"/>
              <a:ext cx="102306" cy="179918"/>
            </a:xfrm>
            <a:prstGeom prst="rect">
              <a:avLst/>
            </a:prstGeom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316" name="Rectangle 315"/>
            <p:cNvSpPr/>
            <p:nvPr/>
          </p:nvSpPr>
          <p:spPr bwMode="gray">
            <a:xfrm>
              <a:off x="2711054" y="4528185"/>
              <a:ext cx="102306" cy="179918"/>
            </a:xfrm>
            <a:prstGeom prst="rect">
              <a:avLst/>
            </a:prstGeom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317" name="Donut 316"/>
            <p:cNvSpPr/>
            <p:nvPr/>
          </p:nvSpPr>
          <p:spPr bwMode="gray">
            <a:xfrm>
              <a:off x="714211" y="635093"/>
              <a:ext cx="134939" cy="134939"/>
            </a:xfrm>
            <a:prstGeom prst="donut">
              <a:avLst/>
            </a:prstGeom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 useBgFill="1">
          <p:nvSpPr>
            <p:cNvPr id="318" name="Donut 317"/>
            <p:cNvSpPr/>
            <p:nvPr/>
          </p:nvSpPr>
          <p:spPr bwMode="gray">
            <a:xfrm>
              <a:off x="1211631" y="753728"/>
              <a:ext cx="134939" cy="134939"/>
            </a:xfrm>
            <a:prstGeom prst="donut">
              <a:avLst/>
            </a:prstGeom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 useBgFill="1">
          <p:nvSpPr>
            <p:cNvPr id="319" name="Donut 318"/>
            <p:cNvSpPr/>
            <p:nvPr/>
          </p:nvSpPr>
          <p:spPr bwMode="gray">
            <a:xfrm>
              <a:off x="3242765" y="874984"/>
              <a:ext cx="134939" cy="134939"/>
            </a:xfrm>
            <a:prstGeom prst="donut">
              <a:avLst/>
            </a:prstGeom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 useBgFill="1">
          <p:nvSpPr>
            <p:cNvPr id="320" name="Donut 319"/>
            <p:cNvSpPr/>
            <p:nvPr/>
          </p:nvSpPr>
          <p:spPr bwMode="gray">
            <a:xfrm>
              <a:off x="3162676" y="1030718"/>
              <a:ext cx="134939" cy="134939"/>
            </a:xfrm>
            <a:prstGeom prst="donut">
              <a:avLst/>
            </a:prstGeom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 useBgFill="1">
          <p:nvSpPr>
            <p:cNvPr id="321" name="Donut 320"/>
            <p:cNvSpPr/>
            <p:nvPr/>
          </p:nvSpPr>
          <p:spPr bwMode="gray">
            <a:xfrm>
              <a:off x="1178556" y="2776912"/>
              <a:ext cx="134939" cy="134939"/>
            </a:xfrm>
            <a:prstGeom prst="donut">
              <a:avLst/>
            </a:prstGeom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 useBgFill="1">
          <p:nvSpPr>
            <p:cNvPr id="322" name="Donut 321"/>
            <p:cNvSpPr/>
            <p:nvPr/>
          </p:nvSpPr>
          <p:spPr bwMode="gray">
            <a:xfrm>
              <a:off x="1178556" y="2171012"/>
              <a:ext cx="134939" cy="134939"/>
            </a:xfrm>
            <a:prstGeom prst="donut">
              <a:avLst/>
            </a:prstGeom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 useBgFill="1">
          <p:nvSpPr>
            <p:cNvPr id="323" name="Donut 322"/>
            <p:cNvSpPr/>
            <p:nvPr/>
          </p:nvSpPr>
          <p:spPr bwMode="gray">
            <a:xfrm>
              <a:off x="385240" y="2176254"/>
              <a:ext cx="134939" cy="134939"/>
            </a:xfrm>
            <a:prstGeom prst="donut">
              <a:avLst/>
            </a:prstGeom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 useBgFill="1">
          <p:nvSpPr>
            <p:cNvPr id="324" name="Donut 323"/>
            <p:cNvSpPr/>
            <p:nvPr/>
          </p:nvSpPr>
          <p:spPr bwMode="gray">
            <a:xfrm>
              <a:off x="1898669" y="1699609"/>
              <a:ext cx="134939" cy="134939"/>
            </a:xfrm>
            <a:prstGeom prst="donut">
              <a:avLst/>
            </a:prstGeom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 useBgFill="1">
          <p:nvSpPr>
            <p:cNvPr id="325" name="Donut 324"/>
            <p:cNvSpPr/>
            <p:nvPr/>
          </p:nvSpPr>
          <p:spPr bwMode="gray">
            <a:xfrm>
              <a:off x="1898669" y="2154695"/>
              <a:ext cx="134939" cy="134939"/>
            </a:xfrm>
            <a:prstGeom prst="donut">
              <a:avLst/>
            </a:prstGeom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 useBgFill="1">
          <p:nvSpPr>
            <p:cNvPr id="326" name="Donut 325"/>
            <p:cNvSpPr/>
            <p:nvPr/>
          </p:nvSpPr>
          <p:spPr bwMode="gray">
            <a:xfrm>
              <a:off x="1073163" y="3990698"/>
              <a:ext cx="134939" cy="134939"/>
            </a:xfrm>
            <a:prstGeom prst="donut">
              <a:avLst/>
            </a:prstGeom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 useBgFill="1">
          <p:nvSpPr>
            <p:cNvPr id="327" name="Donut 326"/>
            <p:cNvSpPr/>
            <p:nvPr/>
          </p:nvSpPr>
          <p:spPr bwMode="gray">
            <a:xfrm>
              <a:off x="5395653" y="1729594"/>
              <a:ext cx="134939" cy="134939"/>
            </a:xfrm>
            <a:prstGeom prst="donut">
              <a:avLst/>
            </a:prstGeom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 useBgFill="1">
          <p:nvSpPr>
            <p:cNvPr id="328" name="Donut 327"/>
            <p:cNvSpPr/>
            <p:nvPr/>
          </p:nvSpPr>
          <p:spPr bwMode="gray">
            <a:xfrm>
              <a:off x="5395653" y="1946170"/>
              <a:ext cx="134939" cy="134939"/>
            </a:xfrm>
            <a:prstGeom prst="donut">
              <a:avLst/>
            </a:prstGeom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 useBgFill="1">
          <p:nvSpPr>
            <p:cNvPr id="329" name="Donut 328"/>
            <p:cNvSpPr/>
            <p:nvPr/>
          </p:nvSpPr>
          <p:spPr bwMode="gray">
            <a:xfrm>
              <a:off x="5689300" y="1937315"/>
              <a:ext cx="134939" cy="134939"/>
            </a:xfrm>
            <a:prstGeom prst="donut">
              <a:avLst/>
            </a:prstGeom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 useBgFill="1">
          <p:nvSpPr>
            <p:cNvPr id="330" name="Donut 329"/>
            <p:cNvSpPr/>
            <p:nvPr/>
          </p:nvSpPr>
          <p:spPr bwMode="gray">
            <a:xfrm>
              <a:off x="4667177" y="578840"/>
              <a:ext cx="134939" cy="134939"/>
            </a:xfrm>
            <a:prstGeom prst="donut">
              <a:avLst/>
            </a:prstGeom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 useBgFill="1">
          <p:nvSpPr>
            <p:cNvPr id="331" name="Donut 330"/>
            <p:cNvSpPr/>
            <p:nvPr/>
          </p:nvSpPr>
          <p:spPr bwMode="gray">
            <a:xfrm>
              <a:off x="738532" y="5132240"/>
              <a:ext cx="134939" cy="134939"/>
            </a:xfrm>
            <a:prstGeom prst="donut">
              <a:avLst/>
            </a:prstGeom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 useBgFill="1">
          <p:nvSpPr>
            <p:cNvPr id="332" name="Donut 331"/>
            <p:cNvSpPr/>
            <p:nvPr/>
          </p:nvSpPr>
          <p:spPr bwMode="gray">
            <a:xfrm>
              <a:off x="4070916" y="140318"/>
              <a:ext cx="134939" cy="134939"/>
            </a:xfrm>
            <a:prstGeom prst="donut">
              <a:avLst/>
            </a:prstGeom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 useBgFill="1">
          <p:nvSpPr>
            <p:cNvPr id="333" name="Donut 332"/>
            <p:cNvSpPr/>
            <p:nvPr/>
          </p:nvSpPr>
          <p:spPr bwMode="gray">
            <a:xfrm>
              <a:off x="1357328" y="5132240"/>
              <a:ext cx="134939" cy="134939"/>
            </a:xfrm>
            <a:prstGeom prst="donut">
              <a:avLst/>
            </a:prstGeom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 useBgFill="1">
          <p:nvSpPr>
            <p:cNvPr id="334" name="Donut 333"/>
            <p:cNvSpPr/>
            <p:nvPr/>
          </p:nvSpPr>
          <p:spPr bwMode="gray">
            <a:xfrm>
              <a:off x="1941007" y="2944096"/>
              <a:ext cx="134939" cy="134939"/>
            </a:xfrm>
            <a:prstGeom prst="donut">
              <a:avLst/>
            </a:prstGeom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 useBgFill="1">
          <p:nvSpPr>
            <p:cNvPr id="335" name="Donut 334"/>
            <p:cNvSpPr/>
            <p:nvPr/>
          </p:nvSpPr>
          <p:spPr bwMode="gray">
            <a:xfrm>
              <a:off x="141826" y="5370300"/>
              <a:ext cx="134939" cy="134939"/>
            </a:xfrm>
            <a:prstGeom prst="donut">
              <a:avLst/>
            </a:prstGeom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 useBgFill="1">
          <p:nvSpPr>
            <p:cNvPr id="336" name="Donut 335"/>
            <p:cNvSpPr/>
            <p:nvPr/>
          </p:nvSpPr>
          <p:spPr bwMode="gray">
            <a:xfrm>
              <a:off x="3550565" y="2511007"/>
              <a:ext cx="134939" cy="134939"/>
            </a:xfrm>
            <a:prstGeom prst="donut">
              <a:avLst/>
            </a:prstGeom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 useBgFill="1">
          <p:nvSpPr>
            <p:cNvPr id="337" name="Donut 336"/>
            <p:cNvSpPr/>
            <p:nvPr/>
          </p:nvSpPr>
          <p:spPr bwMode="gray">
            <a:xfrm>
              <a:off x="5074580" y="1141380"/>
              <a:ext cx="134939" cy="134939"/>
            </a:xfrm>
            <a:prstGeom prst="donut">
              <a:avLst/>
            </a:prstGeom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 useBgFill="1">
          <p:nvSpPr>
            <p:cNvPr id="338" name="Donut 337"/>
            <p:cNvSpPr/>
            <p:nvPr/>
          </p:nvSpPr>
          <p:spPr bwMode="gray">
            <a:xfrm>
              <a:off x="5715426" y="57886"/>
              <a:ext cx="134939" cy="134939"/>
            </a:xfrm>
            <a:prstGeom prst="donut">
              <a:avLst/>
            </a:prstGeom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 useBgFill="1">
          <p:nvSpPr>
            <p:cNvPr id="339" name="Donut 338"/>
            <p:cNvSpPr/>
            <p:nvPr/>
          </p:nvSpPr>
          <p:spPr bwMode="gray">
            <a:xfrm>
              <a:off x="5841564" y="740045"/>
              <a:ext cx="134939" cy="134939"/>
            </a:xfrm>
            <a:prstGeom prst="donut">
              <a:avLst/>
            </a:prstGeom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 useBgFill="1">
          <p:nvSpPr>
            <p:cNvPr id="340" name="Donut 339"/>
            <p:cNvSpPr/>
            <p:nvPr/>
          </p:nvSpPr>
          <p:spPr bwMode="gray">
            <a:xfrm>
              <a:off x="621421" y="5591675"/>
              <a:ext cx="134939" cy="134939"/>
            </a:xfrm>
            <a:prstGeom prst="donut">
              <a:avLst/>
            </a:prstGeom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 useBgFill="1">
          <p:nvSpPr>
            <p:cNvPr id="341" name="Donut 340"/>
            <p:cNvSpPr/>
            <p:nvPr/>
          </p:nvSpPr>
          <p:spPr bwMode="gray">
            <a:xfrm>
              <a:off x="3946688" y="3762501"/>
              <a:ext cx="134939" cy="134939"/>
            </a:xfrm>
            <a:prstGeom prst="donut">
              <a:avLst/>
            </a:prstGeom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 useBgFill="1">
          <p:nvSpPr>
            <p:cNvPr id="342" name="Donut 341"/>
            <p:cNvSpPr/>
            <p:nvPr/>
          </p:nvSpPr>
          <p:spPr bwMode="gray">
            <a:xfrm>
              <a:off x="1516784" y="2944096"/>
              <a:ext cx="134939" cy="134939"/>
            </a:xfrm>
            <a:prstGeom prst="donut">
              <a:avLst/>
            </a:prstGeom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 useBgFill="1">
          <p:nvSpPr>
            <p:cNvPr id="343" name="Donut 342"/>
            <p:cNvSpPr/>
            <p:nvPr/>
          </p:nvSpPr>
          <p:spPr bwMode="gray">
            <a:xfrm>
              <a:off x="552811" y="2768101"/>
              <a:ext cx="134939" cy="134939"/>
            </a:xfrm>
            <a:prstGeom prst="donut">
              <a:avLst/>
            </a:prstGeom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 useBgFill="1">
          <p:nvSpPr>
            <p:cNvPr id="344" name="Donut 343"/>
            <p:cNvSpPr/>
            <p:nvPr/>
          </p:nvSpPr>
          <p:spPr bwMode="gray">
            <a:xfrm>
              <a:off x="3630907" y="3952961"/>
              <a:ext cx="134939" cy="134939"/>
            </a:xfrm>
            <a:prstGeom prst="donut">
              <a:avLst/>
            </a:prstGeom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 useBgFill="1">
          <p:nvSpPr>
            <p:cNvPr id="345" name="Donut 344"/>
            <p:cNvSpPr/>
            <p:nvPr/>
          </p:nvSpPr>
          <p:spPr bwMode="gray">
            <a:xfrm>
              <a:off x="3556297" y="2825795"/>
              <a:ext cx="134939" cy="134939"/>
            </a:xfrm>
            <a:prstGeom prst="donut">
              <a:avLst/>
            </a:prstGeom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 useBgFill="1">
          <p:nvSpPr>
            <p:cNvPr id="346" name="Donut 345"/>
            <p:cNvSpPr/>
            <p:nvPr/>
          </p:nvSpPr>
          <p:spPr bwMode="gray">
            <a:xfrm>
              <a:off x="6599392" y="575120"/>
              <a:ext cx="134939" cy="134939"/>
            </a:xfrm>
            <a:prstGeom prst="donut">
              <a:avLst/>
            </a:prstGeom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 useBgFill="1">
          <p:nvSpPr>
            <p:cNvPr id="347" name="Donut 346"/>
            <p:cNvSpPr/>
            <p:nvPr/>
          </p:nvSpPr>
          <p:spPr bwMode="gray">
            <a:xfrm>
              <a:off x="5521725" y="1141380"/>
              <a:ext cx="134939" cy="134939"/>
            </a:xfrm>
            <a:prstGeom prst="donut">
              <a:avLst/>
            </a:prstGeom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 useBgFill="1">
          <p:nvSpPr>
            <p:cNvPr id="348" name="Donut 347"/>
            <p:cNvSpPr/>
            <p:nvPr/>
          </p:nvSpPr>
          <p:spPr bwMode="gray">
            <a:xfrm>
              <a:off x="4648594" y="1141380"/>
              <a:ext cx="134939" cy="134939"/>
            </a:xfrm>
            <a:prstGeom prst="donut">
              <a:avLst/>
            </a:prstGeom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 useBgFill="1">
          <p:nvSpPr>
            <p:cNvPr id="349" name="Donut 348"/>
            <p:cNvSpPr/>
            <p:nvPr/>
          </p:nvSpPr>
          <p:spPr bwMode="gray">
            <a:xfrm>
              <a:off x="5074580" y="1728933"/>
              <a:ext cx="134939" cy="134939"/>
            </a:xfrm>
            <a:prstGeom prst="donut">
              <a:avLst/>
            </a:prstGeom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 useBgFill="1">
          <p:nvSpPr>
            <p:cNvPr id="350" name="Rectangle 349"/>
            <p:cNvSpPr/>
            <p:nvPr/>
          </p:nvSpPr>
          <p:spPr bwMode="gray">
            <a:xfrm>
              <a:off x="4100024" y="435772"/>
              <a:ext cx="224898" cy="116947"/>
            </a:xfrm>
            <a:prstGeom prst="rect">
              <a:avLst/>
            </a:prstGeom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351" name="Rectangle 350"/>
            <p:cNvSpPr/>
            <p:nvPr/>
          </p:nvSpPr>
          <p:spPr bwMode="gray">
            <a:xfrm>
              <a:off x="4100024" y="620982"/>
              <a:ext cx="224898" cy="116947"/>
            </a:xfrm>
            <a:prstGeom prst="rect">
              <a:avLst/>
            </a:prstGeom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352" name="Rectangle 351"/>
            <p:cNvSpPr/>
            <p:nvPr/>
          </p:nvSpPr>
          <p:spPr bwMode="gray">
            <a:xfrm>
              <a:off x="4100024" y="806192"/>
              <a:ext cx="224898" cy="116947"/>
            </a:xfrm>
            <a:prstGeom prst="rect">
              <a:avLst/>
            </a:prstGeom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353" name="Rectangle 352"/>
            <p:cNvSpPr/>
            <p:nvPr/>
          </p:nvSpPr>
          <p:spPr bwMode="gray">
            <a:xfrm>
              <a:off x="4916950" y="863671"/>
              <a:ext cx="224898" cy="116947"/>
            </a:xfrm>
            <a:prstGeom prst="rect">
              <a:avLst/>
            </a:prstGeom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354" name="Rectangle 353"/>
            <p:cNvSpPr/>
            <p:nvPr/>
          </p:nvSpPr>
          <p:spPr bwMode="gray">
            <a:xfrm>
              <a:off x="4925418" y="587372"/>
              <a:ext cx="224898" cy="116947"/>
            </a:xfrm>
            <a:prstGeom prst="rect">
              <a:avLst/>
            </a:prstGeom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355" name="Rectangle 354"/>
            <p:cNvSpPr/>
            <p:nvPr/>
          </p:nvSpPr>
          <p:spPr bwMode="gray">
            <a:xfrm>
              <a:off x="-742" y="4716749"/>
              <a:ext cx="269877" cy="89959"/>
            </a:xfrm>
            <a:prstGeom prst="rect">
              <a:avLst/>
            </a:prstGeom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356" name="Rectangle 355"/>
            <p:cNvSpPr/>
            <p:nvPr/>
          </p:nvSpPr>
          <p:spPr bwMode="gray">
            <a:xfrm>
              <a:off x="-742" y="4882556"/>
              <a:ext cx="269877" cy="89959"/>
            </a:xfrm>
            <a:prstGeom prst="rect">
              <a:avLst/>
            </a:prstGeom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357" name="Rectangle 356"/>
            <p:cNvSpPr/>
            <p:nvPr/>
          </p:nvSpPr>
          <p:spPr bwMode="gray">
            <a:xfrm>
              <a:off x="-742" y="5048363"/>
              <a:ext cx="269877" cy="89959"/>
            </a:xfrm>
            <a:prstGeom prst="rect">
              <a:avLst/>
            </a:prstGeom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358" name="Rectangle 357"/>
            <p:cNvSpPr/>
            <p:nvPr/>
          </p:nvSpPr>
          <p:spPr bwMode="gray">
            <a:xfrm>
              <a:off x="-742" y="5214170"/>
              <a:ext cx="269877" cy="89959"/>
            </a:xfrm>
            <a:prstGeom prst="rect">
              <a:avLst/>
            </a:prstGeom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359" name="Rectangle 358"/>
            <p:cNvSpPr/>
            <p:nvPr/>
          </p:nvSpPr>
          <p:spPr bwMode="gray">
            <a:xfrm>
              <a:off x="4907892" y="1379459"/>
              <a:ext cx="179918" cy="179918"/>
            </a:xfrm>
            <a:prstGeom prst="rect">
              <a:avLst/>
            </a:prstGeom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360" name="Rectangle 359"/>
            <p:cNvSpPr/>
            <p:nvPr/>
          </p:nvSpPr>
          <p:spPr bwMode="gray">
            <a:xfrm>
              <a:off x="5214812" y="1379459"/>
              <a:ext cx="179918" cy="179918"/>
            </a:xfrm>
            <a:prstGeom prst="rect">
              <a:avLst/>
            </a:prstGeom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361" name="Rectangle 360"/>
            <p:cNvSpPr/>
            <p:nvPr/>
          </p:nvSpPr>
          <p:spPr bwMode="gray">
            <a:xfrm>
              <a:off x="5521731" y="1379459"/>
              <a:ext cx="179918" cy="179918"/>
            </a:xfrm>
            <a:prstGeom prst="rect">
              <a:avLst/>
            </a:prstGeom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362" name="Donut 361"/>
            <p:cNvSpPr/>
            <p:nvPr/>
          </p:nvSpPr>
          <p:spPr bwMode="gray">
            <a:xfrm>
              <a:off x="6839333" y="516631"/>
              <a:ext cx="134939" cy="134939"/>
            </a:xfrm>
            <a:prstGeom prst="donut">
              <a:avLst/>
            </a:prstGeom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 useBgFill="1">
          <p:nvSpPr>
            <p:cNvPr id="363" name="Donut 362"/>
            <p:cNvSpPr/>
            <p:nvPr/>
          </p:nvSpPr>
          <p:spPr bwMode="gray">
            <a:xfrm>
              <a:off x="6970861" y="1534174"/>
              <a:ext cx="134939" cy="134939"/>
            </a:xfrm>
            <a:prstGeom prst="donut">
              <a:avLst/>
            </a:prstGeom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 useBgFill="1">
          <p:nvSpPr>
            <p:cNvPr id="364" name="Rectangle 363"/>
            <p:cNvSpPr/>
            <p:nvPr/>
          </p:nvSpPr>
          <p:spPr bwMode="gray">
            <a:xfrm>
              <a:off x="4902157" y="2213660"/>
              <a:ext cx="102306" cy="292138"/>
            </a:xfrm>
            <a:prstGeom prst="rect">
              <a:avLst/>
            </a:prstGeom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365" name="Rectangle 364"/>
            <p:cNvSpPr/>
            <p:nvPr/>
          </p:nvSpPr>
          <p:spPr bwMode="gray">
            <a:xfrm>
              <a:off x="5072823" y="2213660"/>
              <a:ext cx="102306" cy="292138"/>
            </a:xfrm>
            <a:prstGeom prst="rect">
              <a:avLst/>
            </a:prstGeom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366" name="Rectangle 365"/>
            <p:cNvSpPr/>
            <p:nvPr/>
          </p:nvSpPr>
          <p:spPr bwMode="gray">
            <a:xfrm>
              <a:off x="5243490" y="2213660"/>
              <a:ext cx="102306" cy="292138"/>
            </a:xfrm>
            <a:prstGeom prst="rect">
              <a:avLst/>
            </a:prstGeom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367" name="Rectangle 366"/>
            <p:cNvSpPr/>
            <p:nvPr/>
          </p:nvSpPr>
          <p:spPr bwMode="gray">
            <a:xfrm>
              <a:off x="5411969" y="2213660"/>
              <a:ext cx="102306" cy="292138"/>
            </a:xfrm>
            <a:prstGeom prst="rect">
              <a:avLst/>
            </a:prstGeom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368" name="Rectangle 367"/>
            <p:cNvSpPr/>
            <p:nvPr/>
          </p:nvSpPr>
          <p:spPr bwMode="gray">
            <a:xfrm>
              <a:off x="5841564" y="2263893"/>
              <a:ext cx="299863" cy="89959"/>
            </a:xfrm>
            <a:prstGeom prst="rect">
              <a:avLst/>
            </a:prstGeom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369" name="Rectangle 368"/>
            <p:cNvSpPr/>
            <p:nvPr/>
          </p:nvSpPr>
          <p:spPr bwMode="gray">
            <a:xfrm>
              <a:off x="842095" y="2533495"/>
              <a:ext cx="181682" cy="318384"/>
            </a:xfrm>
            <a:prstGeom prst="rect">
              <a:avLst/>
            </a:prstGeom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370" name="Rectangle 369"/>
            <p:cNvSpPr/>
            <p:nvPr/>
          </p:nvSpPr>
          <p:spPr bwMode="gray">
            <a:xfrm>
              <a:off x="1880153" y="5154730"/>
              <a:ext cx="299863" cy="89959"/>
            </a:xfrm>
            <a:prstGeom prst="rect">
              <a:avLst/>
            </a:prstGeom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371" name="Rectangle 370"/>
            <p:cNvSpPr/>
            <p:nvPr/>
          </p:nvSpPr>
          <p:spPr bwMode="gray">
            <a:xfrm>
              <a:off x="6294320" y="-3439"/>
              <a:ext cx="201084" cy="269877"/>
            </a:xfrm>
            <a:prstGeom prst="rect">
              <a:avLst/>
            </a:prstGeom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372" name="Rectangle 371"/>
            <p:cNvSpPr/>
            <p:nvPr/>
          </p:nvSpPr>
          <p:spPr bwMode="gray">
            <a:xfrm>
              <a:off x="6933739" y="2118"/>
              <a:ext cx="201084" cy="278046"/>
            </a:xfrm>
            <a:prstGeom prst="rect">
              <a:avLst/>
            </a:prstGeom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373" name="Donut 110"/>
            <p:cNvSpPr/>
            <p:nvPr/>
          </p:nvSpPr>
          <p:spPr bwMode="gray">
            <a:xfrm>
              <a:off x="2908507" y="232922"/>
              <a:ext cx="179918" cy="179918"/>
            </a:xfrm>
            <a:prstGeom prst="donut">
              <a:avLst/>
            </a:prstGeom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 useBgFill="1">
          <p:nvSpPr>
            <p:cNvPr id="374" name="Donut 373"/>
            <p:cNvSpPr/>
            <p:nvPr/>
          </p:nvSpPr>
          <p:spPr bwMode="gray">
            <a:xfrm>
              <a:off x="3226010" y="232922"/>
              <a:ext cx="179918" cy="179918"/>
            </a:xfrm>
            <a:prstGeom prst="donut">
              <a:avLst/>
            </a:prstGeom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 useBgFill="1">
          <p:nvSpPr>
            <p:cNvPr id="375" name="Donut 374"/>
            <p:cNvSpPr/>
            <p:nvPr/>
          </p:nvSpPr>
          <p:spPr bwMode="gray">
            <a:xfrm>
              <a:off x="3575263" y="232922"/>
              <a:ext cx="179918" cy="179918"/>
            </a:xfrm>
            <a:prstGeom prst="donut">
              <a:avLst/>
            </a:prstGeom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376" name="Group 201"/>
            <p:cNvGrpSpPr/>
            <p:nvPr/>
          </p:nvGrpSpPr>
          <p:grpSpPr bwMode="gray">
            <a:xfrm>
              <a:off x="1971120" y="140318"/>
              <a:ext cx="618122" cy="539755"/>
              <a:chOff x="6477000" y="914400"/>
              <a:chExt cx="838200" cy="758558"/>
            </a:xfrm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grpSpPr>
          <p:sp useBgFill="1">
            <p:nvSpPr>
              <p:cNvPr id="401" name="Frame 202"/>
              <p:cNvSpPr/>
              <p:nvPr/>
            </p:nvSpPr>
            <p:spPr bwMode="gray">
              <a:xfrm>
                <a:off x="6477000" y="914400"/>
                <a:ext cx="838200" cy="457200"/>
              </a:xfrm>
              <a:prstGeom prst="frame">
                <a:avLst>
                  <a:gd name="adj1" fmla="val 19559"/>
                </a:avLst>
              </a:prstGeom>
              <a:ln>
                <a:noFill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 useBgFill="1">
            <p:nvSpPr>
              <p:cNvPr id="402" name="Pie 401"/>
              <p:cNvSpPr/>
              <p:nvPr/>
            </p:nvSpPr>
            <p:spPr bwMode="gray">
              <a:xfrm flipV="1">
                <a:off x="6748770" y="1368158"/>
                <a:ext cx="304800" cy="304800"/>
              </a:xfrm>
              <a:prstGeom prst="pie">
                <a:avLst>
                  <a:gd name="adj1" fmla="val 0"/>
                  <a:gd name="adj2" fmla="val 10813367"/>
                </a:avLst>
              </a:prstGeom>
              <a:ln>
                <a:noFill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 useBgFill="1">
          <p:nvSpPr>
            <p:cNvPr id="377" name="Donut 376"/>
            <p:cNvSpPr/>
            <p:nvPr/>
          </p:nvSpPr>
          <p:spPr bwMode="gray">
            <a:xfrm>
              <a:off x="1551595" y="1937107"/>
              <a:ext cx="134939" cy="134939"/>
            </a:xfrm>
            <a:prstGeom prst="donut">
              <a:avLst/>
            </a:prstGeom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 useBgFill="1">
          <p:nvSpPr>
            <p:cNvPr id="378" name="Donut 115"/>
            <p:cNvSpPr/>
            <p:nvPr/>
          </p:nvSpPr>
          <p:spPr bwMode="gray">
            <a:xfrm>
              <a:off x="981918" y="1200550"/>
              <a:ext cx="134939" cy="134939"/>
            </a:xfrm>
            <a:prstGeom prst="donut">
              <a:avLst/>
            </a:prstGeom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 useBgFill="1">
          <p:nvSpPr>
            <p:cNvPr id="379" name="Donut 116"/>
            <p:cNvSpPr/>
            <p:nvPr/>
          </p:nvSpPr>
          <p:spPr bwMode="gray">
            <a:xfrm>
              <a:off x="810841" y="1300505"/>
              <a:ext cx="134939" cy="134939"/>
            </a:xfrm>
            <a:prstGeom prst="donut">
              <a:avLst/>
            </a:prstGeom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 useBgFill="1">
          <p:nvSpPr>
            <p:cNvPr id="380" name="Rectangle 117"/>
            <p:cNvSpPr/>
            <p:nvPr/>
          </p:nvSpPr>
          <p:spPr bwMode="gray">
            <a:xfrm>
              <a:off x="276765" y="3013276"/>
              <a:ext cx="181682" cy="318384"/>
            </a:xfrm>
            <a:prstGeom prst="rect">
              <a:avLst/>
            </a:prstGeom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381" name="Donut 380"/>
            <p:cNvSpPr/>
            <p:nvPr/>
          </p:nvSpPr>
          <p:spPr bwMode="gray">
            <a:xfrm>
              <a:off x="1381845" y="4152867"/>
              <a:ext cx="134939" cy="134939"/>
            </a:xfrm>
            <a:prstGeom prst="donut">
              <a:avLst/>
            </a:prstGeom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 useBgFill="1">
          <p:nvSpPr>
            <p:cNvPr id="382" name="Donut 381"/>
            <p:cNvSpPr/>
            <p:nvPr/>
          </p:nvSpPr>
          <p:spPr bwMode="gray">
            <a:xfrm>
              <a:off x="7949589" y="162240"/>
              <a:ext cx="134939" cy="134939"/>
            </a:xfrm>
            <a:prstGeom prst="donut">
              <a:avLst/>
            </a:prstGeom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383" name="Group 215"/>
            <p:cNvGrpSpPr/>
            <p:nvPr/>
          </p:nvGrpSpPr>
          <p:grpSpPr bwMode="gray">
            <a:xfrm>
              <a:off x="101070" y="5799160"/>
              <a:ext cx="321631" cy="579994"/>
              <a:chOff x="7760960" y="4670612"/>
              <a:chExt cx="414856" cy="748105"/>
            </a:xfrm>
          </p:grpSpPr>
          <p:sp useBgFill="1">
            <p:nvSpPr>
              <p:cNvPr id="398" name="Rounded Rectangle 397"/>
              <p:cNvSpPr/>
              <p:nvPr/>
            </p:nvSpPr>
            <p:spPr bwMode="gray">
              <a:xfrm>
                <a:off x="7760960" y="4670612"/>
                <a:ext cx="414856" cy="748105"/>
              </a:xfrm>
              <a:prstGeom prst="roundRect">
                <a:avLst/>
              </a:prstGeom>
              <a:ln w="0">
                <a:noFill/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99" name="Rounded Rectangle 398"/>
              <p:cNvSpPr/>
              <p:nvPr/>
            </p:nvSpPr>
            <p:spPr bwMode="gray">
              <a:xfrm>
                <a:off x="7797793" y="4734929"/>
                <a:ext cx="337260" cy="581891"/>
              </a:xfrm>
              <a:prstGeom prst="roundRect">
                <a:avLst>
                  <a:gd name="adj" fmla="val 13837"/>
                </a:avLst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0" name="Rounded Rectangle 399"/>
              <p:cNvSpPr/>
              <p:nvPr/>
            </p:nvSpPr>
            <p:spPr bwMode="gray">
              <a:xfrm>
                <a:off x="7916729" y="5344521"/>
                <a:ext cx="113366" cy="45719"/>
              </a:xfrm>
              <a:prstGeom prst="roundRect">
                <a:avLst/>
              </a:prstGeom>
              <a:noFill/>
              <a:ln w="9525"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84" name="Group 235"/>
            <p:cNvGrpSpPr/>
            <p:nvPr/>
          </p:nvGrpSpPr>
          <p:grpSpPr bwMode="gray">
            <a:xfrm>
              <a:off x="3254744" y="1272859"/>
              <a:ext cx="345040" cy="622207"/>
              <a:chOff x="7760960" y="4670612"/>
              <a:chExt cx="414856" cy="748105"/>
            </a:xfrm>
          </p:grpSpPr>
          <p:sp useBgFill="1">
            <p:nvSpPr>
              <p:cNvPr id="395" name="Rounded Rectangle 394"/>
              <p:cNvSpPr/>
              <p:nvPr/>
            </p:nvSpPr>
            <p:spPr bwMode="gray">
              <a:xfrm>
                <a:off x="7760960" y="4670612"/>
                <a:ext cx="414856" cy="748105"/>
              </a:xfrm>
              <a:prstGeom prst="roundRect">
                <a:avLst/>
              </a:prstGeom>
              <a:ln w="0">
                <a:noFill/>
                <a:prstDash val="solid"/>
                <a:round/>
                <a:headEnd/>
                <a:tailEnd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/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96" name="Rounded Rectangle 395"/>
              <p:cNvSpPr/>
              <p:nvPr/>
            </p:nvSpPr>
            <p:spPr bwMode="gray">
              <a:xfrm>
                <a:off x="7790688" y="4734929"/>
                <a:ext cx="352460" cy="581891"/>
              </a:xfrm>
              <a:prstGeom prst="roundRect">
                <a:avLst>
                  <a:gd name="adj" fmla="val 13837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7" name="Rounded Rectangle 396"/>
              <p:cNvSpPr/>
              <p:nvPr/>
            </p:nvSpPr>
            <p:spPr bwMode="gray">
              <a:xfrm>
                <a:off x="7916729" y="5344521"/>
                <a:ext cx="113366" cy="45719"/>
              </a:xfrm>
              <a:prstGeom prst="roundRect">
                <a:avLst/>
              </a:prstGeom>
              <a:noFill/>
              <a:ln w="9525"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 useBgFill="1">
          <p:nvSpPr>
            <p:cNvPr id="385" name="Donut 384"/>
            <p:cNvSpPr/>
            <p:nvPr/>
          </p:nvSpPr>
          <p:spPr bwMode="gray">
            <a:xfrm>
              <a:off x="1898669" y="1932363"/>
              <a:ext cx="134939" cy="134939"/>
            </a:xfrm>
            <a:prstGeom prst="donut">
              <a:avLst/>
            </a:prstGeom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 useBgFill="1">
          <p:nvSpPr>
            <p:cNvPr id="386" name="Rectangle 385"/>
            <p:cNvSpPr/>
            <p:nvPr/>
          </p:nvSpPr>
          <p:spPr bwMode="gray">
            <a:xfrm>
              <a:off x="2528994" y="4528185"/>
              <a:ext cx="102306" cy="179918"/>
            </a:xfrm>
            <a:prstGeom prst="rect">
              <a:avLst/>
            </a:prstGeom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387" name="Rectangle 386"/>
            <p:cNvSpPr/>
            <p:nvPr/>
          </p:nvSpPr>
          <p:spPr bwMode="gray">
            <a:xfrm>
              <a:off x="470349" y="4254669"/>
              <a:ext cx="299863" cy="89959"/>
            </a:xfrm>
            <a:prstGeom prst="rect">
              <a:avLst/>
            </a:prstGeom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388" name="Rectangle 387"/>
            <p:cNvSpPr/>
            <p:nvPr/>
          </p:nvSpPr>
          <p:spPr bwMode="gray">
            <a:xfrm>
              <a:off x="8396124" y="397075"/>
              <a:ext cx="201168" cy="89959"/>
            </a:xfrm>
            <a:prstGeom prst="rect">
              <a:avLst/>
            </a:prstGeom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389" name="Rectangle 388"/>
            <p:cNvSpPr/>
            <p:nvPr/>
          </p:nvSpPr>
          <p:spPr bwMode="gray">
            <a:xfrm>
              <a:off x="179856" y="515746"/>
              <a:ext cx="299863" cy="89959"/>
            </a:xfrm>
            <a:prstGeom prst="rect">
              <a:avLst/>
            </a:prstGeom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90" name="Group 51"/>
            <p:cNvGrpSpPr/>
            <p:nvPr/>
          </p:nvGrpSpPr>
          <p:grpSpPr bwMode="gray">
            <a:xfrm>
              <a:off x="939033" y="4538502"/>
              <a:ext cx="965067" cy="965067"/>
              <a:chOff x="5547449" y="4082523"/>
              <a:chExt cx="1078664" cy="1078664"/>
            </a:xfrm>
            <a:solidFill>
              <a:schemeClr val="accent1"/>
            </a:solidFill>
            <a:effectLst/>
          </p:grpSpPr>
          <p:sp useBgFill="1">
            <p:nvSpPr>
              <p:cNvPr id="391" name="Oval 390"/>
              <p:cNvSpPr/>
              <p:nvPr/>
            </p:nvSpPr>
            <p:spPr bwMode="gray">
              <a:xfrm>
                <a:off x="6033678" y="4586896"/>
                <a:ext cx="106206" cy="106206"/>
              </a:xfrm>
              <a:prstGeom prst="ellipse">
                <a:avLst/>
              </a:prstGeom>
              <a:ln>
                <a:noFill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 useBgFill="1">
            <p:nvSpPr>
              <p:cNvPr id="392" name="Block Arc 391"/>
              <p:cNvSpPr/>
              <p:nvPr/>
            </p:nvSpPr>
            <p:spPr bwMode="gray">
              <a:xfrm>
                <a:off x="5835640" y="4439658"/>
                <a:ext cx="502282" cy="502282"/>
              </a:xfrm>
              <a:prstGeom prst="blockArc">
                <a:avLst>
                  <a:gd name="adj1" fmla="val 13492241"/>
                  <a:gd name="adj2" fmla="val 19003035"/>
                  <a:gd name="adj3" fmla="val 11981"/>
                </a:avLst>
              </a:prstGeom>
              <a:ln>
                <a:noFill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 useBgFill="1">
            <p:nvSpPr>
              <p:cNvPr id="393" name="Block Arc 392"/>
              <p:cNvSpPr/>
              <p:nvPr/>
            </p:nvSpPr>
            <p:spPr bwMode="gray">
              <a:xfrm>
                <a:off x="5671794" y="4257669"/>
                <a:ext cx="829974" cy="829974"/>
              </a:xfrm>
              <a:prstGeom prst="blockArc">
                <a:avLst>
                  <a:gd name="adj1" fmla="val 13604980"/>
                  <a:gd name="adj2" fmla="val 18887272"/>
                  <a:gd name="adj3" fmla="val 8809"/>
                </a:avLst>
              </a:prstGeom>
              <a:ln>
                <a:noFill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 useBgFill="1">
            <p:nvSpPr>
              <p:cNvPr id="394" name="Block Arc 393"/>
              <p:cNvSpPr/>
              <p:nvPr/>
            </p:nvSpPr>
            <p:spPr bwMode="gray">
              <a:xfrm>
                <a:off x="5547449" y="4082523"/>
                <a:ext cx="1078664" cy="1078664"/>
              </a:xfrm>
              <a:prstGeom prst="blockArc">
                <a:avLst>
                  <a:gd name="adj1" fmla="val 13506713"/>
                  <a:gd name="adj2" fmla="val 18985040"/>
                  <a:gd name="adj3" fmla="val 8083"/>
                </a:avLst>
              </a:prstGeom>
              <a:ln>
                <a:noFill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2834077" y="4762593"/>
            <a:ext cx="6035556" cy="841248"/>
          </a:xfrm>
        </p:spPr>
        <p:txBody>
          <a:bodyPr anchor="ctr">
            <a:normAutofit/>
          </a:bodyPr>
          <a:lstStyle>
            <a:lvl1pPr marL="0" indent="0" algn="dist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21380532-FBE7-41BA-96B8-042FEDC3B4C6}" type="datetimeFigureOut">
              <a:rPr lang="en-US" smtClean="0"/>
              <a:pPr/>
              <a:t>5/30/2016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324F7D9D-1598-4A42-BBE7-E3EAAA3DC1F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2844137" y="3423824"/>
            <a:ext cx="6025496" cy="1559639"/>
          </a:xfrm>
        </p:spPr>
        <p:txBody>
          <a:bodyPr>
            <a:normAutofit/>
          </a:bodyPr>
          <a:lstStyle>
            <a:lvl1pPr algn="r">
              <a:defRPr sz="4400">
                <a:gradFill flip="none" rotWithShape="1">
                  <a:gsLst>
                    <a:gs pos="0">
                      <a:schemeClr val="accent6">
                        <a:lumMod val="60000"/>
                        <a:lumOff val="40000"/>
                      </a:schemeClr>
                    </a:gs>
                    <a:gs pos="46000">
                      <a:schemeClr val="tx1"/>
                    </a:gs>
                    <a:gs pos="100000">
                      <a:schemeClr val="accent6">
                        <a:lumMod val="40000"/>
                        <a:lumOff val="60000"/>
                      </a:schemeClr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80532-FBE7-41BA-96B8-042FEDC3B4C6}" type="datetimeFigureOut">
              <a:rPr lang="en-US" smtClean="0"/>
              <a:pPr/>
              <a:t>5/30/2016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F7D9D-1598-4A42-BBE7-E3EAAA3DC1F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Vertical Text Placeholder 14"/>
          <p:cNvSpPr>
            <a:spLocks noGrp="1"/>
          </p:cNvSpPr>
          <p:nvPr>
            <p:ph type="body" orient="vert" sz="quarter" idx="13"/>
          </p:nvPr>
        </p:nvSpPr>
        <p:spPr>
          <a:xfrm>
            <a:off x="457200" y="1719072"/>
            <a:ext cx="8229600" cy="452628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7004304" y="429768"/>
            <a:ext cx="1773890" cy="582472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21380532-FBE7-41BA-96B8-042FEDC3B4C6}" type="datetimeFigureOut">
              <a:rPr lang="en-US" smtClean="0"/>
              <a:pPr/>
              <a:t>5/30/2016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324F7D9D-1598-4A42-BBE7-E3EAAA3DC1F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Vertical Text Placeholder 13"/>
          <p:cNvSpPr>
            <a:spLocks noGrp="1"/>
          </p:cNvSpPr>
          <p:nvPr>
            <p:ph type="body" orient="vert" sz="quarter" idx="13"/>
          </p:nvPr>
        </p:nvSpPr>
        <p:spPr bwMode="auto">
          <a:xfrm>
            <a:off x="457200" y="429768"/>
            <a:ext cx="6400800" cy="582472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80532-FBE7-41BA-96B8-042FEDC3B4C6}" type="datetimeFigureOut">
              <a:rPr lang="en-US" smtClean="0"/>
              <a:pPr/>
              <a:t>5/30/2016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155" y="6473952"/>
            <a:ext cx="2133600" cy="301752"/>
          </a:xfrm>
        </p:spPr>
        <p:txBody>
          <a:bodyPr/>
          <a:lstStyle/>
          <a:p>
            <a:fld id="{324F7D9D-1598-4A42-BBE7-E3EAAA3DC1F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2"/>
              </a:buClr>
              <a:defRPr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" name="Title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53351" y="3611878"/>
            <a:ext cx="6291072" cy="640073"/>
          </a:xfrm>
        </p:spPr>
        <p:txBody>
          <a:bodyPr anchor="ctr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80532-FBE7-41BA-96B8-042FEDC3B4C6}" type="datetimeFigureOut">
              <a:rPr lang="en-US" smtClean="0"/>
              <a:pPr/>
              <a:t>5/30/2016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F7D9D-1598-4A42-BBE7-E3EAAA3DC1F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5879" y="2080463"/>
            <a:ext cx="6986016" cy="1805732"/>
          </a:xfrm>
        </p:spPr>
        <p:txBody>
          <a:bodyPr anchor="ctr">
            <a:normAutofit/>
          </a:bodyPr>
          <a:lstStyle>
            <a:lvl1pPr algn="ctr">
              <a:defRPr sz="4400" b="1" cap="all">
                <a:gradFill flip="none" rotWithShape="1">
                  <a:gsLst>
                    <a:gs pos="0">
                      <a:schemeClr val="accent6">
                        <a:lumMod val="60000"/>
                        <a:lumOff val="40000"/>
                      </a:schemeClr>
                    </a:gs>
                    <a:gs pos="46000">
                      <a:schemeClr val="tx1"/>
                    </a:gs>
                    <a:gs pos="100000">
                      <a:schemeClr val="accent6">
                        <a:lumMod val="40000"/>
                        <a:lumOff val="60000"/>
                      </a:schemeClr>
                    </a:gs>
                  </a:gsLst>
                  <a:lin ang="2700000" scaled="1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600199"/>
            <a:ext cx="3858768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6317" y="1600199"/>
            <a:ext cx="3858768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80532-FBE7-41BA-96B8-042FEDC3B4C6}" type="datetimeFigureOut">
              <a:rPr lang="en-US" smtClean="0"/>
              <a:pPr/>
              <a:t>5/30/2016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F7D9D-1598-4A42-BBE7-E3EAAA3DC1F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429768" y="1535113"/>
            <a:ext cx="3931920" cy="639762"/>
          </a:xfrm>
          <a:solidFill>
            <a:srgbClr val="77933C">
              <a:alpha val="20000"/>
            </a:srgbClr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9768" y="2267712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black">
          <a:xfrm>
            <a:off x="4782312" y="1535113"/>
            <a:ext cx="3931920" cy="639762"/>
          </a:xfrm>
          <a:solidFill>
            <a:srgbClr val="E46C0A">
              <a:alpha val="20000"/>
            </a:srgbClr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82312" y="2267712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80532-FBE7-41BA-96B8-042FEDC3B4C6}" type="datetimeFigureOut">
              <a:rPr lang="en-US" smtClean="0"/>
              <a:pPr/>
              <a:t>5/30/2016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F7D9D-1598-4A42-BBE7-E3EAAA3DC1F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80532-FBE7-41BA-96B8-042FEDC3B4C6}" type="datetimeFigureOut">
              <a:rPr lang="en-US" smtClean="0"/>
              <a:pPr/>
              <a:t>5/30/2016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F7D9D-1598-4A42-BBE7-E3EAAA3DC1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80532-FBE7-41BA-96B8-042FEDC3B4C6}" type="datetimeFigureOut">
              <a:rPr lang="en-US" smtClean="0"/>
              <a:pPr/>
              <a:t>5/30/2016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F7D9D-1598-4A42-BBE7-E3EAAA3DC1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464" y="356616"/>
            <a:ext cx="8147304" cy="713232"/>
          </a:xfrm>
        </p:spPr>
        <p:txBody>
          <a:bodyPr anchor="b">
            <a:normAutofit/>
          </a:bodyPr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01568" y="1216152"/>
            <a:ext cx="5029200" cy="507492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3464" y="1216152"/>
            <a:ext cx="3008313" cy="507492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80532-FBE7-41BA-96B8-042FEDC3B4C6}" type="datetimeFigureOut">
              <a:rPr lang="en-US" smtClean="0"/>
              <a:pPr/>
              <a:t>5/30/2016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F7D9D-1598-4A42-BBE7-E3EAAA3DC1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 bwMode="gray">
          <a:xfrm>
            <a:off x="1867894" y="1600220"/>
            <a:ext cx="5602754" cy="4571980"/>
          </a:xfrm>
          <a:solidFill>
            <a:srgbClr val="FFFFFF"/>
          </a:solidFill>
          <a:ln w="92075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 anchor="b">
            <a:normAutofit/>
          </a:bodyPr>
          <a:lstStyle>
            <a:lvl1pPr marL="0" indent="0">
              <a:buFont typeface="Arial" pitchFamily="34" charset="0"/>
              <a:buChar char="•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 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1792224" y="950786"/>
            <a:ext cx="5724144" cy="566738"/>
          </a:xfrm>
        </p:spPr>
        <p:txBody>
          <a:bodyPr anchor="b">
            <a:normAutofit/>
          </a:bodyPr>
          <a:lstStyle>
            <a:lvl1pPr algn="ctr">
              <a:defRPr sz="2800" b="1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1892808" y="1600200"/>
            <a:ext cx="5541263" cy="3429000"/>
          </a:xfrm>
          <a:solidFill>
            <a:srgbClr val="F8F8F8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80532-FBE7-41BA-96B8-042FEDC3B4C6}" type="datetimeFigureOut">
              <a:rPr lang="en-US" smtClean="0"/>
              <a:pPr/>
              <a:t>5/30/2016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F7D9D-1598-4A42-BBE7-E3EAAA3DC1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Rectangle 292"/>
          <p:cNvSpPr/>
          <p:nvPr userDrawn="1"/>
        </p:nvSpPr>
        <p:spPr bwMode="hidden">
          <a:xfrm>
            <a:off x="-8602" y="-10760"/>
            <a:ext cx="9144000" cy="6858000"/>
          </a:xfrm>
          <a:prstGeom prst="rect">
            <a:avLst/>
          </a:prstGeom>
          <a:solidFill>
            <a:schemeClr val="bg1">
              <a:lumMod val="50000"/>
              <a:lumOff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2" name="Picture 291" descr="net2.png"/>
          <p:cNvPicPr>
            <a:picLocks noChangeAspect="1"/>
          </p:cNvPicPr>
          <p:nvPr userDrawn="1"/>
        </p:nvPicPr>
        <p:blipFill>
          <a:blip r:embed="rId13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 bwMode="ltGray">
          <a:xfrm>
            <a:off x="-5380" y="-10760"/>
            <a:ext cx="9125662" cy="6858000"/>
          </a:xfrm>
          <a:prstGeom prst="rect">
            <a:avLst/>
          </a:prstGeom>
        </p:spPr>
      </p:pic>
      <p:sp>
        <p:nvSpPr>
          <p:cNvPr id="8" name="Right Triangle 7"/>
          <p:cNvSpPr/>
          <p:nvPr userDrawn="1"/>
        </p:nvSpPr>
        <p:spPr bwMode="invGray">
          <a:xfrm flipH="1">
            <a:off x="8283388" y="6223304"/>
            <a:ext cx="860605" cy="645453"/>
          </a:xfrm>
          <a:prstGeom prst="rtTriangle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</a:schemeClr>
              </a:gs>
              <a:gs pos="46000">
                <a:schemeClr val="accent5"/>
              </a:gs>
              <a:gs pos="100000">
                <a:schemeClr val="accent5">
                  <a:lumMod val="75000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 userDrawn="1"/>
        </p:nvGrpSpPr>
        <p:grpSpPr bwMode="invGray">
          <a:xfrm>
            <a:off x="-10760" y="-10760"/>
            <a:ext cx="3015848" cy="2261886"/>
            <a:chOff x="-10760" y="-10760"/>
            <a:chExt cx="3015848" cy="2261886"/>
          </a:xfrm>
        </p:grpSpPr>
        <p:sp>
          <p:nvSpPr>
            <p:cNvPr id="10" name="Right Triangle 9"/>
            <p:cNvSpPr/>
            <p:nvPr/>
          </p:nvSpPr>
          <p:spPr bwMode="invGray">
            <a:xfrm flipV="1">
              <a:off x="-10760" y="-10760"/>
              <a:ext cx="3015848" cy="2261886"/>
            </a:xfrm>
            <a:prstGeom prst="rtTriangle">
              <a:avLst/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</a:schemeClr>
                </a:gs>
                <a:gs pos="46000">
                  <a:schemeClr val="accent5">
                    <a:lumMod val="60000"/>
                    <a:lumOff val="40000"/>
                  </a:schemeClr>
                </a:gs>
                <a:gs pos="100000">
                  <a:schemeClr val="accent5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" name="Group 289"/>
            <p:cNvGrpSpPr/>
            <p:nvPr/>
          </p:nvGrpSpPr>
          <p:grpSpPr bwMode="invGray">
            <a:xfrm>
              <a:off x="-10760" y="-10760"/>
              <a:ext cx="2905859" cy="2197619"/>
              <a:chOff x="-10761" y="-10760"/>
              <a:chExt cx="8810516" cy="6663144"/>
            </a:xfrm>
          </p:grpSpPr>
          <p:cxnSp>
            <p:nvCxnSpPr>
              <p:cNvPr id="179" name="Elbow Connector 178"/>
              <p:cNvCxnSpPr>
                <a:endCxn id="13" idx="2"/>
              </p:cNvCxnSpPr>
              <p:nvPr/>
            </p:nvCxnSpPr>
            <p:spPr bwMode="invGray">
              <a:xfrm>
                <a:off x="18432" y="120096"/>
                <a:ext cx="858060" cy="202786"/>
              </a:xfrm>
              <a:prstGeom prst="bentConnector3">
                <a:avLst>
                  <a:gd name="adj1" fmla="val 50000"/>
                </a:avLst>
              </a:prstGeom>
              <a:ln w="63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Elbow Connector 179"/>
              <p:cNvCxnSpPr/>
              <p:nvPr/>
            </p:nvCxnSpPr>
            <p:spPr bwMode="invGray">
              <a:xfrm flipV="1">
                <a:off x="6109" y="302980"/>
                <a:ext cx="1965012" cy="254588"/>
              </a:xfrm>
              <a:prstGeom prst="bentConnector3">
                <a:avLst>
                  <a:gd name="adj1" fmla="val 91547"/>
                </a:avLst>
              </a:prstGeom>
              <a:ln w="63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>
                <a:endCxn id="41" idx="2"/>
              </p:cNvCxnSpPr>
              <p:nvPr/>
            </p:nvCxnSpPr>
            <p:spPr bwMode="invGray">
              <a:xfrm>
                <a:off x="9191" y="702365"/>
                <a:ext cx="705021" cy="198"/>
              </a:xfrm>
              <a:prstGeom prst="line">
                <a:avLst/>
              </a:prstGeom>
              <a:ln w="63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>
                <a:endCxn id="42" idx="2"/>
              </p:cNvCxnSpPr>
              <p:nvPr/>
            </p:nvCxnSpPr>
            <p:spPr bwMode="invGray">
              <a:xfrm>
                <a:off x="6109" y="819435"/>
                <a:ext cx="1205523" cy="1763"/>
              </a:xfrm>
              <a:prstGeom prst="line">
                <a:avLst/>
              </a:prstGeom>
              <a:ln w="63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3" name="Freeform 182"/>
              <p:cNvSpPr/>
              <p:nvPr/>
            </p:nvSpPr>
            <p:spPr bwMode="invGray">
              <a:xfrm>
                <a:off x="1317469" y="676046"/>
                <a:ext cx="2784761" cy="144780"/>
              </a:xfrm>
              <a:custGeom>
                <a:avLst/>
                <a:gdLst>
                  <a:gd name="connsiteX0" fmla="*/ 17929 w 2848535"/>
                  <a:gd name="connsiteY0" fmla="*/ 181536 h 199465"/>
                  <a:gd name="connsiteX1" fmla="*/ 320488 w 2848535"/>
                  <a:gd name="connsiteY1" fmla="*/ 181536 h 199465"/>
                  <a:gd name="connsiteX2" fmla="*/ 421341 w 2848535"/>
                  <a:gd name="connsiteY2" fmla="*/ 73959 h 199465"/>
                  <a:gd name="connsiteX3" fmla="*/ 2848535 w 2848535"/>
                  <a:gd name="connsiteY3" fmla="*/ 0 h 199465"/>
                  <a:gd name="connsiteX4" fmla="*/ 2848535 w 2848535"/>
                  <a:gd name="connsiteY4" fmla="*/ 0 h 199465"/>
                  <a:gd name="connsiteX0" fmla="*/ 0 w 2830606"/>
                  <a:gd name="connsiteY0" fmla="*/ 181536 h 199465"/>
                  <a:gd name="connsiteX1" fmla="*/ 302559 w 2830606"/>
                  <a:gd name="connsiteY1" fmla="*/ 181536 h 199465"/>
                  <a:gd name="connsiteX2" fmla="*/ 403412 w 2830606"/>
                  <a:gd name="connsiteY2" fmla="*/ 73959 h 199465"/>
                  <a:gd name="connsiteX3" fmla="*/ 2830606 w 2830606"/>
                  <a:gd name="connsiteY3" fmla="*/ 0 h 199465"/>
                  <a:gd name="connsiteX4" fmla="*/ 2830606 w 2830606"/>
                  <a:gd name="connsiteY4" fmla="*/ 0 h 199465"/>
                  <a:gd name="connsiteX0" fmla="*/ 0 w 2830606"/>
                  <a:gd name="connsiteY0" fmla="*/ 181536 h 181536"/>
                  <a:gd name="connsiteX1" fmla="*/ 302559 w 2830606"/>
                  <a:gd name="connsiteY1" fmla="*/ 181536 h 181536"/>
                  <a:gd name="connsiteX2" fmla="*/ 403412 w 2830606"/>
                  <a:gd name="connsiteY2" fmla="*/ 73959 h 181536"/>
                  <a:gd name="connsiteX3" fmla="*/ 2830606 w 2830606"/>
                  <a:gd name="connsiteY3" fmla="*/ 0 h 181536"/>
                  <a:gd name="connsiteX4" fmla="*/ 2830606 w 2830606"/>
                  <a:gd name="connsiteY4" fmla="*/ 0 h 181536"/>
                  <a:gd name="connsiteX0" fmla="*/ 0 w 2830606"/>
                  <a:gd name="connsiteY0" fmla="*/ 181536 h 181536"/>
                  <a:gd name="connsiteX1" fmla="*/ 302559 w 2830606"/>
                  <a:gd name="connsiteY1" fmla="*/ 181536 h 181536"/>
                  <a:gd name="connsiteX2" fmla="*/ 403412 w 2830606"/>
                  <a:gd name="connsiteY2" fmla="*/ 73959 h 181536"/>
                  <a:gd name="connsiteX3" fmla="*/ 2830606 w 2830606"/>
                  <a:gd name="connsiteY3" fmla="*/ 0 h 181536"/>
                  <a:gd name="connsiteX4" fmla="*/ 2830606 w 2830606"/>
                  <a:gd name="connsiteY4" fmla="*/ 0 h 181536"/>
                  <a:gd name="connsiteX0" fmla="*/ 0 w 2830606"/>
                  <a:gd name="connsiteY0" fmla="*/ 181536 h 181536"/>
                  <a:gd name="connsiteX1" fmla="*/ 302559 w 2830606"/>
                  <a:gd name="connsiteY1" fmla="*/ 181536 h 181536"/>
                  <a:gd name="connsiteX2" fmla="*/ 477371 w 2830606"/>
                  <a:gd name="connsiteY2" fmla="*/ 15688 h 181536"/>
                  <a:gd name="connsiteX3" fmla="*/ 2830606 w 2830606"/>
                  <a:gd name="connsiteY3" fmla="*/ 0 h 181536"/>
                  <a:gd name="connsiteX4" fmla="*/ 2830606 w 2830606"/>
                  <a:gd name="connsiteY4" fmla="*/ 0 h 181536"/>
                  <a:gd name="connsiteX0" fmla="*/ 0 w 2830606"/>
                  <a:gd name="connsiteY0" fmla="*/ 181536 h 181536"/>
                  <a:gd name="connsiteX1" fmla="*/ 302559 w 2830606"/>
                  <a:gd name="connsiteY1" fmla="*/ 181536 h 181536"/>
                  <a:gd name="connsiteX2" fmla="*/ 477371 w 2830606"/>
                  <a:gd name="connsiteY2" fmla="*/ 15688 h 181536"/>
                  <a:gd name="connsiteX3" fmla="*/ 2830606 w 2830606"/>
                  <a:gd name="connsiteY3" fmla="*/ 0 h 181536"/>
                  <a:gd name="connsiteX4" fmla="*/ 2810436 w 2830606"/>
                  <a:gd name="connsiteY4" fmla="*/ 13447 h 181536"/>
                  <a:gd name="connsiteX0" fmla="*/ 0 w 2830606"/>
                  <a:gd name="connsiteY0" fmla="*/ 186018 h 186018"/>
                  <a:gd name="connsiteX1" fmla="*/ 302559 w 2830606"/>
                  <a:gd name="connsiteY1" fmla="*/ 186018 h 186018"/>
                  <a:gd name="connsiteX2" fmla="*/ 477371 w 2830606"/>
                  <a:gd name="connsiteY2" fmla="*/ 0 h 186018"/>
                  <a:gd name="connsiteX3" fmla="*/ 2830606 w 2830606"/>
                  <a:gd name="connsiteY3" fmla="*/ 4482 h 186018"/>
                  <a:gd name="connsiteX4" fmla="*/ 2810436 w 2830606"/>
                  <a:gd name="connsiteY4" fmla="*/ 17929 h 186018"/>
                  <a:gd name="connsiteX0" fmla="*/ 0 w 2830606"/>
                  <a:gd name="connsiteY0" fmla="*/ 186018 h 186018"/>
                  <a:gd name="connsiteX1" fmla="*/ 302559 w 2830606"/>
                  <a:gd name="connsiteY1" fmla="*/ 186018 h 186018"/>
                  <a:gd name="connsiteX2" fmla="*/ 477371 w 2830606"/>
                  <a:gd name="connsiteY2" fmla="*/ 0 h 186018"/>
                  <a:gd name="connsiteX3" fmla="*/ 2830606 w 2830606"/>
                  <a:gd name="connsiteY3" fmla="*/ 4482 h 1860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830606" h="186018">
                    <a:moveTo>
                      <a:pt x="0" y="186018"/>
                    </a:moveTo>
                    <a:lnTo>
                      <a:pt x="302559" y="186018"/>
                    </a:lnTo>
                    <a:lnTo>
                      <a:pt x="477371" y="0"/>
                    </a:lnTo>
                    <a:lnTo>
                      <a:pt x="2830606" y="4482"/>
                    </a:lnTo>
                  </a:path>
                </a:pathLst>
              </a:custGeom>
              <a:ln w="63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4" name="Straight Connector 183"/>
              <p:cNvCxnSpPr>
                <a:stCxn id="14" idx="4"/>
              </p:cNvCxnSpPr>
              <p:nvPr/>
            </p:nvCxnSpPr>
            <p:spPr bwMode="invGray">
              <a:xfrm flipH="1">
                <a:off x="1282703" y="412840"/>
                <a:ext cx="1250" cy="143975"/>
              </a:xfrm>
              <a:prstGeom prst="line">
                <a:avLst/>
              </a:prstGeom>
              <a:ln w="63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5" name="Freeform 184"/>
              <p:cNvSpPr/>
              <p:nvPr/>
            </p:nvSpPr>
            <p:spPr bwMode="invGray">
              <a:xfrm>
                <a:off x="726561" y="-55"/>
                <a:ext cx="899590" cy="232978"/>
              </a:xfrm>
              <a:custGeom>
                <a:avLst/>
                <a:gdLst>
                  <a:gd name="connsiteX0" fmla="*/ 17929 w 2848535"/>
                  <a:gd name="connsiteY0" fmla="*/ 181536 h 199465"/>
                  <a:gd name="connsiteX1" fmla="*/ 320488 w 2848535"/>
                  <a:gd name="connsiteY1" fmla="*/ 181536 h 199465"/>
                  <a:gd name="connsiteX2" fmla="*/ 421341 w 2848535"/>
                  <a:gd name="connsiteY2" fmla="*/ 73959 h 199465"/>
                  <a:gd name="connsiteX3" fmla="*/ 2848535 w 2848535"/>
                  <a:gd name="connsiteY3" fmla="*/ 0 h 199465"/>
                  <a:gd name="connsiteX4" fmla="*/ 2848535 w 2848535"/>
                  <a:gd name="connsiteY4" fmla="*/ 0 h 199465"/>
                  <a:gd name="connsiteX0" fmla="*/ 0 w 2830606"/>
                  <a:gd name="connsiteY0" fmla="*/ 181536 h 199465"/>
                  <a:gd name="connsiteX1" fmla="*/ 302559 w 2830606"/>
                  <a:gd name="connsiteY1" fmla="*/ 181536 h 199465"/>
                  <a:gd name="connsiteX2" fmla="*/ 403412 w 2830606"/>
                  <a:gd name="connsiteY2" fmla="*/ 73959 h 199465"/>
                  <a:gd name="connsiteX3" fmla="*/ 2830606 w 2830606"/>
                  <a:gd name="connsiteY3" fmla="*/ 0 h 199465"/>
                  <a:gd name="connsiteX4" fmla="*/ 2830606 w 2830606"/>
                  <a:gd name="connsiteY4" fmla="*/ 0 h 199465"/>
                  <a:gd name="connsiteX0" fmla="*/ 0 w 2830606"/>
                  <a:gd name="connsiteY0" fmla="*/ 181536 h 181536"/>
                  <a:gd name="connsiteX1" fmla="*/ 302559 w 2830606"/>
                  <a:gd name="connsiteY1" fmla="*/ 181536 h 181536"/>
                  <a:gd name="connsiteX2" fmla="*/ 403412 w 2830606"/>
                  <a:gd name="connsiteY2" fmla="*/ 73959 h 181536"/>
                  <a:gd name="connsiteX3" fmla="*/ 2830606 w 2830606"/>
                  <a:gd name="connsiteY3" fmla="*/ 0 h 181536"/>
                  <a:gd name="connsiteX4" fmla="*/ 2830606 w 2830606"/>
                  <a:gd name="connsiteY4" fmla="*/ 0 h 181536"/>
                  <a:gd name="connsiteX0" fmla="*/ 0 w 2830606"/>
                  <a:gd name="connsiteY0" fmla="*/ 181536 h 181536"/>
                  <a:gd name="connsiteX1" fmla="*/ 302559 w 2830606"/>
                  <a:gd name="connsiteY1" fmla="*/ 181536 h 181536"/>
                  <a:gd name="connsiteX2" fmla="*/ 403412 w 2830606"/>
                  <a:gd name="connsiteY2" fmla="*/ 73959 h 181536"/>
                  <a:gd name="connsiteX3" fmla="*/ 2830606 w 2830606"/>
                  <a:gd name="connsiteY3" fmla="*/ 0 h 181536"/>
                  <a:gd name="connsiteX4" fmla="*/ 2830606 w 2830606"/>
                  <a:gd name="connsiteY4" fmla="*/ 0 h 181536"/>
                  <a:gd name="connsiteX0" fmla="*/ 0 w 2830606"/>
                  <a:gd name="connsiteY0" fmla="*/ 181536 h 181536"/>
                  <a:gd name="connsiteX1" fmla="*/ 302559 w 2830606"/>
                  <a:gd name="connsiteY1" fmla="*/ 181536 h 181536"/>
                  <a:gd name="connsiteX2" fmla="*/ 477371 w 2830606"/>
                  <a:gd name="connsiteY2" fmla="*/ 15688 h 181536"/>
                  <a:gd name="connsiteX3" fmla="*/ 2830606 w 2830606"/>
                  <a:gd name="connsiteY3" fmla="*/ 0 h 181536"/>
                  <a:gd name="connsiteX4" fmla="*/ 2830606 w 2830606"/>
                  <a:gd name="connsiteY4" fmla="*/ 0 h 181536"/>
                  <a:gd name="connsiteX0" fmla="*/ 0 w 2830606"/>
                  <a:gd name="connsiteY0" fmla="*/ 181536 h 181536"/>
                  <a:gd name="connsiteX1" fmla="*/ 302559 w 2830606"/>
                  <a:gd name="connsiteY1" fmla="*/ 181536 h 181536"/>
                  <a:gd name="connsiteX2" fmla="*/ 477371 w 2830606"/>
                  <a:gd name="connsiteY2" fmla="*/ 15688 h 181536"/>
                  <a:gd name="connsiteX3" fmla="*/ 2830606 w 2830606"/>
                  <a:gd name="connsiteY3" fmla="*/ 0 h 181536"/>
                  <a:gd name="connsiteX4" fmla="*/ 2810436 w 2830606"/>
                  <a:gd name="connsiteY4" fmla="*/ 13447 h 181536"/>
                  <a:gd name="connsiteX0" fmla="*/ 0 w 2830606"/>
                  <a:gd name="connsiteY0" fmla="*/ 186018 h 186018"/>
                  <a:gd name="connsiteX1" fmla="*/ 302559 w 2830606"/>
                  <a:gd name="connsiteY1" fmla="*/ 186018 h 186018"/>
                  <a:gd name="connsiteX2" fmla="*/ 477371 w 2830606"/>
                  <a:gd name="connsiteY2" fmla="*/ 0 h 186018"/>
                  <a:gd name="connsiteX3" fmla="*/ 2830606 w 2830606"/>
                  <a:gd name="connsiteY3" fmla="*/ 4482 h 186018"/>
                  <a:gd name="connsiteX4" fmla="*/ 2810436 w 2830606"/>
                  <a:gd name="connsiteY4" fmla="*/ 17929 h 186018"/>
                  <a:gd name="connsiteX0" fmla="*/ 0 w 2830606"/>
                  <a:gd name="connsiteY0" fmla="*/ 186018 h 186018"/>
                  <a:gd name="connsiteX1" fmla="*/ 302559 w 2830606"/>
                  <a:gd name="connsiteY1" fmla="*/ 186018 h 186018"/>
                  <a:gd name="connsiteX2" fmla="*/ 477371 w 2830606"/>
                  <a:gd name="connsiteY2" fmla="*/ 0 h 186018"/>
                  <a:gd name="connsiteX3" fmla="*/ 2830606 w 2830606"/>
                  <a:gd name="connsiteY3" fmla="*/ 4482 h 186018"/>
                  <a:gd name="connsiteX0" fmla="*/ 0 w 3211606"/>
                  <a:gd name="connsiteY0" fmla="*/ 0 h 567018"/>
                  <a:gd name="connsiteX1" fmla="*/ 683559 w 3211606"/>
                  <a:gd name="connsiteY1" fmla="*/ 567018 h 567018"/>
                  <a:gd name="connsiteX2" fmla="*/ 858371 w 3211606"/>
                  <a:gd name="connsiteY2" fmla="*/ 381000 h 567018"/>
                  <a:gd name="connsiteX3" fmla="*/ 3211606 w 3211606"/>
                  <a:gd name="connsiteY3" fmla="*/ 385482 h 567018"/>
                  <a:gd name="connsiteX0" fmla="*/ 0 w 3211606"/>
                  <a:gd name="connsiteY0" fmla="*/ 0 h 385482"/>
                  <a:gd name="connsiteX1" fmla="*/ 0 w 3211606"/>
                  <a:gd name="connsiteY1" fmla="*/ 228600 h 385482"/>
                  <a:gd name="connsiteX2" fmla="*/ 858371 w 3211606"/>
                  <a:gd name="connsiteY2" fmla="*/ 381000 h 385482"/>
                  <a:gd name="connsiteX3" fmla="*/ 3211606 w 3211606"/>
                  <a:gd name="connsiteY3" fmla="*/ 385482 h 385482"/>
                  <a:gd name="connsiteX0" fmla="*/ 0 w 3211606"/>
                  <a:gd name="connsiteY0" fmla="*/ 0 h 385482"/>
                  <a:gd name="connsiteX1" fmla="*/ 0 w 3211606"/>
                  <a:gd name="connsiteY1" fmla="*/ 228600 h 385482"/>
                  <a:gd name="connsiteX2" fmla="*/ 914400 w 3211606"/>
                  <a:gd name="connsiteY2" fmla="*/ 228600 h 385482"/>
                  <a:gd name="connsiteX3" fmla="*/ 3211606 w 3211606"/>
                  <a:gd name="connsiteY3" fmla="*/ 385482 h 385482"/>
                  <a:gd name="connsiteX0" fmla="*/ 0 w 914400"/>
                  <a:gd name="connsiteY0" fmla="*/ 0 h 381000"/>
                  <a:gd name="connsiteX1" fmla="*/ 0 w 914400"/>
                  <a:gd name="connsiteY1" fmla="*/ 228600 h 381000"/>
                  <a:gd name="connsiteX2" fmla="*/ 914400 w 914400"/>
                  <a:gd name="connsiteY2" fmla="*/ 228600 h 381000"/>
                  <a:gd name="connsiteX3" fmla="*/ 914400 w 914400"/>
                  <a:gd name="connsiteY3" fmla="*/ 381000 h 381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14400" h="381000">
                    <a:moveTo>
                      <a:pt x="0" y="0"/>
                    </a:moveTo>
                    <a:lnTo>
                      <a:pt x="0" y="228600"/>
                    </a:lnTo>
                    <a:lnTo>
                      <a:pt x="914400" y="228600"/>
                    </a:lnTo>
                    <a:lnTo>
                      <a:pt x="914400" y="381000"/>
                    </a:lnTo>
                  </a:path>
                </a:pathLst>
              </a:custGeom>
              <a:ln w="63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Freeform 185"/>
              <p:cNvSpPr/>
              <p:nvPr/>
            </p:nvSpPr>
            <p:spPr bwMode="invGray">
              <a:xfrm>
                <a:off x="-3278" y="986406"/>
                <a:ext cx="1007213" cy="237391"/>
              </a:xfrm>
              <a:custGeom>
                <a:avLst/>
                <a:gdLst>
                  <a:gd name="connsiteX0" fmla="*/ 17929 w 2848535"/>
                  <a:gd name="connsiteY0" fmla="*/ 181536 h 199465"/>
                  <a:gd name="connsiteX1" fmla="*/ 320488 w 2848535"/>
                  <a:gd name="connsiteY1" fmla="*/ 181536 h 199465"/>
                  <a:gd name="connsiteX2" fmla="*/ 421341 w 2848535"/>
                  <a:gd name="connsiteY2" fmla="*/ 73959 h 199465"/>
                  <a:gd name="connsiteX3" fmla="*/ 2848535 w 2848535"/>
                  <a:gd name="connsiteY3" fmla="*/ 0 h 199465"/>
                  <a:gd name="connsiteX4" fmla="*/ 2848535 w 2848535"/>
                  <a:gd name="connsiteY4" fmla="*/ 0 h 199465"/>
                  <a:gd name="connsiteX0" fmla="*/ 0 w 2830606"/>
                  <a:gd name="connsiteY0" fmla="*/ 181536 h 199465"/>
                  <a:gd name="connsiteX1" fmla="*/ 302559 w 2830606"/>
                  <a:gd name="connsiteY1" fmla="*/ 181536 h 199465"/>
                  <a:gd name="connsiteX2" fmla="*/ 403412 w 2830606"/>
                  <a:gd name="connsiteY2" fmla="*/ 73959 h 199465"/>
                  <a:gd name="connsiteX3" fmla="*/ 2830606 w 2830606"/>
                  <a:gd name="connsiteY3" fmla="*/ 0 h 199465"/>
                  <a:gd name="connsiteX4" fmla="*/ 2830606 w 2830606"/>
                  <a:gd name="connsiteY4" fmla="*/ 0 h 199465"/>
                  <a:gd name="connsiteX0" fmla="*/ 0 w 2830606"/>
                  <a:gd name="connsiteY0" fmla="*/ 181536 h 181536"/>
                  <a:gd name="connsiteX1" fmla="*/ 302559 w 2830606"/>
                  <a:gd name="connsiteY1" fmla="*/ 181536 h 181536"/>
                  <a:gd name="connsiteX2" fmla="*/ 403412 w 2830606"/>
                  <a:gd name="connsiteY2" fmla="*/ 73959 h 181536"/>
                  <a:gd name="connsiteX3" fmla="*/ 2830606 w 2830606"/>
                  <a:gd name="connsiteY3" fmla="*/ 0 h 181536"/>
                  <a:gd name="connsiteX4" fmla="*/ 2830606 w 2830606"/>
                  <a:gd name="connsiteY4" fmla="*/ 0 h 181536"/>
                  <a:gd name="connsiteX0" fmla="*/ 0 w 2830606"/>
                  <a:gd name="connsiteY0" fmla="*/ 181536 h 181536"/>
                  <a:gd name="connsiteX1" fmla="*/ 302559 w 2830606"/>
                  <a:gd name="connsiteY1" fmla="*/ 181536 h 181536"/>
                  <a:gd name="connsiteX2" fmla="*/ 403412 w 2830606"/>
                  <a:gd name="connsiteY2" fmla="*/ 73959 h 181536"/>
                  <a:gd name="connsiteX3" fmla="*/ 2830606 w 2830606"/>
                  <a:gd name="connsiteY3" fmla="*/ 0 h 181536"/>
                  <a:gd name="connsiteX4" fmla="*/ 2830606 w 2830606"/>
                  <a:gd name="connsiteY4" fmla="*/ 0 h 181536"/>
                  <a:gd name="connsiteX0" fmla="*/ 0 w 2830606"/>
                  <a:gd name="connsiteY0" fmla="*/ 181536 h 181536"/>
                  <a:gd name="connsiteX1" fmla="*/ 302559 w 2830606"/>
                  <a:gd name="connsiteY1" fmla="*/ 181536 h 181536"/>
                  <a:gd name="connsiteX2" fmla="*/ 477371 w 2830606"/>
                  <a:gd name="connsiteY2" fmla="*/ 15688 h 181536"/>
                  <a:gd name="connsiteX3" fmla="*/ 2830606 w 2830606"/>
                  <a:gd name="connsiteY3" fmla="*/ 0 h 181536"/>
                  <a:gd name="connsiteX4" fmla="*/ 2830606 w 2830606"/>
                  <a:gd name="connsiteY4" fmla="*/ 0 h 181536"/>
                  <a:gd name="connsiteX0" fmla="*/ 0 w 2830606"/>
                  <a:gd name="connsiteY0" fmla="*/ 181536 h 181536"/>
                  <a:gd name="connsiteX1" fmla="*/ 302559 w 2830606"/>
                  <a:gd name="connsiteY1" fmla="*/ 181536 h 181536"/>
                  <a:gd name="connsiteX2" fmla="*/ 477371 w 2830606"/>
                  <a:gd name="connsiteY2" fmla="*/ 15688 h 181536"/>
                  <a:gd name="connsiteX3" fmla="*/ 2830606 w 2830606"/>
                  <a:gd name="connsiteY3" fmla="*/ 0 h 181536"/>
                  <a:gd name="connsiteX4" fmla="*/ 2810436 w 2830606"/>
                  <a:gd name="connsiteY4" fmla="*/ 13447 h 181536"/>
                  <a:gd name="connsiteX0" fmla="*/ 0 w 2830606"/>
                  <a:gd name="connsiteY0" fmla="*/ 186018 h 186018"/>
                  <a:gd name="connsiteX1" fmla="*/ 302559 w 2830606"/>
                  <a:gd name="connsiteY1" fmla="*/ 186018 h 186018"/>
                  <a:gd name="connsiteX2" fmla="*/ 477371 w 2830606"/>
                  <a:gd name="connsiteY2" fmla="*/ 0 h 186018"/>
                  <a:gd name="connsiteX3" fmla="*/ 2830606 w 2830606"/>
                  <a:gd name="connsiteY3" fmla="*/ 4482 h 186018"/>
                  <a:gd name="connsiteX4" fmla="*/ 2810436 w 2830606"/>
                  <a:gd name="connsiteY4" fmla="*/ 17929 h 186018"/>
                  <a:gd name="connsiteX0" fmla="*/ 0 w 2830606"/>
                  <a:gd name="connsiteY0" fmla="*/ 186018 h 186018"/>
                  <a:gd name="connsiteX1" fmla="*/ 302559 w 2830606"/>
                  <a:gd name="connsiteY1" fmla="*/ 186018 h 186018"/>
                  <a:gd name="connsiteX2" fmla="*/ 477371 w 2830606"/>
                  <a:gd name="connsiteY2" fmla="*/ 0 h 186018"/>
                  <a:gd name="connsiteX3" fmla="*/ 2830606 w 2830606"/>
                  <a:gd name="connsiteY3" fmla="*/ 4482 h 186018"/>
                  <a:gd name="connsiteX0" fmla="*/ 0 w 3211606"/>
                  <a:gd name="connsiteY0" fmla="*/ 0 h 567018"/>
                  <a:gd name="connsiteX1" fmla="*/ 683559 w 3211606"/>
                  <a:gd name="connsiteY1" fmla="*/ 567018 h 567018"/>
                  <a:gd name="connsiteX2" fmla="*/ 858371 w 3211606"/>
                  <a:gd name="connsiteY2" fmla="*/ 381000 h 567018"/>
                  <a:gd name="connsiteX3" fmla="*/ 3211606 w 3211606"/>
                  <a:gd name="connsiteY3" fmla="*/ 385482 h 567018"/>
                  <a:gd name="connsiteX0" fmla="*/ 0 w 3211606"/>
                  <a:gd name="connsiteY0" fmla="*/ 0 h 385482"/>
                  <a:gd name="connsiteX1" fmla="*/ 0 w 3211606"/>
                  <a:gd name="connsiteY1" fmla="*/ 228600 h 385482"/>
                  <a:gd name="connsiteX2" fmla="*/ 858371 w 3211606"/>
                  <a:gd name="connsiteY2" fmla="*/ 381000 h 385482"/>
                  <a:gd name="connsiteX3" fmla="*/ 3211606 w 3211606"/>
                  <a:gd name="connsiteY3" fmla="*/ 385482 h 385482"/>
                  <a:gd name="connsiteX0" fmla="*/ 0 w 3211606"/>
                  <a:gd name="connsiteY0" fmla="*/ 0 h 385482"/>
                  <a:gd name="connsiteX1" fmla="*/ 0 w 3211606"/>
                  <a:gd name="connsiteY1" fmla="*/ 228600 h 385482"/>
                  <a:gd name="connsiteX2" fmla="*/ 914400 w 3211606"/>
                  <a:gd name="connsiteY2" fmla="*/ 228600 h 385482"/>
                  <a:gd name="connsiteX3" fmla="*/ 3211606 w 3211606"/>
                  <a:gd name="connsiteY3" fmla="*/ 385482 h 385482"/>
                  <a:gd name="connsiteX0" fmla="*/ 0 w 914400"/>
                  <a:gd name="connsiteY0" fmla="*/ 0 h 381000"/>
                  <a:gd name="connsiteX1" fmla="*/ 0 w 914400"/>
                  <a:gd name="connsiteY1" fmla="*/ 228600 h 381000"/>
                  <a:gd name="connsiteX2" fmla="*/ 914400 w 914400"/>
                  <a:gd name="connsiteY2" fmla="*/ 228600 h 381000"/>
                  <a:gd name="connsiteX3" fmla="*/ 914400 w 914400"/>
                  <a:gd name="connsiteY3" fmla="*/ 381000 h 381000"/>
                  <a:gd name="connsiteX0" fmla="*/ 0 w 914400"/>
                  <a:gd name="connsiteY0" fmla="*/ 0 h 471678"/>
                  <a:gd name="connsiteX1" fmla="*/ 0 w 914400"/>
                  <a:gd name="connsiteY1" fmla="*/ 228600 h 471678"/>
                  <a:gd name="connsiteX2" fmla="*/ 914400 w 914400"/>
                  <a:gd name="connsiteY2" fmla="*/ 228600 h 471678"/>
                  <a:gd name="connsiteX3" fmla="*/ 891540 w 914400"/>
                  <a:gd name="connsiteY3" fmla="*/ 471678 h 471678"/>
                  <a:gd name="connsiteX0" fmla="*/ 0 w 891540"/>
                  <a:gd name="connsiteY0" fmla="*/ 0 h 471678"/>
                  <a:gd name="connsiteX1" fmla="*/ 0 w 891540"/>
                  <a:gd name="connsiteY1" fmla="*/ 228600 h 471678"/>
                  <a:gd name="connsiteX2" fmla="*/ 643890 w 891540"/>
                  <a:gd name="connsiteY2" fmla="*/ 267462 h 471678"/>
                  <a:gd name="connsiteX3" fmla="*/ 891540 w 891540"/>
                  <a:gd name="connsiteY3" fmla="*/ 471678 h 471678"/>
                  <a:gd name="connsiteX0" fmla="*/ 0 w 891540"/>
                  <a:gd name="connsiteY0" fmla="*/ 0 h 471678"/>
                  <a:gd name="connsiteX1" fmla="*/ 26670 w 891540"/>
                  <a:gd name="connsiteY1" fmla="*/ 257746 h 471678"/>
                  <a:gd name="connsiteX2" fmla="*/ 643890 w 891540"/>
                  <a:gd name="connsiteY2" fmla="*/ 267462 h 471678"/>
                  <a:gd name="connsiteX3" fmla="*/ 891540 w 891540"/>
                  <a:gd name="connsiteY3" fmla="*/ 471678 h 471678"/>
                  <a:gd name="connsiteX0" fmla="*/ 0 w 891540"/>
                  <a:gd name="connsiteY0" fmla="*/ 0 h 471678"/>
                  <a:gd name="connsiteX1" fmla="*/ 7620 w 891540"/>
                  <a:gd name="connsiteY1" fmla="*/ 267461 h 471678"/>
                  <a:gd name="connsiteX2" fmla="*/ 643890 w 891540"/>
                  <a:gd name="connsiteY2" fmla="*/ 267462 h 471678"/>
                  <a:gd name="connsiteX3" fmla="*/ 891540 w 891540"/>
                  <a:gd name="connsiteY3" fmla="*/ 471678 h 471678"/>
                  <a:gd name="connsiteX0" fmla="*/ 0 w 883920"/>
                  <a:gd name="connsiteY0" fmla="*/ 0 h 204217"/>
                  <a:gd name="connsiteX1" fmla="*/ 636270 w 883920"/>
                  <a:gd name="connsiteY1" fmla="*/ 1 h 204217"/>
                  <a:gd name="connsiteX2" fmla="*/ 883920 w 883920"/>
                  <a:gd name="connsiteY2" fmla="*/ 204217 h 204217"/>
                  <a:gd name="connsiteX0" fmla="*/ 0 w 1023794"/>
                  <a:gd name="connsiteY0" fmla="*/ 0 h 205104"/>
                  <a:gd name="connsiteX1" fmla="*/ 776144 w 1023794"/>
                  <a:gd name="connsiteY1" fmla="*/ 888 h 205104"/>
                  <a:gd name="connsiteX2" fmla="*/ 1023794 w 1023794"/>
                  <a:gd name="connsiteY2" fmla="*/ 205104 h 205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23794" h="205104">
                    <a:moveTo>
                      <a:pt x="0" y="0"/>
                    </a:moveTo>
                    <a:lnTo>
                      <a:pt x="776144" y="888"/>
                    </a:lnTo>
                    <a:lnTo>
                      <a:pt x="1023794" y="205104"/>
                    </a:lnTo>
                  </a:path>
                </a:pathLst>
              </a:custGeom>
              <a:ln w="63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Freeform 186"/>
              <p:cNvSpPr/>
              <p:nvPr/>
            </p:nvSpPr>
            <p:spPr bwMode="invGray">
              <a:xfrm>
                <a:off x="17260" y="1157650"/>
                <a:ext cx="818001" cy="161178"/>
              </a:xfrm>
              <a:custGeom>
                <a:avLst/>
                <a:gdLst>
                  <a:gd name="connsiteX0" fmla="*/ 17929 w 2848535"/>
                  <a:gd name="connsiteY0" fmla="*/ 181536 h 199465"/>
                  <a:gd name="connsiteX1" fmla="*/ 320488 w 2848535"/>
                  <a:gd name="connsiteY1" fmla="*/ 181536 h 199465"/>
                  <a:gd name="connsiteX2" fmla="*/ 421341 w 2848535"/>
                  <a:gd name="connsiteY2" fmla="*/ 73959 h 199465"/>
                  <a:gd name="connsiteX3" fmla="*/ 2848535 w 2848535"/>
                  <a:gd name="connsiteY3" fmla="*/ 0 h 199465"/>
                  <a:gd name="connsiteX4" fmla="*/ 2848535 w 2848535"/>
                  <a:gd name="connsiteY4" fmla="*/ 0 h 199465"/>
                  <a:gd name="connsiteX0" fmla="*/ 0 w 2830606"/>
                  <a:gd name="connsiteY0" fmla="*/ 181536 h 199465"/>
                  <a:gd name="connsiteX1" fmla="*/ 302559 w 2830606"/>
                  <a:gd name="connsiteY1" fmla="*/ 181536 h 199465"/>
                  <a:gd name="connsiteX2" fmla="*/ 403412 w 2830606"/>
                  <a:gd name="connsiteY2" fmla="*/ 73959 h 199465"/>
                  <a:gd name="connsiteX3" fmla="*/ 2830606 w 2830606"/>
                  <a:gd name="connsiteY3" fmla="*/ 0 h 199465"/>
                  <a:gd name="connsiteX4" fmla="*/ 2830606 w 2830606"/>
                  <a:gd name="connsiteY4" fmla="*/ 0 h 199465"/>
                  <a:gd name="connsiteX0" fmla="*/ 0 w 2830606"/>
                  <a:gd name="connsiteY0" fmla="*/ 181536 h 181536"/>
                  <a:gd name="connsiteX1" fmla="*/ 302559 w 2830606"/>
                  <a:gd name="connsiteY1" fmla="*/ 181536 h 181536"/>
                  <a:gd name="connsiteX2" fmla="*/ 403412 w 2830606"/>
                  <a:gd name="connsiteY2" fmla="*/ 73959 h 181536"/>
                  <a:gd name="connsiteX3" fmla="*/ 2830606 w 2830606"/>
                  <a:gd name="connsiteY3" fmla="*/ 0 h 181536"/>
                  <a:gd name="connsiteX4" fmla="*/ 2830606 w 2830606"/>
                  <a:gd name="connsiteY4" fmla="*/ 0 h 181536"/>
                  <a:gd name="connsiteX0" fmla="*/ 0 w 2830606"/>
                  <a:gd name="connsiteY0" fmla="*/ 181536 h 181536"/>
                  <a:gd name="connsiteX1" fmla="*/ 302559 w 2830606"/>
                  <a:gd name="connsiteY1" fmla="*/ 181536 h 181536"/>
                  <a:gd name="connsiteX2" fmla="*/ 403412 w 2830606"/>
                  <a:gd name="connsiteY2" fmla="*/ 73959 h 181536"/>
                  <a:gd name="connsiteX3" fmla="*/ 2830606 w 2830606"/>
                  <a:gd name="connsiteY3" fmla="*/ 0 h 181536"/>
                  <a:gd name="connsiteX4" fmla="*/ 2830606 w 2830606"/>
                  <a:gd name="connsiteY4" fmla="*/ 0 h 181536"/>
                  <a:gd name="connsiteX0" fmla="*/ 0 w 2830606"/>
                  <a:gd name="connsiteY0" fmla="*/ 181536 h 181536"/>
                  <a:gd name="connsiteX1" fmla="*/ 302559 w 2830606"/>
                  <a:gd name="connsiteY1" fmla="*/ 181536 h 181536"/>
                  <a:gd name="connsiteX2" fmla="*/ 477371 w 2830606"/>
                  <a:gd name="connsiteY2" fmla="*/ 15688 h 181536"/>
                  <a:gd name="connsiteX3" fmla="*/ 2830606 w 2830606"/>
                  <a:gd name="connsiteY3" fmla="*/ 0 h 181536"/>
                  <a:gd name="connsiteX4" fmla="*/ 2830606 w 2830606"/>
                  <a:gd name="connsiteY4" fmla="*/ 0 h 181536"/>
                  <a:gd name="connsiteX0" fmla="*/ 0 w 2830606"/>
                  <a:gd name="connsiteY0" fmla="*/ 181536 h 181536"/>
                  <a:gd name="connsiteX1" fmla="*/ 302559 w 2830606"/>
                  <a:gd name="connsiteY1" fmla="*/ 181536 h 181536"/>
                  <a:gd name="connsiteX2" fmla="*/ 477371 w 2830606"/>
                  <a:gd name="connsiteY2" fmla="*/ 15688 h 181536"/>
                  <a:gd name="connsiteX3" fmla="*/ 2830606 w 2830606"/>
                  <a:gd name="connsiteY3" fmla="*/ 0 h 181536"/>
                  <a:gd name="connsiteX4" fmla="*/ 2810436 w 2830606"/>
                  <a:gd name="connsiteY4" fmla="*/ 13447 h 181536"/>
                  <a:gd name="connsiteX0" fmla="*/ 0 w 2830606"/>
                  <a:gd name="connsiteY0" fmla="*/ 186018 h 186018"/>
                  <a:gd name="connsiteX1" fmla="*/ 302559 w 2830606"/>
                  <a:gd name="connsiteY1" fmla="*/ 186018 h 186018"/>
                  <a:gd name="connsiteX2" fmla="*/ 477371 w 2830606"/>
                  <a:gd name="connsiteY2" fmla="*/ 0 h 186018"/>
                  <a:gd name="connsiteX3" fmla="*/ 2830606 w 2830606"/>
                  <a:gd name="connsiteY3" fmla="*/ 4482 h 186018"/>
                  <a:gd name="connsiteX4" fmla="*/ 2810436 w 2830606"/>
                  <a:gd name="connsiteY4" fmla="*/ 17929 h 186018"/>
                  <a:gd name="connsiteX0" fmla="*/ 0 w 2830606"/>
                  <a:gd name="connsiteY0" fmla="*/ 186018 h 186018"/>
                  <a:gd name="connsiteX1" fmla="*/ 302559 w 2830606"/>
                  <a:gd name="connsiteY1" fmla="*/ 186018 h 186018"/>
                  <a:gd name="connsiteX2" fmla="*/ 477371 w 2830606"/>
                  <a:gd name="connsiteY2" fmla="*/ 0 h 186018"/>
                  <a:gd name="connsiteX3" fmla="*/ 2830606 w 2830606"/>
                  <a:gd name="connsiteY3" fmla="*/ 4482 h 186018"/>
                  <a:gd name="connsiteX0" fmla="*/ 0 w 3211606"/>
                  <a:gd name="connsiteY0" fmla="*/ 0 h 567018"/>
                  <a:gd name="connsiteX1" fmla="*/ 683559 w 3211606"/>
                  <a:gd name="connsiteY1" fmla="*/ 567018 h 567018"/>
                  <a:gd name="connsiteX2" fmla="*/ 858371 w 3211606"/>
                  <a:gd name="connsiteY2" fmla="*/ 381000 h 567018"/>
                  <a:gd name="connsiteX3" fmla="*/ 3211606 w 3211606"/>
                  <a:gd name="connsiteY3" fmla="*/ 385482 h 567018"/>
                  <a:gd name="connsiteX0" fmla="*/ 0 w 3211606"/>
                  <a:gd name="connsiteY0" fmla="*/ 0 h 385482"/>
                  <a:gd name="connsiteX1" fmla="*/ 0 w 3211606"/>
                  <a:gd name="connsiteY1" fmla="*/ 228600 h 385482"/>
                  <a:gd name="connsiteX2" fmla="*/ 858371 w 3211606"/>
                  <a:gd name="connsiteY2" fmla="*/ 381000 h 385482"/>
                  <a:gd name="connsiteX3" fmla="*/ 3211606 w 3211606"/>
                  <a:gd name="connsiteY3" fmla="*/ 385482 h 385482"/>
                  <a:gd name="connsiteX0" fmla="*/ 0 w 3211606"/>
                  <a:gd name="connsiteY0" fmla="*/ 0 h 385482"/>
                  <a:gd name="connsiteX1" fmla="*/ 0 w 3211606"/>
                  <a:gd name="connsiteY1" fmla="*/ 228600 h 385482"/>
                  <a:gd name="connsiteX2" fmla="*/ 914400 w 3211606"/>
                  <a:gd name="connsiteY2" fmla="*/ 228600 h 385482"/>
                  <a:gd name="connsiteX3" fmla="*/ 3211606 w 3211606"/>
                  <a:gd name="connsiteY3" fmla="*/ 385482 h 385482"/>
                  <a:gd name="connsiteX0" fmla="*/ 0 w 914400"/>
                  <a:gd name="connsiteY0" fmla="*/ 0 h 381000"/>
                  <a:gd name="connsiteX1" fmla="*/ 0 w 914400"/>
                  <a:gd name="connsiteY1" fmla="*/ 228600 h 381000"/>
                  <a:gd name="connsiteX2" fmla="*/ 914400 w 914400"/>
                  <a:gd name="connsiteY2" fmla="*/ 228600 h 381000"/>
                  <a:gd name="connsiteX3" fmla="*/ 914400 w 914400"/>
                  <a:gd name="connsiteY3" fmla="*/ 381000 h 381000"/>
                  <a:gd name="connsiteX0" fmla="*/ 0 w 914400"/>
                  <a:gd name="connsiteY0" fmla="*/ 0 h 471678"/>
                  <a:gd name="connsiteX1" fmla="*/ 0 w 914400"/>
                  <a:gd name="connsiteY1" fmla="*/ 228600 h 471678"/>
                  <a:gd name="connsiteX2" fmla="*/ 914400 w 914400"/>
                  <a:gd name="connsiteY2" fmla="*/ 228600 h 471678"/>
                  <a:gd name="connsiteX3" fmla="*/ 891540 w 914400"/>
                  <a:gd name="connsiteY3" fmla="*/ 471678 h 471678"/>
                  <a:gd name="connsiteX0" fmla="*/ 0 w 891540"/>
                  <a:gd name="connsiteY0" fmla="*/ 0 h 471678"/>
                  <a:gd name="connsiteX1" fmla="*/ 0 w 891540"/>
                  <a:gd name="connsiteY1" fmla="*/ 228600 h 471678"/>
                  <a:gd name="connsiteX2" fmla="*/ 643890 w 891540"/>
                  <a:gd name="connsiteY2" fmla="*/ 267462 h 471678"/>
                  <a:gd name="connsiteX3" fmla="*/ 891540 w 891540"/>
                  <a:gd name="connsiteY3" fmla="*/ 471678 h 471678"/>
                  <a:gd name="connsiteX0" fmla="*/ 0 w 891540"/>
                  <a:gd name="connsiteY0" fmla="*/ 0 h 471678"/>
                  <a:gd name="connsiteX1" fmla="*/ 26670 w 891540"/>
                  <a:gd name="connsiteY1" fmla="*/ 257746 h 471678"/>
                  <a:gd name="connsiteX2" fmla="*/ 643890 w 891540"/>
                  <a:gd name="connsiteY2" fmla="*/ 267462 h 471678"/>
                  <a:gd name="connsiteX3" fmla="*/ 891540 w 891540"/>
                  <a:gd name="connsiteY3" fmla="*/ 471678 h 471678"/>
                  <a:gd name="connsiteX0" fmla="*/ 0 w 891540"/>
                  <a:gd name="connsiteY0" fmla="*/ 0 h 471678"/>
                  <a:gd name="connsiteX1" fmla="*/ 7620 w 891540"/>
                  <a:gd name="connsiteY1" fmla="*/ 267461 h 471678"/>
                  <a:gd name="connsiteX2" fmla="*/ 643890 w 891540"/>
                  <a:gd name="connsiteY2" fmla="*/ 267462 h 471678"/>
                  <a:gd name="connsiteX3" fmla="*/ 891540 w 891540"/>
                  <a:gd name="connsiteY3" fmla="*/ 471678 h 471678"/>
                  <a:gd name="connsiteX0" fmla="*/ 0 w 883920"/>
                  <a:gd name="connsiteY0" fmla="*/ 0 h 204217"/>
                  <a:gd name="connsiteX1" fmla="*/ 636270 w 883920"/>
                  <a:gd name="connsiteY1" fmla="*/ 1 h 204217"/>
                  <a:gd name="connsiteX2" fmla="*/ 883920 w 883920"/>
                  <a:gd name="connsiteY2" fmla="*/ 204217 h 204217"/>
                  <a:gd name="connsiteX0" fmla="*/ 0 w 1031553"/>
                  <a:gd name="connsiteY0" fmla="*/ 0 h 204217"/>
                  <a:gd name="connsiteX1" fmla="*/ 783903 w 1031553"/>
                  <a:gd name="connsiteY1" fmla="*/ 1 h 204217"/>
                  <a:gd name="connsiteX2" fmla="*/ 1031553 w 1031553"/>
                  <a:gd name="connsiteY2" fmla="*/ 204217 h 204217"/>
                  <a:gd name="connsiteX0" fmla="*/ 0 w 1031553"/>
                  <a:gd name="connsiteY0" fmla="*/ 0 h 204217"/>
                  <a:gd name="connsiteX1" fmla="*/ 831820 w 1031553"/>
                  <a:gd name="connsiteY1" fmla="*/ 1 h 204217"/>
                  <a:gd name="connsiteX2" fmla="*/ 1031553 w 1031553"/>
                  <a:gd name="connsiteY2" fmla="*/ 204217 h 2042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31553" h="204217">
                    <a:moveTo>
                      <a:pt x="0" y="0"/>
                    </a:moveTo>
                    <a:lnTo>
                      <a:pt x="831820" y="1"/>
                    </a:lnTo>
                    <a:lnTo>
                      <a:pt x="1031553" y="204217"/>
                    </a:lnTo>
                  </a:path>
                </a:pathLst>
              </a:custGeom>
              <a:ln w="63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8" name="Straight Connector 187"/>
              <p:cNvCxnSpPr/>
              <p:nvPr/>
            </p:nvCxnSpPr>
            <p:spPr bwMode="invGray">
              <a:xfrm>
                <a:off x="-52" y="1652426"/>
                <a:ext cx="501715" cy="0"/>
              </a:xfrm>
              <a:prstGeom prst="line">
                <a:avLst/>
              </a:prstGeom>
              <a:ln w="63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invGray">
              <a:xfrm>
                <a:off x="-52" y="1539977"/>
                <a:ext cx="729612" cy="0"/>
              </a:xfrm>
              <a:prstGeom prst="line">
                <a:avLst/>
              </a:prstGeom>
              <a:ln w="63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0" name="Freeform 189"/>
              <p:cNvSpPr/>
              <p:nvPr/>
            </p:nvSpPr>
            <p:spPr bwMode="invGray">
              <a:xfrm flipV="1">
                <a:off x="524467" y="2065887"/>
                <a:ext cx="194968" cy="177866"/>
              </a:xfrm>
              <a:custGeom>
                <a:avLst/>
                <a:gdLst>
                  <a:gd name="connsiteX0" fmla="*/ 17929 w 2848535"/>
                  <a:gd name="connsiteY0" fmla="*/ 181536 h 199465"/>
                  <a:gd name="connsiteX1" fmla="*/ 320488 w 2848535"/>
                  <a:gd name="connsiteY1" fmla="*/ 181536 h 199465"/>
                  <a:gd name="connsiteX2" fmla="*/ 421341 w 2848535"/>
                  <a:gd name="connsiteY2" fmla="*/ 73959 h 199465"/>
                  <a:gd name="connsiteX3" fmla="*/ 2848535 w 2848535"/>
                  <a:gd name="connsiteY3" fmla="*/ 0 h 199465"/>
                  <a:gd name="connsiteX4" fmla="*/ 2848535 w 2848535"/>
                  <a:gd name="connsiteY4" fmla="*/ 0 h 199465"/>
                  <a:gd name="connsiteX0" fmla="*/ 0 w 2830606"/>
                  <a:gd name="connsiteY0" fmla="*/ 181536 h 199465"/>
                  <a:gd name="connsiteX1" fmla="*/ 302559 w 2830606"/>
                  <a:gd name="connsiteY1" fmla="*/ 181536 h 199465"/>
                  <a:gd name="connsiteX2" fmla="*/ 403412 w 2830606"/>
                  <a:gd name="connsiteY2" fmla="*/ 73959 h 199465"/>
                  <a:gd name="connsiteX3" fmla="*/ 2830606 w 2830606"/>
                  <a:gd name="connsiteY3" fmla="*/ 0 h 199465"/>
                  <a:gd name="connsiteX4" fmla="*/ 2830606 w 2830606"/>
                  <a:gd name="connsiteY4" fmla="*/ 0 h 199465"/>
                  <a:gd name="connsiteX0" fmla="*/ 0 w 2830606"/>
                  <a:gd name="connsiteY0" fmla="*/ 181536 h 181536"/>
                  <a:gd name="connsiteX1" fmla="*/ 302559 w 2830606"/>
                  <a:gd name="connsiteY1" fmla="*/ 181536 h 181536"/>
                  <a:gd name="connsiteX2" fmla="*/ 403412 w 2830606"/>
                  <a:gd name="connsiteY2" fmla="*/ 73959 h 181536"/>
                  <a:gd name="connsiteX3" fmla="*/ 2830606 w 2830606"/>
                  <a:gd name="connsiteY3" fmla="*/ 0 h 181536"/>
                  <a:gd name="connsiteX4" fmla="*/ 2830606 w 2830606"/>
                  <a:gd name="connsiteY4" fmla="*/ 0 h 181536"/>
                  <a:gd name="connsiteX0" fmla="*/ 0 w 2830606"/>
                  <a:gd name="connsiteY0" fmla="*/ 181536 h 181536"/>
                  <a:gd name="connsiteX1" fmla="*/ 302559 w 2830606"/>
                  <a:gd name="connsiteY1" fmla="*/ 181536 h 181536"/>
                  <a:gd name="connsiteX2" fmla="*/ 403412 w 2830606"/>
                  <a:gd name="connsiteY2" fmla="*/ 73959 h 181536"/>
                  <a:gd name="connsiteX3" fmla="*/ 2830606 w 2830606"/>
                  <a:gd name="connsiteY3" fmla="*/ 0 h 181536"/>
                  <a:gd name="connsiteX4" fmla="*/ 2830606 w 2830606"/>
                  <a:gd name="connsiteY4" fmla="*/ 0 h 181536"/>
                  <a:gd name="connsiteX0" fmla="*/ 0 w 2830606"/>
                  <a:gd name="connsiteY0" fmla="*/ 181536 h 181536"/>
                  <a:gd name="connsiteX1" fmla="*/ 302559 w 2830606"/>
                  <a:gd name="connsiteY1" fmla="*/ 181536 h 181536"/>
                  <a:gd name="connsiteX2" fmla="*/ 477371 w 2830606"/>
                  <a:gd name="connsiteY2" fmla="*/ 15688 h 181536"/>
                  <a:gd name="connsiteX3" fmla="*/ 2830606 w 2830606"/>
                  <a:gd name="connsiteY3" fmla="*/ 0 h 181536"/>
                  <a:gd name="connsiteX4" fmla="*/ 2830606 w 2830606"/>
                  <a:gd name="connsiteY4" fmla="*/ 0 h 181536"/>
                  <a:gd name="connsiteX0" fmla="*/ 0 w 2830606"/>
                  <a:gd name="connsiteY0" fmla="*/ 181536 h 181536"/>
                  <a:gd name="connsiteX1" fmla="*/ 302559 w 2830606"/>
                  <a:gd name="connsiteY1" fmla="*/ 181536 h 181536"/>
                  <a:gd name="connsiteX2" fmla="*/ 477371 w 2830606"/>
                  <a:gd name="connsiteY2" fmla="*/ 15688 h 181536"/>
                  <a:gd name="connsiteX3" fmla="*/ 2830606 w 2830606"/>
                  <a:gd name="connsiteY3" fmla="*/ 0 h 181536"/>
                  <a:gd name="connsiteX4" fmla="*/ 2810436 w 2830606"/>
                  <a:gd name="connsiteY4" fmla="*/ 13447 h 181536"/>
                  <a:gd name="connsiteX0" fmla="*/ 0 w 2830606"/>
                  <a:gd name="connsiteY0" fmla="*/ 186018 h 186018"/>
                  <a:gd name="connsiteX1" fmla="*/ 302559 w 2830606"/>
                  <a:gd name="connsiteY1" fmla="*/ 186018 h 186018"/>
                  <a:gd name="connsiteX2" fmla="*/ 477371 w 2830606"/>
                  <a:gd name="connsiteY2" fmla="*/ 0 h 186018"/>
                  <a:gd name="connsiteX3" fmla="*/ 2830606 w 2830606"/>
                  <a:gd name="connsiteY3" fmla="*/ 4482 h 186018"/>
                  <a:gd name="connsiteX4" fmla="*/ 2810436 w 2830606"/>
                  <a:gd name="connsiteY4" fmla="*/ 17929 h 186018"/>
                  <a:gd name="connsiteX0" fmla="*/ 0 w 2830606"/>
                  <a:gd name="connsiteY0" fmla="*/ 186018 h 186018"/>
                  <a:gd name="connsiteX1" fmla="*/ 302559 w 2830606"/>
                  <a:gd name="connsiteY1" fmla="*/ 186018 h 186018"/>
                  <a:gd name="connsiteX2" fmla="*/ 477371 w 2830606"/>
                  <a:gd name="connsiteY2" fmla="*/ 0 h 186018"/>
                  <a:gd name="connsiteX3" fmla="*/ 2830606 w 2830606"/>
                  <a:gd name="connsiteY3" fmla="*/ 4482 h 186018"/>
                  <a:gd name="connsiteX0" fmla="*/ 0 w 3211606"/>
                  <a:gd name="connsiteY0" fmla="*/ 0 h 567018"/>
                  <a:gd name="connsiteX1" fmla="*/ 683559 w 3211606"/>
                  <a:gd name="connsiteY1" fmla="*/ 567018 h 567018"/>
                  <a:gd name="connsiteX2" fmla="*/ 858371 w 3211606"/>
                  <a:gd name="connsiteY2" fmla="*/ 381000 h 567018"/>
                  <a:gd name="connsiteX3" fmla="*/ 3211606 w 3211606"/>
                  <a:gd name="connsiteY3" fmla="*/ 385482 h 567018"/>
                  <a:gd name="connsiteX0" fmla="*/ 0 w 3211606"/>
                  <a:gd name="connsiteY0" fmla="*/ 0 h 385482"/>
                  <a:gd name="connsiteX1" fmla="*/ 0 w 3211606"/>
                  <a:gd name="connsiteY1" fmla="*/ 228600 h 385482"/>
                  <a:gd name="connsiteX2" fmla="*/ 858371 w 3211606"/>
                  <a:gd name="connsiteY2" fmla="*/ 381000 h 385482"/>
                  <a:gd name="connsiteX3" fmla="*/ 3211606 w 3211606"/>
                  <a:gd name="connsiteY3" fmla="*/ 385482 h 385482"/>
                  <a:gd name="connsiteX0" fmla="*/ 0 w 3211606"/>
                  <a:gd name="connsiteY0" fmla="*/ 0 h 385482"/>
                  <a:gd name="connsiteX1" fmla="*/ 0 w 3211606"/>
                  <a:gd name="connsiteY1" fmla="*/ 228600 h 385482"/>
                  <a:gd name="connsiteX2" fmla="*/ 914400 w 3211606"/>
                  <a:gd name="connsiteY2" fmla="*/ 228600 h 385482"/>
                  <a:gd name="connsiteX3" fmla="*/ 3211606 w 3211606"/>
                  <a:gd name="connsiteY3" fmla="*/ 385482 h 385482"/>
                  <a:gd name="connsiteX0" fmla="*/ 0 w 914400"/>
                  <a:gd name="connsiteY0" fmla="*/ 0 h 381000"/>
                  <a:gd name="connsiteX1" fmla="*/ 0 w 914400"/>
                  <a:gd name="connsiteY1" fmla="*/ 228600 h 381000"/>
                  <a:gd name="connsiteX2" fmla="*/ 914400 w 914400"/>
                  <a:gd name="connsiteY2" fmla="*/ 228600 h 381000"/>
                  <a:gd name="connsiteX3" fmla="*/ 914400 w 914400"/>
                  <a:gd name="connsiteY3" fmla="*/ 381000 h 381000"/>
                  <a:gd name="connsiteX0" fmla="*/ 0 w 914400"/>
                  <a:gd name="connsiteY0" fmla="*/ 0 h 471678"/>
                  <a:gd name="connsiteX1" fmla="*/ 0 w 914400"/>
                  <a:gd name="connsiteY1" fmla="*/ 228600 h 471678"/>
                  <a:gd name="connsiteX2" fmla="*/ 914400 w 914400"/>
                  <a:gd name="connsiteY2" fmla="*/ 228600 h 471678"/>
                  <a:gd name="connsiteX3" fmla="*/ 891540 w 914400"/>
                  <a:gd name="connsiteY3" fmla="*/ 471678 h 471678"/>
                  <a:gd name="connsiteX0" fmla="*/ 0 w 891540"/>
                  <a:gd name="connsiteY0" fmla="*/ 0 h 471678"/>
                  <a:gd name="connsiteX1" fmla="*/ 0 w 891540"/>
                  <a:gd name="connsiteY1" fmla="*/ 228600 h 471678"/>
                  <a:gd name="connsiteX2" fmla="*/ 643890 w 891540"/>
                  <a:gd name="connsiteY2" fmla="*/ 267462 h 471678"/>
                  <a:gd name="connsiteX3" fmla="*/ 891540 w 891540"/>
                  <a:gd name="connsiteY3" fmla="*/ 471678 h 471678"/>
                  <a:gd name="connsiteX0" fmla="*/ 0 w 891540"/>
                  <a:gd name="connsiteY0" fmla="*/ 0 h 471678"/>
                  <a:gd name="connsiteX1" fmla="*/ 26670 w 891540"/>
                  <a:gd name="connsiteY1" fmla="*/ 257746 h 471678"/>
                  <a:gd name="connsiteX2" fmla="*/ 643890 w 891540"/>
                  <a:gd name="connsiteY2" fmla="*/ 267462 h 471678"/>
                  <a:gd name="connsiteX3" fmla="*/ 891540 w 891540"/>
                  <a:gd name="connsiteY3" fmla="*/ 471678 h 471678"/>
                  <a:gd name="connsiteX0" fmla="*/ 0 w 891540"/>
                  <a:gd name="connsiteY0" fmla="*/ 0 h 471678"/>
                  <a:gd name="connsiteX1" fmla="*/ 7620 w 891540"/>
                  <a:gd name="connsiteY1" fmla="*/ 267461 h 471678"/>
                  <a:gd name="connsiteX2" fmla="*/ 643890 w 891540"/>
                  <a:gd name="connsiteY2" fmla="*/ 267462 h 471678"/>
                  <a:gd name="connsiteX3" fmla="*/ 891540 w 891540"/>
                  <a:gd name="connsiteY3" fmla="*/ 471678 h 471678"/>
                  <a:gd name="connsiteX0" fmla="*/ 0 w 883920"/>
                  <a:gd name="connsiteY0" fmla="*/ 0 h 204217"/>
                  <a:gd name="connsiteX1" fmla="*/ 636270 w 883920"/>
                  <a:gd name="connsiteY1" fmla="*/ 1 h 204217"/>
                  <a:gd name="connsiteX2" fmla="*/ 883920 w 883920"/>
                  <a:gd name="connsiteY2" fmla="*/ 204217 h 204217"/>
                  <a:gd name="connsiteX0" fmla="*/ 0 w 883920"/>
                  <a:gd name="connsiteY0" fmla="*/ 0 h 204217"/>
                  <a:gd name="connsiteX1" fmla="*/ 557948 w 883920"/>
                  <a:gd name="connsiteY1" fmla="*/ 1 h 204217"/>
                  <a:gd name="connsiteX2" fmla="*/ 883920 w 883920"/>
                  <a:gd name="connsiteY2" fmla="*/ 204217 h 2042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83920" h="204217">
                    <a:moveTo>
                      <a:pt x="0" y="0"/>
                    </a:moveTo>
                    <a:lnTo>
                      <a:pt x="557948" y="1"/>
                    </a:lnTo>
                    <a:lnTo>
                      <a:pt x="883920" y="204217"/>
                    </a:lnTo>
                  </a:path>
                </a:pathLst>
              </a:custGeom>
              <a:ln w="63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1" name="Straight Connector 190"/>
              <p:cNvCxnSpPr>
                <a:stCxn id="46" idx="4"/>
                <a:endCxn id="45" idx="0"/>
              </p:cNvCxnSpPr>
              <p:nvPr/>
            </p:nvCxnSpPr>
            <p:spPr bwMode="invGray">
              <a:xfrm>
                <a:off x="1246026" y="2305951"/>
                <a:ext cx="0" cy="470962"/>
              </a:xfrm>
              <a:prstGeom prst="line">
                <a:avLst/>
              </a:prstGeom>
              <a:ln w="63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>
                <a:stCxn id="67" idx="2"/>
              </p:cNvCxnSpPr>
              <p:nvPr/>
            </p:nvCxnSpPr>
            <p:spPr bwMode="invGray">
              <a:xfrm flipH="1">
                <a:off x="12271" y="2835571"/>
                <a:ext cx="540541" cy="1781"/>
              </a:xfrm>
              <a:prstGeom prst="line">
                <a:avLst/>
              </a:prstGeom>
              <a:ln w="63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Elbow Connector 277"/>
              <p:cNvCxnSpPr>
                <a:stCxn id="67" idx="0"/>
                <a:endCxn id="93" idx="1"/>
              </p:cNvCxnSpPr>
              <p:nvPr/>
            </p:nvCxnSpPr>
            <p:spPr bwMode="invGray">
              <a:xfrm rot="5400000" flipH="1" flipV="1">
                <a:off x="693481" y="2619488"/>
                <a:ext cx="75414" cy="221814"/>
              </a:xfrm>
              <a:prstGeom prst="bentConnector2">
                <a:avLst/>
              </a:prstGeom>
              <a:ln w="63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Elbow Connector 277"/>
              <p:cNvCxnSpPr>
                <a:stCxn id="67" idx="4"/>
                <a:endCxn id="50" idx="2"/>
              </p:cNvCxnSpPr>
              <p:nvPr/>
            </p:nvCxnSpPr>
            <p:spPr bwMode="invGray">
              <a:xfrm rot="16200000" flipH="1">
                <a:off x="269159" y="3254163"/>
                <a:ext cx="1155128" cy="452882"/>
              </a:xfrm>
              <a:prstGeom prst="bentConnector2">
                <a:avLst/>
              </a:prstGeom>
              <a:ln w="63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Elbow Connector 277"/>
              <p:cNvCxnSpPr>
                <a:stCxn id="104" idx="3"/>
                <a:endCxn id="67" idx="4"/>
              </p:cNvCxnSpPr>
              <p:nvPr/>
            </p:nvCxnSpPr>
            <p:spPr bwMode="invGray">
              <a:xfrm flipV="1">
                <a:off x="458448" y="2903041"/>
                <a:ext cx="161834" cy="269429"/>
              </a:xfrm>
              <a:prstGeom prst="bentConnector2">
                <a:avLst/>
              </a:prstGeom>
              <a:ln w="63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/>
              <p:cNvCxnSpPr/>
              <p:nvPr/>
            </p:nvCxnSpPr>
            <p:spPr bwMode="invGray">
              <a:xfrm flipH="1" flipV="1">
                <a:off x="-4214" y="4218039"/>
                <a:ext cx="1383908" cy="2298"/>
              </a:xfrm>
              <a:prstGeom prst="line">
                <a:avLst/>
              </a:prstGeom>
              <a:ln w="63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7" name="Freeform 196"/>
              <p:cNvSpPr/>
              <p:nvPr/>
            </p:nvSpPr>
            <p:spPr bwMode="invGray">
              <a:xfrm rot="5400000" flipH="1" flipV="1">
                <a:off x="1396092" y="3693014"/>
                <a:ext cx="528170" cy="417095"/>
              </a:xfrm>
              <a:custGeom>
                <a:avLst/>
                <a:gdLst>
                  <a:gd name="connsiteX0" fmla="*/ 17929 w 2848535"/>
                  <a:gd name="connsiteY0" fmla="*/ 181536 h 199465"/>
                  <a:gd name="connsiteX1" fmla="*/ 320488 w 2848535"/>
                  <a:gd name="connsiteY1" fmla="*/ 181536 h 199465"/>
                  <a:gd name="connsiteX2" fmla="*/ 421341 w 2848535"/>
                  <a:gd name="connsiteY2" fmla="*/ 73959 h 199465"/>
                  <a:gd name="connsiteX3" fmla="*/ 2848535 w 2848535"/>
                  <a:gd name="connsiteY3" fmla="*/ 0 h 199465"/>
                  <a:gd name="connsiteX4" fmla="*/ 2848535 w 2848535"/>
                  <a:gd name="connsiteY4" fmla="*/ 0 h 199465"/>
                  <a:gd name="connsiteX0" fmla="*/ 0 w 2830606"/>
                  <a:gd name="connsiteY0" fmla="*/ 181536 h 199465"/>
                  <a:gd name="connsiteX1" fmla="*/ 302559 w 2830606"/>
                  <a:gd name="connsiteY1" fmla="*/ 181536 h 199465"/>
                  <a:gd name="connsiteX2" fmla="*/ 403412 w 2830606"/>
                  <a:gd name="connsiteY2" fmla="*/ 73959 h 199465"/>
                  <a:gd name="connsiteX3" fmla="*/ 2830606 w 2830606"/>
                  <a:gd name="connsiteY3" fmla="*/ 0 h 199465"/>
                  <a:gd name="connsiteX4" fmla="*/ 2830606 w 2830606"/>
                  <a:gd name="connsiteY4" fmla="*/ 0 h 199465"/>
                  <a:gd name="connsiteX0" fmla="*/ 0 w 2830606"/>
                  <a:gd name="connsiteY0" fmla="*/ 181536 h 181536"/>
                  <a:gd name="connsiteX1" fmla="*/ 302559 w 2830606"/>
                  <a:gd name="connsiteY1" fmla="*/ 181536 h 181536"/>
                  <a:gd name="connsiteX2" fmla="*/ 403412 w 2830606"/>
                  <a:gd name="connsiteY2" fmla="*/ 73959 h 181536"/>
                  <a:gd name="connsiteX3" fmla="*/ 2830606 w 2830606"/>
                  <a:gd name="connsiteY3" fmla="*/ 0 h 181536"/>
                  <a:gd name="connsiteX4" fmla="*/ 2830606 w 2830606"/>
                  <a:gd name="connsiteY4" fmla="*/ 0 h 181536"/>
                  <a:gd name="connsiteX0" fmla="*/ 0 w 2830606"/>
                  <a:gd name="connsiteY0" fmla="*/ 181536 h 181536"/>
                  <a:gd name="connsiteX1" fmla="*/ 302559 w 2830606"/>
                  <a:gd name="connsiteY1" fmla="*/ 181536 h 181536"/>
                  <a:gd name="connsiteX2" fmla="*/ 403412 w 2830606"/>
                  <a:gd name="connsiteY2" fmla="*/ 73959 h 181536"/>
                  <a:gd name="connsiteX3" fmla="*/ 2830606 w 2830606"/>
                  <a:gd name="connsiteY3" fmla="*/ 0 h 181536"/>
                  <a:gd name="connsiteX4" fmla="*/ 2830606 w 2830606"/>
                  <a:gd name="connsiteY4" fmla="*/ 0 h 181536"/>
                  <a:gd name="connsiteX0" fmla="*/ 0 w 2830606"/>
                  <a:gd name="connsiteY0" fmla="*/ 181536 h 181536"/>
                  <a:gd name="connsiteX1" fmla="*/ 302559 w 2830606"/>
                  <a:gd name="connsiteY1" fmla="*/ 181536 h 181536"/>
                  <a:gd name="connsiteX2" fmla="*/ 477371 w 2830606"/>
                  <a:gd name="connsiteY2" fmla="*/ 15688 h 181536"/>
                  <a:gd name="connsiteX3" fmla="*/ 2830606 w 2830606"/>
                  <a:gd name="connsiteY3" fmla="*/ 0 h 181536"/>
                  <a:gd name="connsiteX4" fmla="*/ 2830606 w 2830606"/>
                  <a:gd name="connsiteY4" fmla="*/ 0 h 181536"/>
                  <a:gd name="connsiteX0" fmla="*/ 0 w 2830606"/>
                  <a:gd name="connsiteY0" fmla="*/ 181536 h 181536"/>
                  <a:gd name="connsiteX1" fmla="*/ 302559 w 2830606"/>
                  <a:gd name="connsiteY1" fmla="*/ 181536 h 181536"/>
                  <a:gd name="connsiteX2" fmla="*/ 477371 w 2830606"/>
                  <a:gd name="connsiteY2" fmla="*/ 15688 h 181536"/>
                  <a:gd name="connsiteX3" fmla="*/ 2830606 w 2830606"/>
                  <a:gd name="connsiteY3" fmla="*/ 0 h 181536"/>
                  <a:gd name="connsiteX4" fmla="*/ 2810436 w 2830606"/>
                  <a:gd name="connsiteY4" fmla="*/ 13447 h 181536"/>
                  <a:gd name="connsiteX0" fmla="*/ 0 w 2830606"/>
                  <a:gd name="connsiteY0" fmla="*/ 186018 h 186018"/>
                  <a:gd name="connsiteX1" fmla="*/ 302559 w 2830606"/>
                  <a:gd name="connsiteY1" fmla="*/ 186018 h 186018"/>
                  <a:gd name="connsiteX2" fmla="*/ 477371 w 2830606"/>
                  <a:gd name="connsiteY2" fmla="*/ 0 h 186018"/>
                  <a:gd name="connsiteX3" fmla="*/ 2830606 w 2830606"/>
                  <a:gd name="connsiteY3" fmla="*/ 4482 h 186018"/>
                  <a:gd name="connsiteX4" fmla="*/ 2810436 w 2830606"/>
                  <a:gd name="connsiteY4" fmla="*/ 17929 h 186018"/>
                  <a:gd name="connsiteX0" fmla="*/ 0 w 2830606"/>
                  <a:gd name="connsiteY0" fmla="*/ 186018 h 186018"/>
                  <a:gd name="connsiteX1" fmla="*/ 302559 w 2830606"/>
                  <a:gd name="connsiteY1" fmla="*/ 186018 h 186018"/>
                  <a:gd name="connsiteX2" fmla="*/ 477371 w 2830606"/>
                  <a:gd name="connsiteY2" fmla="*/ 0 h 186018"/>
                  <a:gd name="connsiteX3" fmla="*/ 2830606 w 2830606"/>
                  <a:gd name="connsiteY3" fmla="*/ 4482 h 186018"/>
                  <a:gd name="connsiteX0" fmla="*/ 0 w 3211606"/>
                  <a:gd name="connsiteY0" fmla="*/ 0 h 567018"/>
                  <a:gd name="connsiteX1" fmla="*/ 683559 w 3211606"/>
                  <a:gd name="connsiteY1" fmla="*/ 567018 h 567018"/>
                  <a:gd name="connsiteX2" fmla="*/ 858371 w 3211606"/>
                  <a:gd name="connsiteY2" fmla="*/ 381000 h 567018"/>
                  <a:gd name="connsiteX3" fmla="*/ 3211606 w 3211606"/>
                  <a:gd name="connsiteY3" fmla="*/ 385482 h 567018"/>
                  <a:gd name="connsiteX0" fmla="*/ 0 w 3211606"/>
                  <a:gd name="connsiteY0" fmla="*/ 0 h 385482"/>
                  <a:gd name="connsiteX1" fmla="*/ 0 w 3211606"/>
                  <a:gd name="connsiteY1" fmla="*/ 228600 h 385482"/>
                  <a:gd name="connsiteX2" fmla="*/ 858371 w 3211606"/>
                  <a:gd name="connsiteY2" fmla="*/ 381000 h 385482"/>
                  <a:gd name="connsiteX3" fmla="*/ 3211606 w 3211606"/>
                  <a:gd name="connsiteY3" fmla="*/ 385482 h 385482"/>
                  <a:gd name="connsiteX0" fmla="*/ 0 w 3211606"/>
                  <a:gd name="connsiteY0" fmla="*/ 0 h 385482"/>
                  <a:gd name="connsiteX1" fmla="*/ 0 w 3211606"/>
                  <a:gd name="connsiteY1" fmla="*/ 228600 h 385482"/>
                  <a:gd name="connsiteX2" fmla="*/ 914400 w 3211606"/>
                  <a:gd name="connsiteY2" fmla="*/ 228600 h 385482"/>
                  <a:gd name="connsiteX3" fmla="*/ 3211606 w 3211606"/>
                  <a:gd name="connsiteY3" fmla="*/ 385482 h 385482"/>
                  <a:gd name="connsiteX0" fmla="*/ 0 w 914400"/>
                  <a:gd name="connsiteY0" fmla="*/ 0 h 381000"/>
                  <a:gd name="connsiteX1" fmla="*/ 0 w 914400"/>
                  <a:gd name="connsiteY1" fmla="*/ 228600 h 381000"/>
                  <a:gd name="connsiteX2" fmla="*/ 914400 w 914400"/>
                  <a:gd name="connsiteY2" fmla="*/ 228600 h 381000"/>
                  <a:gd name="connsiteX3" fmla="*/ 914400 w 914400"/>
                  <a:gd name="connsiteY3" fmla="*/ 381000 h 381000"/>
                  <a:gd name="connsiteX0" fmla="*/ 0 w 914400"/>
                  <a:gd name="connsiteY0" fmla="*/ 0 h 471678"/>
                  <a:gd name="connsiteX1" fmla="*/ 0 w 914400"/>
                  <a:gd name="connsiteY1" fmla="*/ 228600 h 471678"/>
                  <a:gd name="connsiteX2" fmla="*/ 914400 w 914400"/>
                  <a:gd name="connsiteY2" fmla="*/ 228600 h 471678"/>
                  <a:gd name="connsiteX3" fmla="*/ 891540 w 914400"/>
                  <a:gd name="connsiteY3" fmla="*/ 471678 h 471678"/>
                  <a:gd name="connsiteX0" fmla="*/ 0 w 891540"/>
                  <a:gd name="connsiteY0" fmla="*/ 0 h 471678"/>
                  <a:gd name="connsiteX1" fmla="*/ 0 w 891540"/>
                  <a:gd name="connsiteY1" fmla="*/ 228600 h 471678"/>
                  <a:gd name="connsiteX2" fmla="*/ 643890 w 891540"/>
                  <a:gd name="connsiteY2" fmla="*/ 267462 h 471678"/>
                  <a:gd name="connsiteX3" fmla="*/ 891540 w 891540"/>
                  <a:gd name="connsiteY3" fmla="*/ 471678 h 471678"/>
                  <a:gd name="connsiteX0" fmla="*/ 0 w 891540"/>
                  <a:gd name="connsiteY0" fmla="*/ 0 h 471678"/>
                  <a:gd name="connsiteX1" fmla="*/ 26670 w 891540"/>
                  <a:gd name="connsiteY1" fmla="*/ 257746 h 471678"/>
                  <a:gd name="connsiteX2" fmla="*/ 643890 w 891540"/>
                  <a:gd name="connsiteY2" fmla="*/ 267462 h 471678"/>
                  <a:gd name="connsiteX3" fmla="*/ 891540 w 891540"/>
                  <a:gd name="connsiteY3" fmla="*/ 471678 h 471678"/>
                  <a:gd name="connsiteX0" fmla="*/ 0 w 891540"/>
                  <a:gd name="connsiteY0" fmla="*/ 0 h 471678"/>
                  <a:gd name="connsiteX1" fmla="*/ 7620 w 891540"/>
                  <a:gd name="connsiteY1" fmla="*/ 267461 h 471678"/>
                  <a:gd name="connsiteX2" fmla="*/ 643890 w 891540"/>
                  <a:gd name="connsiteY2" fmla="*/ 267462 h 471678"/>
                  <a:gd name="connsiteX3" fmla="*/ 891540 w 891540"/>
                  <a:gd name="connsiteY3" fmla="*/ 471678 h 471678"/>
                  <a:gd name="connsiteX0" fmla="*/ 0 w 883920"/>
                  <a:gd name="connsiteY0" fmla="*/ 0 h 204217"/>
                  <a:gd name="connsiteX1" fmla="*/ 636270 w 883920"/>
                  <a:gd name="connsiteY1" fmla="*/ 1 h 204217"/>
                  <a:gd name="connsiteX2" fmla="*/ 883920 w 883920"/>
                  <a:gd name="connsiteY2" fmla="*/ 204217 h 204217"/>
                  <a:gd name="connsiteX0" fmla="*/ 0 w 883920"/>
                  <a:gd name="connsiteY0" fmla="*/ 0 h 204217"/>
                  <a:gd name="connsiteX1" fmla="*/ 557948 w 883920"/>
                  <a:gd name="connsiteY1" fmla="*/ 1 h 204217"/>
                  <a:gd name="connsiteX2" fmla="*/ 883920 w 883920"/>
                  <a:gd name="connsiteY2" fmla="*/ 204217 h 204217"/>
                  <a:gd name="connsiteX0" fmla="*/ 0 w 788308"/>
                  <a:gd name="connsiteY0" fmla="*/ 0 h 309556"/>
                  <a:gd name="connsiteX1" fmla="*/ 557948 w 788308"/>
                  <a:gd name="connsiteY1" fmla="*/ 1 h 309556"/>
                  <a:gd name="connsiteX2" fmla="*/ 788308 w 788308"/>
                  <a:gd name="connsiteY2" fmla="*/ 309556 h 309556"/>
                  <a:gd name="connsiteX0" fmla="*/ 0 w 788308"/>
                  <a:gd name="connsiteY0" fmla="*/ 0 h 309556"/>
                  <a:gd name="connsiteX1" fmla="*/ 451372 w 788308"/>
                  <a:gd name="connsiteY1" fmla="*/ 0 h 309556"/>
                  <a:gd name="connsiteX2" fmla="*/ 788308 w 788308"/>
                  <a:gd name="connsiteY2" fmla="*/ 309556 h 309556"/>
                  <a:gd name="connsiteX0" fmla="*/ 0 w 788308"/>
                  <a:gd name="connsiteY0" fmla="*/ 0 h 309556"/>
                  <a:gd name="connsiteX1" fmla="*/ 451372 w 788308"/>
                  <a:gd name="connsiteY1" fmla="*/ 0 h 309556"/>
                  <a:gd name="connsiteX2" fmla="*/ 788308 w 788308"/>
                  <a:gd name="connsiteY2" fmla="*/ 135461 h 309556"/>
                  <a:gd name="connsiteX3" fmla="*/ 788308 w 788308"/>
                  <a:gd name="connsiteY3" fmla="*/ 309556 h 309556"/>
                  <a:gd name="connsiteX0" fmla="*/ 0 w 788309"/>
                  <a:gd name="connsiteY0" fmla="*/ 0 h 349747"/>
                  <a:gd name="connsiteX1" fmla="*/ 451372 w 788309"/>
                  <a:gd name="connsiteY1" fmla="*/ 0 h 349747"/>
                  <a:gd name="connsiteX2" fmla="*/ 788308 w 788309"/>
                  <a:gd name="connsiteY2" fmla="*/ 135461 h 349747"/>
                  <a:gd name="connsiteX3" fmla="*/ 788309 w 788309"/>
                  <a:gd name="connsiteY3" fmla="*/ 349747 h 349747"/>
                  <a:gd name="connsiteX0" fmla="*/ 0 w 788308"/>
                  <a:gd name="connsiteY0" fmla="*/ 0 h 326318"/>
                  <a:gd name="connsiteX1" fmla="*/ 451372 w 788308"/>
                  <a:gd name="connsiteY1" fmla="*/ 0 h 326318"/>
                  <a:gd name="connsiteX2" fmla="*/ 788308 w 788308"/>
                  <a:gd name="connsiteY2" fmla="*/ 135461 h 326318"/>
                  <a:gd name="connsiteX3" fmla="*/ 786242 w 788308"/>
                  <a:gd name="connsiteY3" fmla="*/ 326318 h 3263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8308" h="326318">
                    <a:moveTo>
                      <a:pt x="0" y="0"/>
                    </a:moveTo>
                    <a:lnTo>
                      <a:pt x="451372" y="0"/>
                    </a:lnTo>
                    <a:lnTo>
                      <a:pt x="788308" y="135461"/>
                    </a:lnTo>
                    <a:cubicBezTo>
                      <a:pt x="788308" y="206890"/>
                      <a:pt x="786242" y="254889"/>
                      <a:pt x="786242" y="326318"/>
                    </a:cubicBezTo>
                  </a:path>
                </a:pathLst>
              </a:custGeom>
              <a:ln w="63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Freeform 197"/>
              <p:cNvSpPr/>
              <p:nvPr/>
            </p:nvSpPr>
            <p:spPr bwMode="invGray">
              <a:xfrm rot="16200000" flipH="1">
                <a:off x="1347324" y="4389656"/>
                <a:ext cx="253591" cy="44979"/>
              </a:xfrm>
              <a:custGeom>
                <a:avLst/>
                <a:gdLst>
                  <a:gd name="connsiteX0" fmla="*/ 17929 w 2848535"/>
                  <a:gd name="connsiteY0" fmla="*/ 181536 h 199465"/>
                  <a:gd name="connsiteX1" fmla="*/ 320488 w 2848535"/>
                  <a:gd name="connsiteY1" fmla="*/ 181536 h 199465"/>
                  <a:gd name="connsiteX2" fmla="*/ 421341 w 2848535"/>
                  <a:gd name="connsiteY2" fmla="*/ 73959 h 199465"/>
                  <a:gd name="connsiteX3" fmla="*/ 2848535 w 2848535"/>
                  <a:gd name="connsiteY3" fmla="*/ 0 h 199465"/>
                  <a:gd name="connsiteX4" fmla="*/ 2848535 w 2848535"/>
                  <a:gd name="connsiteY4" fmla="*/ 0 h 199465"/>
                  <a:gd name="connsiteX0" fmla="*/ 0 w 2830606"/>
                  <a:gd name="connsiteY0" fmla="*/ 181536 h 199465"/>
                  <a:gd name="connsiteX1" fmla="*/ 302559 w 2830606"/>
                  <a:gd name="connsiteY1" fmla="*/ 181536 h 199465"/>
                  <a:gd name="connsiteX2" fmla="*/ 403412 w 2830606"/>
                  <a:gd name="connsiteY2" fmla="*/ 73959 h 199465"/>
                  <a:gd name="connsiteX3" fmla="*/ 2830606 w 2830606"/>
                  <a:gd name="connsiteY3" fmla="*/ 0 h 199465"/>
                  <a:gd name="connsiteX4" fmla="*/ 2830606 w 2830606"/>
                  <a:gd name="connsiteY4" fmla="*/ 0 h 199465"/>
                  <a:gd name="connsiteX0" fmla="*/ 0 w 2830606"/>
                  <a:gd name="connsiteY0" fmla="*/ 181536 h 181536"/>
                  <a:gd name="connsiteX1" fmla="*/ 302559 w 2830606"/>
                  <a:gd name="connsiteY1" fmla="*/ 181536 h 181536"/>
                  <a:gd name="connsiteX2" fmla="*/ 403412 w 2830606"/>
                  <a:gd name="connsiteY2" fmla="*/ 73959 h 181536"/>
                  <a:gd name="connsiteX3" fmla="*/ 2830606 w 2830606"/>
                  <a:gd name="connsiteY3" fmla="*/ 0 h 181536"/>
                  <a:gd name="connsiteX4" fmla="*/ 2830606 w 2830606"/>
                  <a:gd name="connsiteY4" fmla="*/ 0 h 181536"/>
                  <a:gd name="connsiteX0" fmla="*/ 0 w 2830606"/>
                  <a:gd name="connsiteY0" fmla="*/ 181536 h 181536"/>
                  <a:gd name="connsiteX1" fmla="*/ 302559 w 2830606"/>
                  <a:gd name="connsiteY1" fmla="*/ 181536 h 181536"/>
                  <a:gd name="connsiteX2" fmla="*/ 403412 w 2830606"/>
                  <a:gd name="connsiteY2" fmla="*/ 73959 h 181536"/>
                  <a:gd name="connsiteX3" fmla="*/ 2830606 w 2830606"/>
                  <a:gd name="connsiteY3" fmla="*/ 0 h 181536"/>
                  <a:gd name="connsiteX4" fmla="*/ 2830606 w 2830606"/>
                  <a:gd name="connsiteY4" fmla="*/ 0 h 181536"/>
                  <a:gd name="connsiteX0" fmla="*/ 0 w 2830606"/>
                  <a:gd name="connsiteY0" fmla="*/ 181536 h 181536"/>
                  <a:gd name="connsiteX1" fmla="*/ 302559 w 2830606"/>
                  <a:gd name="connsiteY1" fmla="*/ 181536 h 181536"/>
                  <a:gd name="connsiteX2" fmla="*/ 477371 w 2830606"/>
                  <a:gd name="connsiteY2" fmla="*/ 15688 h 181536"/>
                  <a:gd name="connsiteX3" fmla="*/ 2830606 w 2830606"/>
                  <a:gd name="connsiteY3" fmla="*/ 0 h 181536"/>
                  <a:gd name="connsiteX4" fmla="*/ 2830606 w 2830606"/>
                  <a:gd name="connsiteY4" fmla="*/ 0 h 181536"/>
                  <a:gd name="connsiteX0" fmla="*/ 0 w 2830606"/>
                  <a:gd name="connsiteY0" fmla="*/ 181536 h 181536"/>
                  <a:gd name="connsiteX1" fmla="*/ 302559 w 2830606"/>
                  <a:gd name="connsiteY1" fmla="*/ 181536 h 181536"/>
                  <a:gd name="connsiteX2" fmla="*/ 477371 w 2830606"/>
                  <a:gd name="connsiteY2" fmla="*/ 15688 h 181536"/>
                  <a:gd name="connsiteX3" fmla="*/ 2830606 w 2830606"/>
                  <a:gd name="connsiteY3" fmla="*/ 0 h 181536"/>
                  <a:gd name="connsiteX4" fmla="*/ 2810436 w 2830606"/>
                  <a:gd name="connsiteY4" fmla="*/ 13447 h 181536"/>
                  <a:gd name="connsiteX0" fmla="*/ 0 w 2830606"/>
                  <a:gd name="connsiteY0" fmla="*/ 186018 h 186018"/>
                  <a:gd name="connsiteX1" fmla="*/ 302559 w 2830606"/>
                  <a:gd name="connsiteY1" fmla="*/ 186018 h 186018"/>
                  <a:gd name="connsiteX2" fmla="*/ 477371 w 2830606"/>
                  <a:gd name="connsiteY2" fmla="*/ 0 h 186018"/>
                  <a:gd name="connsiteX3" fmla="*/ 2830606 w 2830606"/>
                  <a:gd name="connsiteY3" fmla="*/ 4482 h 186018"/>
                  <a:gd name="connsiteX4" fmla="*/ 2810436 w 2830606"/>
                  <a:gd name="connsiteY4" fmla="*/ 17929 h 186018"/>
                  <a:gd name="connsiteX0" fmla="*/ 0 w 2830606"/>
                  <a:gd name="connsiteY0" fmla="*/ 186018 h 186018"/>
                  <a:gd name="connsiteX1" fmla="*/ 302559 w 2830606"/>
                  <a:gd name="connsiteY1" fmla="*/ 186018 h 186018"/>
                  <a:gd name="connsiteX2" fmla="*/ 477371 w 2830606"/>
                  <a:gd name="connsiteY2" fmla="*/ 0 h 186018"/>
                  <a:gd name="connsiteX3" fmla="*/ 2830606 w 2830606"/>
                  <a:gd name="connsiteY3" fmla="*/ 4482 h 186018"/>
                  <a:gd name="connsiteX0" fmla="*/ 0 w 3211606"/>
                  <a:gd name="connsiteY0" fmla="*/ 0 h 567018"/>
                  <a:gd name="connsiteX1" fmla="*/ 683559 w 3211606"/>
                  <a:gd name="connsiteY1" fmla="*/ 567018 h 567018"/>
                  <a:gd name="connsiteX2" fmla="*/ 858371 w 3211606"/>
                  <a:gd name="connsiteY2" fmla="*/ 381000 h 567018"/>
                  <a:gd name="connsiteX3" fmla="*/ 3211606 w 3211606"/>
                  <a:gd name="connsiteY3" fmla="*/ 385482 h 567018"/>
                  <a:gd name="connsiteX0" fmla="*/ 0 w 3211606"/>
                  <a:gd name="connsiteY0" fmla="*/ 0 h 385482"/>
                  <a:gd name="connsiteX1" fmla="*/ 0 w 3211606"/>
                  <a:gd name="connsiteY1" fmla="*/ 228600 h 385482"/>
                  <a:gd name="connsiteX2" fmla="*/ 858371 w 3211606"/>
                  <a:gd name="connsiteY2" fmla="*/ 381000 h 385482"/>
                  <a:gd name="connsiteX3" fmla="*/ 3211606 w 3211606"/>
                  <a:gd name="connsiteY3" fmla="*/ 385482 h 385482"/>
                  <a:gd name="connsiteX0" fmla="*/ 0 w 3211606"/>
                  <a:gd name="connsiteY0" fmla="*/ 0 h 385482"/>
                  <a:gd name="connsiteX1" fmla="*/ 0 w 3211606"/>
                  <a:gd name="connsiteY1" fmla="*/ 228600 h 385482"/>
                  <a:gd name="connsiteX2" fmla="*/ 914400 w 3211606"/>
                  <a:gd name="connsiteY2" fmla="*/ 228600 h 385482"/>
                  <a:gd name="connsiteX3" fmla="*/ 3211606 w 3211606"/>
                  <a:gd name="connsiteY3" fmla="*/ 385482 h 385482"/>
                  <a:gd name="connsiteX0" fmla="*/ 0 w 914400"/>
                  <a:gd name="connsiteY0" fmla="*/ 0 h 381000"/>
                  <a:gd name="connsiteX1" fmla="*/ 0 w 914400"/>
                  <a:gd name="connsiteY1" fmla="*/ 228600 h 381000"/>
                  <a:gd name="connsiteX2" fmla="*/ 914400 w 914400"/>
                  <a:gd name="connsiteY2" fmla="*/ 228600 h 381000"/>
                  <a:gd name="connsiteX3" fmla="*/ 914400 w 914400"/>
                  <a:gd name="connsiteY3" fmla="*/ 381000 h 381000"/>
                  <a:gd name="connsiteX0" fmla="*/ 0 w 914400"/>
                  <a:gd name="connsiteY0" fmla="*/ 0 h 471678"/>
                  <a:gd name="connsiteX1" fmla="*/ 0 w 914400"/>
                  <a:gd name="connsiteY1" fmla="*/ 228600 h 471678"/>
                  <a:gd name="connsiteX2" fmla="*/ 914400 w 914400"/>
                  <a:gd name="connsiteY2" fmla="*/ 228600 h 471678"/>
                  <a:gd name="connsiteX3" fmla="*/ 891540 w 914400"/>
                  <a:gd name="connsiteY3" fmla="*/ 471678 h 471678"/>
                  <a:gd name="connsiteX0" fmla="*/ 0 w 891540"/>
                  <a:gd name="connsiteY0" fmla="*/ 0 h 471678"/>
                  <a:gd name="connsiteX1" fmla="*/ 0 w 891540"/>
                  <a:gd name="connsiteY1" fmla="*/ 228600 h 471678"/>
                  <a:gd name="connsiteX2" fmla="*/ 643890 w 891540"/>
                  <a:gd name="connsiteY2" fmla="*/ 267462 h 471678"/>
                  <a:gd name="connsiteX3" fmla="*/ 891540 w 891540"/>
                  <a:gd name="connsiteY3" fmla="*/ 471678 h 471678"/>
                  <a:gd name="connsiteX0" fmla="*/ 0 w 891540"/>
                  <a:gd name="connsiteY0" fmla="*/ 0 h 471678"/>
                  <a:gd name="connsiteX1" fmla="*/ 26670 w 891540"/>
                  <a:gd name="connsiteY1" fmla="*/ 257746 h 471678"/>
                  <a:gd name="connsiteX2" fmla="*/ 643890 w 891540"/>
                  <a:gd name="connsiteY2" fmla="*/ 267462 h 471678"/>
                  <a:gd name="connsiteX3" fmla="*/ 891540 w 891540"/>
                  <a:gd name="connsiteY3" fmla="*/ 471678 h 471678"/>
                  <a:gd name="connsiteX0" fmla="*/ 0 w 891540"/>
                  <a:gd name="connsiteY0" fmla="*/ 0 h 471678"/>
                  <a:gd name="connsiteX1" fmla="*/ 7620 w 891540"/>
                  <a:gd name="connsiteY1" fmla="*/ 267461 h 471678"/>
                  <a:gd name="connsiteX2" fmla="*/ 643890 w 891540"/>
                  <a:gd name="connsiteY2" fmla="*/ 267462 h 471678"/>
                  <a:gd name="connsiteX3" fmla="*/ 891540 w 891540"/>
                  <a:gd name="connsiteY3" fmla="*/ 471678 h 471678"/>
                  <a:gd name="connsiteX0" fmla="*/ 0 w 883920"/>
                  <a:gd name="connsiteY0" fmla="*/ 0 h 204217"/>
                  <a:gd name="connsiteX1" fmla="*/ 636270 w 883920"/>
                  <a:gd name="connsiteY1" fmla="*/ 1 h 204217"/>
                  <a:gd name="connsiteX2" fmla="*/ 883920 w 883920"/>
                  <a:gd name="connsiteY2" fmla="*/ 204217 h 204217"/>
                  <a:gd name="connsiteX0" fmla="*/ 0 w 883920"/>
                  <a:gd name="connsiteY0" fmla="*/ 0 h 204217"/>
                  <a:gd name="connsiteX1" fmla="*/ 557948 w 883920"/>
                  <a:gd name="connsiteY1" fmla="*/ 1 h 204217"/>
                  <a:gd name="connsiteX2" fmla="*/ 883920 w 883920"/>
                  <a:gd name="connsiteY2" fmla="*/ 204217 h 204217"/>
                  <a:gd name="connsiteX0" fmla="*/ 0 w 788308"/>
                  <a:gd name="connsiteY0" fmla="*/ 0 h 309556"/>
                  <a:gd name="connsiteX1" fmla="*/ 557948 w 788308"/>
                  <a:gd name="connsiteY1" fmla="*/ 1 h 309556"/>
                  <a:gd name="connsiteX2" fmla="*/ 788308 w 788308"/>
                  <a:gd name="connsiteY2" fmla="*/ 309556 h 309556"/>
                  <a:gd name="connsiteX0" fmla="*/ 0 w 788308"/>
                  <a:gd name="connsiteY0" fmla="*/ 0 h 309556"/>
                  <a:gd name="connsiteX1" fmla="*/ 451372 w 788308"/>
                  <a:gd name="connsiteY1" fmla="*/ 0 h 309556"/>
                  <a:gd name="connsiteX2" fmla="*/ 788308 w 788308"/>
                  <a:gd name="connsiteY2" fmla="*/ 309556 h 309556"/>
                  <a:gd name="connsiteX0" fmla="*/ 0 w 788308"/>
                  <a:gd name="connsiteY0" fmla="*/ 0 h 309556"/>
                  <a:gd name="connsiteX1" fmla="*/ 451372 w 788308"/>
                  <a:gd name="connsiteY1" fmla="*/ 0 h 309556"/>
                  <a:gd name="connsiteX2" fmla="*/ 788308 w 788308"/>
                  <a:gd name="connsiteY2" fmla="*/ 135461 h 309556"/>
                  <a:gd name="connsiteX3" fmla="*/ 788308 w 788308"/>
                  <a:gd name="connsiteY3" fmla="*/ 309556 h 309556"/>
                  <a:gd name="connsiteX0" fmla="*/ 0 w 788308"/>
                  <a:gd name="connsiteY0" fmla="*/ 0 h 135461"/>
                  <a:gd name="connsiteX1" fmla="*/ 451372 w 788308"/>
                  <a:gd name="connsiteY1" fmla="*/ 0 h 135461"/>
                  <a:gd name="connsiteX2" fmla="*/ 788308 w 788308"/>
                  <a:gd name="connsiteY2" fmla="*/ 135461 h 135461"/>
                  <a:gd name="connsiteX0" fmla="*/ 0 w 451372"/>
                  <a:gd name="connsiteY0" fmla="*/ 0 h 0"/>
                  <a:gd name="connsiteX1" fmla="*/ 451372 w 451372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51372">
                    <a:moveTo>
                      <a:pt x="0" y="0"/>
                    </a:moveTo>
                    <a:lnTo>
                      <a:pt x="451372" y="0"/>
                    </a:lnTo>
                  </a:path>
                </a:pathLst>
              </a:custGeom>
              <a:ln w="63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9" name="Freeform 198"/>
              <p:cNvSpPr/>
              <p:nvPr/>
            </p:nvSpPr>
            <p:spPr bwMode="invGray">
              <a:xfrm rot="5400000" flipH="1" flipV="1">
                <a:off x="1550543" y="2955932"/>
                <a:ext cx="634884" cy="1443227"/>
              </a:xfrm>
              <a:custGeom>
                <a:avLst/>
                <a:gdLst>
                  <a:gd name="connsiteX0" fmla="*/ 17929 w 2848535"/>
                  <a:gd name="connsiteY0" fmla="*/ 181536 h 199465"/>
                  <a:gd name="connsiteX1" fmla="*/ 320488 w 2848535"/>
                  <a:gd name="connsiteY1" fmla="*/ 181536 h 199465"/>
                  <a:gd name="connsiteX2" fmla="*/ 421341 w 2848535"/>
                  <a:gd name="connsiteY2" fmla="*/ 73959 h 199465"/>
                  <a:gd name="connsiteX3" fmla="*/ 2848535 w 2848535"/>
                  <a:gd name="connsiteY3" fmla="*/ 0 h 199465"/>
                  <a:gd name="connsiteX4" fmla="*/ 2848535 w 2848535"/>
                  <a:gd name="connsiteY4" fmla="*/ 0 h 199465"/>
                  <a:gd name="connsiteX0" fmla="*/ 0 w 2830606"/>
                  <a:gd name="connsiteY0" fmla="*/ 181536 h 199465"/>
                  <a:gd name="connsiteX1" fmla="*/ 302559 w 2830606"/>
                  <a:gd name="connsiteY1" fmla="*/ 181536 h 199465"/>
                  <a:gd name="connsiteX2" fmla="*/ 403412 w 2830606"/>
                  <a:gd name="connsiteY2" fmla="*/ 73959 h 199465"/>
                  <a:gd name="connsiteX3" fmla="*/ 2830606 w 2830606"/>
                  <a:gd name="connsiteY3" fmla="*/ 0 h 199465"/>
                  <a:gd name="connsiteX4" fmla="*/ 2830606 w 2830606"/>
                  <a:gd name="connsiteY4" fmla="*/ 0 h 199465"/>
                  <a:gd name="connsiteX0" fmla="*/ 0 w 2830606"/>
                  <a:gd name="connsiteY0" fmla="*/ 181536 h 181536"/>
                  <a:gd name="connsiteX1" fmla="*/ 302559 w 2830606"/>
                  <a:gd name="connsiteY1" fmla="*/ 181536 h 181536"/>
                  <a:gd name="connsiteX2" fmla="*/ 403412 w 2830606"/>
                  <a:gd name="connsiteY2" fmla="*/ 73959 h 181536"/>
                  <a:gd name="connsiteX3" fmla="*/ 2830606 w 2830606"/>
                  <a:gd name="connsiteY3" fmla="*/ 0 h 181536"/>
                  <a:gd name="connsiteX4" fmla="*/ 2830606 w 2830606"/>
                  <a:gd name="connsiteY4" fmla="*/ 0 h 181536"/>
                  <a:gd name="connsiteX0" fmla="*/ 0 w 2830606"/>
                  <a:gd name="connsiteY0" fmla="*/ 181536 h 181536"/>
                  <a:gd name="connsiteX1" fmla="*/ 302559 w 2830606"/>
                  <a:gd name="connsiteY1" fmla="*/ 181536 h 181536"/>
                  <a:gd name="connsiteX2" fmla="*/ 403412 w 2830606"/>
                  <a:gd name="connsiteY2" fmla="*/ 73959 h 181536"/>
                  <a:gd name="connsiteX3" fmla="*/ 2830606 w 2830606"/>
                  <a:gd name="connsiteY3" fmla="*/ 0 h 181536"/>
                  <a:gd name="connsiteX4" fmla="*/ 2830606 w 2830606"/>
                  <a:gd name="connsiteY4" fmla="*/ 0 h 181536"/>
                  <a:gd name="connsiteX0" fmla="*/ 0 w 2830606"/>
                  <a:gd name="connsiteY0" fmla="*/ 181536 h 181536"/>
                  <a:gd name="connsiteX1" fmla="*/ 302559 w 2830606"/>
                  <a:gd name="connsiteY1" fmla="*/ 181536 h 181536"/>
                  <a:gd name="connsiteX2" fmla="*/ 477371 w 2830606"/>
                  <a:gd name="connsiteY2" fmla="*/ 15688 h 181536"/>
                  <a:gd name="connsiteX3" fmla="*/ 2830606 w 2830606"/>
                  <a:gd name="connsiteY3" fmla="*/ 0 h 181536"/>
                  <a:gd name="connsiteX4" fmla="*/ 2830606 w 2830606"/>
                  <a:gd name="connsiteY4" fmla="*/ 0 h 181536"/>
                  <a:gd name="connsiteX0" fmla="*/ 0 w 2830606"/>
                  <a:gd name="connsiteY0" fmla="*/ 181536 h 181536"/>
                  <a:gd name="connsiteX1" fmla="*/ 302559 w 2830606"/>
                  <a:gd name="connsiteY1" fmla="*/ 181536 h 181536"/>
                  <a:gd name="connsiteX2" fmla="*/ 477371 w 2830606"/>
                  <a:gd name="connsiteY2" fmla="*/ 15688 h 181536"/>
                  <a:gd name="connsiteX3" fmla="*/ 2830606 w 2830606"/>
                  <a:gd name="connsiteY3" fmla="*/ 0 h 181536"/>
                  <a:gd name="connsiteX4" fmla="*/ 2810436 w 2830606"/>
                  <a:gd name="connsiteY4" fmla="*/ 13447 h 181536"/>
                  <a:gd name="connsiteX0" fmla="*/ 0 w 2830606"/>
                  <a:gd name="connsiteY0" fmla="*/ 186018 h 186018"/>
                  <a:gd name="connsiteX1" fmla="*/ 302559 w 2830606"/>
                  <a:gd name="connsiteY1" fmla="*/ 186018 h 186018"/>
                  <a:gd name="connsiteX2" fmla="*/ 477371 w 2830606"/>
                  <a:gd name="connsiteY2" fmla="*/ 0 h 186018"/>
                  <a:gd name="connsiteX3" fmla="*/ 2830606 w 2830606"/>
                  <a:gd name="connsiteY3" fmla="*/ 4482 h 186018"/>
                  <a:gd name="connsiteX4" fmla="*/ 2810436 w 2830606"/>
                  <a:gd name="connsiteY4" fmla="*/ 17929 h 186018"/>
                  <a:gd name="connsiteX0" fmla="*/ 0 w 2830606"/>
                  <a:gd name="connsiteY0" fmla="*/ 186018 h 186018"/>
                  <a:gd name="connsiteX1" fmla="*/ 302559 w 2830606"/>
                  <a:gd name="connsiteY1" fmla="*/ 186018 h 186018"/>
                  <a:gd name="connsiteX2" fmla="*/ 477371 w 2830606"/>
                  <a:gd name="connsiteY2" fmla="*/ 0 h 186018"/>
                  <a:gd name="connsiteX3" fmla="*/ 2830606 w 2830606"/>
                  <a:gd name="connsiteY3" fmla="*/ 4482 h 186018"/>
                  <a:gd name="connsiteX0" fmla="*/ 0 w 3211606"/>
                  <a:gd name="connsiteY0" fmla="*/ 0 h 567018"/>
                  <a:gd name="connsiteX1" fmla="*/ 683559 w 3211606"/>
                  <a:gd name="connsiteY1" fmla="*/ 567018 h 567018"/>
                  <a:gd name="connsiteX2" fmla="*/ 858371 w 3211606"/>
                  <a:gd name="connsiteY2" fmla="*/ 381000 h 567018"/>
                  <a:gd name="connsiteX3" fmla="*/ 3211606 w 3211606"/>
                  <a:gd name="connsiteY3" fmla="*/ 385482 h 567018"/>
                  <a:gd name="connsiteX0" fmla="*/ 0 w 3211606"/>
                  <a:gd name="connsiteY0" fmla="*/ 0 h 385482"/>
                  <a:gd name="connsiteX1" fmla="*/ 0 w 3211606"/>
                  <a:gd name="connsiteY1" fmla="*/ 228600 h 385482"/>
                  <a:gd name="connsiteX2" fmla="*/ 858371 w 3211606"/>
                  <a:gd name="connsiteY2" fmla="*/ 381000 h 385482"/>
                  <a:gd name="connsiteX3" fmla="*/ 3211606 w 3211606"/>
                  <a:gd name="connsiteY3" fmla="*/ 385482 h 385482"/>
                  <a:gd name="connsiteX0" fmla="*/ 0 w 3211606"/>
                  <a:gd name="connsiteY0" fmla="*/ 0 h 385482"/>
                  <a:gd name="connsiteX1" fmla="*/ 0 w 3211606"/>
                  <a:gd name="connsiteY1" fmla="*/ 228600 h 385482"/>
                  <a:gd name="connsiteX2" fmla="*/ 914400 w 3211606"/>
                  <a:gd name="connsiteY2" fmla="*/ 228600 h 385482"/>
                  <a:gd name="connsiteX3" fmla="*/ 3211606 w 3211606"/>
                  <a:gd name="connsiteY3" fmla="*/ 385482 h 385482"/>
                  <a:gd name="connsiteX0" fmla="*/ 0 w 914400"/>
                  <a:gd name="connsiteY0" fmla="*/ 0 h 381000"/>
                  <a:gd name="connsiteX1" fmla="*/ 0 w 914400"/>
                  <a:gd name="connsiteY1" fmla="*/ 228600 h 381000"/>
                  <a:gd name="connsiteX2" fmla="*/ 914400 w 914400"/>
                  <a:gd name="connsiteY2" fmla="*/ 228600 h 381000"/>
                  <a:gd name="connsiteX3" fmla="*/ 914400 w 914400"/>
                  <a:gd name="connsiteY3" fmla="*/ 381000 h 381000"/>
                  <a:gd name="connsiteX0" fmla="*/ 0 w 914400"/>
                  <a:gd name="connsiteY0" fmla="*/ 0 h 471678"/>
                  <a:gd name="connsiteX1" fmla="*/ 0 w 914400"/>
                  <a:gd name="connsiteY1" fmla="*/ 228600 h 471678"/>
                  <a:gd name="connsiteX2" fmla="*/ 914400 w 914400"/>
                  <a:gd name="connsiteY2" fmla="*/ 228600 h 471678"/>
                  <a:gd name="connsiteX3" fmla="*/ 891540 w 914400"/>
                  <a:gd name="connsiteY3" fmla="*/ 471678 h 471678"/>
                  <a:gd name="connsiteX0" fmla="*/ 0 w 891540"/>
                  <a:gd name="connsiteY0" fmla="*/ 0 h 471678"/>
                  <a:gd name="connsiteX1" fmla="*/ 0 w 891540"/>
                  <a:gd name="connsiteY1" fmla="*/ 228600 h 471678"/>
                  <a:gd name="connsiteX2" fmla="*/ 643890 w 891540"/>
                  <a:gd name="connsiteY2" fmla="*/ 267462 h 471678"/>
                  <a:gd name="connsiteX3" fmla="*/ 891540 w 891540"/>
                  <a:gd name="connsiteY3" fmla="*/ 471678 h 471678"/>
                  <a:gd name="connsiteX0" fmla="*/ 0 w 891540"/>
                  <a:gd name="connsiteY0" fmla="*/ 0 h 471678"/>
                  <a:gd name="connsiteX1" fmla="*/ 26670 w 891540"/>
                  <a:gd name="connsiteY1" fmla="*/ 257746 h 471678"/>
                  <a:gd name="connsiteX2" fmla="*/ 643890 w 891540"/>
                  <a:gd name="connsiteY2" fmla="*/ 267462 h 471678"/>
                  <a:gd name="connsiteX3" fmla="*/ 891540 w 891540"/>
                  <a:gd name="connsiteY3" fmla="*/ 471678 h 471678"/>
                  <a:gd name="connsiteX0" fmla="*/ 0 w 891540"/>
                  <a:gd name="connsiteY0" fmla="*/ 0 h 471678"/>
                  <a:gd name="connsiteX1" fmla="*/ 7620 w 891540"/>
                  <a:gd name="connsiteY1" fmla="*/ 267461 h 471678"/>
                  <a:gd name="connsiteX2" fmla="*/ 643890 w 891540"/>
                  <a:gd name="connsiteY2" fmla="*/ 267462 h 471678"/>
                  <a:gd name="connsiteX3" fmla="*/ 891540 w 891540"/>
                  <a:gd name="connsiteY3" fmla="*/ 471678 h 471678"/>
                  <a:gd name="connsiteX0" fmla="*/ 0 w 883920"/>
                  <a:gd name="connsiteY0" fmla="*/ 0 h 204217"/>
                  <a:gd name="connsiteX1" fmla="*/ 636270 w 883920"/>
                  <a:gd name="connsiteY1" fmla="*/ 1 h 204217"/>
                  <a:gd name="connsiteX2" fmla="*/ 883920 w 883920"/>
                  <a:gd name="connsiteY2" fmla="*/ 204217 h 204217"/>
                  <a:gd name="connsiteX0" fmla="*/ 0 w 883920"/>
                  <a:gd name="connsiteY0" fmla="*/ 0 h 204217"/>
                  <a:gd name="connsiteX1" fmla="*/ 557948 w 883920"/>
                  <a:gd name="connsiteY1" fmla="*/ 1 h 204217"/>
                  <a:gd name="connsiteX2" fmla="*/ 883920 w 883920"/>
                  <a:gd name="connsiteY2" fmla="*/ 204217 h 204217"/>
                  <a:gd name="connsiteX0" fmla="*/ 0 w 788308"/>
                  <a:gd name="connsiteY0" fmla="*/ 0 h 309556"/>
                  <a:gd name="connsiteX1" fmla="*/ 557948 w 788308"/>
                  <a:gd name="connsiteY1" fmla="*/ 1 h 309556"/>
                  <a:gd name="connsiteX2" fmla="*/ 788308 w 788308"/>
                  <a:gd name="connsiteY2" fmla="*/ 309556 h 309556"/>
                  <a:gd name="connsiteX0" fmla="*/ 0 w 788308"/>
                  <a:gd name="connsiteY0" fmla="*/ 0 h 309556"/>
                  <a:gd name="connsiteX1" fmla="*/ 451372 w 788308"/>
                  <a:gd name="connsiteY1" fmla="*/ 0 h 309556"/>
                  <a:gd name="connsiteX2" fmla="*/ 788308 w 788308"/>
                  <a:gd name="connsiteY2" fmla="*/ 309556 h 309556"/>
                  <a:gd name="connsiteX0" fmla="*/ 0 w 788308"/>
                  <a:gd name="connsiteY0" fmla="*/ 0 h 309556"/>
                  <a:gd name="connsiteX1" fmla="*/ 451372 w 788308"/>
                  <a:gd name="connsiteY1" fmla="*/ 0 h 309556"/>
                  <a:gd name="connsiteX2" fmla="*/ 788308 w 788308"/>
                  <a:gd name="connsiteY2" fmla="*/ 135461 h 309556"/>
                  <a:gd name="connsiteX3" fmla="*/ 788308 w 788308"/>
                  <a:gd name="connsiteY3" fmla="*/ 309556 h 309556"/>
                  <a:gd name="connsiteX0" fmla="*/ 0 w 788308"/>
                  <a:gd name="connsiteY0" fmla="*/ 0 h 822004"/>
                  <a:gd name="connsiteX1" fmla="*/ 451372 w 788308"/>
                  <a:gd name="connsiteY1" fmla="*/ 0 h 822004"/>
                  <a:gd name="connsiteX2" fmla="*/ 788308 w 788308"/>
                  <a:gd name="connsiteY2" fmla="*/ 135461 h 822004"/>
                  <a:gd name="connsiteX3" fmla="*/ 788308 w 788308"/>
                  <a:gd name="connsiteY3" fmla="*/ 822004 h 8220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8308" h="822004">
                    <a:moveTo>
                      <a:pt x="0" y="0"/>
                    </a:moveTo>
                    <a:lnTo>
                      <a:pt x="451372" y="0"/>
                    </a:lnTo>
                    <a:lnTo>
                      <a:pt x="788308" y="135461"/>
                    </a:lnTo>
                    <a:lnTo>
                      <a:pt x="788308" y="822004"/>
                    </a:lnTo>
                  </a:path>
                </a:pathLst>
              </a:custGeom>
              <a:ln w="63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0" name="Freeform 199"/>
              <p:cNvSpPr/>
              <p:nvPr/>
            </p:nvSpPr>
            <p:spPr bwMode="invGray">
              <a:xfrm rot="5400000" flipH="1" flipV="1">
                <a:off x="1336566" y="2155371"/>
                <a:ext cx="669495" cy="3351054"/>
              </a:xfrm>
              <a:custGeom>
                <a:avLst/>
                <a:gdLst>
                  <a:gd name="connsiteX0" fmla="*/ 17929 w 2848535"/>
                  <a:gd name="connsiteY0" fmla="*/ 181536 h 199465"/>
                  <a:gd name="connsiteX1" fmla="*/ 320488 w 2848535"/>
                  <a:gd name="connsiteY1" fmla="*/ 181536 h 199465"/>
                  <a:gd name="connsiteX2" fmla="*/ 421341 w 2848535"/>
                  <a:gd name="connsiteY2" fmla="*/ 73959 h 199465"/>
                  <a:gd name="connsiteX3" fmla="*/ 2848535 w 2848535"/>
                  <a:gd name="connsiteY3" fmla="*/ 0 h 199465"/>
                  <a:gd name="connsiteX4" fmla="*/ 2848535 w 2848535"/>
                  <a:gd name="connsiteY4" fmla="*/ 0 h 199465"/>
                  <a:gd name="connsiteX0" fmla="*/ 0 w 2830606"/>
                  <a:gd name="connsiteY0" fmla="*/ 181536 h 199465"/>
                  <a:gd name="connsiteX1" fmla="*/ 302559 w 2830606"/>
                  <a:gd name="connsiteY1" fmla="*/ 181536 h 199465"/>
                  <a:gd name="connsiteX2" fmla="*/ 403412 w 2830606"/>
                  <a:gd name="connsiteY2" fmla="*/ 73959 h 199465"/>
                  <a:gd name="connsiteX3" fmla="*/ 2830606 w 2830606"/>
                  <a:gd name="connsiteY3" fmla="*/ 0 h 199465"/>
                  <a:gd name="connsiteX4" fmla="*/ 2830606 w 2830606"/>
                  <a:gd name="connsiteY4" fmla="*/ 0 h 199465"/>
                  <a:gd name="connsiteX0" fmla="*/ 0 w 2830606"/>
                  <a:gd name="connsiteY0" fmla="*/ 181536 h 181536"/>
                  <a:gd name="connsiteX1" fmla="*/ 302559 w 2830606"/>
                  <a:gd name="connsiteY1" fmla="*/ 181536 h 181536"/>
                  <a:gd name="connsiteX2" fmla="*/ 403412 w 2830606"/>
                  <a:gd name="connsiteY2" fmla="*/ 73959 h 181536"/>
                  <a:gd name="connsiteX3" fmla="*/ 2830606 w 2830606"/>
                  <a:gd name="connsiteY3" fmla="*/ 0 h 181536"/>
                  <a:gd name="connsiteX4" fmla="*/ 2830606 w 2830606"/>
                  <a:gd name="connsiteY4" fmla="*/ 0 h 181536"/>
                  <a:gd name="connsiteX0" fmla="*/ 0 w 2830606"/>
                  <a:gd name="connsiteY0" fmla="*/ 181536 h 181536"/>
                  <a:gd name="connsiteX1" fmla="*/ 302559 w 2830606"/>
                  <a:gd name="connsiteY1" fmla="*/ 181536 h 181536"/>
                  <a:gd name="connsiteX2" fmla="*/ 403412 w 2830606"/>
                  <a:gd name="connsiteY2" fmla="*/ 73959 h 181536"/>
                  <a:gd name="connsiteX3" fmla="*/ 2830606 w 2830606"/>
                  <a:gd name="connsiteY3" fmla="*/ 0 h 181536"/>
                  <a:gd name="connsiteX4" fmla="*/ 2830606 w 2830606"/>
                  <a:gd name="connsiteY4" fmla="*/ 0 h 181536"/>
                  <a:gd name="connsiteX0" fmla="*/ 0 w 2830606"/>
                  <a:gd name="connsiteY0" fmla="*/ 181536 h 181536"/>
                  <a:gd name="connsiteX1" fmla="*/ 302559 w 2830606"/>
                  <a:gd name="connsiteY1" fmla="*/ 181536 h 181536"/>
                  <a:gd name="connsiteX2" fmla="*/ 477371 w 2830606"/>
                  <a:gd name="connsiteY2" fmla="*/ 15688 h 181536"/>
                  <a:gd name="connsiteX3" fmla="*/ 2830606 w 2830606"/>
                  <a:gd name="connsiteY3" fmla="*/ 0 h 181536"/>
                  <a:gd name="connsiteX4" fmla="*/ 2830606 w 2830606"/>
                  <a:gd name="connsiteY4" fmla="*/ 0 h 181536"/>
                  <a:gd name="connsiteX0" fmla="*/ 0 w 2830606"/>
                  <a:gd name="connsiteY0" fmla="*/ 181536 h 181536"/>
                  <a:gd name="connsiteX1" fmla="*/ 302559 w 2830606"/>
                  <a:gd name="connsiteY1" fmla="*/ 181536 h 181536"/>
                  <a:gd name="connsiteX2" fmla="*/ 477371 w 2830606"/>
                  <a:gd name="connsiteY2" fmla="*/ 15688 h 181536"/>
                  <a:gd name="connsiteX3" fmla="*/ 2830606 w 2830606"/>
                  <a:gd name="connsiteY3" fmla="*/ 0 h 181536"/>
                  <a:gd name="connsiteX4" fmla="*/ 2810436 w 2830606"/>
                  <a:gd name="connsiteY4" fmla="*/ 13447 h 181536"/>
                  <a:gd name="connsiteX0" fmla="*/ 0 w 2830606"/>
                  <a:gd name="connsiteY0" fmla="*/ 186018 h 186018"/>
                  <a:gd name="connsiteX1" fmla="*/ 302559 w 2830606"/>
                  <a:gd name="connsiteY1" fmla="*/ 186018 h 186018"/>
                  <a:gd name="connsiteX2" fmla="*/ 477371 w 2830606"/>
                  <a:gd name="connsiteY2" fmla="*/ 0 h 186018"/>
                  <a:gd name="connsiteX3" fmla="*/ 2830606 w 2830606"/>
                  <a:gd name="connsiteY3" fmla="*/ 4482 h 186018"/>
                  <a:gd name="connsiteX4" fmla="*/ 2810436 w 2830606"/>
                  <a:gd name="connsiteY4" fmla="*/ 17929 h 186018"/>
                  <a:gd name="connsiteX0" fmla="*/ 0 w 2830606"/>
                  <a:gd name="connsiteY0" fmla="*/ 186018 h 186018"/>
                  <a:gd name="connsiteX1" fmla="*/ 302559 w 2830606"/>
                  <a:gd name="connsiteY1" fmla="*/ 186018 h 186018"/>
                  <a:gd name="connsiteX2" fmla="*/ 477371 w 2830606"/>
                  <a:gd name="connsiteY2" fmla="*/ 0 h 186018"/>
                  <a:gd name="connsiteX3" fmla="*/ 2830606 w 2830606"/>
                  <a:gd name="connsiteY3" fmla="*/ 4482 h 186018"/>
                  <a:gd name="connsiteX0" fmla="*/ 0 w 3211606"/>
                  <a:gd name="connsiteY0" fmla="*/ 0 h 567018"/>
                  <a:gd name="connsiteX1" fmla="*/ 683559 w 3211606"/>
                  <a:gd name="connsiteY1" fmla="*/ 567018 h 567018"/>
                  <a:gd name="connsiteX2" fmla="*/ 858371 w 3211606"/>
                  <a:gd name="connsiteY2" fmla="*/ 381000 h 567018"/>
                  <a:gd name="connsiteX3" fmla="*/ 3211606 w 3211606"/>
                  <a:gd name="connsiteY3" fmla="*/ 385482 h 567018"/>
                  <a:gd name="connsiteX0" fmla="*/ 0 w 3211606"/>
                  <a:gd name="connsiteY0" fmla="*/ 0 h 385482"/>
                  <a:gd name="connsiteX1" fmla="*/ 0 w 3211606"/>
                  <a:gd name="connsiteY1" fmla="*/ 228600 h 385482"/>
                  <a:gd name="connsiteX2" fmla="*/ 858371 w 3211606"/>
                  <a:gd name="connsiteY2" fmla="*/ 381000 h 385482"/>
                  <a:gd name="connsiteX3" fmla="*/ 3211606 w 3211606"/>
                  <a:gd name="connsiteY3" fmla="*/ 385482 h 385482"/>
                  <a:gd name="connsiteX0" fmla="*/ 0 w 3211606"/>
                  <a:gd name="connsiteY0" fmla="*/ 0 h 385482"/>
                  <a:gd name="connsiteX1" fmla="*/ 0 w 3211606"/>
                  <a:gd name="connsiteY1" fmla="*/ 228600 h 385482"/>
                  <a:gd name="connsiteX2" fmla="*/ 914400 w 3211606"/>
                  <a:gd name="connsiteY2" fmla="*/ 228600 h 385482"/>
                  <a:gd name="connsiteX3" fmla="*/ 3211606 w 3211606"/>
                  <a:gd name="connsiteY3" fmla="*/ 385482 h 385482"/>
                  <a:gd name="connsiteX0" fmla="*/ 0 w 914400"/>
                  <a:gd name="connsiteY0" fmla="*/ 0 h 381000"/>
                  <a:gd name="connsiteX1" fmla="*/ 0 w 914400"/>
                  <a:gd name="connsiteY1" fmla="*/ 228600 h 381000"/>
                  <a:gd name="connsiteX2" fmla="*/ 914400 w 914400"/>
                  <a:gd name="connsiteY2" fmla="*/ 228600 h 381000"/>
                  <a:gd name="connsiteX3" fmla="*/ 914400 w 914400"/>
                  <a:gd name="connsiteY3" fmla="*/ 381000 h 381000"/>
                  <a:gd name="connsiteX0" fmla="*/ 0 w 914400"/>
                  <a:gd name="connsiteY0" fmla="*/ 0 h 471678"/>
                  <a:gd name="connsiteX1" fmla="*/ 0 w 914400"/>
                  <a:gd name="connsiteY1" fmla="*/ 228600 h 471678"/>
                  <a:gd name="connsiteX2" fmla="*/ 914400 w 914400"/>
                  <a:gd name="connsiteY2" fmla="*/ 228600 h 471678"/>
                  <a:gd name="connsiteX3" fmla="*/ 891540 w 914400"/>
                  <a:gd name="connsiteY3" fmla="*/ 471678 h 471678"/>
                  <a:gd name="connsiteX0" fmla="*/ 0 w 891540"/>
                  <a:gd name="connsiteY0" fmla="*/ 0 h 471678"/>
                  <a:gd name="connsiteX1" fmla="*/ 0 w 891540"/>
                  <a:gd name="connsiteY1" fmla="*/ 228600 h 471678"/>
                  <a:gd name="connsiteX2" fmla="*/ 643890 w 891540"/>
                  <a:gd name="connsiteY2" fmla="*/ 267462 h 471678"/>
                  <a:gd name="connsiteX3" fmla="*/ 891540 w 891540"/>
                  <a:gd name="connsiteY3" fmla="*/ 471678 h 471678"/>
                  <a:gd name="connsiteX0" fmla="*/ 0 w 891540"/>
                  <a:gd name="connsiteY0" fmla="*/ 0 h 471678"/>
                  <a:gd name="connsiteX1" fmla="*/ 26670 w 891540"/>
                  <a:gd name="connsiteY1" fmla="*/ 257746 h 471678"/>
                  <a:gd name="connsiteX2" fmla="*/ 643890 w 891540"/>
                  <a:gd name="connsiteY2" fmla="*/ 267462 h 471678"/>
                  <a:gd name="connsiteX3" fmla="*/ 891540 w 891540"/>
                  <a:gd name="connsiteY3" fmla="*/ 471678 h 471678"/>
                  <a:gd name="connsiteX0" fmla="*/ 0 w 891540"/>
                  <a:gd name="connsiteY0" fmla="*/ 0 h 471678"/>
                  <a:gd name="connsiteX1" fmla="*/ 7620 w 891540"/>
                  <a:gd name="connsiteY1" fmla="*/ 267461 h 471678"/>
                  <a:gd name="connsiteX2" fmla="*/ 643890 w 891540"/>
                  <a:gd name="connsiteY2" fmla="*/ 267462 h 471678"/>
                  <a:gd name="connsiteX3" fmla="*/ 891540 w 891540"/>
                  <a:gd name="connsiteY3" fmla="*/ 471678 h 471678"/>
                  <a:gd name="connsiteX0" fmla="*/ 0 w 883920"/>
                  <a:gd name="connsiteY0" fmla="*/ 0 h 204217"/>
                  <a:gd name="connsiteX1" fmla="*/ 636270 w 883920"/>
                  <a:gd name="connsiteY1" fmla="*/ 1 h 204217"/>
                  <a:gd name="connsiteX2" fmla="*/ 883920 w 883920"/>
                  <a:gd name="connsiteY2" fmla="*/ 204217 h 204217"/>
                  <a:gd name="connsiteX0" fmla="*/ 0 w 883920"/>
                  <a:gd name="connsiteY0" fmla="*/ 0 h 204217"/>
                  <a:gd name="connsiteX1" fmla="*/ 557948 w 883920"/>
                  <a:gd name="connsiteY1" fmla="*/ 1 h 204217"/>
                  <a:gd name="connsiteX2" fmla="*/ 883920 w 883920"/>
                  <a:gd name="connsiteY2" fmla="*/ 204217 h 204217"/>
                  <a:gd name="connsiteX0" fmla="*/ 0 w 788308"/>
                  <a:gd name="connsiteY0" fmla="*/ 0 h 309556"/>
                  <a:gd name="connsiteX1" fmla="*/ 557948 w 788308"/>
                  <a:gd name="connsiteY1" fmla="*/ 1 h 309556"/>
                  <a:gd name="connsiteX2" fmla="*/ 788308 w 788308"/>
                  <a:gd name="connsiteY2" fmla="*/ 309556 h 309556"/>
                  <a:gd name="connsiteX0" fmla="*/ 0 w 788308"/>
                  <a:gd name="connsiteY0" fmla="*/ 0 h 309556"/>
                  <a:gd name="connsiteX1" fmla="*/ 451372 w 788308"/>
                  <a:gd name="connsiteY1" fmla="*/ 0 h 309556"/>
                  <a:gd name="connsiteX2" fmla="*/ 788308 w 788308"/>
                  <a:gd name="connsiteY2" fmla="*/ 309556 h 309556"/>
                  <a:gd name="connsiteX0" fmla="*/ 0 w 788308"/>
                  <a:gd name="connsiteY0" fmla="*/ 0 h 309556"/>
                  <a:gd name="connsiteX1" fmla="*/ 451372 w 788308"/>
                  <a:gd name="connsiteY1" fmla="*/ 0 h 309556"/>
                  <a:gd name="connsiteX2" fmla="*/ 788308 w 788308"/>
                  <a:gd name="connsiteY2" fmla="*/ 135461 h 309556"/>
                  <a:gd name="connsiteX3" fmla="*/ 788308 w 788308"/>
                  <a:gd name="connsiteY3" fmla="*/ 309556 h 309556"/>
                  <a:gd name="connsiteX0" fmla="*/ 0 w 788308"/>
                  <a:gd name="connsiteY0" fmla="*/ 0 h 822004"/>
                  <a:gd name="connsiteX1" fmla="*/ 451372 w 788308"/>
                  <a:gd name="connsiteY1" fmla="*/ 0 h 822004"/>
                  <a:gd name="connsiteX2" fmla="*/ 788308 w 788308"/>
                  <a:gd name="connsiteY2" fmla="*/ 135461 h 822004"/>
                  <a:gd name="connsiteX3" fmla="*/ 788308 w 788308"/>
                  <a:gd name="connsiteY3" fmla="*/ 822004 h 822004"/>
                  <a:gd name="connsiteX0" fmla="*/ 7542 w 795850"/>
                  <a:gd name="connsiteY0" fmla="*/ 2136 h 824140"/>
                  <a:gd name="connsiteX1" fmla="*/ 0 w 795850"/>
                  <a:gd name="connsiteY1" fmla="*/ 0 h 824140"/>
                  <a:gd name="connsiteX2" fmla="*/ 458914 w 795850"/>
                  <a:gd name="connsiteY2" fmla="*/ 2136 h 824140"/>
                  <a:gd name="connsiteX3" fmla="*/ 795850 w 795850"/>
                  <a:gd name="connsiteY3" fmla="*/ 137597 h 824140"/>
                  <a:gd name="connsiteX4" fmla="*/ 795850 w 795850"/>
                  <a:gd name="connsiteY4" fmla="*/ 824140 h 824140"/>
                  <a:gd name="connsiteX0" fmla="*/ 0 w 788308"/>
                  <a:gd name="connsiteY0" fmla="*/ 2136 h 824140"/>
                  <a:gd name="connsiteX1" fmla="*/ 107715 w 788308"/>
                  <a:gd name="connsiteY1" fmla="*/ 0 h 824140"/>
                  <a:gd name="connsiteX2" fmla="*/ 451372 w 788308"/>
                  <a:gd name="connsiteY2" fmla="*/ 2136 h 824140"/>
                  <a:gd name="connsiteX3" fmla="*/ 788308 w 788308"/>
                  <a:gd name="connsiteY3" fmla="*/ 137597 h 824140"/>
                  <a:gd name="connsiteX4" fmla="*/ 788308 w 788308"/>
                  <a:gd name="connsiteY4" fmla="*/ 824140 h 824140"/>
                  <a:gd name="connsiteX0" fmla="*/ 0 w 872782"/>
                  <a:gd name="connsiteY0" fmla="*/ 0 h 824140"/>
                  <a:gd name="connsiteX1" fmla="*/ 192189 w 872782"/>
                  <a:gd name="connsiteY1" fmla="*/ 0 h 824140"/>
                  <a:gd name="connsiteX2" fmla="*/ 535846 w 872782"/>
                  <a:gd name="connsiteY2" fmla="*/ 2136 h 824140"/>
                  <a:gd name="connsiteX3" fmla="*/ 872782 w 872782"/>
                  <a:gd name="connsiteY3" fmla="*/ 137597 h 824140"/>
                  <a:gd name="connsiteX4" fmla="*/ 872782 w 872782"/>
                  <a:gd name="connsiteY4" fmla="*/ 824140 h 824140"/>
                  <a:gd name="connsiteX0" fmla="*/ 0 w 872782"/>
                  <a:gd name="connsiteY0" fmla="*/ 0 h 824140"/>
                  <a:gd name="connsiteX1" fmla="*/ 111699 w 872782"/>
                  <a:gd name="connsiteY1" fmla="*/ 1 h 824140"/>
                  <a:gd name="connsiteX2" fmla="*/ 535846 w 872782"/>
                  <a:gd name="connsiteY2" fmla="*/ 2136 h 824140"/>
                  <a:gd name="connsiteX3" fmla="*/ 872782 w 872782"/>
                  <a:gd name="connsiteY3" fmla="*/ 137597 h 824140"/>
                  <a:gd name="connsiteX4" fmla="*/ 872782 w 872782"/>
                  <a:gd name="connsiteY4" fmla="*/ 824140 h 824140"/>
                  <a:gd name="connsiteX0" fmla="*/ 0 w 872783"/>
                  <a:gd name="connsiteY0" fmla="*/ 0 h 889066"/>
                  <a:gd name="connsiteX1" fmla="*/ 111700 w 872783"/>
                  <a:gd name="connsiteY1" fmla="*/ 64927 h 889066"/>
                  <a:gd name="connsiteX2" fmla="*/ 535847 w 872783"/>
                  <a:gd name="connsiteY2" fmla="*/ 67062 h 889066"/>
                  <a:gd name="connsiteX3" fmla="*/ 872783 w 872783"/>
                  <a:gd name="connsiteY3" fmla="*/ 202523 h 889066"/>
                  <a:gd name="connsiteX4" fmla="*/ 872783 w 872783"/>
                  <a:gd name="connsiteY4" fmla="*/ 889066 h 889066"/>
                  <a:gd name="connsiteX0" fmla="*/ 0 w 814044"/>
                  <a:gd name="connsiteY0" fmla="*/ 0 h 1478937"/>
                  <a:gd name="connsiteX1" fmla="*/ 52961 w 814044"/>
                  <a:gd name="connsiteY1" fmla="*/ 654798 h 1478937"/>
                  <a:gd name="connsiteX2" fmla="*/ 477108 w 814044"/>
                  <a:gd name="connsiteY2" fmla="*/ 656933 h 1478937"/>
                  <a:gd name="connsiteX3" fmla="*/ 814044 w 814044"/>
                  <a:gd name="connsiteY3" fmla="*/ 792394 h 1478937"/>
                  <a:gd name="connsiteX4" fmla="*/ 814044 w 814044"/>
                  <a:gd name="connsiteY4" fmla="*/ 1478937 h 1478937"/>
                  <a:gd name="connsiteX0" fmla="*/ 1 w 814045"/>
                  <a:gd name="connsiteY0" fmla="*/ 0 h 1478937"/>
                  <a:gd name="connsiteX1" fmla="*/ 0 w 814045"/>
                  <a:gd name="connsiteY1" fmla="*/ 589871 h 1478937"/>
                  <a:gd name="connsiteX2" fmla="*/ 52962 w 814045"/>
                  <a:gd name="connsiteY2" fmla="*/ 654798 h 1478937"/>
                  <a:gd name="connsiteX3" fmla="*/ 477109 w 814045"/>
                  <a:gd name="connsiteY3" fmla="*/ 656933 h 1478937"/>
                  <a:gd name="connsiteX4" fmla="*/ 814045 w 814045"/>
                  <a:gd name="connsiteY4" fmla="*/ 792394 h 1478937"/>
                  <a:gd name="connsiteX5" fmla="*/ 814045 w 814045"/>
                  <a:gd name="connsiteY5" fmla="*/ 1478937 h 1478937"/>
                  <a:gd name="connsiteX0" fmla="*/ 1 w 814045"/>
                  <a:gd name="connsiteY0" fmla="*/ 0 h 1478937"/>
                  <a:gd name="connsiteX1" fmla="*/ 0 w 814045"/>
                  <a:gd name="connsiteY1" fmla="*/ 589871 h 1478937"/>
                  <a:gd name="connsiteX2" fmla="*/ 133453 w 814045"/>
                  <a:gd name="connsiteY2" fmla="*/ 649900 h 1478937"/>
                  <a:gd name="connsiteX3" fmla="*/ 477109 w 814045"/>
                  <a:gd name="connsiteY3" fmla="*/ 656933 h 1478937"/>
                  <a:gd name="connsiteX4" fmla="*/ 814045 w 814045"/>
                  <a:gd name="connsiteY4" fmla="*/ 792394 h 1478937"/>
                  <a:gd name="connsiteX5" fmla="*/ 814045 w 814045"/>
                  <a:gd name="connsiteY5" fmla="*/ 1478937 h 1478937"/>
                  <a:gd name="connsiteX0" fmla="*/ 1 w 814045"/>
                  <a:gd name="connsiteY0" fmla="*/ 0 h 1478937"/>
                  <a:gd name="connsiteX1" fmla="*/ 0 w 814045"/>
                  <a:gd name="connsiteY1" fmla="*/ 589871 h 1478937"/>
                  <a:gd name="connsiteX2" fmla="*/ 134276 w 814045"/>
                  <a:gd name="connsiteY2" fmla="*/ 656933 h 1478937"/>
                  <a:gd name="connsiteX3" fmla="*/ 477109 w 814045"/>
                  <a:gd name="connsiteY3" fmla="*/ 656933 h 1478937"/>
                  <a:gd name="connsiteX4" fmla="*/ 814045 w 814045"/>
                  <a:gd name="connsiteY4" fmla="*/ 792394 h 1478937"/>
                  <a:gd name="connsiteX5" fmla="*/ 814045 w 814045"/>
                  <a:gd name="connsiteY5" fmla="*/ 1478937 h 1478937"/>
                  <a:gd name="connsiteX0" fmla="*/ 37234 w 851278"/>
                  <a:gd name="connsiteY0" fmla="*/ 0 h 1478937"/>
                  <a:gd name="connsiteX1" fmla="*/ 0 w 851278"/>
                  <a:gd name="connsiteY1" fmla="*/ 589871 h 1478937"/>
                  <a:gd name="connsiteX2" fmla="*/ 171509 w 851278"/>
                  <a:gd name="connsiteY2" fmla="*/ 656933 h 1478937"/>
                  <a:gd name="connsiteX3" fmla="*/ 514342 w 851278"/>
                  <a:gd name="connsiteY3" fmla="*/ 656933 h 1478937"/>
                  <a:gd name="connsiteX4" fmla="*/ 851278 w 851278"/>
                  <a:gd name="connsiteY4" fmla="*/ 792394 h 1478937"/>
                  <a:gd name="connsiteX5" fmla="*/ 851278 w 851278"/>
                  <a:gd name="connsiteY5" fmla="*/ 1478937 h 1478937"/>
                  <a:gd name="connsiteX0" fmla="*/ 0 w 851278"/>
                  <a:gd name="connsiteY0" fmla="*/ 0 h 1478937"/>
                  <a:gd name="connsiteX1" fmla="*/ 0 w 851278"/>
                  <a:gd name="connsiteY1" fmla="*/ 589871 h 1478937"/>
                  <a:gd name="connsiteX2" fmla="*/ 171509 w 851278"/>
                  <a:gd name="connsiteY2" fmla="*/ 656933 h 1478937"/>
                  <a:gd name="connsiteX3" fmla="*/ 514342 w 851278"/>
                  <a:gd name="connsiteY3" fmla="*/ 656933 h 1478937"/>
                  <a:gd name="connsiteX4" fmla="*/ 851278 w 851278"/>
                  <a:gd name="connsiteY4" fmla="*/ 792394 h 1478937"/>
                  <a:gd name="connsiteX5" fmla="*/ 851278 w 851278"/>
                  <a:gd name="connsiteY5" fmla="*/ 1478937 h 1478937"/>
                  <a:gd name="connsiteX0" fmla="*/ 0 w 1052078"/>
                  <a:gd name="connsiteY0" fmla="*/ 0 h 1818329"/>
                  <a:gd name="connsiteX1" fmla="*/ 0 w 1052078"/>
                  <a:gd name="connsiteY1" fmla="*/ 589871 h 1818329"/>
                  <a:gd name="connsiteX2" fmla="*/ 171509 w 1052078"/>
                  <a:gd name="connsiteY2" fmla="*/ 656933 h 1818329"/>
                  <a:gd name="connsiteX3" fmla="*/ 514342 w 1052078"/>
                  <a:gd name="connsiteY3" fmla="*/ 656933 h 1818329"/>
                  <a:gd name="connsiteX4" fmla="*/ 851278 w 1052078"/>
                  <a:gd name="connsiteY4" fmla="*/ 792394 h 1818329"/>
                  <a:gd name="connsiteX5" fmla="*/ 1052078 w 1052078"/>
                  <a:gd name="connsiteY5" fmla="*/ 1818329 h 1818329"/>
                  <a:gd name="connsiteX0" fmla="*/ 0 w 1052078"/>
                  <a:gd name="connsiteY0" fmla="*/ 0 h 1818329"/>
                  <a:gd name="connsiteX1" fmla="*/ 0 w 1052078"/>
                  <a:gd name="connsiteY1" fmla="*/ 589871 h 1818329"/>
                  <a:gd name="connsiteX2" fmla="*/ 171509 w 1052078"/>
                  <a:gd name="connsiteY2" fmla="*/ 656933 h 1818329"/>
                  <a:gd name="connsiteX3" fmla="*/ 514342 w 1052078"/>
                  <a:gd name="connsiteY3" fmla="*/ 656933 h 1818329"/>
                  <a:gd name="connsiteX4" fmla="*/ 851278 w 1052078"/>
                  <a:gd name="connsiteY4" fmla="*/ 792394 h 1818329"/>
                  <a:gd name="connsiteX5" fmla="*/ 868518 w 1052078"/>
                  <a:gd name="connsiteY5" fmla="*/ 1649875 h 1818329"/>
                  <a:gd name="connsiteX6" fmla="*/ 1052078 w 1052078"/>
                  <a:gd name="connsiteY6" fmla="*/ 1818329 h 1818329"/>
                  <a:gd name="connsiteX0" fmla="*/ 0 w 1052078"/>
                  <a:gd name="connsiteY0" fmla="*/ 0 h 1818329"/>
                  <a:gd name="connsiteX1" fmla="*/ 0 w 1052078"/>
                  <a:gd name="connsiteY1" fmla="*/ 589871 h 1818329"/>
                  <a:gd name="connsiteX2" fmla="*/ 171509 w 1052078"/>
                  <a:gd name="connsiteY2" fmla="*/ 656933 h 1818329"/>
                  <a:gd name="connsiteX3" fmla="*/ 514342 w 1052078"/>
                  <a:gd name="connsiteY3" fmla="*/ 656933 h 1818329"/>
                  <a:gd name="connsiteX4" fmla="*/ 851278 w 1052078"/>
                  <a:gd name="connsiteY4" fmla="*/ 792394 h 1818329"/>
                  <a:gd name="connsiteX5" fmla="*/ 868518 w 1052078"/>
                  <a:gd name="connsiteY5" fmla="*/ 1689935 h 1818329"/>
                  <a:gd name="connsiteX6" fmla="*/ 1052078 w 1052078"/>
                  <a:gd name="connsiteY6" fmla="*/ 1818329 h 1818329"/>
                  <a:gd name="connsiteX0" fmla="*/ 0 w 1052078"/>
                  <a:gd name="connsiteY0" fmla="*/ 0 h 1818329"/>
                  <a:gd name="connsiteX1" fmla="*/ 0 w 1052078"/>
                  <a:gd name="connsiteY1" fmla="*/ 589871 h 1818329"/>
                  <a:gd name="connsiteX2" fmla="*/ 171509 w 1052078"/>
                  <a:gd name="connsiteY2" fmla="*/ 656933 h 1818329"/>
                  <a:gd name="connsiteX3" fmla="*/ 514342 w 1052078"/>
                  <a:gd name="connsiteY3" fmla="*/ 656933 h 1818329"/>
                  <a:gd name="connsiteX4" fmla="*/ 851278 w 1052078"/>
                  <a:gd name="connsiteY4" fmla="*/ 792394 h 1818329"/>
                  <a:gd name="connsiteX5" fmla="*/ 896635 w 1052078"/>
                  <a:gd name="connsiteY5" fmla="*/ 1767127 h 1818329"/>
                  <a:gd name="connsiteX6" fmla="*/ 1052078 w 1052078"/>
                  <a:gd name="connsiteY6" fmla="*/ 1818329 h 1818329"/>
                  <a:gd name="connsiteX0" fmla="*/ 0 w 1052078"/>
                  <a:gd name="connsiteY0" fmla="*/ 0 h 1818329"/>
                  <a:gd name="connsiteX1" fmla="*/ 0 w 1052078"/>
                  <a:gd name="connsiteY1" fmla="*/ 589871 h 1818329"/>
                  <a:gd name="connsiteX2" fmla="*/ 171509 w 1052078"/>
                  <a:gd name="connsiteY2" fmla="*/ 656933 h 1818329"/>
                  <a:gd name="connsiteX3" fmla="*/ 514342 w 1052078"/>
                  <a:gd name="connsiteY3" fmla="*/ 656933 h 1818329"/>
                  <a:gd name="connsiteX4" fmla="*/ 896635 w 1052078"/>
                  <a:gd name="connsiteY4" fmla="*/ 791317 h 1818329"/>
                  <a:gd name="connsiteX5" fmla="*/ 896635 w 1052078"/>
                  <a:gd name="connsiteY5" fmla="*/ 1767127 h 1818329"/>
                  <a:gd name="connsiteX6" fmla="*/ 1052078 w 1052078"/>
                  <a:gd name="connsiteY6" fmla="*/ 1818329 h 1818329"/>
                  <a:gd name="connsiteX0" fmla="*/ 0 w 1052078"/>
                  <a:gd name="connsiteY0" fmla="*/ 0 h 1818329"/>
                  <a:gd name="connsiteX1" fmla="*/ 0 w 1052078"/>
                  <a:gd name="connsiteY1" fmla="*/ 589871 h 1818329"/>
                  <a:gd name="connsiteX2" fmla="*/ 208447 w 1052078"/>
                  <a:gd name="connsiteY2" fmla="*/ 660487 h 1818329"/>
                  <a:gd name="connsiteX3" fmla="*/ 514342 w 1052078"/>
                  <a:gd name="connsiteY3" fmla="*/ 656933 h 1818329"/>
                  <a:gd name="connsiteX4" fmla="*/ 896635 w 1052078"/>
                  <a:gd name="connsiteY4" fmla="*/ 791317 h 1818329"/>
                  <a:gd name="connsiteX5" fmla="*/ 896635 w 1052078"/>
                  <a:gd name="connsiteY5" fmla="*/ 1767127 h 1818329"/>
                  <a:gd name="connsiteX6" fmla="*/ 1052078 w 1052078"/>
                  <a:gd name="connsiteY6" fmla="*/ 1818329 h 1818329"/>
                  <a:gd name="connsiteX0" fmla="*/ 0 w 1052078"/>
                  <a:gd name="connsiteY0" fmla="*/ 0 h 1818329"/>
                  <a:gd name="connsiteX1" fmla="*/ 49475 w 1052078"/>
                  <a:gd name="connsiteY1" fmla="*/ 592438 h 1818329"/>
                  <a:gd name="connsiteX2" fmla="*/ 208447 w 1052078"/>
                  <a:gd name="connsiteY2" fmla="*/ 660487 h 1818329"/>
                  <a:gd name="connsiteX3" fmla="*/ 514342 w 1052078"/>
                  <a:gd name="connsiteY3" fmla="*/ 656933 h 1818329"/>
                  <a:gd name="connsiteX4" fmla="*/ 896635 w 1052078"/>
                  <a:gd name="connsiteY4" fmla="*/ 791317 h 1818329"/>
                  <a:gd name="connsiteX5" fmla="*/ 896635 w 1052078"/>
                  <a:gd name="connsiteY5" fmla="*/ 1767127 h 1818329"/>
                  <a:gd name="connsiteX6" fmla="*/ 1052078 w 1052078"/>
                  <a:gd name="connsiteY6" fmla="*/ 1818329 h 1818329"/>
                  <a:gd name="connsiteX0" fmla="*/ 0 w 1002603"/>
                  <a:gd name="connsiteY0" fmla="*/ 0 h 1818328"/>
                  <a:gd name="connsiteX1" fmla="*/ 0 w 1002603"/>
                  <a:gd name="connsiteY1" fmla="*/ 592437 h 1818328"/>
                  <a:gd name="connsiteX2" fmla="*/ 158972 w 1002603"/>
                  <a:gd name="connsiteY2" fmla="*/ 660486 h 1818328"/>
                  <a:gd name="connsiteX3" fmla="*/ 464867 w 1002603"/>
                  <a:gd name="connsiteY3" fmla="*/ 656932 h 1818328"/>
                  <a:gd name="connsiteX4" fmla="*/ 847160 w 1002603"/>
                  <a:gd name="connsiteY4" fmla="*/ 791316 h 1818328"/>
                  <a:gd name="connsiteX5" fmla="*/ 847160 w 1002603"/>
                  <a:gd name="connsiteY5" fmla="*/ 1767126 h 1818328"/>
                  <a:gd name="connsiteX6" fmla="*/ 1002603 w 1002603"/>
                  <a:gd name="connsiteY6" fmla="*/ 1818328 h 1818328"/>
                  <a:gd name="connsiteX0" fmla="*/ 0 w 847160"/>
                  <a:gd name="connsiteY0" fmla="*/ 0 h 1767126"/>
                  <a:gd name="connsiteX1" fmla="*/ 0 w 847160"/>
                  <a:gd name="connsiteY1" fmla="*/ 592437 h 1767126"/>
                  <a:gd name="connsiteX2" fmla="*/ 158972 w 847160"/>
                  <a:gd name="connsiteY2" fmla="*/ 660486 h 1767126"/>
                  <a:gd name="connsiteX3" fmla="*/ 464867 w 847160"/>
                  <a:gd name="connsiteY3" fmla="*/ 656932 h 1767126"/>
                  <a:gd name="connsiteX4" fmla="*/ 847160 w 847160"/>
                  <a:gd name="connsiteY4" fmla="*/ 791316 h 1767126"/>
                  <a:gd name="connsiteX5" fmla="*/ 847160 w 847160"/>
                  <a:gd name="connsiteY5" fmla="*/ 1767126 h 1767126"/>
                  <a:gd name="connsiteX0" fmla="*/ 0 w 847161"/>
                  <a:gd name="connsiteY0" fmla="*/ 0 h 1818353"/>
                  <a:gd name="connsiteX1" fmla="*/ 0 w 847161"/>
                  <a:gd name="connsiteY1" fmla="*/ 592437 h 1818353"/>
                  <a:gd name="connsiteX2" fmla="*/ 158972 w 847161"/>
                  <a:gd name="connsiteY2" fmla="*/ 660486 h 1818353"/>
                  <a:gd name="connsiteX3" fmla="*/ 464867 w 847161"/>
                  <a:gd name="connsiteY3" fmla="*/ 656932 h 1818353"/>
                  <a:gd name="connsiteX4" fmla="*/ 847160 w 847161"/>
                  <a:gd name="connsiteY4" fmla="*/ 791316 h 1818353"/>
                  <a:gd name="connsiteX5" fmla="*/ 847161 w 847161"/>
                  <a:gd name="connsiteY5" fmla="*/ 1818353 h 1818353"/>
                  <a:gd name="connsiteX0" fmla="*/ 0 w 847162"/>
                  <a:gd name="connsiteY0" fmla="*/ 0 h 1899050"/>
                  <a:gd name="connsiteX1" fmla="*/ 1 w 847162"/>
                  <a:gd name="connsiteY1" fmla="*/ 673134 h 1899050"/>
                  <a:gd name="connsiteX2" fmla="*/ 158973 w 847162"/>
                  <a:gd name="connsiteY2" fmla="*/ 741183 h 1899050"/>
                  <a:gd name="connsiteX3" fmla="*/ 464868 w 847162"/>
                  <a:gd name="connsiteY3" fmla="*/ 737629 h 1899050"/>
                  <a:gd name="connsiteX4" fmla="*/ 847161 w 847162"/>
                  <a:gd name="connsiteY4" fmla="*/ 872013 h 1899050"/>
                  <a:gd name="connsiteX5" fmla="*/ 847162 w 847162"/>
                  <a:gd name="connsiteY5" fmla="*/ 1899050 h 189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47162" h="1899050">
                    <a:moveTo>
                      <a:pt x="0" y="0"/>
                    </a:moveTo>
                    <a:cubicBezTo>
                      <a:pt x="0" y="224378"/>
                      <a:pt x="1" y="448756"/>
                      <a:pt x="1" y="673134"/>
                    </a:cubicBezTo>
                    <a:lnTo>
                      <a:pt x="158973" y="741183"/>
                    </a:lnTo>
                    <a:lnTo>
                      <a:pt x="464868" y="737629"/>
                    </a:lnTo>
                    <a:lnTo>
                      <a:pt x="847161" y="872013"/>
                    </a:lnTo>
                    <a:cubicBezTo>
                      <a:pt x="847161" y="1214359"/>
                      <a:pt x="847162" y="1556704"/>
                      <a:pt x="847162" y="1899050"/>
                    </a:cubicBezTo>
                  </a:path>
                </a:pathLst>
              </a:custGeom>
              <a:ln w="63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1" name="Freeform 200"/>
              <p:cNvSpPr/>
              <p:nvPr/>
            </p:nvSpPr>
            <p:spPr bwMode="invGray">
              <a:xfrm rot="16200000" flipV="1">
                <a:off x="572115" y="3719172"/>
                <a:ext cx="246250" cy="1397036"/>
              </a:xfrm>
              <a:custGeom>
                <a:avLst/>
                <a:gdLst>
                  <a:gd name="connsiteX0" fmla="*/ 17929 w 2848535"/>
                  <a:gd name="connsiteY0" fmla="*/ 181536 h 199465"/>
                  <a:gd name="connsiteX1" fmla="*/ 320488 w 2848535"/>
                  <a:gd name="connsiteY1" fmla="*/ 181536 h 199465"/>
                  <a:gd name="connsiteX2" fmla="*/ 421341 w 2848535"/>
                  <a:gd name="connsiteY2" fmla="*/ 73959 h 199465"/>
                  <a:gd name="connsiteX3" fmla="*/ 2848535 w 2848535"/>
                  <a:gd name="connsiteY3" fmla="*/ 0 h 199465"/>
                  <a:gd name="connsiteX4" fmla="*/ 2848535 w 2848535"/>
                  <a:gd name="connsiteY4" fmla="*/ 0 h 199465"/>
                  <a:gd name="connsiteX0" fmla="*/ 0 w 2830606"/>
                  <a:gd name="connsiteY0" fmla="*/ 181536 h 199465"/>
                  <a:gd name="connsiteX1" fmla="*/ 302559 w 2830606"/>
                  <a:gd name="connsiteY1" fmla="*/ 181536 h 199465"/>
                  <a:gd name="connsiteX2" fmla="*/ 403412 w 2830606"/>
                  <a:gd name="connsiteY2" fmla="*/ 73959 h 199465"/>
                  <a:gd name="connsiteX3" fmla="*/ 2830606 w 2830606"/>
                  <a:gd name="connsiteY3" fmla="*/ 0 h 199465"/>
                  <a:gd name="connsiteX4" fmla="*/ 2830606 w 2830606"/>
                  <a:gd name="connsiteY4" fmla="*/ 0 h 199465"/>
                  <a:gd name="connsiteX0" fmla="*/ 0 w 2830606"/>
                  <a:gd name="connsiteY0" fmla="*/ 181536 h 181536"/>
                  <a:gd name="connsiteX1" fmla="*/ 302559 w 2830606"/>
                  <a:gd name="connsiteY1" fmla="*/ 181536 h 181536"/>
                  <a:gd name="connsiteX2" fmla="*/ 403412 w 2830606"/>
                  <a:gd name="connsiteY2" fmla="*/ 73959 h 181536"/>
                  <a:gd name="connsiteX3" fmla="*/ 2830606 w 2830606"/>
                  <a:gd name="connsiteY3" fmla="*/ 0 h 181536"/>
                  <a:gd name="connsiteX4" fmla="*/ 2830606 w 2830606"/>
                  <a:gd name="connsiteY4" fmla="*/ 0 h 181536"/>
                  <a:gd name="connsiteX0" fmla="*/ 0 w 2830606"/>
                  <a:gd name="connsiteY0" fmla="*/ 181536 h 181536"/>
                  <a:gd name="connsiteX1" fmla="*/ 302559 w 2830606"/>
                  <a:gd name="connsiteY1" fmla="*/ 181536 h 181536"/>
                  <a:gd name="connsiteX2" fmla="*/ 403412 w 2830606"/>
                  <a:gd name="connsiteY2" fmla="*/ 73959 h 181536"/>
                  <a:gd name="connsiteX3" fmla="*/ 2830606 w 2830606"/>
                  <a:gd name="connsiteY3" fmla="*/ 0 h 181536"/>
                  <a:gd name="connsiteX4" fmla="*/ 2830606 w 2830606"/>
                  <a:gd name="connsiteY4" fmla="*/ 0 h 181536"/>
                  <a:gd name="connsiteX0" fmla="*/ 0 w 2830606"/>
                  <a:gd name="connsiteY0" fmla="*/ 181536 h 181536"/>
                  <a:gd name="connsiteX1" fmla="*/ 302559 w 2830606"/>
                  <a:gd name="connsiteY1" fmla="*/ 181536 h 181536"/>
                  <a:gd name="connsiteX2" fmla="*/ 477371 w 2830606"/>
                  <a:gd name="connsiteY2" fmla="*/ 15688 h 181536"/>
                  <a:gd name="connsiteX3" fmla="*/ 2830606 w 2830606"/>
                  <a:gd name="connsiteY3" fmla="*/ 0 h 181536"/>
                  <a:gd name="connsiteX4" fmla="*/ 2830606 w 2830606"/>
                  <a:gd name="connsiteY4" fmla="*/ 0 h 181536"/>
                  <a:gd name="connsiteX0" fmla="*/ 0 w 2830606"/>
                  <a:gd name="connsiteY0" fmla="*/ 181536 h 181536"/>
                  <a:gd name="connsiteX1" fmla="*/ 302559 w 2830606"/>
                  <a:gd name="connsiteY1" fmla="*/ 181536 h 181536"/>
                  <a:gd name="connsiteX2" fmla="*/ 477371 w 2830606"/>
                  <a:gd name="connsiteY2" fmla="*/ 15688 h 181536"/>
                  <a:gd name="connsiteX3" fmla="*/ 2830606 w 2830606"/>
                  <a:gd name="connsiteY3" fmla="*/ 0 h 181536"/>
                  <a:gd name="connsiteX4" fmla="*/ 2810436 w 2830606"/>
                  <a:gd name="connsiteY4" fmla="*/ 13447 h 181536"/>
                  <a:gd name="connsiteX0" fmla="*/ 0 w 2830606"/>
                  <a:gd name="connsiteY0" fmla="*/ 186018 h 186018"/>
                  <a:gd name="connsiteX1" fmla="*/ 302559 w 2830606"/>
                  <a:gd name="connsiteY1" fmla="*/ 186018 h 186018"/>
                  <a:gd name="connsiteX2" fmla="*/ 477371 w 2830606"/>
                  <a:gd name="connsiteY2" fmla="*/ 0 h 186018"/>
                  <a:gd name="connsiteX3" fmla="*/ 2830606 w 2830606"/>
                  <a:gd name="connsiteY3" fmla="*/ 4482 h 186018"/>
                  <a:gd name="connsiteX4" fmla="*/ 2810436 w 2830606"/>
                  <a:gd name="connsiteY4" fmla="*/ 17929 h 186018"/>
                  <a:gd name="connsiteX0" fmla="*/ 0 w 2830606"/>
                  <a:gd name="connsiteY0" fmla="*/ 186018 h 186018"/>
                  <a:gd name="connsiteX1" fmla="*/ 302559 w 2830606"/>
                  <a:gd name="connsiteY1" fmla="*/ 186018 h 186018"/>
                  <a:gd name="connsiteX2" fmla="*/ 477371 w 2830606"/>
                  <a:gd name="connsiteY2" fmla="*/ 0 h 186018"/>
                  <a:gd name="connsiteX3" fmla="*/ 2830606 w 2830606"/>
                  <a:gd name="connsiteY3" fmla="*/ 4482 h 186018"/>
                  <a:gd name="connsiteX0" fmla="*/ 0 w 3211606"/>
                  <a:gd name="connsiteY0" fmla="*/ 0 h 567018"/>
                  <a:gd name="connsiteX1" fmla="*/ 683559 w 3211606"/>
                  <a:gd name="connsiteY1" fmla="*/ 567018 h 567018"/>
                  <a:gd name="connsiteX2" fmla="*/ 858371 w 3211606"/>
                  <a:gd name="connsiteY2" fmla="*/ 381000 h 567018"/>
                  <a:gd name="connsiteX3" fmla="*/ 3211606 w 3211606"/>
                  <a:gd name="connsiteY3" fmla="*/ 385482 h 567018"/>
                  <a:gd name="connsiteX0" fmla="*/ 0 w 3211606"/>
                  <a:gd name="connsiteY0" fmla="*/ 0 h 385482"/>
                  <a:gd name="connsiteX1" fmla="*/ 0 w 3211606"/>
                  <a:gd name="connsiteY1" fmla="*/ 228600 h 385482"/>
                  <a:gd name="connsiteX2" fmla="*/ 858371 w 3211606"/>
                  <a:gd name="connsiteY2" fmla="*/ 381000 h 385482"/>
                  <a:gd name="connsiteX3" fmla="*/ 3211606 w 3211606"/>
                  <a:gd name="connsiteY3" fmla="*/ 385482 h 385482"/>
                  <a:gd name="connsiteX0" fmla="*/ 0 w 3211606"/>
                  <a:gd name="connsiteY0" fmla="*/ 0 h 385482"/>
                  <a:gd name="connsiteX1" fmla="*/ 0 w 3211606"/>
                  <a:gd name="connsiteY1" fmla="*/ 228600 h 385482"/>
                  <a:gd name="connsiteX2" fmla="*/ 914400 w 3211606"/>
                  <a:gd name="connsiteY2" fmla="*/ 228600 h 385482"/>
                  <a:gd name="connsiteX3" fmla="*/ 3211606 w 3211606"/>
                  <a:gd name="connsiteY3" fmla="*/ 385482 h 385482"/>
                  <a:gd name="connsiteX0" fmla="*/ 0 w 914400"/>
                  <a:gd name="connsiteY0" fmla="*/ 0 h 381000"/>
                  <a:gd name="connsiteX1" fmla="*/ 0 w 914400"/>
                  <a:gd name="connsiteY1" fmla="*/ 228600 h 381000"/>
                  <a:gd name="connsiteX2" fmla="*/ 914400 w 914400"/>
                  <a:gd name="connsiteY2" fmla="*/ 228600 h 381000"/>
                  <a:gd name="connsiteX3" fmla="*/ 914400 w 914400"/>
                  <a:gd name="connsiteY3" fmla="*/ 381000 h 381000"/>
                  <a:gd name="connsiteX0" fmla="*/ 0 w 914400"/>
                  <a:gd name="connsiteY0" fmla="*/ 0 h 471678"/>
                  <a:gd name="connsiteX1" fmla="*/ 0 w 914400"/>
                  <a:gd name="connsiteY1" fmla="*/ 228600 h 471678"/>
                  <a:gd name="connsiteX2" fmla="*/ 914400 w 914400"/>
                  <a:gd name="connsiteY2" fmla="*/ 228600 h 471678"/>
                  <a:gd name="connsiteX3" fmla="*/ 891540 w 914400"/>
                  <a:gd name="connsiteY3" fmla="*/ 471678 h 471678"/>
                  <a:gd name="connsiteX0" fmla="*/ 0 w 891540"/>
                  <a:gd name="connsiteY0" fmla="*/ 0 h 471678"/>
                  <a:gd name="connsiteX1" fmla="*/ 0 w 891540"/>
                  <a:gd name="connsiteY1" fmla="*/ 228600 h 471678"/>
                  <a:gd name="connsiteX2" fmla="*/ 643890 w 891540"/>
                  <a:gd name="connsiteY2" fmla="*/ 267462 h 471678"/>
                  <a:gd name="connsiteX3" fmla="*/ 891540 w 891540"/>
                  <a:gd name="connsiteY3" fmla="*/ 471678 h 471678"/>
                  <a:gd name="connsiteX0" fmla="*/ 0 w 891540"/>
                  <a:gd name="connsiteY0" fmla="*/ 0 h 471678"/>
                  <a:gd name="connsiteX1" fmla="*/ 26670 w 891540"/>
                  <a:gd name="connsiteY1" fmla="*/ 257746 h 471678"/>
                  <a:gd name="connsiteX2" fmla="*/ 643890 w 891540"/>
                  <a:gd name="connsiteY2" fmla="*/ 267462 h 471678"/>
                  <a:gd name="connsiteX3" fmla="*/ 891540 w 891540"/>
                  <a:gd name="connsiteY3" fmla="*/ 471678 h 471678"/>
                  <a:gd name="connsiteX0" fmla="*/ 0 w 891540"/>
                  <a:gd name="connsiteY0" fmla="*/ 0 h 471678"/>
                  <a:gd name="connsiteX1" fmla="*/ 7620 w 891540"/>
                  <a:gd name="connsiteY1" fmla="*/ 267461 h 471678"/>
                  <a:gd name="connsiteX2" fmla="*/ 643890 w 891540"/>
                  <a:gd name="connsiteY2" fmla="*/ 267462 h 471678"/>
                  <a:gd name="connsiteX3" fmla="*/ 891540 w 891540"/>
                  <a:gd name="connsiteY3" fmla="*/ 471678 h 471678"/>
                  <a:gd name="connsiteX0" fmla="*/ 0 w 883920"/>
                  <a:gd name="connsiteY0" fmla="*/ 0 h 204217"/>
                  <a:gd name="connsiteX1" fmla="*/ 636270 w 883920"/>
                  <a:gd name="connsiteY1" fmla="*/ 1 h 204217"/>
                  <a:gd name="connsiteX2" fmla="*/ 883920 w 883920"/>
                  <a:gd name="connsiteY2" fmla="*/ 204217 h 204217"/>
                  <a:gd name="connsiteX0" fmla="*/ 0 w 883920"/>
                  <a:gd name="connsiteY0" fmla="*/ 0 h 204217"/>
                  <a:gd name="connsiteX1" fmla="*/ 557948 w 883920"/>
                  <a:gd name="connsiteY1" fmla="*/ 1 h 204217"/>
                  <a:gd name="connsiteX2" fmla="*/ 883920 w 883920"/>
                  <a:gd name="connsiteY2" fmla="*/ 204217 h 204217"/>
                  <a:gd name="connsiteX0" fmla="*/ 0 w 788308"/>
                  <a:gd name="connsiteY0" fmla="*/ 0 h 309556"/>
                  <a:gd name="connsiteX1" fmla="*/ 557948 w 788308"/>
                  <a:gd name="connsiteY1" fmla="*/ 1 h 309556"/>
                  <a:gd name="connsiteX2" fmla="*/ 788308 w 788308"/>
                  <a:gd name="connsiteY2" fmla="*/ 309556 h 309556"/>
                  <a:gd name="connsiteX0" fmla="*/ 0 w 788308"/>
                  <a:gd name="connsiteY0" fmla="*/ 0 h 309556"/>
                  <a:gd name="connsiteX1" fmla="*/ 451372 w 788308"/>
                  <a:gd name="connsiteY1" fmla="*/ 0 h 309556"/>
                  <a:gd name="connsiteX2" fmla="*/ 788308 w 788308"/>
                  <a:gd name="connsiteY2" fmla="*/ 309556 h 309556"/>
                  <a:gd name="connsiteX0" fmla="*/ 0 w 788308"/>
                  <a:gd name="connsiteY0" fmla="*/ 0 h 309556"/>
                  <a:gd name="connsiteX1" fmla="*/ 451372 w 788308"/>
                  <a:gd name="connsiteY1" fmla="*/ 0 h 309556"/>
                  <a:gd name="connsiteX2" fmla="*/ 788308 w 788308"/>
                  <a:gd name="connsiteY2" fmla="*/ 135461 h 309556"/>
                  <a:gd name="connsiteX3" fmla="*/ 788308 w 788308"/>
                  <a:gd name="connsiteY3" fmla="*/ 309556 h 309556"/>
                  <a:gd name="connsiteX0" fmla="*/ 0 w 788308"/>
                  <a:gd name="connsiteY0" fmla="*/ 0 h 822004"/>
                  <a:gd name="connsiteX1" fmla="*/ 451372 w 788308"/>
                  <a:gd name="connsiteY1" fmla="*/ 0 h 822004"/>
                  <a:gd name="connsiteX2" fmla="*/ 788308 w 788308"/>
                  <a:gd name="connsiteY2" fmla="*/ 135461 h 822004"/>
                  <a:gd name="connsiteX3" fmla="*/ 788308 w 788308"/>
                  <a:gd name="connsiteY3" fmla="*/ 822004 h 822004"/>
                  <a:gd name="connsiteX0" fmla="*/ 0 w 788308"/>
                  <a:gd name="connsiteY0" fmla="*/ 0 h 822004"/>
                  <a:gd name="connsiteX1" fmla="*/ 451372 w 788308"/>
                  <a:gd name="connsiteY1" fmla="*/ 0 h 822004"/>
                  <a:gd name="connsiteX2" fmla="*/ 788308 w 788308"/>
                  <a:gd name="connsiteY2" fmla="*/ 82669 h 822004"/>
                  <a:gd name="connsiteX3" fmla="*/ 788308 w 788308"/>
                  <a:gd name="connsiteY3" fmla="*/ 822004 h 822004"/>
                  <a:gd name="connsiteX0" fmla="*/ 0 w 788308"/>
                  <a:gd name="connsiteY0" fmla="*/ 0 h 822004"/>
                  <a:gd name="connsiteX1" fmla="*/ 555765 w 788308"/>
                  <a:gd name="connsiteY1" fmla="*/ 0 h 822004"/>
                  <a:gd name="connsiteX2" fmla="*/ 788308 w 788308"/>
                  <a:gd name="connsiteY2" fmla="*/ 82669 h 822004"/>
                  <a:gd name="connsiteX3" fmla="*/ 788308 w 788308"/>
                  <a:gd name="connsiteY3" fmla="*/ 822004 h 822004"/>
                  <a:gd name="connsiteX0" fmla="*/ 0 w 788308"/>
                  <a:gd name="connsiteY0" fmla="*/ 0 h 822004"/>
                  <a:gd name="connsiteX1" fmla="*/ 555765 w 788308"/>
                  <a:gd name="connsiteY1" fmla="*/ 0 h 822004"/>
                  <a:gd name="connsiteX2" fmla="*/ 788308 w 788308"/>
                  <a:gd name="connsiteY2" fmla="*/ 49205 h 822004"/>
                  <a:gd name="connsiteX3" fmla="*/ 788308 w 788308"/>
                  <a:gd name="connsiteY3" fmla="*/ 822004 h 822004"/>
                  <a:gd name="connsiteX0" fmla="*/ 0 w 788308"/>
                  <a:gd name="connsiteY0" fmla="*/ 0 h 911819"/>
                  <a:gd name="connsiteX1" fmla="*/ 555765 w 788308"/>
                  <a:gd name="connsiteY1" fmla="*/ 0 h 911819"/>
                  <a:gd name="connsiteX2" fmla="*/ 788308 w 788308"/>
                  <a:gd name="connsiteY2" fmla="*/ 49205 h 911819"/>
                  <a:gd name="connsiteX3" fmla="*/ 788308 w 788308"/>
                  <a:gd name="connsiteY3" fmla="*/ 911819 h 9118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8308" h="911819">
                    <a:moveTo>
                      <a:pt x="0" y="0"/>
                    </a:moveTo>
                    <a:lnTo>
                      <a:pt x="555765" y="0"/>
                    </a:lnTo>
                    <a:lnTo>
                      <a:pt x="788308" y="49205"/>
                    </a:lnTo>
                    <a:lnTo>
                      <a:pt x="788308" y="911819"/>
                    </a:lnTo>
                  </a:path>
                </a:pathLst>
              </a:custGeom>
              <a:ln w="63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2" name="Freeform 201"/>
              <p:cNvSpPr/>
              <p:nvPr/>
            </p:nvSpPr>
            <p:spPr bwMode="invGray">
              <a:xfrm rot="16200000" flipV="1">
                <a:off x="2417679" y="3234328"/>
                <a:ext cx="275638" cy="1102889"/>
              </a:xfrm>
              <a:custGeom>
                <a:avLst/>
                <a:gdLst>
                  <a:gd name="connsiteX0" fmla="*/ 17929 w 2848535"/>
                  <a:gd name="connsiteY0" fmla="*/ 181536 h 199465"/>
                  <a:gd name="connsiteX1" fmla="*/ 320488 w 2848535"/>
                  <a:gd name="connsiteY1" fmla="*/ 181536 h 199465"/>
                  <a:gd name="connsiteX2" fmla="*/ 421341 w 2848535"/>
                  <a:gd name="connsiteY2" fmla="*/ 73959 h 199465"/>
                  <a:gd name="connsiteX3" fmla="*/ 2848535 w 2848535"/>
                  <a:gd name="connsiteY3" fmla="*/ 0 h 199465"/>
                  <a:gd name="connsiteX4" fmla="*/ 2848535 w 2848535"/>
                  <a:gd name="connsiteY4" fmla="*/ 0 h 199465"/>
                  <a:gd name="connsiteX0" fmla="*/ 0 w 2830606"/>
                  <a:gd name="connsiteY0" fmla="*/ 181536 h 199465"/>
                  <a:gd name="connsiteX1" fmla="*/ 302559 w 2830606"/>
                  <a:gd name="connsiteY1" fmla="*/ 181536 h 199465"/>
                  <a:gd name="connsiteX2" fmla="*/ 403412 w 2830606"/>
                  <a:gd name="connsiteY2" fmla="*/ 73959 h 199465"/>
                  <a:gd name="connsiteX3" fmla="*/ 2830606 w 2830606"/>
                  <a:gd name="connsiteY3" fmla="*/ 0 h 199465"/>
                  <a:gd name="connsiteX4" fmla="*/ 2830606 w 2830606"/>
                  <a:gd name="connsiteY4" fmla="*/ 0 h 199465"/>
                  <a:gd name="connsiteX0" fmla="*/ 0 w 2830606"/>
                  <a:gd name="connsiteY0" fmla="*/ 181536 h 181536"/>
                  <a:gd name="connsiteX1" fmla="*/ 302559 w 2830606"/>
                  <a:gd name="connsiteY1" fmla="*/ 181536 h 181536"/>
                  <a:gd name="connsiteX2" fmla="*/ 403412 w 2830606"/>
                  <a:gd name="connsiteY2" fmla="*/ 73959 h 181536"/>
                  <a:gd name="connsiteX3" fmla="*/ 2830606 w 2830606"/>
                  <a:gd name="connsiteY3" fmla="*/ 0 h 181536"/>
                  <a:gd name="connsiteX4" fmla="*/ 2830606 w 2830606"/>
                  <a:gd name="connsiteY4" fmla="*/ 0 h 181536"/>
                  <a:gd name="connsiteX0" fmla="*/ 0 w 2830606"/>
                  <a:gd name="connsiteY0" fmla="*/ 181536 h 181536"/>
                  <a:gd name="connsiteX1" fmla="*/ 302559 w 2830606"/>
                  <a:gd name="connsiteY1" fmla="*/ 181536 h 181536"/>
                  <a:gd name="connsiteX2" fmla="*/ 403412 w 2830606"/>
                  <a:gd name="connsiteY2" fmla="*/ 73959 h 181536"/>
                  <a:gd name="connsiteX3" fmla="*/ 2830606 w 2830606"/>
                  <a:gd name="connsiteY3" fmla="*/ 0 h 181536"/>
                  <a:gd name="connsiteX4" fmla="*/ 2830606 w 2830606"/>
                  <a:gd name="connsiteY4" fmla="*/ 0 h 181536"/>
                  <a:gd name="connsiteX0" fmla="*/ 0 w 2830606"/>
                  <a:gd name="connsiteY0" fmla="*/ 181536 h 181536"/>
                  <a:gd name="connsiteX1" fmla="*/ 302559 w 2830606"/>
                  <a:gd name="connsiteY1" fmla="*/ 181536 h 181536"/>
                  <a:gd name="connsiteX2" fmla="*/ 477371 w 2830606"/>
                  <a:gd name="connsiteY2" fmla="*/ 15688 h 181536"/>
                  <a:gd name="connsiteX3" fmla="*/ 2830606 w 2830606"/>
                  <a:gd name="connsiteY3" fmla="*/ 0 h 181536"/>
                  <a:gd name="connsiteX4" fmla="*/ 2830606 w 2830606"/>
                  <a:gd name="connsiteY4" fmla="*/ 0 h 181536"/>
                  <a:gd name="connsiteX0" fmla="*/ 0 w 2830606"/>
                  <a:gd name="connsiteY0" fmla="*/ 181536 h 181536"/>
                  <a:gd name="connsiteX1" fmla="*/ 302559 w 2830606"/>
                  <a:gd name="connsiteY1" fmla="*/ 181536 h 181536"/>
                  <a:gd name="connsiteX2" fmla="*/ 477371 w 2830606"/>
                  <a:gd name="connsiteY2" fmla="*/ 15688 h 181536"/>
                  <a:gd name="connsiteX3" fmla="*/ 2830606 w 2830606"/>
                  <a:gd name="connsiteY3" fmla="*/ 0 h 181536"/>
                  <a:gd name="connsiteX4" fmla="*/ 2810436 w 2830606"/>
                  <a:gd name="connsiteY4" fmla="*/ 13447 h 181536"/>
                  <a:gd name="connsiteX0" fmla="*/ 0 w 2830606"/>
                  <a:gd name="connsiteY0" fmla="*/ 186018 h 186018"/>
                  <a:gd name="connsiteX1" fmla="*/ 302559 w 2830606"/>
                  <a:gd name="connsiteY1" fmla="*/ 186018 h 186018"/>
                  <a:gd name="connsiteX2" fmla="*/ 477371 w 2830606"/>
                  <a:gd name="connsiteY2" fmla="*/ 0 h 186018"/>
                  <a:gd name="connsiteX3" fmla="*/ 2830606 w 2830606"/>
                  <a:gd name="connsiteY3" fmla="*/ 4482 h 186018"/>
                  <a:gd name="connsiteX4" fmla="*/ 2810436 w 2830606"/>
                  <a:gd name="connsiteY4" fmla="*/ 17929 h 186018"/>
                  <a:gd name="connsiteX0" fmla="*/ 0 w 2830606"/>
                  <a:gd name="connsiteY0" fmla="*/ 186018 h 186018"/>
                  <a:gd name="connsiteX1" fmla="*/ 302559 w 2830606"/>
                  <a:gd name="connsiteY1" fmla="*/ 186018 h 186018"/>
                  <a:gd name="connsiteX2" fmla="*/ 477371 w 2830606"/>
                  <a:gd name="connsiteY2" fmla="*/ 0 h 186018"/>
                  <a:gd name="connsiteX3" fmla="*/ 2830606 w 2830606"/>
                  <a:gd name="connsiteY3" fmla="*/ 4482 h 186018"/>
                  <a:gd name="connsiteX0" fmla="*/ 0 w 3211606"/>
                  <a:gd name="connsiteY0" fmla="*/ 0 h 567018"/>
                  <a:gd name="connsiteX1" fmla="*/ 683559 w 3211606"/>
                  <a:gd name="connsiteY1" fmla="*/ 567018 h 567018"/>
                  <a:gd name="connsiteX2" fmla="*/ 858371 w 3211606"/>
                  <a:gd name="connsiteY2" fmla="*/ 381000 h 567018"/>
                  <a:gd name="connsiteX3" fmla="*/ 3211606 w 3211606"/>
                  <a:gd name="connsiteY3" fmla="*/ 385482 h 567018"/>
                  <a:gd name="connsiteX0" fmla="*/ 0 w 3211606"/>
                  <a:gd name="connsiteY0" fmla="*/ 0 h 385482"/>
                  <a:gd name="connsiteX1" fmla="*/ 0 w 3211606"/>
                  <a:gd name="connsiteY1" fmla="*/ 228600 h 385482"/>
                  <a:gd name="connsiteX2" fmla="*/ 858371 w 3211606"/>
                  <a:gd name="connsiteY2" fmla="*/ 381000 h 385482"/>
                  <a:gd name="connsiteX3" fmla="*/ 3211606 w 3211606"/>
                  <a:gd name="connsiteY3" fmla="*/ 385482 h 385482"/>
                  <a:gd name="connsiteX0" fmla="*/ 0 w 3211606"/>
                  <a:gd name="connsiteY0" fmla="*/ 0 h 385482"/>
                  <a:gd name="connsiteX1" fmla="*/ 0 w 3211606"/>
                  <a:gd name="connsiteY1" fmla="*/ 228600 h 385482"/>
                  <a:gd name="connsiteX2" fmla="*/ 914400 w 3211606"/>
                  <a:gd name="connsiteY2" fmla="*/ 228600 h 385482"/>
                  <a:gd name="connsiteX3" fmla="*/ 3211606 w 3211606"/>
                  <a:gd name="connsiteY3" fmla="*/ 385482 h 385482"/>
                  <a:gd name="connsiteX0" fmla="*/ 0 w 914400"/>
                  <a:gd name="connsiteY0" fmla="*/ 0 h 381000"/>
                  <a:gd name="connsiteX1" fmla="*/ 0 w 914400"/>
                  <a:gd name="connsiteY1" fmla="*/ 228600 h 381000"/>
                  <a:gd name="connsiteX2" fmla="*/ 914400 w 914400"/>
                  <a:gd name="connsiteY2" fmla="*/ 228600 h 381000"/>
                  <a:gd name="connsiteX3" fmla="*/ 914400 w 914400"/>
                  <a:gd name="connsiteY3" fmla="*/ 381000 h 381000"/>
                  <a:gd name="connsiteX0" fmla="*/ 0 w 914400"/>
                  <a:gd name="connsiteY0" fmla="*/ 0 h 471678"/>
                  <a:gd name="connsiteX1" fmla="*/ 0 w 914400"/>
                  <a:gd name="connsiteY1" fmla="*/ 228600 h 471678"/>
                  <a:gd name="connsiteX2" fmla="*/ 914400 w 914400"/>
                  <a:gd name="connsiteY2" fmla="*/ 228600 h 471678"/>
                  <a:gd name="connsiteX3" fmla="*/ 891540 w 914400"/>
                  <a:gd name="connsiteY3" fmla="*/ 471678 h 471678"/>
                  <a:gd name="connsiteX0" fmla="*/ 0 w 891540"/>
                  <a:gd name="connsiteY0" fmla="*/ 0 h 471678"/>
                  <a:gd name="connsiteX1" fmla="*/ 0 w 891540"/>
                  <a:gd name="connsiteY1" fmla="*/ 228600 h 471678"/>
                  <a:gd name="connsiteX2" fmla="*/ 643890 w 891540"/>
                  <a:gd name="connsiteY2" fmla="*/ 267462 h 471678"/>
                  <a:gd name="connsiteX3" fmla="*/ 891540 w 891540"/>
                  <a:gd name="connsiteY3" fmla="*/ 471678 h 471678"/>
                  <a:gd name="connsiteX0" fmla="*/ 0 w 891540"/>
                  <a:gd name="connsiteY0" fmla="*/ 0 h 471678"/>
                  <a:gd name="connsiteX1" fmla="*/ 26670 w 891540"/>
                  <a:gd name="connsiteY1" fmla="*/ 257746 h 471678"/>
                  <a:gd name="connsiteX2" fmla="*/ 643890 w 891540"/>
                  <a:gd name="connsiteY2" fmla="*/ 267462 h 471678"/>
                  <a:gd name="connsiteX3" fmla="*/ 891540 w 891540"/>
                  <a:gd name="connsiteY3" fmla="*/ 471678 h 471678"/>
                  <a:gd name="connsiteX0" fmla="*/ 0 w 891540"/>
                  <a:gd name="connsiteY0" fmla="*/ 0 h 471678"/>
                  <a:gd name="connsiteX1" fmla="*/ 7620 w 891540"/>
                  <a:gd name="connsiteY1" fmla="*/ 267461 h 471678"/>
                  <a:gd name="connsiteX2" fmla="*/ 643890 w 891540"/>
                  <a:gd name="connsiteY2" fmla="*/ 267462 h 471678"/>
                  <a:gd name="connsiteX3" fmla="*/ 891540 w 891540"/>
                  <a:gd name="connsiteY3" fmla="*/ 471678 h 471678"/>
                  <a:gd name="connsiteX0" fmla="*/ 0 w 883920"/>
                  <a:gd name="connsiteY0" fmla="*/ 0 h 204217"/>
                  <a:gd name="connsiteX1" fmla="*/ 636270 w 883920"/>
                  <a:gd name="connsiteY1" fmla="*/ 1 h 204217"/>
                  <a:gd name="connsiteX2" fmla="*/ 883920 w 883920"/>
                  <a:gd name="connsiteY2" fmla="*/ 204217 h 204217"/>
                  <a:gd name="connsiteX0" fmla="*/ 0 w 883920"/>
                  <a:gd name="connsiteY0" fmla="*/ 0 h 204217"/>
                  <a:gd name="connsiteX1" fmla="*/ 557948 w 883920"/>
                  <a:gd name="connsiteY1" fmla="*/ 1 h 204217"/>
                  <a:gd name="connsiteX2" fmla="*/ 883920 w 883920"/>
                  <a:gd name="connsiteY2" fmla="*/ 204217 h 204217"/>
                  <a:gd name="connsiteX0" fmla="*/ 0 w 788308"/>
                  <a:gd name="connsiteY0" fmla="*/ 0 h 309556"/>
                  <a:gd name="connsiteX1" fmla="*/ 557948 w 788308"/>
                  <a:gd name="connsiteY1" fmla="*/ 1 h 309556"/>
                  <a:gd name="connsiteX2" fmla="*/ 788308 w 788308"/>
                  <a:gd name="connsiteY2" fmla="*/ 309556 h 309556"/>
                  <a:gd name="connsiteX0" fmla="*/ 0 w 788308"/>
                  <a:gd name="connsiteY0" fmla="*/ 0 h 309556"/>
                  <a:gd name="connsiteX1" fmla="*/ 451372 w 788308"/>
                  <a:gd name="connsiteY1" fmla="*/ 0 h 309556"/>
                  <a:gd name="connsiteX2" fmla="*/ 788308 w 788308"/>
                  <a:gd name="connsiteY2" fmla="*/ 309556 h 309556"/>
                  <a:gd name="connsiteX0" fmla="*/ 0 w 788308"/>
                  <a:gd name="connsiteY0" fmla="*/ 0 h 309556"/>
                  <a:gd name="connsiteX1" fmla="*/ 451372 w 788308"/>
                  <a:gd name="connsiteY1" fmla="*/ 0 h 309556"/>
                  <a:gd name="connsiteX2" fmla="*/ 788308 w 788308"/>
                  <a:gd name="connsiteY2" fmla="*/ 135461 h 309556"/>
                  <a:gd name="connsiteX3" fmla="*/ 788308 w 788308"/>
                  <a:gd name="connsiteY3" fmla="*/ 309556 h 309556"/>
                  <a:gd name="connsiteX0" fmla="*/ 0 w 788308"/>
                  <a:gd name="connsiteY0" fmla="*/ 0 h 822004"/>
                  <a:gd name="connsiteX1" fmla="*/ 451372 w 788308"/>
                  <a:gd name="connsiteY1" fmla="*/ 0 h 822004"/>
                  <a:gd name="connsiteX2" fmla="*/ 788308 w 788308"/>
                  <a:gd name="connsiteY2" fmla="*/ 135461 h 822004"/>
                  <a:gd name="connsiteX3" fmla="*/ 788308 w 788308"/>
                  <a:gd name="connsiteY3" fmla="*/ 822004 h 822004"/>
                  <a:gd name="connsiteX0" fmla="*/ 0 w 788308"/>
                  <a:gd name="connsiteY0" fmla="*/ 2 h 822006"/>
                  <a:gd name="connsiteX1" fmla="*/ 230883 w 788308"/>
                  <a:gd name="connsiteY1" fmla="*/ 0 h 822006"/>
                  <a:gd name="connsiteX2" fmla="*/ 451372 w 788308"/>
                  <a:gd name="connsiteY2" fmla="*/ 2 h 822006"/>
                  <a:gd name="connsiteX3" fmla="*/ 788308 w 788308"/>
                  <a:gd name="connsiteY3" fmla="*/ 135463 h 822006"/>
                  <a:gd name="connsiteX4" fmla="*/ 788308 w 788308"/>
                  <a:gd name="connsiteY4" fmla="*/ 822006 h 822006"/>
                  <a:gd name="connsiteX0" fmla="*/ 1 w 557426"/>
                  <a:gd name="connsiteY0" fmla="*/ 0 h 822006"/>
                  <a:gd name="connsiteX1" fmla="*/ 220490 w 557426"/>
                  <a:gd name="connsiteY1" fmla="*/ 2 h 822006"/>
                  <a:gd name="connsiteX2" fmla="*/ 557426 w 557426"/>
                  <a:gd name="connsiteY2" fmla="*/ 135463 h 822006"/>
                  <a:gd name="connsiteX3" fmla="*/ 557426 w 557426"/>
                  <a:gd name="connsiteY3" fmla="*/ 822006 h 8220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7426" h="822006">
                    <a:moveTo>
                      <a:pt x="1" y="0"/>
                    </a:moveTo>
                    <a:lnTo>
                      <a:pt x="220490" y="2"/>
                    </a:lnTo>
                    <a:lnTo>
                      <a:pt x="557426" y="135463"/>
                    </a:lnTo>
                    <a:lnTo>
                      <a:pt x="557426" y="822006"/>
                    </a:lnTo>
                  </a:path>
                </a:pathLst>
              </a:custGeom>
              <a:ln w="63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3" name="Straight Connector 202"/>
              <p:cNvCxnSpPr>
                <a:stCxn id="104" idx="1"/>
              </p:cNvCxnSpPr>
              <p:nvPr/>
            </p:nvCxnSpPr>
            <p:spPr bwMode="invGray">
              <a:xfrm flipH="1">
                <a:off x="-52" y="3172469"/>
                <a:ext cx="276818" cy="689"/>
              </a:xfrm>
              <a:prstGeom prst="line">
                <a:avLst/>
              </a:prstGeom>
              <a:ln w="63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Elbow Connector 203"/>
              <p:cNvCxnSpPr>
                <a:endCxn id="66" idx="2"/>
              </p:cNvCxnSpPr>
              <p:nvPr/>
            </p:nvCxnSpPr>
            <p:spPr bwMode="invGray">
              <a:xfrm flipV="1">
                <a:off x="1230758" y="3011566"/>
                <a:ext cx="286026" cy="224703"/>
              </a:xfrm>
              <a:prstGeom prst="bentConnector3">
                <a:avLst>
                  <a:gd name="adj1" fmla="val 50000"/>
                </a:avLst>
              </a:prstGeom>
              <a:ln w="63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Elbow Connector 282"/>
              <p:cNvCxnSpPr>
                <a:stCxn id="45" idx="6"/>
                <a:endCxn id="37" idx="2"/>
              </p:cNvCxnSpPr>
              <p:nvPr/>
            </p:nvCxnSpPr>
            <p:spPr bwMode="invGray">
              <a:xfrm flipV="1">
                <a:off x="1313495" y="2629186"/>
                <a:ext cx="767743" cy="215196"/>
              </a:xfrm>
              <a:prstGeom prst="bentConnector2">
                <a:avLst/>
              </a:prstGeom>
              <a:ln w="63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Elbow Connector 282"/>
              <p:cNvCxnSpPr>
                <a:stCxn id="144" idx="1"/>
                <a:endCxn id="38" idx="2"/>
              </p:cNvCxnSpPr>
              <p:nvPr/>
            </p:nvCxnSpPr>
            <p:spPr bwMode="invGray">
              <a:xfrm rot="10800000">
                <a:off x="2239990" y="2629186"/>
                <a:ext cx="241556" cy="550541"/>
              </a:xfrm>
              <a:prstGeom prst="bentConnector2">
                <a:avLst/>
              </a:prstGeom>
              <a:ln w="63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7" name="Freeform 206"/>
              <p:cNvSpPr/>
              <p:nvPr/>
            </p:nvSpPr>
            <p:spPr bwMode="invGray">
              <a:xfrm rot="5400000">
                <a:off x="-14292" y="6368697"/>
                <a:ext cx="287218" cy="280156"/>
              </a:xfrm>
              <a:custGeom>
                <a:avLst/>
                <a:gdLst>
                  <a:gd name="connsiteX0" fmla="*/ 17929 w 2848535"/>
                  <a:gd name="connsiteY0" fmla="*/ 181536 h 199465"/>
                  <a:gd name="connsiteX1" fmla="*/ 320488 w 2848535"/>
                  <a:gd name="connsiteY1" fmla="*/ 181536 h 199465"/>
                  <a:gd name="connsiteX2" fmla="*/ 421341 w 2848535"/>
                  <a:gd name="connsiteY2" fmla="*/ 73959 h 199465"/>
                  <a:gd name="connsiteX3" fmla="*/ 2848535 w 2848535"/>
                  <a:gd name="connsiteY3" fmla="*/ 0 h 199465"/>
                  <a:gd name="connsiteX4" fmla="*/ 2848535 w 2848535"/>
                  <a:gd name="connsiteY4" fmla="*/ 0 h 199465"/>
                  <a:gd name="connsiteX0" fmla="*/ 0 w 2830606"/>
                  <a:gd name="connsiteY0" fmla="*/ 181536 h 199465"/>
                  <a:gd name="connsiteX1" fmla="*/ 302559 w 2830606"/>
                  <a:gd name="connsiteY1" fmla="*/ 181536 h 199465"/>
                  <a:gd name="connsiteX2" fmla="*/ 403412 w 2830606"/>
                  <a:gd name="connsiteY2" fmla="*/ 73959 h 199465"/>
                  <a:gd name="connsiteX3" fmla="*/ 2830606 w 2830606"/>
                  <a:gd name="connsiteY3" fmla="*/ 0 h 199465"/>
                  <a:gd name="connsiteX4" fmla="*/ 2830606 w 2830606"/>
                  <a:gd name="connsiteY4" fmla="*/ 0 h 199465"/>
                  <a:gd name="connsiteX0" fmla="*/ 0 w 2830606"/>
                  <a:gd name="connsiteY0" fmla="*/ 181536 h 181536"/>
                  <a:gd name="connsiteX1" fmla="*/ 302559 w 2830606"/>
                  <a:gd name="connsiteY1" fmla="*/ 181536 h 181536"/>
                  <a:gd name="connsiteX2" fmla="*/ 403412 w 2830606"/>
                  <a:gd name="connsiteY2" fmla="*/ 73959 h 181536"/>
                  <a:gd name="connsiteX3" fmla="*/ 2830606 w 2830606"/>
                  <a:gd name="connsiteY3" fmla="*/ 0 h 181536"/>
                  <a:gd name="connsiteX4" fmla="*/ 2830606 w 2830606"/>
                  <a:gd name="connsiteY4" fmla="*/ 0 h 181536"/>
                  <a:gd name="connsiteX0" fmla="*/ 0 w 2830606"/>
                  <a:gd name="connsiteY0" fmla="*/ 181536 h 181536"/>
                  <a:gd name="connsiteX1" fmla="*/ 302559 w 2830606"/>
                  <a:gd name="connsiteY1" fmla="*/ 181536 h 181536"/>
                  <a:gd name="connsiteX2" fmla="*/ 403412 w 2830606"/>
                  <a:gd name="connsiteY2" fmla="*/ 73959 h 181536"/>
                  <a:gd name="connsiteX3" fmla="*/ 2830606 w 2830606"/>
                  <a:gd name="connsiteY3" fmla="*/ 0 h 181536"/>
                  <a:gd name="connsiteX4" fmla="*/ 2830606 w 2830606"/>
                  <a:gd name="connsiteY4" fmla="*/ 0 h 181536"/>
                  <a:gd name="connsiteX0" fmla="*/ 0 w 2830606"/>
                  <a:gd name="connsiteY0" fmla="*/ 181536 h 181536"/>
                  <a:gd name="connsiteX1" fmla="*/ 302559 w 2830606"/>
                  <a:gd name="connsiteY1" fmla="*/ 181536 h 181536"/>
                  <a:gd name="connsiteX2" fmla="*/ 477371 w 2830606"/>
                  <a:gd name="connsiteY2" fmla="*/ 15688 h 181536"/>
                  <a:gd name="connsiteX3" fmla="*/ 2830606 w 2830606"/>
                  <a:gd name="connsiteY3" fmla="*/ 0 h 181536"/>
                  <a:gd name="connsiteX4" fmla="*/ 2830606 w 2830606"/>
                  <a:gd name="connsiteY4" fmla="*/ 0 h 181536"/>
                  <a:gd name="connsiteX0" fmla="*/ 0 w 2830606"/>
                  <a:gd name="connsiteY0" fmla="*/ 181536 h 181536"/>
                  <a:gd name="connsiteX1" fmla="*/ 302559 w 2830606"/>
                  <a:gd name="connsiteY1" fmla="*/ 181536 h 181536"/>
                  <a:gd name="connsiteX2" fmla="*/ 477371 w 2830606"/>
                  <a:gd name="connsiteY2" fmla="*/ 15688 h 181536"/>
                  <a:gd name="connsiteX3" fmla="*/ 2830606 w 2830606"/>
                  <a:gd name="connsiteY3" fmla="*/ 0 h 181536"/>
                  <a:gd name="connsiteX4" fmla="*/ 2810436 w 2830606"/>
                  <a:gd name="connsiteY4" fmla="*/ 13447 h 181536"/>
                  <a:gd name="connsiteX0" fmla="*/ 0 w 2830606"/>
                  <a:gd name="connsiteY0" fmla="*/ 186018 h 186018"/>
                  <a:gd name="connsiteX1" fmla="*/ 302559 w 2830606"/>
                  <a:gd name="connsiteY1" fmla="*/ 186018 h 186018"/>
                  <a:gd name="connsiteX2" fmla="*/ 477371 w 2830606"/>
                  <a:gd name="connsiteY2" fmla="*/ 0 h 186018"/>
                  <a:gd name="connsiteX3" fmla="*/ 2830606 w 2830606"/>
                  <a:gd name="connsiteY3" fmla="*/ 4482 h 186018"/>
                  <a:gd name="connsiteX4" fmla="*/ 2810436 w 2830606"/>
                  <a:gd name="connsiteY4" fmla="*/ 17929 h 186018"/>
                  <a:gd name="connsiteX0" fmla="*/ 0 w 2830606"/>
                  <a:gd name="connsiteY0" fmla="*/ 186018 h 186018"/>
                  <a:gd name="connsiteX1" fmla="*/ 302559 w 2830606"/>
                  <a:gd name="connsiteY1" fmla="*/ 186018 h 186018"/>
                  <a:gd name="connsiteX2" fmla="*/ 477371 w 2830606"/>
                  <a:gd name="connsiteY2" fmla="*/ 0 h 186018"/>
                  <a:gd name="connsiteX3" fmla="*/ 2830606 w 2830606"/>
                  <a:gd name="connsiteY3" fmla="*/ 4482 h 186018"/>
                  <a:gd name="connsiteX0" fmla="*/ 0 w 3211606"/>
                  <a:gd name="connsiteY0" fmla="*/ 0 h 567018"/>
                  <a:gd name="connsiteX1" fmla="*/ 683559 w 3211606"/>
                  <a:gd name="connsiteY1" fmla="*/ 567018 h 567018"/>
                  <a:gd name="connsiteX2" fmla="*/ 858371 w 3211606"/>
                  <a:gd name="connsiteY2" fmla="*/ 381000 h 567018"/>
                  <a:gd name="connsiteX3" fmla="*/ 3211606 w 3211606"/>
                  <a:gd name="connsiteY3" fmla="*/ 385482 h 567018"/>
                  <a:gd name="connsiteX0" fmla="*/ 0 w 3211606"/>
                  <a:gd name="connsiteY0" fmla="*/ 0 h 385482"/>
                  <a:gd name="connsiteX1" fmla="*/ 0 w 3211606"/>
                  <a:gd name="connsiteY1" fmla="*/ 228600 h 385482"/>
                  <a:gd name="connsiteX2" fmla="*/ 858371 w 3211606"/>
                  <a:gd name="connsiteY2" fmla="*/ 381000 h 385482"/>
                  <a:gd name="connsiteX3" fmla="*/ 3211606 w 3211606"/>
                  <a:gd name="connsiteY3" fmla="*/ 385482 h 385482"/>
                  <a:gd name="connsiteX0" fmla="*/ 0 w 3211606"/>
                  <a:gd name="connsiteY0" fmla="*/ 0 h 385482"/>
                  <a:gd name="connsiteX1" fmla="*/ 0 w 3211606"/>
                  <a:gd name="connsiteY1" fmla="*/ 228600 h 385482"/>
                  <a:gd name="connsiteX2" fmla="*/ 914400 w 3211606"/>
                  <a:gd name="connsiteY2" fmla="*/ 228600 h 385482"/>
                  <a:gd name="connsiteX3" fmla="*/ 3211606 w 3211606"/>
                  <a:gd name="connsiteY3" fmla="*/ 385482 h 385482"/>
                  <a:gd name="connsiteX0" fmla="*/ 0 w 914400"/>
                  <a:gd name="connsiteY0" fmla="*/ 0 h 381000"/>
                  <a:gd name="connsiteX1" fmla="*/ 0 w 914400"/>
                  <a:gd name="connsiteY1" fmla="*/ 228600 h 381000"/>
                  <a:gd name="connsiteX2" fmla="*/ 914400 w 914400"/>
                  <a:gd name="connsiteY2" fmla="*/ 228600 h 381000"/>
                  <a:gd name="connsiteX3" fmla="*/ 914400 w 914400"/>
                  <a:gd name="connsiteY3" fmla="*/ 381000 h 381000"/>
                  <a:gd name="connsiteX0" fmla="*/ 0 w 914400"/>
                  <a:gd name="connsiteY0" fmla="*/ 0 h 471678"/>
                  <a:gd name="connsiteX1" fmla="*/ 0 w 914400"/>
                  <a:gd name="connsiteY1" fmla="*/ 228600 h 471678"/>
                  <a:gd name="connsiteX2" fmla="*/ 914400 w 914400"/>
                  <a:gd name="connsiteY2" fmla="*/ 228600 h 471678"/>
                  <a:gd name="connsiteX3" fmla="*/ 891540 w 914400"/>
                  <a:gd name="connsiteY3" fmla="*/ 471678 h 471678"/>
                  <a:gd name="connsiteX0" fmla="*/ 0 w 891540"/>
                  <a:gd name="connsiteY0" fmla="*/ 0 h 471678"/>
                  <a:gd name="connsiteX1" fmla="*/ 0 w 891540"/>
                  <a:gd name="connsiteY1" fmla="*/ 228600 h 471678"/>
                  <a:gd name="connsiteX2" fmla="*/ 643890 w 891540"/>
                  <a:gd name="connsiteY2" fmla="*/ 267462 h 471678"/>
                  <a:gd name="connsiteX3" fmla="*/ 891540 w 891540"/>
                  <a:gd name="connsiteY3" fmla="*/ 471678 h 471678"/>
                  <a:gd name="connsiteX0" fmla="*/ 0 w 891540"/>
                  <a:gd name="connsiteY0" fmla="*/ 0 h 471678"/>
                  <a:gd name="connsiteX1" fmla="*/ 26670 w 891540"/>
                  <a:gd name="connsiteY1" fmla="*/ 257746 h 471678"/>
                  <a:gd name="connsiteX2" fmla="*/ 643890 w 891540"/>
                  <a:gd name="connsiteY2" fmla="*/ 267462 h 471678"/>
                  <a:gd name="connsiteX3" fmla="*/ 891540 w 891540"/>
                  <a:gd name="connsiteY3" fmla="*/ 471678 h 471678"/>
                  <a:gd name="connsiteX0" fmla="*/ 0 w 891540"/>
                  <a:gd name="connsiteY0" fmla="*/ 0 h 471678"/>
                  <a:gd name="connsiteX1" fmla="*/ 7620 w 891540"/>
                  <a:gd name="connsiteY1" fmla="*/ 267461 h 471678"/>
                  <a:gd name="connsiteX2" fmla="*/ 643890 w 891540"/>
                  <a:gd name="connsiteY2" fmla="*/ 267462 h 471678"/>
                  <a:gd name="connsiteX3" fmla="*/ 891540 w 891540"/>
                  <a:gd name="connsiteY3" fmla="*/ 471678 h 471678"/>
                  <a:gd name="connsiteX0" fmla="*/ 0 w 883920"/>
                  <a:gd name="connsiteY0" fmla="*/ 0 h 204217"/>
                  <a:gd name="connsiteX1" fmla="*/ 636270 w 883920"/>
                  <a:gd name="connsiteY1" fmla="*/ 1 h 204217"/>
                  <a:gd name="connsiteX2" fmla="*/ 883920 w 883920"/>
                  <a:gd name="connsiteY2" fmla="*/ 204217 h 204217"/>
                  <a:gd name="connsiteX0" fmla="*/ 0 w 883920"/>
                  <a:gd name="connsiteY0" fmla="*/ 0 h 204217"/>
                  <a:gd name="connsiteX1" fmla="*/ 557948 w 883920"/>
                  <a:gd name="connsiteY1" fmla="*/ 1 h 204217"/>
                  <a:gd name="connsiteX2" fmla="*/ 883920 w 883920"/>
                  <a:gd name="connsiteY2" fmla="*/ 204217 h 204217"/>
                  <a:gd name="connsiteX0" fmla="*/ 0 w 788308"/>
                  <a:gd name="connsiteY0" fmla="*/ 0 h 309556"/>
                  <a:gd name="connsiteX1" fmla="*/ 557948 w 788308"/>
                  <a:gd name="connsiteY1" fmla="*/ 1 h 309556"/>
                  <a:gd name="connsiteX2" fmla="*/ 788308 w 788308"/>
                  <a:gd name="connsiteY2" fmla="*/ 309556 h 309556"/>
                  <a:gd name="connsiteX0" fmla="*/ 0 w 788308"/>
                  <a:gd name="connsiteY0" fmla="*/ 0 h 309556"/>
                  <a:gd name="connsiteX1" fmla="*/ 451372 w 788308"/>
                  <a:gd name="connsiteY1" fmla="*/ 0 h 309556"/>
                  <a:gd name="connsiteX2" fmla="*/ 788308 w 788308"/>
                  <a:gd name="connsiteY2" fmla="*/ 309556 h 309556"/>
                  <a:gd name="connsiteX0" fmla="*/ 0 w 788308"/>
                  <a:gd name="connsiteY0" fmla="*/ 0 h 309556"/>
                  <a:gd name="connsiteX1" fmla="*/ 451372 w 788308"/>
                  <a:gd name="connsiteY1" fmla="*/ 0 h 309556"/>
                  <a:gd name="connsiteX2" fmla="*/ 788308 w 788308"/>
                  <a:gd name="connsiteY2" fmla="*/ 135461 h 309556"/>
                  <a:gd name="connsiteX3" fmla="*/ 788308 w 788308"/>
                  <a:gd name="connsiteY3" fmla="*/ 309556 h 309556"/>
                  <a:gd name="connsiteX0" fmla="*/ 0 w 788308"/>
                  <a:gd name="connsiteY0" fmla="*/ 0 h 822004"/>
                  <a:gd name="connsiteX1" fmla="*/ 451372 w 788308"/>
                  <a:gd name="connsiteY1" fmla="*/ 0 h 822004"/>
                  <a:gd name="connsiteX2" fmla="*/ 788308 w 788308"/>
                  <a:gd name="connsiteY2" fmla="*/ 135461 h 822004"/>
                  <a:gd name="connsiteX3" fmla="*/ 788308 w 788308"/>
                  <a:gd name="connsiteY3" fmla="*/ 822004 h 822004"/>
                  <a:gd name="connsiteX0" fmla="*/ 0 w 788308"/>
                  <a:gd name="connsiteY0" fmla="*/ 2 h 822006"/>
                  <a:gd name="connsiteX1" fmla="*/ 230883 w 788308"/>
                  <a:gd name="connsiteY1" fmla="*/ 0 h 822006"/>
                  <a:gd name="connsiteX2" fmla="*/ 451372 w 788308"/>
                  <a:gd name="connsiteY2" fmla="*/ 2 h 822006"/>
                  <a:gd name="connsiteX3" fmla="*/ 788308 w 788308"/>
                  <a:gd name="connsiteY3" fmla="*/ 135463 h 822006"/>
                  <a:gd name="connsiteX4" fmla="*/ 788308 w 788308"/>
                  <a:gd name="connsiteY4" fmla="*/ 822006 h 822006"/>
                  <a:gd name="connsiteX0" fmla="*/ 1 w 557426"/>
                  <a:gd name="connsiteY0" fmla="*/ 0 h 822006"/>
                  <a:gd name="connsiteX1" fmla="*/ 220490 w 557426"/>
                  <a:gd name="connsiteY1" fmla="*/ 2 h 822006"/>
                  <a:gd name="connsiteX2" fmla="*/ 557426 w 557426"/>
                  <a:gd name="connsiteY2" fmla="*/ 135463 h 822006"/>
                  <a:gd name="connsiteX3" fmla="*/ 557426 w 557426"/>
                  <a:gd name="connsiteY3" fmla="*/ 822006 h 822006"/>
                  <a:gd name="connsiteX0" fmla="*/ -1 w 557430"/>
                  <a:gd name="connsiteY0" fmla="*/ 0 h 280020"/>
                  <a:gd name="connsiteX1" fmla="*/ 220488 w 557430"/>
                  <a:gd name="connsiteY1" fmla="*/ 2 h 280020"/>
                  <a:gd name="connsiteX2" fmla="*/ 557424 w 557430"/>
                  <a:gd name="connsiteY2" fmla="*/ 135463 h 280020"/>
                  <a:gd name="connsiteX3" fmla="*/ 557429 w 557430"/>
                  <a:gd name="connsiteY3" fmla="*/ 280020 h 280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7430" h="280020">
                    <a:moveTo>
                      <a:pt x="-1" y="0"/>
                    </a:moveTo>
                    <a:lnTo>
                      <a:pt x="220488" y="2"/>
                    </a:lnTo>
                    <a:lnTo>
                      <a:pt x="557424" y="135463"/>
                    </a:lnTo>
                    <a:cubicBezTo>
                      <a:pt x="557426" y="183649"/>
                      <a:pt x="557427" y="231834"/>
                      <a:pt x="557429" y="280020"/>
                    </a:cubicBezTo>
                  </a:path>
                </a:pathLst>
              </a:custGeom>
              <a:ln w="63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8" name="Elbow Connector 282"/>
              <p:cNvCxnSpPr>
                <a:stCxn id="130" idx="1"/>
                <a:endCxn id="39" idx="2"/>
              </p:cNvCxnSpPr>
              <p:nvPr/>
            </p:nvCxnSpPr>
            <p:spPr bwMode="invGray">
              <a:xfrm rot="5400000">
                <a:off x="2416346" y="2215370"/>
                <a:ext cx="417377" cy="410255"/>
              </a:xfrm>
              <a:prstGeom prst="bentConnector3">
                <a:avLst>
                  <a:gd name="adj1" fmla="val 152245"/>
                </a:avLst>
              </a:prstGeom>
              <a:ln w="63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/>
              <p:cNvCxnSpPr>
                <a:stCxn id="109" idx="6"/>
              </p:cNvCxnSpPr>
              <p:nvPr/>
            </p:nvCxnSpPr>
            <p:spPr bwMode="invGray">
              <a:xfrm flipV="1">
                <a:off x="2033608" y="1888021"/>
                <a:ext cx="734703" cy="111811"/>
              </a:xfrm>
              <a:prstGeom prst="line">
                <a:avLst/>
              </a:prstGeom>
              <a:ln w="63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/>
              <p:cNvCxnSpPr>
                <a:stCxn id="49" idx="6"/>
                <a:endCxn id="129" idx="1"/>
              </p:cNvCxnSpPr>
              <p:nvPr/>
            </p:nvCxnSpPr>
            <p:spPr bwMode="invGray">
              <a:xfrm flipV="1">
                <a:off x="2033608" y="2117516"/>
                <a:ext cx="631831" cy="104648"/>
              </a:xfrm>
              <a:prstGeom prst="line">
                <a:avLst/>
              </a:prstGeom>
              <a:ln w="63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/>
              <p:cNvCxnSpPr>
                <a:stCxn id="44" idx="5"/>
              </p:cNvCxnSpPr>
              <p:nvPr/>
            </p:nvCxnSpPr>
            <p:spPr bwMode="invGray">
              <a:xfrm>
                <a:off x="3277854" y="1145896"/>
                <a:ext cx="147969" cy="125181"/>
              </a:xfrm>
              <a:prstGeom prst="line">
                <a:avLst/>
              </a:prstGeom>
              <a:ln w="63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2" name="Freeform 211"/>
              <p:cNvSpPr/>
              <p:nvPr/>
            </p:nvSpPr>
            <p:spPr bwMode="invGray">
              <a:xfrm rot="16200000" flipV="1">
                <a:off x="2484560" y="360293"/>
                <a:ext cx="226399" cy="1163912"/>
              </a:xfrm>
              <a:custGeom>
                <a:avLst/>
                <a:gdLst>
                  <a:gd name="connsiteX0" fmla="*/ 17929 w 2848535"/>
                  <a:gd name="connsiteY0" fmla="*/ 181536 h 199465"/>
                  <a:gd name="connsiteX1" fmla="*/ 320488 w 2848535"/>
                  <a:gd name="connsiteY1" fmla="*/ 181536 h 199465"/>
                  <a:gd name="connsiteX2" fmla="*/ 421341 w 2848535"/>
                  <a:gd name="connsiteY2" fmla="*/ 73959 h 199465"/>
                  <a:gd name="connsiteX3" fmla="*/ 2848535 w 2848535"/>
                  <a:gd name="connsiteY3" fmla="*/ 0 h 199465"/>
                  <a:gd name="connsiteX4" fmla="*/ 2848535 w 2848535"/>
                  <a:gd name="connsiteY4" fmla="*/ 0 h 199465"/>
                  <a:gd name="connsiteX0" fmla="*/ 0 w 2830606"/>
                  <a:gd name="connsiteY0" fmla="*/ 181536 h 199465"/>
                  <a:gd name="connsiteX1" fmla="*/ 302559 w 2830606"/>
                  <a:gd name="connsiteY1" fmla="*/ 181536 h 199465"/>
                  <a:gd name="connsiteX2" fmla="*/ 403412 w 2830606"/>
                  <a:gd name="connsiteY2" fmla="*/ 73959 h 199465"/>
                  <a:gd name="connsiteX3" fmla="*/ 2830606 w 2830606"/>
                  <a:gd name="connsiteY3" fmla="*/ 0 h 199465"/>
                  <a:gd name="connsiteX4" fmla="*/ 2830606 w 2830606"/>
                  <a:gd name="connsiteY4" fmla="*/ 0 h 199465"/>
                  <a:gd name="connsiteX0" fmla="*/ 0 w 2830606"/>
                  <a:gd name="connsiteY0" fmla="*/ 181536 h 181536"/>
                  <a:gd name="connsiteX1" fmla="*/ 302559 w 2830606"/>
                  <a:gd name="connsiteY1" fmla="*/ 181536 h 181536"/>
                  <a:gd name="connsiteX2" fmla="*/ 403412 w 2830606"/>
                  <a:gd name="connsiteY2" fmla="*/ 73959 h 181536"/>
                  <a:gd name="connsiteX3" fmla="*/ 2830606 w 2830606"/>
                  <a:gd name="connsiteY3" fmla="*/ 0 h 181536"/>
                  <a:gd name="connsiteX4" fmla="*/ 2830606 w 2830606"/>
                  <a:gd name="connsiteY4" fmla="*/ 0 h 181536"/>
                  <a:gd name="connsiteX0" fmla="*/ 0 w 2830606"/>
                  <a:gd name="connsiteY0" fmla="*/ 181536 h 181536"/>
                  <a:gd name="connsiteX1" fmla="*/ 302559 w 2830606"/>
                  <a:gd name="connsiteY1" fmla="*/ 181536 h 181536"/>
                  <a:gd name="connsiteX2" fmla="*/ 403412 w 2830606"/>
                  <a:gd name="connsiteY2" fmla="*/ 73959 h 181536"/>
                  <a:gd name="connsiteX3" fmla="*/ 2830606 w 2830606"/>
                  <a:gd name="connsiteY3" fmla="*/ 0 h 181536"/>
                  <a:gd name="connsiteX4" fmla="*/ 2830606 w 2830606"/>
                  <a:gd name="connsiteY4" fmla="*/ 0 h 181536"/>
                  <a:gd name="connsiteX0" fmla="*/ 0 w 2830606"/>
                  <a:gd name="connsiteY0" fmla="*/ 181536 h 181536"/>
                  <a:gd name="connsiteX1" fmla="*/ 302559 w 2830606"/>
                  <a:gd name="connsiteY1" fmla="*/ 181536 h 181536"/>
                  <a:gd name="connsiteX2" fmla="*/ 477371 w 2830606"/>
                  <a:gd name="connsiteY2" fmla="*/ 15688 h 181536"/>
                  <a:gd name="connsiteX3" fmla="*/ 2830606 w 2830606"/>
                  <a:gd name="connsiteY3" fmla="*/ 0 h 181536"/>
                  <a:gd name="connsiteX4" fmla="*/ 2830606 w 2830606"/>
                  <a:gd name="connsiteY4" fmla="*/ 0 h 181536"/>
                  <a:gd name="connsiteX0" fmla="*/ 0 w 2830606"/>
                  <a:gd name="connsiteY0" fmla="*/ 181536 h 181536"/>
                  <a:gd name="connsiteX1" fmla="*/ 302559 w 2830606"/>
                  <a:gd name="connsiteY1" fmla="*/ 181536 h 181536"/>
                  <a:gd name="connsiteX2" fmla="*/ 477371 w 2830606"/>
                  <a:gd name="connsiteY2" fmla="*/ 15688 h 181536"/>
                  <a:gd name="connsiteX3" fmla="*/ 2830606 w 2830606"/>
                  <a:gd name="connsiteY3" fmla="*/ 0 h 181536"/>
                  <a:gd name="connsiteX4" fmla="*/ 2810436 w 2830606"/>
                  <a:gd name="connsiteY4" fmla="*/ 13447 h 181536"/>
                  <a:gd name="connsiteX0" fmla="*/ 0 w 2830606"/>
                  <a:gd name="connsiteY0" fmla="*/ 186018 h 186018"/>
                  <a:gd name="connsiteX1" fmla="*/ 302559 w 2830606"/>
                  <a:gd name="connsiteY1" fmla="*/ 186018 h 186018"/>
                  <a:gd name="connsiteX2" fmla="*/ 477371 w 2830606"/>
                  <a:gd name="connsiteY2" fmla="*/ 0 h 186018"/>
                  <a:gd name="connsiteX3" fmla="*/ 2830606 w 2830606"/>
                  <a:gd name="connsiteY3" fmla="*/ 4482 h 186018"/>
                  <a:gd name="connsiteX4" fmla="*/ 2810436 w 2830606"/>
                  <a:gd name="connsiteY4" fmla="*/ 17929 h 186018"/>
                  <a:gd name="connsiteX0" fmla="*/ 0 w 2830606"/>
                  <a:gd name="connsiteY0" fmla="*/ 186018 h 186018"/>
                  <a:gd name="connsiteX1" fmla="*/ 302559 w 2830606"/>
                  <a:gd name="connsiteY1" fmla="*/ 186018 h 186018"/>
                  <a:gd name="connsiteX2" fmla="*/ 477371 w 2830606"/>
                  <a:gd name="connsiteY2" fmla="*/ 0 h 186018"/>
                  <a:gd name="connsiteX3" fmla="*/ 2830606 w 2830606"/>
                  <a:gd name="connsiteY3" fmla="*/ 4482 h 186018"/>
                  <a:gd name="connsiteX0" fmla="*/ 0 w 3211606"/>
                  <a:gd name="connsiteY0" fmla="*/ 0 h 567018"/>
                  <a:gd name="connsiteX1" fmla="*/ 683559 w 3211606"/>
                  <a:gd name="connsiteY1" fmla="*/ 567018 h 567018"/>
                  <a:gd name="connsiteX2" fmla="*/ 858371 w 3211606"/>
                  <a:gd name="connsiteY2" fmla="*/ 381000 h 567018"/>
                  <a:gd name="connsiteX3" fmla="*/ 3211606 w 3211606"/>
                  <a:gd name="connsiteY3" fmla="*/ 385482 h 567018"/>
                  <a:gd name="connsiteX0" fmla="*/ 0 w 3211606"/>
                  <a:gd name="connsiteY0" fmla="*/ 0 h 385482"/>
                  <a:gd name="connsiteX1" fmla="*/ 0 w 3211606"/>
                  <a:gd name="connsiteY1" fmla="*/ 228600 h 385482"/>
                  <a:gd name="connsiteX2" fmla="*/ 858371 w 3211606"/>
                  <a:gd name="connsiteY2" fmla="*/ 381000 h 385482"/>
                  <a:gd name="connsiteX3" fmla="*/ 3211606 w 3211606"/>
                  <a:gd name="connsiteY3" fmla="*/ 385482 h 385482"/>
                  <a:gd name="connsiteX0" fmla="*/ 0 w 3211606"/>
                  <a:gd name="connsiteY0" fmla="*/ 0 h 385482"/>
                  <a:gd name="connsiteX1" fmla="*/ 0 w 3211606"/>
                  <a:gd name="connsiteY1" fmla="*/ 228600 h 385482"/>
                  <a:gd name="connsiteX2" fmla="*/ 914400 w 3211606"/>
                  <a:gd name="connsiteY2" fmla="*/ 228600 h 385482"/>
                  <a:gd name="connsiteX3" fmla="*/ 3211606 w 3211606"/>
                  <a:gd name="connsiteY3" fmla="*/ 385482 h 385482"/>
                  <a:gd name="connsiteX0" fmla="*/ 0 w 914400"/>
                  <a:gd name="connsiteY0" fmla="*/ 0 h 381000"/>
                  <a:gd name="connsiteX1" fmla="*/ 0 w 914400"/>
                  <a:gd name="connsiteY1" fmla="*/ 228600 h 381000"/>
                  <a:gd name="connsiteX2" fmla="*/ 914400 w 914400"/>
                  <a:gd name="connsiteY2" fmla="*/ 228600 h 381000"/>
                  <a:gd name="connsiteX3" fmla="*/ 914400 w 914400"/>
                  <a:gd name="connsiteY3" fmla="*/ 381000 h 381000"/>
                  <a:gd name="connsiteX0" fmla="*/ 0 w 914400"/>
                  <a:gd name="connsiteY0" fmla="*/ 0 h 471678"/>
                  <a:gd name="connsiteX1" fmla="*/ 0 w 914400"/>
                  <a:gd name="connsiteY1" fmla="*/ 228600 h 471678"/>
                  <a:gd name="connsiteX2" fmla="*/ 914400 w 914400"/>
                  <a:gd name="connsiteY2" fmla="*/ 228600 h 471678"/>
                  <a:gd name="connsiteX3" fmla="*/ 891540 w 914400"/>
                  <a:gd name="connsiteY3" fmla="*/ 471678 h 471678"/>
                  <a:gd name="connsiteX0" fmla="*/ 0 w 891540"/>
                  <a:gd name="connsiteY0" fmla="*/ 0 h 471678"/>
                  <a:gd name="connsiteX1" fmla="*/ 0 w 891540"/>
                  <a:gd name="connsiteY1" fmla="*/ 228600 h 471678"/>
                  <a:gd name="connsiteX2" fmla="*/ 643890 w 891540"/>
                  <a:gd name="connsiteY2" fmla="*/ 267462 h 471678"/>
                  <a:gd name="connsiteX3" fmla="*/ 891540 w 891540"/>
                  <a:gd name="connsiteY3" fmla="*/ 471678 h 471678"/>
                  <a:gd name="connsiteX0" fmla="*/ 0 w 891540"/>
                  <a:gd name="connsiteY0" fmla="*/ 0 h 471678"/>
                  <a:gd name="connsiteX1" fmla="*/ 26670 w 891540"/>
                  <a:gd name="connsiteY1" fmla="*/ 257746 h 471678"/>
                  <a:gd name="connsiteX2" fmla="*/ 643890 w 891540"/>
                  <a:gd name="connsiteY2" fmla="*/ 267462 h 471678"/>
                  <a:gd name="connsiteX3" fmla="*/ 891540 w 891540"/>
                  <a:gd name="connsiteY3" fmla="*/ 471678 h 471678"/>
                  <a:gd name="connsiteX0" fmla="*/ 0 w 891540"/>
                  <a:gd name="connsiteY0" fmla="*/ 0 h 471678"/>
                  <a:gd name="connsiteX1" fmla="*/ 7620 w 891540"/>
                  <a:gd name="connsiteY1" fmla="*/ 267461 h 471678"/>
                  <a:gd name="connsiteX2" fmla="*/ 643890 w 891540"/>
                  <a:gd name="connsiteY2" fmla="*/ 267462 h 471678"/>
                  <a:gd name="connsiteX3" fmla="*/ 891540 w 891540"/>
                  <a:gd name="connsiteY3" fmla="*/ 471678 h 471678"/>
                  <a:gd name="connsiteX0" fmla="*/ 0 w 883920"/>
                  <a:gd name="connsiteY0" fmla="*/ 0 h 204217"/>
                  <a:gd name="connsiteX1" fmla="*/ 636270 w 883920"/>
                  <a:gd name="connsiteY1" fmla="*/ 1 h 204217"/>
                  <a:gd name="connsiteX2" fmla="*/ 883920 w 883920"/>
                  <a:gd name="connsiteY2" fmla="*/ 204217 h 204217"/>
                  <a:gd name="connsiteX0" fmla="*/ 0 w 883920"/>
                  <a:gd name="connsiteY0" fmla="*/ 0 h 204217"/>
                  <a:gd name="connsiteX1" fmla="*/ 557948 w 883920"/>
                  <a:gd name="connsiteY1" fmla="*/ 1 h 204217"/>
                  <a:gd name="connsiteX2" fmla="*/ 883920 w 883920"/>
                  <a:gd name="connsiteY2" fmla="*/ 204217 h 204217"/>
                  <a:gd name="connsiteX0" fmla="*/ 0 w 788308"/>
                  <a:gd name="connsiteY0" fmla="*/ 0 h 309556"/>
                  <a:gd name="connsiteX1" fmla="*/ 557948 w 788308"/>
                  <a:gd name="connsiteY1" fmla="*/ 1 h 309556"/>
                  <a:gd name="connsiteX2" fmla="*/ 788308 w 788308"/>
                  <a:gd name="connsiteY2" fmla="*/ 309556 h 309556"/>
                  <a:gd name="connsiteX0" fmla="*/ 0 w 788308"/>
                  <a:gd name="connsiteY0" fmla="*/ 0 h 309556"/>
                  <a:gd name="connsiteX1" fmla="*/ 451372 w 788308"/>
                  <a:gd name="connsiteY1" fmla="*/ 0 h 309556"/>
                  <a:gd name="connsiteX2" fmla="*/ 788308 w 788308"/>
                  <a:gd name="connsiteY2" fmla="*/ 309556 h 309556"/>
                  <a:gd name="connsiteX0" fmla="*/ 0 w 788308"/>
                  <a:gd name="connsiteY0" fmla="*/ 0 h 309556"/>
                  <a:gd name="connsiteX1" fmla="*/ 451372 w 788308"/>
                  <a:gd name="connsiteY1" fmla="*/ 0 h 309556"/>
                  <a:gd name="connsiteX2" fmla="*/ 788308 w 788308"/>
                  <a:gd name="connsiteY2" fmla="*/ 135461 h 309556"/>
                  <a:gd name="connsiteX3" fmla="*/ 788308 w 788308"/>
                  <a:gd name="connsiteY3" fmla="*/ 309556 h 309556"/>
                  <a:gd name="connsiteX0" fmla="*/ 0 w 788308"/>
                  <a:gd name="connsiteY0" fmla="*/ 0 h 822004"/>
                  <a:gd name="connsiteX1" fmla="*/ 451372 w 788308"/>
                  <a:gd name="connsiteY1" fmla="*/ 0 h 822004"/>
                  <a:gd name="connsiteX2" fmla="*/ 788308 w 788308"/>
                  <a:gd name="connsiteY2" fmla="*/ 135461 h 822004"/>
                  <a:gd name="connsiteX3" fmla="*/ 788308 w 788308"/>
                  <a:gd name="connsiteY3" fmla="*/ 822004 h 822004"/>
                  <a:gd name="connsiteX0" fmla="*/ 0 w 788308"/>
                  <a:gd name="connsiteY0" fmla="*/ 2 h 822006"/>
                  <a:gd name="connsiteX1" fmla="*/ 230883 w 788308"/>
                  <a:gd name="connsiteY1" fmla="*/ 0 h 822006"/>
                  <a:gd name="connsiteX2" fmla="*/ 451372 w 788308"/>
                  <a:gd name="connsiteY2" fmla="*/ 2 h 822006"/>
                  <a:gd name="connsiteX3" fmla="*/ 788308 w 788308"/>
                  <a:gd name="connsiteY3" fmla="*/ 135463 h 822006"/>
                  <a:gd name="connsiteX4" fmla="*/ 788308 w 788308"/>
                  <a:gd name="connsiteY4" fmla="*/ 822006 h 822006"/>
                  <a:gd name="connsiteX0" fmla="*/ 1 w 557426"/>
                  <a:gd name="connsiteY0" fmla="*/ 0 h 822006"/>
                  <a:gd name="connsiteX1" fmla="*/ 220490 w 557426"/>
                  <a:gd name="connsiteY1" fmla="*/ 2 h 822006"/>
                  <a:gd name="connsiteX2" fmla="*/ 557426 w 557426"/>
                  <a:gd name="connsiteY2" fmla="*/ 135463 h 822006"/>
                  <a:gd name="connsiteX3" fmla="*/ 557426 w 557426"/>
                  <a:gd name="connsiteY3" fmla="*/ 822006 h 822006"/>
                  <a:gd name="connsiteX0" fmla="*/ -1 w 336935"/>
                  <a:gd name="connsiteY0" fmla="*/ 0 h 822004"/>
                  <a:gd name="connsiteX1" fmla="*/ 336935 w 336935"/>
                  <a:gd name="connsiteY1" fmla="*/ 135461 h 822004"/>
                  <a:gd name="connsiteX2" fmla="*/ 336935 w 336935"/>
                  <a:gd name="connsiteY2" fmla="*/ 822004 h 822004"/>
                  <a:gd name="connsiteX0" fmla="*/ 1 w 343857"/>
                  <a:gd name="connsiteY0" fmla="*/ 0 h 822004"/>
                  <a:gd name="connsiteX1" fmla="*/ 336937 w 343857"/>
                  <a:gd name="connsiteY1" fmla="*/ 135461 h 822004"/>
                  <a:gd name="connsiteX2" fmla="*/ 343857 w 343857"/>
                  <a:gd name="connsiteY2" fmla="*/ 750610 h 822004"/>
                  <a:gd name="connsiteX3" fmla="*/ 336937 w 343857"/>
                  <a:gd name="connsiteY3" fmla="*/ 822004 h 822004"/>
                  <a:gd name="connsiteX0" fmla="*/ -1 w 343855"/>
                  <a:gd name="connsiteY0" fmla="*/ 0 h 750610"/>
                  <a:gd name="connsiteX1" fmla="*/ 336935 w 343855"/>
                  <a:gd name="connsiteY1" fmla="*/ 135461 h 750610"/>
                  <a:gd name="connsiteX2" fmla="*/ 343855 w 343855"/>
                  <a:gd name="connsiteY2" fmla="*/ 750610 h 750610"/>
                  <a:gd name="connsiteX3" fmla="*/ 13842 w 343855"/>
                  <a:gd name="connsiteY3" fmla="*/ 749418 h 750610"/>
                  <a:gd name="connsiteX0" fmla="*/ 1 w 339243"/>
                  <a:gd name="connsiteY0" fmla="*/ 0 h 750610"/>
                  <a:gd name="connsiteX1" fmla="*/ 336937 w 339243"/>
                  <a:gd name="connsiteY1" fmla="*/ 135461 h 750610"/>
                  <a:gd name="connsiteX2" fmla="*/ 330023 w 339243"/>
                  <a:gd name="connsiteY2" fmla="*/ 750610 h 750610"/>
                  <a:gd name="connsiteX3" fmla="*/ 13844 w 339243"/>
                  <a:gd name="connsiteY3" fmla="*/ 749418 h 750610"/>
                  <a:gd name="connsiteX0" fmla="*/ 113002 w 452246"/>
                  <a:gd name="connsiteY0" fmla="*/ 104179 h 854789"/>
                  <a:gd name="connsiteX1" fmla="*/ 1 w 452246"/>
                  <a:gd name="connsiteY1" fmla="*/ 0 h 854789"/>
                  <a:gd name="connsiteX2" fmla="*/ 449938 w 452246"/>
                  <a:gd name="connsiteY2" fmla="*/ 239640 h 854789"/>
                  <a:gd name="connsiteX3" fmla="*/ 443024 w 452246"/>
                  <a:gd name="connsiteY3" fmla="*/ 854789 h 854789"/>
                  <a:gd name="connsiteX4" fmla="*/ 126845 w 452246"/>
                  <a:gd name="connsiteY4" fmla="*/ 853597 h 854789"/>
                  <a:gd name="connsiteX0" fmla="*/ -1 w 452242"/>
                  <a:gd name="connsiteY0" fmla="*/ 0 h 854789"/>
                  <a:gd name="connsiteX1" fmla="*/ 449936 w 452242"/>
                  <a:gd name="connsiteY1" fmla="*/ 239640 h 854789"/>
                  <a:gd name="connsiteX2" fmla="*/ 443022 w 452242"/>
                  <a:gd name="connsiteY2" fmla="*/ 854789 h 854789"/>
                  <a:gd name="connsiteX3" fmla="*/ 126843 w 452242"/>
                  <a:gd name="connsiteY3" fmla="*/ 853597 h 854789"/>
                  <a:gd name="connsiteX0" fmla="*/ 1 w 454552"/>
                  <a:gd name="connsiteY0" fmla="*/ 0 h 854789"/>
                  <a:gd name="connsiteX1" fmla="*/ 452245 w 454552"/>
                  <a:gd name="connsiteY1" fmla="*/ 167974 h 854789"/>
                  <a:gd name="connsiteX2" fmla="*/ 443024 w 454552"/>
                  <a:gd name="connsiteY2" fmla="*/ 854789 h 854789"/>
                  <a:gd name="connsiteX3" fmla="*/ 126845 w 454552"/>
                  <a:gd name="connsiteY3" fmla="*/ 853597 h 854789"/>
                  <a:gd name="connsiteX0" fmla="*/ -1 w 456860"/>
                  <a:gd name="connsiteY0" fmla="*/ 0 h 854789"/>
                  <a:gd name="connsiteX1" fmla="*/ 454552 w 456860"/>
                  <a:gd name="connsiteY1" fmla="*/ 194536 h 854789"/>
                  <a:gd name="connsiteX2" fmla="*/ 443022 w 456860"/>
                  <a:gd name="connsiteY2" fmla="*/ 854789 h 854789"/>
                  <a:gd name="connsiteX3" fmla="*/ 126843 w 456860"/>
                  <a:gd name="connsiteY3" fmla="*/ 853597 h 854789"/>
                  <a:gd name="connsiteX0" fmla="*/ 0 w 467562"/>
                  <a:gd name="connsiteY0" fmla="*/ 0 h 867489"/>
                  <a:gd name="connsiteX1" fmla="*/ 465256 w 467562"/>
                  <a:gd name="connsiteY1" fmla="*/ 207236 h 867489"/>
                  <a:gd name="connsiteX2" fmla="*/ 453726 w 467562"/>
                  <a:gd name="connsiteY2" fmla="*/ 867489 h 867489"/>
                  <a:gd name="connsiteX3" fmla="*/ 137547 w 467562"/>
                  <a:gd name="connsiteY3" fmla="*/ 866297 h 867489"/>
                  <a:gd name="connsiteX0" fmla="*/ 0 w 457849"/>
                  <a:gd name="connsiteY0" fmla="*/ 0 h 867489"/>
                  <a:gd name="connsiteX1" fmla="*/ 455542 w 457849"/>
                  <a:gd name="connsiteY1" fmla="*/ 207040 h 867489"/>
                  <a:gd name="connsiteX2" fmla="*/ 453726 w 457849"/>
                  <a:gd name="connsiteY2" fmla="*/ 867489 h 867489"/>
                  <a:gd name="connsiteX3" fmla="*/ 137547 w 457849"/>
                  <a:gd name="connsiteY3" fmla="*/ 866297 h 867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57849" h="867489">
                    <a:moveTo>
                      <a:pt x="0" y="0"/>
                    </a:moveTo>
                    <a:lnTo>
                      <a:pt x="455542" y="207040"/>
                    </a:lnTo>
                    <a:cubicBezTo>
                      <a:pt x="457849" y="412090"/>
                      <a:pt x="451419" y="662439"/>
                      <a:pt x="453726" y="867489"/>
                    </a:cubicBezTo>
                    <a:lnTo>
                      <a:pt x="137547" y="866297"/>
                    </a:lnTo>
                  </a:path>
                </a:pathLst>
              </a:custGeom>
              <a:ln w="63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3" name="Shape 212"/>
              <p:cNvCxnSpPr>
                <a:stCxn id="101" idx="0"/>
                <a:endCxn id="19" idx="5"/>
              </p:cNvCxnSpPr>
              <p:nvPr/>
            </p:nvCxnSpPr>
            <p:spPr bwMode="invGray">
              <a:xfrm rot="5400000" flipH="1" flipV="1">
                <a:off x="1267066" y="1512227"/>
                <a:ext cx="776880" cy="72880"/>
              </a:xfrm>
              <a:prstGeom prst="bentConnector4">
                <a:avLst>
                  <a:gd name="adj1" fmla="val 40845"/>
                  <a:gd name="adj2" fmla="val 986115"/>
                </a:avLst>
              </a:prstGeom>
              <a:ln w="63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hape 213"/>
              <p:cNvCxnSpPr>
                <a:stCxn id="101" idx="4"/>
                <a:endCxn id="46" idx="6"/>
              </p:cNvCxnSpPr>
              <p:nvPr/>
            </p:nvCxnSpPr>
            <p:spPr bwMode="invGray">
              <a:xfrm rot="5400000">
                <a:off x="1383062" y="2002479"/>
                <a:ext cx="166436" cy="305570"/>
              </a:xfrm>
              <a:prstGeom prst="bentConnector2">
                <a:avLst/>
              </a:prstGeom>
              <a:ln w="63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5" name="Freeform 214"/>
              <p:cNvSpPr/>
              <p:nvPr/>
            </p:nvSpPr>
            <p:spPr bwMode="invGray">
              <a:xfrm rot="16200000" flipV="1">
                <a:off x="3669519" y="674125"/>
                <a:ext cx="196854" cy="842210"/>
              </a:xfrm>
              <a:custGeom>
                <a:avLst/>
                <a:gdLst>
                  <a:gd name="connsiteX0" fmla="*/ 17929 w 2848535"/>
                  <a:gd name="connsiteY0" fmla="*/ 181536 h 199465"/>
                  <a:gd name="connsiteX1" fmla="*/ 320488 w 2848535"/>
                  <a:gd name="connsiteY1" fmla="*/ 181536 h 199465"/>
                  <a:gd name="connsiteX2" fmla="*/ 421341 w 2848535"/>
                  <a:gd name="connsiteY2" fmla="*/ 73959 h 199465"/>
                  <a:gd name="connsiteX3" fmla="*/ 2848535 w 2848535"/>
                  <a:gd name="connsiteY3" fmla="*/ 0 h 199465"/>
                  <a:gd name="connsiteX4" fmla="*/ 2848535 w 2848535"/>
                  <a:gd name="connsiteY4" fmla="*/ 0 h 199465"/>
                  <a:gd name="connsiteX0" fmla="*/ 0 w 2830606"/>
                  <a:gd name="connsiteY0" fmla="*/ 181536 h 199465"/>
                  <a:gd name="connsiteX1" fmla="*/ 302559 w 2830606"/>
                  <a:gd name="connsiteY1" fmla="*/ 181536 h 199465"/>
                  <a:gd name="connsiteX2" fmla="*/ 403412 w 2830606"/>
                  <a:gd name="connsiteY2" fmla="*/ 73959 h 199465"/>
                  <a:gd name="connsiteX3" fmla="*/ 2830606 w 2830606"/>
                  <a:gd name="connsiteY3" fmla="*/ 0 h 199465"/>
                  <a:gd name="connsiteX4" fmla="*/ 2830606 w 2830606"/>
                  <a:gd name="connsiteY4" fmla="*/ 0 h 199465"/>
                  <a:gd name="connsiteX0" fmla="*/ 0 w 2830606"/>
                  <a:gd name="connsiteY0" fmla="*/ 181536 h 181536"/>
                  <a:gd name="connsiteX1" fmla="*/ 302559 w 2830606"/>
                  <a:gd name="connsiteY1" fmla="*/ 181536 h 181536"/>
                  <a:gd name="connsiteX2" fmla="*/ 403412 w 2830606"/>
                  <a:gd name="connsiteY2" fmla="*/ 73959 h 181536"/>
                  <a:gd name="connsiteX3" fmla="*/ 2830606 w 2830606"/>
                  <a:gd name="connsiteY3" fmla="*/ 0 h 181536"/>
                  <a:gd name="connsiteX4" fmla="*/ 2830606 w 2830606"/>
                  <a:gd name="connsiteY4" fmla="*/ 0 h 181536"/>
                  <a:gd name="connsiteX0" fmla="*/ 0 w 2830606"/>
                  <a:gd name="connsiteY0" fmla="*/ 181536 h 181536"/>
                  <a:gd name="connsiteX1" fmla="*/ 302559 w 2830606"/>
                  <a:gd name="connsiteY1" fmla="*/ 181536 h 181536"/>
                  <a:gd name="connsiteX2" fmla="*/ 403412 w 2830606"/>
                  <a:gd name="connsiteY2" fmla="*/ 73959 h 181536"/>
                  <a:gd name="connsiteX3" fmla="*/ 2830606 w 2830606"/>
                  <a:gd name="connsiteY3" fmla="*/ 0 h 181536"/>
                  <a:gd name="connsiteX4" fmla="*/ 2830606 w 2830606"/>
                  <a:gd name="connsiteY4" fmla="*/ 0 h 181536"/>
                  <a:gd name="connsiteX0" fmla="*/ 0 w 2830606"/>
                  <a:gd name="connsiteY0" fmla="*/ 181536 h 181536"/>
                  <a:gd name="connsiteX1" fmla="*/ 302559 w 2830606"/>
                  <a:gd name="connsiteY1" fmla="*/ 181536 h 181536"/>
                  <a:gd name="connsiteX2" fmla="*/ 477371 w 2830606"/>
                  <a:gd name="connsiteY2" fmla="*/ 15688 h 181536"/>
                  <a:gd name="connsiteX3" fmla="*/ 2830606 w 2830606"/>
                  <a:gd name="connsiteY3" fmla="*/ 0 h 181536"/>
                  <a:gd name="connsiteX4" fmla="*/ 2830606 w 2830606"/>
                  <a:gd name="connsiteY4" fmla="*/ 0 h 181536"/>
                  <a:gd name="connsiteX0" fmla="*/ 0 w 2830606"/>
                  <a:gd name="connsiteY0" fmla="*/ 181536 h 181536"/>
                  <a:gd name="connsiteX1" fmla="*/ 302559 w 2830606"/>
                  <a:gd name="connsiteY1" fmla="*/ 181536 h 181536"/>
                  <a:gd name="connsiteX2" fmla="*/ 477371 w 2830606"/>
                  <a:gd name="connsiteY2" fmla="*/ 15688 h 181536"/>
                  <a:gd name="connsiteX3" fmla="*/ 2830606 w 2830606"/>
                  <a:gd name="connsiteY3" fmla="*/ 0 h 181536"/>
                  <a:gd name="connsiteX4" fmla="*/ 2810436 w 2830606"/>
                  <a:gd name="connsiteY4" fmla="*/ 13447 h 181536"/>
                  <a:gd name="connsiteX0" fmla="*/ 0 w 2830606"/>
                  <a:gd name="connsiteY0" fmla="*/ 186018 h 186018"/>
                  <a:gd name="connsiteX1" fmla="*/ 302559 w 2830606"/>
                  <a:gd name="connsiteY1" fmla="*/ 186018 h 186018"/>
                  <a:gd name="connsiteX2" fmla="*/ 477371 w 2830606"/>
                  <a:gd name="connsiteY2" fmla="*/ 0 h 186018"/>
                  <a:gd name="connsiteX3" fmla="*/ 2830606 w 2830606"/>
                  <a:gd name="connsiteY3" fmla="*/ 4482 h 186018"/>
                  <a:gd name="connsiteX4" fmla="*/ 2810436 w 2830606"/>
                  <a:gd name="connsiteY4" fmla="*/ 17929 h 186018"/>
                  <a:gd name="connsiteX0" fmla="*/ 0 w 2830606"/>
                  <a:gd name="connsiteY0" fmla="*/ 186018 h 186018"/>
                  <a:gd name="connsiteX1" fmla="*/ 302559 w 2830606"/>
                  <a:gd name="connsiteY1" fmla="*/ 186018 h 186018"/>
                  <a:gd name="connsiteX2" fmla="*/ 477371 w 2830606"/>
                  <a:gd name="connsiteY2" fmla="*/ 0 h 186018"/>
                  <a:gd name="connsiteX3" fmla="*/ 2830606 w 2830606"/>
                  <a:gd name="connsiteY3" fmla="*/ 4482 h 186018"/>
                  <a:gd name="connsiteX0" fmla="*/ 0 w 3211606"/>
                  <a:gd name="connsiteY0" fmla="*/ 0 h 567018"/>
                  <a:gd name="connsiteX1" fmla="*/ 683559 w 3211606"/>
                  <a:gd name="connsiteY1" fmla="*/ 567018 h 567018"/>
                  <a:gd name="connsiteX2" fmla="*/ 858371 w 3211606"/>
                  <a:gd name="connsiteY2" fmla="*/ 381000 h 567018"/>
                  <a:gd name="connsiteX3" fmla="*/ 3211606 w 3211606"/>
                  <a:gd name="connsiteY3" fmla="*/ 385482 h 567018"/>
                  <a:gd name="connsiteX0" fmla="*/ 0 w 3211606"/>
                  <a:gd name="connsiteY0" fmla="*/ 0 h 385482"/>
                  <a:gd name="connsiteX1" fmla="*/ 0 w 3211606"/>
                  <a:gd name="connsiteY1" fmla="*/ 228600 h 385482"/>
                  <a:gd name="connsiteX2" fmla="*/ 858371 w 3211606"/>
                  <a:gd name="connsiteY2" fmla="*/ 381000 h 385482"/>
                  <a:gd name="connsiteX3" fmla="*/ 3211606 w 3211606"/>
                  <a:gd name="connsiteY3" fmla="*/ 385482 h 385482"/>
                  <a:gd name="connsiteX0" fmla="*/ 0 w 3211606"/>
                  <a:gd name="connsiteY0" fmla="*/ 0 h 385482"/>
                  <a:gd name="connsiteX1" fmla="*/ 0 w 3211606"/>
                  <a:gd name="connsiteY1" fmla="*/ 228600 h 385482"/>
                  <a:gd name="connsiteX2" fmla="*/ 914400 w 3211606"/>
                  <a:gd name="connsiteY2" fmla="*/ 228600 h 385482"/>
                  <a:gd name="connsiteX3" fmla="*/ 3211606 w 3211606"/>
                  <a:gd name="connsiteY3" fmla="*/ 385482 h 385482"/>
                  <a:gd name="connsiteX0" fmla="*/ 0 w 914400"/>
                  <a:gd name="connsiteY0" fmla="*/ 0 h 381000"/>
                  <a:gd name="connsiteX1" fmla="*/ 0 w 914400"/>
                  <a:gd name="connsiteY1" fmla="*/ 228600 h 381000"/>
                  <a:gd name="connsiteX2" fmla="*/ 914400 w 914400"/>
                  <a:gd name="connsiteY2" fmla="*/ 228600 h 381000"/>
                  <a:gd name="connsiteX3" fmla="*/ 914400 w 914400"/>
                  <a:gd name="connsiteY3" fmla="*/ 381000 h 381000"/>
                  <a:gd name="connsiteX0" fmla="*/ 0 w 914400"/>
                  <a:gd name="connsiteY0" fmla="*/ 0 h 471678"/>
                  <a:gd name="connsiteX1" fmla="*/ 0 w 914400"/>
                  <a:gd name="connsiteY1" fmla="*/ 228600 h 471678"/>
                  <a:gd name="connsiteX2" fmla="*/ 914400 w 914400"/>
                  <a:gd name="connsiteY2" fmla="*/ 228600 h 471678"/>
                  <a:gd name="connsiteX3" fmla="*/ 891540 w 914400"/>
                  <a:gd name="connsiteY3" fmla="*/ 471678 h 471678"/>
                  <a:gd name="connsiteX0" fmla="*/ 0 w 891540"/>
                  <a:gd name="connsiteY0" fmla="*/ 0 h 471678"/>
                  <a:gd name="connsiteX1" fmla="*/ 0 w 891540"/>
                  <a:gd name="connsiteY1" fmla="*/ 228600 h 471678"/>
                  <a:gd name="connsiteX2" fmla="*/ 643890 w 891540"/>
                  <a:gd name="connsiteY2" fmla="*/ 267462 h 471678"/>
                  <a:gd name="connsiteX3" fmla="*/ 891540 w 891540"/>
                  <a:gd name="connsiteY3" fmla="*/ 471678 h 471678"/>
                  <a:gd name="connsiteX0" fmla="*/ 0 w 891540"/>
                  <a:gd name="connsiteY0" fmla="*/ 0 h 471678"/>
                  <a:gd name="connsiteX1" fmla="*/ 26670 w 891540"/>
                  <a:gd name="connsiteY1" fmla="*/ 257746 h 471678"/>
                  <a:gd name="connsiteX2" fmla="*/ 643890 w 891540"/>
                  <a:gd name="connsiteY2" fmla="*/ 267462 h 471678"/>
                  <a:gd name="connsiteX3" fmla="*/ 891540 w 891540"/>
                  <a:gd name="connsiteY3" fmla="*/ 471678 h 471678"/>
                  <a:gd name="connsiteX0" fmla="*/ 0 w 891540"/>
                  <a:gd name="connsiteY0" fmla="*/ 0 h 471678"/>
                  <a:gd name="connsiteX1" fmla="*/ 7620 w 891540"/>
                  <a:gd name="connsiteY1" fmla="*/ 267461 h 471678"/>
                  <a:gd name="connsiteX2" fmla="*/ 643890 w 891540"/>
                  <a:gd name="connsiteY2" fmla="*/ 267462 h 471678"/>
                  <a:gd name="connsiteX3" fmla="*/ 891540 w 891540"/>
                  <a:gd name="connsiteY3" fmla="*/ 471678 h 471678"/>
                  <a:gd name="connsiteX0" fmla="*/ 0 w 883920"/>
                  <a:gd name="connsiteY0" fmla="*/ 0 h 204217"/>
                  <a:gd name="connsiteX1" fmla="*/ 636270 w 883920"/>
                  <a:gd name="connsiteY1" fmla="*/ 1 h 204217"/>
                  <a:gd name="connsiteX2" fmla="*/ 883920 w 883920"/>
                  <a:gd name="connsiteY2" fmla="*/ 204217 h 204217"/>
                  <a:gd name="connsiteX0" fmla="*/ 0 w 883920"/>
                  <a:gd name="connsiteY0" fmla="*/ 0 h 204217"/>
                  <a:gd name="connsiteX1" fmla="*/ 557948 w 883920"/>
                  <a:gd name="connsiteY1" fmla="*/ 1 h 204217"/>
                  <a:gd name="connsiteX2" fmla="*/ 883920 w 883920"/>
                  <a:gd name="connsiteY2" fmla="*/ 204217 h 204217"/>
                  <a:gd name="connsiteX0" fmla="*/ 0 w 788308"/>
                  <a:gd name="connsiteY0" fmla="*/ 0 h 309556"/>
                  <a:gd name="connsiteX1" fmla="*/ 557948 w 788308"/>
                  <a:gd name="connsiteY1" fmla="*/ 1 h 309556"/>
                  <a:gd name="connsiteX2" fmla="*/ 788308 w 788308"/>
                  <a:gd name="connsiteY2" fmla="*/ 309556 h 309556"/>
                  <a:gd name="connsiteX0" fmla="*/ 0 w 788308"/>
                  <a:gd name="connsiteY0" fmla="*/ 0 h 309556"/>
                  <a:gd name="connsiteX1" fmla="*/ 451372 w 788308"/>
                  <a:gd name="connsiteY1" fmla="*/ 0 h 309556"/>
                  <a:gd name="connsiteX2" fmla="*/ 788308 w 788308"/>
                  <a:gd name="connsiteY2" fmla="*/ 309556 h 309556"/>
                  <a:gd name="connsiteX0" fmla="*/ 0 w 788308"/>
                  <a:gd name="connsiteY0" fmla="*/ 0 h 309556"/>
                  <a:gd name="connsiteX1" fmla="*/ 451372 w 788308"/>
                  <a:gd name="connsiteY1" fmla="*/ 0 h 309556"/>
                  <a:gd name="connsiteX2" fmla="*/ 788308 w 788308"/>
                  <a:gd name="connsiteY2" fmla="*/ 135461 h 309556"/>
                  <a:gd name="connsiteX3" fmla="*/ 788308 w 788308"/>
                  <a:gd name="connsiteY3" fmla="*/ 309556 h 309556"/>
                  <a:gd name="connsiteX0" fmla="*/ 0 w 788308"/>
                  <a:gd name="connsiteY0" fmla="*/ 0 h 822004"/>
                  <a:gd name="connsiteX1" fmla="*/ 451372 w 788308"/>
                  <a:gd name="connsiteY1" fmla="*/ 0 h 822004"/>
                  <a:gd name="connsiteX2" fmla="*/ 788308 w 788308"/>
                  <a:gd name="connsiteY2" fmla="*/ 135461 h 822004"/>
                  <a:gd name="connsiteX3" fmla="*/ 788308 w 788308"/>
                  <a:gd name="connsiteY3" fmla="*/ 822004 h 822004"/>
                  <a:gd name="connsiteX0" fmla="*/ 0 w 788308"/>
                  <a:gd name="connsiteY0" fmla="*/ 2 h 822006"/>
                  <a:gd name="connsiteX1" fmla="*/ 230883 w 788308"/>
                  <a:gd name="connsiteY1" fmla="*/ 0 h 822006"/>
                  <a:gd name="connsiteX2" fmla="*/ 451372 w 788308"/>
                  <a:gd name="connsiteY2" fmla="*/ 2 h 822006"/>
                  <a:gd name="connsiteX3" fmla="*/ 788308 w 788308"/>
                  <a:gd name="connsiteY3" fmla="*/ 135463 h 822006"/>
                  <a:gd name="connsiteX4" fmla="*/ 788308 w 788308"/>
                  <a:gd name="connsiteY4" fmla="*/ 822006 h 822006"/>
                  <a:gd name="connsiteX0" fmla="*/ 1 w 557426"/>
                  <a:gd name="connsiteY0" fmla="*/ 0 h 822006"/>
                  <a:gd name="connsiteX1" fmla="*/ 220490 w 557426"/>
                  <a:gd name="connsiteY1" fmla="*/ 2 h 822006"/>
                  <a:gd name="connsiteX2" fmla="*/ 557426 w 557426"/>
                  <a:gd name="connsiteY2" fmla="*/ 135463 h 822006"/>
                  <a:gd name="connsiteX3" fmla="*/ 557426 w 557426"/>
                  <a:gd name="connsiteY3" fmla="*/ 822006 h 822006"/>
                  <a:gd name="connsiteX0" fmla="*/ -1 w 336935"/>
                  <a:gd name="connsiteY0" fmla="*/ 0 h 822004"/>
                  <a:gd name="connsiteX1" fmla="*/ 336935 w 336935"/>
                  <a:gd name="connsiteY1" fmla="*/ 135461 h 822004"/>
                  <a:gd name="connsiteX2" fmla="*/ 336935 w 336935"/>
                  <a:gd name="connsiteY2" fmla="*/ 822004 h 822004"/>
                  <a:gd name="connsiteX0" fmla="*/ 1 w 343857"/>
                  <a:gd name="connsiteY0" fmla="*/ 0 h 822004"/>
                  <a:gd name="connsiteX1" fmla="*/ 336937 w 343857"/>
                  <a:gd name="connsiteY1" fmla="*/ 135461 h 822004"/>
                  <a:gd name="connsiteX2" fmla="*/ 343857 w 343857"/>
                  <a:gd name="connsiteY2" fmla="*/ 750610 h 822004"/>
                  <a:gd name="connsiteX3" fmla="*/ 336937 w 343857"/>
                  <a:gd name="connsiteY3" fmla="*/ 822004 h 822004"/>
                  <a:gd name="connsiteX0" fmla="*/ -1 w 343855"/>
                  <a:gd name="connsiteY0" fmla="*/ 0 h 750610"/>
                  <a:gd name="connsiteX1" fmla="*/ 336935 w 343855"/>
                  <a:gd name="connsiteY1" fmla="*/ 135461 h 750610"/>
                  <a:gd name="connsiteX2" fmla="*/ 343855 w 343855"/>
                  <a:gd name="connsiteY2" fmla="*/ 750610 h 750610"/>
                  <a:gd name="connsiteX3" fmla="*/ 13842 w 343855"/>
                  <a:gd name="connsiteY3" fmla="*/ 749418 h 750610"/>
                  <a:gd name="connsiteX0" fmla="*/ 1 w 339243"/>
                  <a:gd name="connsiteY0" fmla="*/ 0 h 750610"/>
                  <a:gd name="connsiteX1" fmla="*/ 336937 w 339243"/>
                  <a:gd name="connsiteY1" fmla="*/ 135461 h 750610"/>
                  <a:gd name="connsiteX2" fmla="*/ 330023 w 339243"/>
                  <a:gd name="connsiteY2" fmla="*/ 750610 h 750610"/>
                  <a:gd name="connsiteX3" fmla="*/ 13844 w 339243"/>
                  <a:gd name="connsiteY3" fmla="*/ 749418 h 750610"/>
                  <a:gd name="connsiteX0" fmla="*/ 0 w 339243"/>
                  <a:gd name="connsiteY0" fmla="*/ 0 h 750610"/>
                  <a:gd name="connsiteX1" fmla="*/ 336936 w 339243"/>
                  <a:gd name="connsiteY1" fmla="*/ 135461 h 750610"/>
                  <a:gd name="connsiteX2" fmla="*/ 330022 w 339243"/>
                  <a:gd name="connsiteY2" fmla="*/ 750610 h 750610"/>
                  <a:gd name="connsiteX0" fmla="*/ 0 w 339243"/>
                  <a:gd name="connsiteY0" fmla="*/ 0 h 604715"/>
                  <a:gd name="connsiteX1" fmla="*/ 336936 w 339243"/>
                  <a:gd name="connsiteY1" fmla="*/ 135461 h 604715"/>
                  <a:gd name="connsiteX2" fmla="*/ 337770 w 339243"/>
                  <a:gd name="connsiteY2" fmla="*/ 604715 h 604715"/>
                  <a:gd name="connsiteX0" fmla="*/ 0 w 339243"/>
                  <a:gd name="connsiteY0" fmla="*/ 0 h 627717"/>
                  <a:gd name="connsiteX1" fmla="*/ 336936 w 339243"/>
                  <a:gd name="connsiteY1" fmla="*/ 135461 h 627717"/>
                  <a:gd name="connsiteX2" fmla="*/ 258169 w 339243"/>
                  <a:gd name="connsiteY2" fmla="*/ 627717 h 627717"/>
                  <a:gd name="connsiteX0" fmla="*/ 0 w 336936"/>
                  <a:gd name="connsiteY0" fmla="*/ 0 h 627717"/>
                  <a:gd name="connsiteX1" fmla="*/ 336936 w 336936"/>
                  <a:gd name="connsiteY1" fmla="*/ 135461 h 627717"/>
                  <a:gd name="connsiteX2" fmla="*/ 258169 w 336936"/>
                  <a:gd name="connsiteY2" fmla="*/ 627717 h 627717"/>
                  <a:gd name="connsiteX0" fmla="*/ 0 w 336936"/>
                  <a:gd name="connsiteY0" fmla="*/ 0 h 627717"/>
                  <a:gd name="connsiteX1" fmla="*/ 336936 w 336936"/>
                  <a:gd name="connsiteY1" fmla="*/ 135461 h 627717"/>
                  <a:gd name="connsiteX2" fmla="*/ 141489 w 336936"/>
                  <a:gd name="connsiteY2" fmla="*/ 560671 h 627717"/>
                  <a:gd name="connsiteX3" fmla="*/ 258169 w 336936"/>
                  <a:gd name="connsiteY3" fmla="*/ 627717 h 627717"/>
                  <a:gd name="connsiteX0" fmla="*/ 0 w 258169"/>
                  <a:gd name="connsiteY0" fmla="*/ 0 h 627717"/>
                  <a:gd name="connsiteX1" fmla="*/ 141489 w 258169"/>
                  <a:gd name="connsiteY1" fmla="*/ 63723 h 627717"/>
                  <a:gd name="connsiteX2" fmla="*/ 141489 w 258169"/>
                  <a:gd name="connsiteY2" fmla="*/ 560671 h 627717"/>
                  <a:gd name="connsiteX3" fmla="*/ 258169 w 258169"/>
                  <a:gd name="connsiteY3" fmla="*/ 627717 h 627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8169" h="627717">
                    <a:moveTo>
                      <a:pt x="0" y="0"/>
                    </a:moveTo>
                    <a:lnTo>
                      <a:pt x="141489" y="63723"/>
                    </a:lnTo>
                    <a:lnTo>
                      <a:pt x="141489" y="560671"/>
                    </a:lnTo>
                    <a:lnTo>
                      <a:pt x="258169" y="627717"/>
                    </a:lnTo>
                  </a:path>
                </a:pathLst>
              </a:custGeom>
              <a:ln w="63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6" name="Freeform 215"/>
              <p:cNvSpPr/>
              <p:nvPr/>
            </p:nvSpPr>
            <p:spPr bwMode="invGray">
              <a:xfrm>
                <a:off x="15398" y="767726"/>
                <a:ext cx="3241480" cy="146346"/>
              </a:xfrm>
              <a:custGeom>
                <a:avLst/>
                <a:gdLst>
                  <a:gd name="connsiteX0" fmla="*/ 17929 w 2848535"/>
                  <a:gd name="connsiteY0" fmla="*/ 181536 h 199465"/>
                  <a:gd name="connsiteX1" fmla="*/ 320488 w 2848535"/>
                  <a:gd name="connsiteY1" fmla="*/ 181536 h 199465"/>
                  <a:gd name="connsiteX2" fmla="*/ 421341 w 2848535"/>
                  <a:gd name="connsiteY2" fmla="*/ 73959 h 199465"/>
                  <a:gd name="connsiteX3" fmla="*/ 2848535 w 2848535"/>
                  <a:gd name="connsiteY3" fmla="*/ 0 h 199465"/>
                  <a:gd name="connsiteX4" fmla="*/ 2848535 w 2848535"/>
                  <a:gd name="connsiteY4" fmla="*/ 0 h 199465"/>
                  <a:gd name="connsiteX0" fmla="*/ 0 w 2830606"/>
                  <a:gd name="connsiteY0" fmla="*/ 181536 h 199465"/>
                  <a:gd name="connsiteX1" fmla="*/ 302559 w 2830606"/>
                  <a:gd name="connsiteY1" fmla="*/ 181536 h 199465"/>
                  <a:gd name="connsiteX2" fmla="*/ 403412 w 2830606"/>
                  <a:gd name="connsiteY2" fmla="*/ 73959 h 199465"/>
                  <a:gd name="connsiteX3" fmla="*/ 2830606 w 2830606"/>
                  <a:gd name="connsiteY3" fmla="*/ 0 h 199465"/>
                  <a:gd name="connsiteX4" fmla="*/ 2830606 w 2830606"/>
                  <a:gd name="connsiteY4" fmla="*/ 0 h 199465"/>
                  <a:gd name="connsiteX0" fmla="*/ 0 w 2830606"/>
                  <a:gd name="connsiteY0" fmla="*/ 181536 h 181536"/>
                  <a:gd name="connsiteX1" fmla="*/ 302559 w 2830606"/>
                  <a:gd name="connsiteY1" fmla="*/ 181536 h 181536"/>
                  <a:gd name="connsiteX2" fmla="*/ 403412 w 2830606"/>
                  <a:gd name="connsiteY2" fmla="*/ 73959 h 181536"/>
                  <a:gd name="connsiteX3" fmla="*/ 2830606 w 2830606"/>
                  <a:gd name="connsiteY3" fmla="*/ 0 h 181536"/>
                  <a:gd name="connsiteX4" fmla="*/ 2830606 w 2830606"/>
                  <a:gd name="connsiteY4" fmla="*/ 0 h 181536"/>
                  <a:gd name="connsiteX0" fmla="*/ 0 w 2830606"/>
                  <a:gd name="connsiteY0" fmla="*/ 181536 h 181536"/>
                  <a:gd name="connsiteX1" fmla="*/ 302559 w 2830606"/>
                  <a:gd name="connsiteY1" fmla="*/ 181536 h 181536"/>
                  <a:gd name="connsiteX2" fmla="*/ 403412 w 2830606"/>
                  <a:gd name="connsiteY2" fmla="*/ 73959 h 181536"/>
                  <a:gd name="connsiteX3" fmla="*/ 2830606 w 2830606"/>
                  <a:gd name="connsiteY3" fmla="*/ 0 h 181536"/>
                  <a:gd name="connsiteX4" fmla="*/ 2830606 w 2830606"/>
                  <a:gd name="connsiteY4" fmla="*/ 0 h 181536"/>
                  <a:gd name="connsiteX0" fmla="*/ 0 w 2830606"/>
                  <a:gd name="connsiteY0" fmla="*/ 181536 h 181536"/>
                  <a:gd name="connsiteX1" fmla="*/ 302559 w 2830606"/>
                  <a:gd name="connsiteY1" fmla="*/ 181536 h 181536"/>
                  <a:gd name="connsiteX2" fmla="*/ 477371 w 2830606"/>
                  <a:gd name="connsiteY2" fmla="*/ 15688 h 181536"/>
                  <a:gd name="connsiteX3" fmla="*/ 2830606 w 2830606"/>
                  <a:gd name="connsiteY3" fmla="*/ 0 h 181536"/>
                  <a:gd name="connsiteX4" fmla="*/ 2830606 w 2830606"/>
                  <a:gd name="connsiteY4" fmla="*/ 0 h 181536"/>
                  <a:gd name="connsiteX0" fmla="*/ 0 w 2830606"/>
                  <a:gd name="connsiteY0" fmla="*/ 181536 h 181536"/>
                  <a:gd name="connsiteX1" fmla="*/ 302559 w 2830606"/>
                  <a:gd name="connsiteY1" fmla="*/ 181536 h 181536"/>
                  <a:gd name="connsiteX2" fmla="*/ 477371 w 2830606"/>
                  <a:gd name="connsiteY2" fmla="*/ 15688 h 181536"/>
                  <a:gd name="connsiteX3" fmla="*/ 2830606 w 2830606"/>
                  <a:gd name="connsiteY3" fmla="*/ 0 h 181536"/>
                  <a:gd name="connsiteX4" fmla="*/ 2810436 w 2830606"/>
                  <a:gd name="connsiteY4" fmla="*/ 13447 h 181536"/>
                  <a:gd name="connsiteX0" fmla="*/ 0 w 2830606"/>
                  <a:gd name="connsiteY0" fmla="*/ 186018 h 186018"/>
                  <a:gd name="connsiteX1" fmla="*/ 302559 w 2830606"/>
                  <a:gd name="connsiteY1" fmla="*/ 186018 h 186018"/>
                  <a:gd name="connsiteX2" fmla="*/ 477371 w 2830606"/>
                  <a:gd name="connsiteY2" fmla="*/ 0 h 186018"/>
                  <a:gd name="connsiteX3" fmla="*/ 2830606 w 2830606"/>
                  <a:gd name="connsiteY3" fmla="*/ 4482 h 186018"/>
                  <a:gd name="connsiteX4" fmla="*/ 2810436 w 2830606"/>
                  <a:gd name="connsiteY4" fmla="*/ 17929 h 186018"/>
                  <a:gd name="connsiteX0" fmla="*/ 0 w 2830606"/>
                  <a:gd name="connsiteY0" fmla="*/ 186018 h 186018"/>
                  <a:gd name="connsiteX1" fmla="*/ 302559 w 2830606"/>
                  <a:gd name="connsiteY1" fmla="*/ 186018 h 186018"/>
                  <a:gd name="connsiteX2" fmla="*/ 477371 w 2830606"/>
                  <a:gd name="connsiteY2" fmla="*/ 0 h 186018"/>
                  <a:gd name="connsiteX3" fmla="*/ 2830606 w 2830606"/>
                  <a:gd name="connsiteY3" fmla="*/ 4482 h 186018"/>
                  <a:gd name="connsiteX0" fmla="*/ 0 w 2830606"/>
                  <a:gd name="connsiteY0" fmla="*/ 186018 h 186018"/>
                  <a:gd name="connsiteX1" fmla="*/ 302559 w 2830606"/>
                  <a:gd name="connsiteY1" fmla="*/ 186018 h 186018"/>
                  <a:gd name="connsiteX2" fmla="*/ 477371 w 2830606"/>
                  <a:gd name="connsiteY2" fmla="*/ 0 h 186018"/>
                  <a:gd name="connsiteX3" fmla="*/ 2690375 w 2830606"/>
                  <a:gd name="connsiteY3" fmla="*/ 1822 h 186018"/>
                  <a:gd name="connsiteX4" fmla="*/ 2830606 w 2830606"/>
                  <a:gd name="connsiteY4" fmla="*/ 4482 h 186018"/>
                  <a:gd name="connsiteX0" fmla="*/ 0 w 2887980"/>
                  <a:gd name="connsiteY0" fmla="*/ 186018 h 186018"/>
                  <a:gd name="connsiteX1" fmla="*/ 302559 w 2887980"/>
                  <a:gd name="connsiteY1" fmla="*/ 186018 h 186018"/>
                  <a:gd name="connsiteX2" fmla="*/ 477371 w 2887980"/>
                  <a:gd name="connsiteY2" fmla="*/ 0 h 186018"/>
                  <a:gd name="connsiteX3" fmla="*/ 2690375 w 2887980"/>
                  <a:gd name="connsiteY3" fmla="*/ 1822 h 186018"/>
                  <a:gd name="connsiteX4" fmla="*/ 2887980 w 2887980"/>
                  <a:gd name="connsiteY4" fmla="*/ 157972 h 186018"/>
                  <a:gd name="connsiteX0" fmla="*/ 0 w 2887980"/>
                  <a:gd name="connsiteY0" fmla="*/ 186018 h 186018"/>
                  <a:gd name="connsiteX1" fmla="*/ 302559 w 2887980"/>
                  <a:gd name="connsiteY1" fmla="*/ 186018 h 186018"/>
                  <a:gd name="connsiteX2" fmla="*/ 1507411 w 2887980"/>
                  <a:gd name="connsiteY2" fmla="*/ 0 h 186018"/>
                  <a:gd name="connsiteX3" fmla="*/ 2690375 w 2887980"/>
                  <a:gd name="connsiteY3" fmla="*/ 1822 h 186018"/>
                  <a:gd name="connsiteX4" fmla="*/ 2887980 w 2887980"/>
                  <a:gd name="connsiteY4" fmla="*/ 157972 h 186018"/>
                  <a:gd name="connsiteX0" fmla="*/ 0 w 2887980"/>
                  <a:gd name="connsiteY0" fmla="*/ 186018 h 186018"/>
                  <a:gd name="connsiteX1" fmla="*/ 302559 w 2887980"/>
                  <a:gd name="connsiteY1" fmla="*/ 186018 h 186018"/>
                  <a:gd name="connsiteX2" fmla="*/ 1507411 w 2887980"/>
                  <a:gd name="connsiteY2" fmla="*/ 0 h 186018"/>
                  <a:gd name="connsiteX3" fmla="*/ 2716754 w 2887980"/>
                  <a:gd name="connsiteY3" fmla="*/ 0 h 186018"/>
                  <a:gd name="connsiteX4" fmla="*/ 2887980 w 2887980"/>
                  <a:gd name="connsiteY4" fmla="*/ 157972 h 186018"/>
                  <a:gd name="connsiteX0" fmla="*/ 0 w 2887980"/>
                  <a:gd name="connsiteY0" fmla="*/ 186018 h 186018"/>
                  <a:gd name="connsiteX1" fmla="*/ 1329018 w 2887980"/>
                  <a:gd name="connsiteY1" fmla="*/ 157972 h 186018"/>
                  <a:gd name="connsiteX2" fmla="*/ 1507411 w 2887980"/>
                  <a:gd name="connsiteY2" fmla="*/ 0 h 186018"/>
                  <a:gd name="connsiteX3" fmla="*/ 2716754 w 2887980"/>
                  <a:gd name="connsiteY3" fmla="*/ 0 h 186018"/>
                  <a:gd name="connsiteX4" fmla="*/ 2887980 w 2887980"/>
                  <a:gd name="connsiteY4" fmla="*/ 157972 h 186018"/>
                  <a:gd name="connsiteX0" fmla="*/ 0 w 3163321"/>
                  <a:gd name="connsiteY0" fmla="*/ 165099 h 165099"/>
                  <a:gd name="connsiteX1" fmla="*/ 1604359 w 3163321"/>
                  <a:gd name="connsiteY1" fmla="*/ 157972 h 165099"/>
                  <a:gd name="connsiteX2" fmla="*/ 1782752 w 3163321"/>
                  <a:gd name="connsiteY2" fmla="*/ 0 h 165099"/>
                  <a:gd name="connsiteX3" fmla="*/ 2992095 w 3163321"/>
                  <a:gd name="connsiteY3" fmla="*/ 0 h 165099"/>
                  <a:gd name="connsiteX4" fmla="*/ 3163321 w 3163321"/>
                  <a:gd name="connsiteY4" fmla="*/ 157972 h 165099"/>
                  <a:gd name="connsiteX0" fmla="*/ 0 w 3163321"/>
                  <a:gd name="connsiteY0" fmla="*/ 165099 h 170012"/>
                  <a:gd name="connsiteX1" fmla="*/ 1604360 w 3163321"/>
                  <a:gd name="connsiteY1" fmla="*/ 170012 h 170012"/>
                  <a:gd name="connsiteX2" fmla="*/ 1782752 w 3163321"/>
                  <a:gd name="connsiteY2" fmla="*/ 0 h 170012"/>
                  <a:gd name="connsiteX3" fmla="*/ 2992095 w 3163321"/>
                  <a:gd name="connsiteY3" fmla="*/ 0 h 170012"/>
                  <a:gd name="connsiteX4" fmla="*/ 3163321 w 3163321"/>
                  <a:gd name="connsiteY4" fmla="*/ 157972 h 170012"/>
                  <a:gd name="connsiteX0" fmla="*/ 0 w 3163320"/>
                  <a:gd name="connsiteY0" fmla="*/ 170012 h 170012"/>
                  <a:gd name="connsiteX1" fmla="*/ 1604359 w 3163320"/>
                  <a:gd name="connsiteY1" fmla="*/ 170012 h 170012"/>
                  <a:gd name="connsiteX2" fmla="*/ 1782751 w 3163320"/>
                  <a:gd name="connsiteY2" fmla="*/ 0 h 170012"/>
                  <a:gd name="connsiteX3" fmla="*/ 2992094 w 3163320"/>
                  <a:gd name="connsiteY3" fmla="*/ 0 h 170012"/>
                  <a:gd name="connsiteX4" fmla="*/ 3163320 w 3163320"/>
                  <a:gd name="connsiteY4" fmla="*/ 157972 h 170012"/>
                  <a:gd name="connsiteX0" fmla="*/ 0 w 3163320"/>
                  <a:gd name="connsiteY0" fmla="*/ 170012 h 170012"/>
                  <a:gd name="connsiteX1" fmla="*/ 1604359 w 3163320"/>
                  <a:gd name="connsiteY1" fmla="*/ 170012 h 170012"/>
                  <a:gd name="connsiteX2" fmla="*/ 1782751 w 3163320"/>
                  <a:gd name="connsiteY2" fmla="*/ 0 h 170012"/>
                  <a:gd name="connsiteX3" fmla="*/ 2969192 w 3163320"/>
                  <a:gd name="connsiteY3" fmla="*/ 0 h 170012"/>
                  <a:gd name="connsiteX4" fmla="*/ 3163320 w 3163320"/>
                  <a:gd name="connsiteY4" fmla="*/ 157972 h 170012"/>
                  <a:gd name="connsiteX0" fmla="*/ 0 w 3294843"/>
                  <a:gd name="connsiteY0" fmla="*/ 170012 h 170012"/>
                  <a:gd name="connsiteX1" fmla="*/ 1735882 w 3294843"/>
                  <a:gd name="connsiteY1" fmla="*/ 170012 h 170012"/>
                  <a:gd name="connsiteX2" fmla="*/ 1914274 w 3294843"/>
                  <a:gd name="connsiteY2" fmla="*/ 0 h 170012"/>
                  <a:gd name="connsiteX3" fmla="*/ 3100715 w 3294843"/>
                  <a:gd name="connsiteY3" fmla="*/ 0 h 170012"/>
                  <a:gd name="connsiteX4" fmla="*/ 3294843 w 3294843"/>
                  <a:gd name="connsiteY4" fmla="*/ 157972 h 170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94843" h="170012">
                    <a:moveTo>
                      <a:pt x="0" y="170012"/>
                    </a:moveTo>
                    <a:lnTo>
                      <a:pt x="1735882" y="170012"/>
                    </a:lnTo>
                    <a:lnTo>
                      <a:pt x="1914274" y="0"/>
                    </a:lnTo>
                    <a:lnTo>
                      <a:pt x="3100715" y="0"/>
                    </a:lnTo>
                    <a:lnTo>
                      <a:pt x="3294843" y="157972"/>
                    </a:lnTo>
                  </a:path>
                </a:pathLst>
              </a:custGeom>
              <a:ln w="63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7" name="Straight Connector 216"/>
              <p:cNvCxnSpPr>
                <a:endCxn id="47" idx="2"/>
              </p:cNvCxnSpPr>
              <p:nvPr/>
            </p:nvCxnSpPr>
            <p:spPr bwMode="invGray">
              <a:xfrm>
                <a:off x="9191" y="2242759"/>
                <a:ext cx="376050" cy="964"/>
              </a:xfrm>
              <a:prstGeom prst="line">
                <a:avLst/>
              </a:prstGeom>
              <a:ln w="63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Connector 217"/>
              <p:cNvCxnSpPr/>
              <p:nvPr/>
            </p:nvCxnSpPr>
            <p:spPr bwMode="invGray">
              <a:xfrm flipV="1">
                <a:off x="2033608" y="1663911"/>
                <a:ext cx="638495" cy="93176"/>
              </a:xfrm>
              <a:prstGeom prst="line">
                <a:avLst/>
              </a:prstGeom>
              <a:ln w="63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9" name="Freeform 218"/>
              <p:cNvSpPr/>
              <p:nvPr/>
            </p:nvSpPr>
            <p:spPr bwMode="invGray">
              <a:xfrm rot="16200000" flipV="1">
                <a:off x="2150055" y="3919945"/>
                <a:ext cx="708366" cy="528500"/>
              </a:xfrm>
              <a:custGeom>
                <a:avLst/>
                <a:gdLst>
                  <a:gd name="connsiteX0" fmla="*/ 17929 w 2848535"/>
                  <a:gd name="connsiteY0" fmla="*/ 181536 h 199465"/>
                  <a:gd name="connsiteX1" fmla="*/ 320488 w 2848535"/>
                  <a:gd name="connsiteY1" fmla="*/ 181536 h 199465"/>
                  <a:gd name="connsiteX2" fmla="*/ 421341 w 2848535"/>
                  <a:gd name="connsiteY2" fmla="*/ 73959 h 199465"/>
                  <a:gd name="connsiteX3" fmla="*/ 2848535 w 2848535"/>
                  <a:gd name="connsiteY3" fmla="*/ 0 h 199465"/>
                  <a:gd name="connsiteX4" fmla="*/ 2848535 w 2848535"/>
                  <a:gd name="connsiteY4" fmla="*/ 0 h 199465"/>
                  <a:gd name="connsiteX0" fmla="*/ 0 w 2830606"/>
                  <a:gd name="connsiteY0" fmla="*/ 181536 h 199465"/>
                  <a:gd name="connsiteX1" fmla="*/ 302559 w 2830606"/>
                  <a:gd name="connsiteY1" fmla="*/ 181536 h 199465"/>
                  <a:gd name="connsiteX2" fmla="*/ 403412 w 2830606"/>
                  <a:gd name="connsiteY2" fmla="*/ 73959 h 199465"/>
                  <a:gd name="connsiteX3" fmla="*/ 2830606 w 2830606"/>
                  <a:gd name="connsiteY3" fmla="*/ 0 h 199465"/>
                  <a:gd name="connsiteX4" fmla="*/ 2830606 w 2830606"/>
                  <a:gd name="connsiteY4" fmla="*/ 0 h 199465"/>
                  <a:gd name="connsiteX0" fmla="*/ 0 w 2830606"/>
                  <a:gd name="connsiteY0" fmla="*/ 181536 h 181536"/>
                  <a:gd name="connsiteX1" fmla="*/ 302559 w 2830606"/>
                  <a:gd name="connsiteY1" fmla="*/ 181536 h 181536"/>
                  <a:gd name="connsiteX2" fmla="*/ 403412 w 2830606"/>
                  <a:gd name="connsiteY2" fmla="*/ 73959 h 181536"/>
                  <a:gd name="connsiteX3" fmla="*/ 2830606 w 2830606"/>
                  <a:gd name="connsiteY3" fmla="*/ 0 h 181536"/>
                  <a:gd name="connsiteX4" fmla="*/ 2830606 w 2830606"/>
                  <a:gd name="connsiteY4" fmla="*/ 0 h 181536"/>
                  <a:gd name="connsiteX0" fmla="*/ 0 w 2830606"/>
                  <a:gd name="connsiteY0" fmla="*/ 181536 h 181536"/>
                  <a:gd name="connsiteX1" fmla="*/ 302559 w 2830606"/>
                  <a:gd name="connsiteY1" fmla="*/ 181536 h 181536"/>
                  <a:gd name="connsiteX2" fmla="*/ 403412 w 2830606"/>
                  <a:gd name="connsiteY2" fmla="*/ 73959 h 181536"/>
                  <a:gd name="connsiteX3" fmla="*/ 2830606 w 2830606"/>
                  <a:gd name="connsiteY3" fmla="*/ 0 h 181536"/>
                  <a:gd name="connsiteX4" fmla="*/ 2830606 w 2830606"/>
                  <a:gd name="connsiteY4" fmla="*/ 0 h 181536"/>
                  <a:gd name="connsiteX0" fmla="*/ 0 w 2830606"/>
                  <a:gd name="connsiteY0" fmla="*/ 181536 h 181536"/>
                  <a:gd name="connsiteX1" fmla="*/ 302559 w 2830606"/>
                  <a:gd name="connsiteY1" fmla="*/ 181536 h 181536"/>
                  <a:gd name="connsiteX2" fmla="*/ 477371 w 2830606"/>
                  <a:gd name="connsiteY2" fmla="*/ 15688 h 181536"/>
                  <a:gd name="connsiteX3" fmla="*/ 2830606 w 2830606"/>
                  <a:gd name="connsiteY3" fmla="*/ 0 h 181536"/>
                  <a:gd name="connsiteX4" fmla="*/ 2830606 w 2830606"/>
                  <a:gd name="connsiteY4" fmla="*/ 0 h 181536"/>
                  <a:gd name="connsiteX0" fmla="*/ 0 w 2830606"/>
                  <a:gd name="connsiteY0" fmla="*/ 181536 h 181536"/>
                  <a:gd name="connsiteX1" fmla="*/ 302559 w 2830606"/>
                  <a:gd name="connsiteY1" fmla="*/ 181536 h 181536"/>
                  <a:gd name="connsiteX2" fmla="*/ 477371 w 2830606"/>
                  <a:gd name="connsiteY2" fmla="*/ 15688 h 181536"/>
                  <a:gd name="connsiteX3" fmla="*/ 2830606 w 2830606"/>
                  <a:gd name="connsiteY3" fmla="*/ 0 h 181536"/>
                  <a:gd name="connsiteX4" fmla="*/ 2810436 w 2830606"/>
                  <a:gd name="connsiteY4" fmla="*/ 13447 h 181536"/>
                  <a:gd name="connsiteX0" fmla="*/ 0 w 2830606"/>
                  <a:gd name="connsiteY0" fmla="*/ 186018 h 186018"/>
                  <a:gd name="connsiteX1" fmla="*/ 302559 w 2830606"/>
                  <a:gd name="connsiteY1" fmla="*/ 186018 h 186018"/>
                  <a:gd name="connsiteX2" fmla="*/ 477371 w 2830606"/>
                  <a:gd name="connsiteY2" fmla="*/ 0 h 186018"/>
                  <a:gd name="connsiteX3" fmla="*/ 2830606 w 2830606"/>
                  <a:gd name="connsiteY3" fmla="*/ 4482 h 186018"/>
                  <a:gd name="connsiteX4" fmla="*/ 2810436 w 2830606"/>
                  <a:gd name="connsiteY4" fmla="*/ 17929 h 186018"/>
                  <a:gd name="connsiteX0" fmla="*/ 0 w 2830606"/>
                  <a:gd name="connsiteY0" fmla="*/ 186018 h 186018"/>
                  <a:gd name="connsiteX1" fmla="*/ 302559 w 2830606"/>
                  <a:gd name="connsiteY1" fmla="*/ 186018 h 186018"/>
                  <a:gd name="connsiteX2" fmla="*/ 477371 w 2830606"/>
                  <a:gd name="connsiteY2" fmla="*/ 0 h 186018"/>
                  <a:gd name="connsiteX3" fmla="*/ 2830606 w 2830606"/>
                  <a:gd name="connsiteY3" fmla="*/ 4482 h 186018"/>
                  <a:gd name="connsiteX0" fmla="*/ 0 w 3211606"/>
                  <a:gd name="connsiteY0" fmla="*/ 0 h 567018"/>
                  <a:gd name="connsiteX1" fmla="*/ 683559 w 3211606"/>
                  <a:gd name="connsiteY1" fmla="*/ 567018 h 567018"/>
                  <a:gd name="connsiteX2" fmla="*/ 858371 w 3211606"/>
                  <a:gd name="connsiteY2" fmla="*/ 381000 h 567018"/>
                  <a:gd name="connsiteX3" fmla="*/ 3211606 w 3211606"/>
                  <a:gd name="connsiteY3" fmla="*/ 385482 h 567018"/>
                  <a:gd name="connsiteX0" fmla="*/ 0 w 3211606"/>
                  <a:gd name="connsiteY0" fmla="*/ 0 h 385482"/>
                  <a:gd name="connsiteX1" fmla="*/ 0 w 3211606"/>
                  <a:gd name="connsiteY1" fmla="*/ 228600 h 385482"/>
                  <a:gd name="connsiteX2" fmla="*/ 858371 w 3211606"/>
                  <a:gd name="connsiteY2" fmla="*/ 381000 h 385482"/>
                  <a:gd name="connsiteX3" fmla="*/ 3211606 w 3211606"/>
                  <a:gd name="connsiteY3" fmla="*/ 385482 h 385482"/>
                  <a:gd name="connsiteX0" fmla="*/ 0 w 3211606"/>
                  <a:gd name="connsiteY0" fmla="*/ 0 h 385482"/>
                  <a:gd name="connsiteX1" fmla="*/ 0 w 3211606"/>
                  <a:gd name="connsiteY1" fmla="*/ 228600 h 385482"/>
                  <a:gd name="connsiteX2" fmla="*/ 914400 w 3211606"/>
                  <a:gd name="connsiteY2" fmla="*/ 228600 h 385482"/>
                  <a:gd name="connsiteX3" fmla="*/ 3211606 w 3211606"/>
                  <a:gd name="connsiteY3" fmla="*/ 385482 h 385482"/>
                  <a:gd name="connsiteX0" fmla="*/ 0 w 914400"/>
                  <a:gd name="connsiteY0" fmla="*/ 0 h 381000"/>
                  <a:gd name="connsiteX1" fmla="*/ 0 w 914400"/>
                  <a:gd name="connsiteY1" fmla="*/ 228600 h 381000"/>
                  <a:gd name="connsiteX2" fmla="*/ 914400 w 914400"/>
                  <a:gd name="connsiteY2" fmla="*/ 228600 h 381000"/>
                  <a:gd name="connsiteX3" fmla="*/ 914400 w 914400"/>
                  <a:gd name="connsiteY3" fmla="*/ 381000 h 381000"/>
                  <a:gd name="connsiteX0" fmla="*/ 0 w 914400"/>
                  <a:gd name="connsiteY0" fmla="*/ 0 h 471678"/>
                  <a:gd name="connsiteX1" fmla="*/ 0 w 914400"/>
                  <a:gd name="connsiteY1" fmla="*/ 228600 h 471678"/>
                  <a:gd name="connsiteX2" fmla="*/ 914400 w 914400"/>
                  <a:gd name="connsiteY2" fmla="*/ 228600 h 471678"/>
                  <a:gd name="connsiteX3" fmla="*/ 891540 w 914400"/>
                  <a:gd name="connsiteY3" fmla="*/ 471678 h 471678"/>
                  <a:gd name="connsiteX0" fmla="*/ 0 w 891540"/>
                  <a:gd name="connsiteY0" fmla="*/ 0 h 471678"/>
                  <a:gd name="connsiteX1" fmla="*/ 0 w 891540"/>
                  <a:gd name="connsiteY1" fmla="*/ 228600 h 471678"/>
                  <a:gd name="connsiteX2" fmla="*/ 643890 w 891540"/>
                  <a:gd name="connsiteY2" fmla="*/ 267462 h 471678"/>
                  <a:gd name="connsiteX3" fmla="*/ 891540 w 891540"/>
                  <a:gd name="connsiteY3" fmla="*/ 471678 h 471678"/>
                  <a:gd name="connsiteX0" fmla="*/ 0 w 891540"/>
                  <a:gd name="connsiteY0" fmla="*/ 0 h 471678"/>
                  <a:gd name="connsiteX1" fmla="*/ 26670 w 891540"/>
                  <a:gd name="connsiteY1" fmla="*/ 257746 h 471678"/>
                  <a:gd name="connsiteX2" fmla="*/ 643890 w 891540"/>
                  <a:gd name="connsiteY2" fmla="*/ 267462 h 471678"/>
                  <a:gd name="connsiteX3" fmla="*/ 891540 w 891540"/>
                  <a:gd name="connsiteY3" fmla="*/ 471678 h 471678"/>
                  <a:gd name="connsiteX0" fmla="*/ 0 w 891540"/>
                  <a:gd name="connsiteY0" fmla="*/ 0 h 471678"/>
                  <a:gd name="connsiteX1" fmla="*/ 7620 w 891540"/>
                  <a:gd name="connsiteY1" fmla="*/ 267461 h 471678"/>
                  <a:gd name="connsiteX2" fmla="*/ 643890 w 891540"/>
                  <a:gd name="connsiteY2" fmla="*/ 267462 h 471678"/>
                  <a:gd name="connsiteX3" fmla="*/ 891540 w 891540"/>
                  <a:gd name="connsiteY3" fmla="*/ 471678 h 471678"/>
                  <a:gd name="connsiteX0" fmla="*/ 0 w 883920"/>
                  <a:gd name="connsiteY0" fmla="*/ 0 h 204217"/>
                  <a:gd name="connsiteX1" fmla="*/ 636270 w 883920"/>
                  <a:gd name="connsiteY1" fmla="*/ 1 h 204217"/>
                  <a:gd name="connsiteX2" fmla="*/ 883920 w 883920"/>
                  <a:gd name="connsiteY2" fmla="*/ 204217 h 204217"/>
                  <a:gd name="connsiteX0" fmla="*/ 0 w 883920"/>
                  <a:gd name="connsiteY0" fmla="*/ 0 h 204217"/>
                  <a:gd name="connsiteX1" fmla="*/ 557948 w 883920"/>
                  <a:gd name="connsiteY1" fmla="*/ 1 h 204217"/>
                  <a:gd name="connsiteX2" fmla="*/ 883920 w 883920"/>
                  <a:gd name="connsiteY2" fmla="*/ 204217 h 204217"/>
                  <a:gd name="connsiteX0" fmla="*/ 0 w 788308"/>
                  <a:gd name="connsiteY0" fmla="*/ 0 h 309556"/>
                  <a:gd name="connsiteX1" fmla="*/ 557948 w 788308"/>
                  <a:gd name="connsiteY1" fmla="*/ 1 h 309556"/>
                  <a:gd name="connsiteX2" fmla="*/ 788308 w 788308"/>
                  <a:gd name="connsiteY2" fmla="*/ 309556 h 309556"/>
                  <a:gd name="connsiteX0" fmla="*/ 0 w 788308"/>
                  <a:gd name="connsiteY0" fmla="*/ 0 h 309556"/>
                  <a:gd name="connsiteX1" fmla="*/ 451372 w 788308"/>
                  <a:gd name="connsiteY1" fmla="*/ 0 h 309556"/>
                  <a:gd name="connsiteX2" fmla="*/ 788308 w 788308"/>
                  <a:gd name="connsiteY2" fmla="*/ 309556 h 309556"/>
                  <a:gd name="connsiteX0" fmla="*/ 0 w 788308"/>
                  <a:gd name="connsiteY0" fmla="*/ 0 h 309556"/>
                  <a:gd name="connsiteX1" fmla="*/ 451372 w 788308"/>
                  <a:gd name="connsiteY1" fmla="*/ 0 h 309556"/>
                  <a:gd name="connsiteX2" fmla="*/ 788308 w 788308"/>
                  <a:gd name="connsiteY2" fmla="*/ 135461 h 309556"/>
                  <a:gd name="connsiteX3" fmla="*/ 788308 w 788308"/>
                  <a:gd name="connsiteY3" fmla="*/ 309556 h 309556"/>
                  <a:gd name="connsiteX0" fmla="*/ 0 w 788308"/>
                  <a:gd name="connsiteY0" fmla="*/ 0 h 822004"/>
                  <a:gd name="connsiteX1" fmla="*/ 451372 w 788308"/>
                  <a:gd name="connsiteY1" fmla="*/ 0 h 822004"/>
                  <a:gd name="connsiteX2" fmla="*/ 788308 w 788308"/>
                  <a:gd name="connsiteY2" fmla="*/ 135461 h 822004"/>
                  <a:gd name="connsiteX3" fmla="*/ 788308 w 788308"/>
                  <a:gd name="connsiteY3" fmla="*/ 822004 h 822004"/>
                  <a:gd name="connsiteX0" fmla="*/ 0 w 788308"/>
                  <a:gd name="connsiteY0" fmla="*/ 2 h 822006"/>
                  <a:gd name="connsiteX1" fmla="*/ 230883 w 788308"/>
                  <a:gd name="connsiteY1" fmla="*/ 0 h 822006"/>
                  <a:gd name="connsiteX2" fmla="*/ 451372 w 788308"/>
                  <a:gd name="connsiteY2" fmla="*/ 2 h 822006"/>
                  <a:gd name="connsiteX3" fmla="*/ 788308 w 788308"/>
                  <a:gd name="connsiteY3" fmla="*/ 135463 h 822006"/>
                  <a:gd name="connsiteX4" fmla="*/ 788308 w 788308"/>
                  <a:gd name="connsiteY4" fmla="*/ 822006 h 822006"/>
                  <a:gd name="connsiteX0" fmla="*/ 1 w 557426"/>
                  <a:gd name="connsiteY0" fmla="*/ 0 h 822006"/>
                  <a:gd name="connsiteX1" fmla="*/ 220490 w 557426"/>
                  <a:gd name="connsiteY1" fmla="*/ 2 h 822006"/>
                  <a:gd name="connsiteX2" fmla="*/ 557426 w 557426"/>
                  <a:gd name="connsiteY2" fmla="*/ 135463 h 822006"/>
                  <a:gd name="connsiteX3" fmla="*/ 557426 w 557426"/>
                  <a:gd name="connsiteY3" fmla="*/ 822006 h 822006"/>
                  <a:gd name="connsiteX0" fmla="*/ 0 w 1391259"/>
                  <a:gd name="connsiteY0" fmla="*/ 0 h 822007"/>
                  <a:gd name="connsiteX1" fmla="*/ 1054323 w 1391259"/>
                  <a:gd name="connsiteY1" fmla="*/ 3 h 822007"/>
                  <a:gd name="connsiteX2" fmla="*/ 1391259 w 1391259"/>
                  <a:gd name="connsiteY2" fmla="*/ 135464 h 822007"/>
                  <a:gd name="connsiteX3" fmla="*/ 1391259 w 1391259"/>
                  <a:gd name="connsiteY3" fmla="*/ 822007 h 822007"/>
                  <a:gd name="connsiteX0" fmla="*/ 0 w 1391259"/>
                  <a:gd name="connsiteY0" fmla="*/ 0 h 822007"/>
                  <a:gd name="connsiteX1" fmla="*/ 1054323 w 1391259"/>
                  <a:gd name="connsiteY1" fmla="*/ 3 h 822007"/>
                  <a:gd name="connsiteX2" fmla="*/ 1391259 w 1391259"/>
                  <a:gd name="connsiteY2" fmla="*/ 239299 h 822007"/>
                  <a:gd name="connsiteX3" fmla="*/ 1391259 w 1391259"/>
                  <a:gd name="connsiteY3" fmla="*/ 822007 h 822007"/>
                  <a:gd name="connsiteX0" fmla="*/ 0 w 1391259"/>
                  <a:gd name="connsiteY0" fmla="*/ 0 h 706964"/>
                  <a:gd name="connsiteX1" fmla="*/ 1054323 w 1391259"/>
                  <a:gd name="connsiteY1" fmla="*/ 3 h 706964"/>
                  <a:gd name="connsiteX2" fmla="*/ 1391259 w 1391259"/>
                  <a:gd name="connsiteY2" fmla="*/ 239299 h 706964"/>
                  <a:gd name="connsiteX3" fmla="*/ 1391259 w 1391259"/>
                  <a:gd name="connsiteY3" fmla="*/ 706964 h 7069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91259" h="706964">
                    <a:moveTo>
                      <a:pt x="0" y="0"/>
                    </a:moveTo>
                    <a:lnTo>
                      <a:pt x="1054323" y="3"/>
                    </a:lnTo>
                    <a:lnTo>
                      <a:pt x="1391259" y="239299"/>
                    </a:lnTo>
                    <a:lnTo>
                      <a:pt x="1391259" y="706964"/>
                    </a:lnTo>
                  </a:path>
                </a:pathLst>
              </a:custGeom>
              <a:ln w="63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0" name="Freeform 219"/>
              <p:cNvSpPr/>
              <p:nvPr/>
            </p:nvSpPr>
            <p:spPr bwMode="invGray">
              <a:xfrm rot="16200000" flipV="1">
                <a:off x="1894560" y="4059545"/>
                <a:ext cx="927211" cy="649118"/>
              </a:xfrm>
              <a:custGeom>
                <a:avLst/>
                <a:gdLst>
                  <a:gd name="connsiteX0" fmla="*/ 17929 w 2848535"/>
                  <a:gd name="connsiteY0" fmla="*/ 181536 h 199465"/>
                  <a:gd name="connsiteX1" fmla="*/ 320488 w 2848535"/>
                  <a:gd name="connsiteY1" fmla="*/ 181536 h 199465"/>
                  <a:gd name="connsiteX2" fmla="*/ 421341 w 2848535"/>
                  <a:gd name="connsiteY2" fmla="*/ 73959 h 199465"/>
                  <a:gd name="connsiteX3" fmla="*/ 2848535 w 2848535"/>
                  <a:gd name="connsiteY3" fmla="*/ 0 h 199465"/>
                  <a:gd name="connsiteX4" fmla="*/ 2848535 w 2848535"/>
                  <a:gd name="connsiteY4" fmla="*/ 0 h 199465"/>
                  <a:gd name="connsiteX0" fmla="*/ 0 w 2830606"/>
                  <a:gd name="connsiteY0" fmla="*/ 181536 h 199465"/>
                  <a:gd name="connsiteX1" fmla="*/ 302559 w 2830606"/>
                  <a:gd name="connsiteY1" fmla="*/ 181536 h 199465"/>
                  <a:gd name="connsiteX2" fmla="*/ 403412 w 2830606"/>
                  <a:gd name="connsiteY2" fmla="*/ 73959 h 199465"/>
                  <a:gd name="connsiteX3" fmla="*/ 2830606 w 2830606"/>
                  <a:gd name="connsiteY3" fmla="*/ 0 h 199465"/>
                  <a:gd name="connsiteX4" fmla="*/ 2830606 w 2830606"/>
                  <a:gd name="connsiteY4" fmla="*/ 0 h 199465"/>
                  <a:gd name="connsiteX0" fmla="*/ 0 w 2830606"/>
                  <a:gd name="connsiteY0" fmla="*/ 181536 h 181536"/>
                  <a:gd name="connsiteX1" fmla="*/ 302559 w 2830606"/>
                  <a:gd name="connsiteY1" fmla="*/ 181536 h 181536"/>
                  <a:gd name="connsiteX2" fmla="*/ 403412 w 2830606"/>
                  <a:gd name="connsiteY2" fmla="*/ 73959 h 181536"/>
                  <a:gd name="connsiteX3" fmla="*/ 2830606 w 2830606"/>
                  <a:gd name="connsiteY3" fmla="*/ 0 h 181536"/>
                  <a:gd name="connsiteX4" fmla="*/ 2830606 w 2830606"/>
                  <a:gd name="connsiteY4" fmla="*/ 0 h 181536"/>
                  <a:gd name="connsiteX0" fmla="*/ 0 w 2830606"/>
                  <a:gd name="connsiteY0" fmla="*/ 181536 h 181536"/>
                  <a:gd name="connsiteX1" fmla="*/ 302559 w 2830606"/>
                  <a:gd name="connsiteY1" fmla="*/ 181536 h 181536"/>
                  <a:gd name="connsiteX2" fmla="*/ 403412 w 2830606"/>
                  <a:gd name="connsiteY2" fmla="*/ 73959 h 181536"/>
                  <a:gd name="connsiteX3" fmla="*/ 2830606 w 2830606"/>
                  <a:gd name="connsiteY3" fmla="*/ 0 h 181536"/>
                  <a:gd name="connsiteX4" fmla="*/ 2830606 w 2830606"/>
                  <a:gd name="connsiteY4" fmla="*/ 0 h 181536"/>
                  <a:gd name="connsiteX0" fmla="*/ 0 w 2830606"/>
                  <a:gd name="connsiteY0" fmla="*/ 181536 h 181536"/>
                  <a:gd name="connsiteX1" fmla="*/ 302559 w 2830606"/>
                  <a:gd name="connsiteY1" fmla="*/ 181536 h 181536"/>
                  <a:gd name="connsiteX2" fmla="*/ 477371 w 2830606"/>
                  <a:gd name="connsiteY2" fmla="*/ 15688 h 181536"/>
                  <a:gd name="connsiteX3" fmla="*/ 2830606 w 2830606"/>
                  <a:gd name="connsiteY3" fmla="*/ 0 h 181536"/>
                  <a:gd name="connsiteX4" fmla="*/ 2830606 w 2830606"/>
                  <a:gd name="connsiteY4" fmla="*/ 0 h 181536"/>
                  <a:gd name="connsiteX0" fmla="*/ 0 w 2830606"/>
                  <a:gd name="connsiteY0" fmla="*/ 181536 h 181536"/>
                  <a:gd name="connsiteX1" fmla="*/ 302559 w 2830606"/>
                  <a:gd name="connsiteY1" fmla="*/ 181536 h 181536"/>
                  <a:gd name="connsiteX2" fmla="*/ 477371 w 2830606"/>
                  <a:gd name="connsiteY2" fmla="*/ 15688 h 181536"/>
                  <a:gd name="connsiteX3" fmla="*/ 2830606 w 2830606"/>
                  <a:gd name="connsiteY3" fmla="*/ 0 h 181536"/>
                  <a:gd name="connsiteX4" fmla="*/ 2810436 w 2830606"/>
                  <a:gd name="connsiteY4" fmla="*/ 13447 h 181536"/>
                  <a:gd name="connsiteX0" fmla="*/ 0 w 2830606"/>
                  <a:gd name="connsiteY0" fmla="*/ 186018 h 186018"/>
                  <a:gd name="connsiteX1" fmla="*/ 302559 w 2830606"/>
                  <a:gd name="connsiteY1" fmla="*/ 186018 h 186018"/>
                  <a:gd name="connsiteX2" fmla="*/ 477371 w 2830606"/>
                  <a:gd name="connsiteY2" fmla="*/ 0 h 186018"/>
                  <a:gd name="connsiteX3" fmla="*/ 2830606 w 2830606"/>
                  <a:gd name="connsiteY3" fmla="*/ 4482 h 186018"/>
                  <a:gd name="connsiteX4" fmla="*/ 2810436 w 2830606"/>
                  <a:gd name="connsiteY4" fmla="*/ 17929 h 186018"/>
                  <a:gd name="connsiteX0" fmla="*/ 0 w 2830606"/>
                  <a:gd name="connsiteY0" fmla="*/ 186018 h 186018"/>
                  <a:gd name="connsiteX1" fmla="*/ 302559 w 2830606"/>
                  <a:gd name="connsiteY1" fmla="*/ 186018 h 186018"/>
                  <a:gd name="connsiteX2" fmla="*/ 477371 w 2830606"/>
                  <a:gd name="connsiteY2" fmla="*/ 0 h 186018"/>
                  <a:gd name="connsiteX3" fmla="*/ 2830606 w 2830606"/>
                  <a:gd name="connsiteY3" fmla="*/ 4482 h 186018"/>
                  <a:gd name="connsiteX0" fmla="*/ 0 w 3211606"/>
                  <a:gd name="connsiteY0" fmla="*/ 0 h 567018"/>
                  <a:gd name="connsiteX1" fmla="*/ 683559 w 3211606"/>
                  <a:gd name="connsiteY1" fmla="*/ 567018 h 567018"/>
                  <a:gd name="connsiteX2" fmla="*/ 858371 w 3211606"/>
                  <a:gd name="connsiteY2" fmla="*/ 381000 h 567018"/>
                  <a:gd name="connsiteX3" fmla="*/ 3211606 w 3211606"/>
                  <a:gd name="connsiteY3" fmla="*/ 385482 h 567018"/>
                  <a:gd name="connsiteX0" fmla="*/ 0 w 3211606"/>
                  <a:gd name="connsiteY0" fmla="*/ 0 h 385482"/>
                  <a:gd name="connsiteX1" fmla="*/ 0 w 3211606"/>
                  <a:gd name="connsiteY1" fmla="*/ 228600 h 385482"/>
                  <a:gd name="connsiteX2" fmla="*/ 858371 w 3211606"/>
                  <a:gd name="connsiteY2" fmla="*/ 381000 h 385482"/>
                  <a:gd name="connsiteX3" fmla="*/ 3211606 w 3211606"/>
                  <a:gd name="connsiteY3" fmla="*/ 385482 h 385482"/>
                  <a:gd name="connsiteX0" fmla="*/ 0 w 3211606"/>
                  <a:gd name="connsiteY0" fmla="*/ 0 h 385482"/>
                  <a:gd name="connsiteX1" fmla="*/ 0 w 3211606"/>
                  <a:gd name="connsiteY1" fmla="*/ 228600 h 385482"/>
                  <a:gd name="connsiteX2" fmla="*/ 914400 w 3211606"/>
                  <a:gd name="connsiteY2" fmla="*/ 228600 h 385482"/>
                  <a:gd name="connsiteX3" fmla="*/ 3211606 w 3211606"/>
                  <a:gd name="connsiteY3" fmla="*/ 385482 h 385482"/>
                  <a:gd name="connsiteX0" fmla="*/ 0 w 914400"/>
                  <a:gd name="connsiteY0" fmla="*/ 0 h 381000"/>
                  <a:gd name="connsiteX1" fmla="*/ 0 w 914400"/>
                  <a:gd name="connsiteY1" fmla="*/ 228600 h 381000"/>
                  <a:gd name="connsiteX2" fmla="*/ 914400 w 914400"/>
                  <a:gd name="connsiteY2" fmla="*/ 228600 h 381000"/>
                  <a:gd name="connsiteX3" fmla="*/ 914400 w 914400"/>
                  <a:gd name="connsiteY3" fmla="*/ 381000 h 381000"/>
                  <a:gd name="connsiteX0" fmla="*/ 0 w 914400"/>
                  <a:gd name="connsiteY0" fmla="*/ 0 h 471678"/>
                  <a:gd name="connsiteX1" fmla="*/ 0 w 914400"/>
                  <a:gd name="connsiteY1" fmla="*/ 228600 h 471678"/>
                  <a:gd name="connsiteX2" fmla="*/ 914400 w 914400"/>
                  <a:gd name="connsiteY2" fmla="*/ 228600 h 471678"/>
                  <a:gd name="connsiteX3" fmla="*/ 891540 w 914400"/>
                  <a:gd name="connsiteY3" fmla="*/ 471678 h 471678"/>
                  <a:gd name="connsiteX0" fmla="*/ 0 w 891540"/>
                  <a:gd name="connsiteY0" fmla="*/ 0 h 471678"/>
                  <a:gd name="connsiteX1" fmla="*/ 0 w 891540"/>
                  <a:gd name="connsiteY1" fmla="*/ 228600 h 471678"/>
                  <a:gd name="connsiteX2" fmla="*/ 643890 w 891540"/>
                  <a:gd name="connsiteY2" fmla="*/ 267462 h 471678"/>
                  <a:gd name="connsiteX3" fmla="*/ 891540 w 891540"/>
                  <a:gd name="connsiteY3" fmla="*/ 471678 h 471678"/>
                  <a:gd name="connsiteX0" fmla="*/ 0 w 891540"/>
                  <a:gd name="connsiteY0" fmla="*/ 0 h 471678"/>
                  <a:gd name="connsiteX1" fmla="*/ 26670 w 891540"/>
                  <a:gd name="connsiteY1" fmla="*/ 257746 h 471678"/>
                  <a:gd name="connsiteX2" fmla="*/ 643890 w 891540"/>
                  <a:gd name="connsiteY2" fmla="*/ 267462 h 471678"/>
                  <a:gd name="connsiteX3" fmla="*/ 891540 w 891540"/>
                  <a:gd name="connsiteY3" fmla="*/ 471678 h 471678"/>
                  <a:gd name="connsiteX0" fmla="*/ 0 w 891540"/>
                  <a:gd name="connsiteY0" fmla="*/ 0 h 471678"/>
                  <a:gd name="connsiteX1" fmla="*/ 7620 w 891540"/>
                  <a:gd name="connsiteY1" fmla="*/ 267461 h 471678"/>
                  <a:gd name="connsiteX2" fmla="*/ 643890 w 891540"/>
                  <a:gd name="connsiteY2" fmla="*/ 267462 h 471678"/>
                  <a:gd name="connsiteX3" fmla="*/ 891540 w 891540"/>
                  <a:gd name="connsiteY3" fmla="*/ 471678 h 471678"/>
                  <a:gd name="connsiteX0" fmla="*/ 0 w 883920"/>
                  <a:gd name="connsiteY0" fmla="*/ 0 h 204217"/>
                  <a:gd name="connsiteX1" fmla="*/ 636270 w 883920"/>
                  <a:gd name="connsiteY1" fmla="*/ 1 h 204217"/>
                  <a:gd name="connsiteX2" fmla="*/ 883920 w 883920"/>
                  <a:gd name="connsiteY2" fmla="*/ 204217 h 204217"/>
                  <a:gd name="connsiteX0" fmla="*/ 0 w 883920"/>
                  <a:gd name="connsiteY0" fmla="*/ 0 h 204217"/>
                  <a:gd name="connsiteX1" fmla="*/ 557948 w 883920"/>
                  <a:gd name="connsiteY1" fmla="*/ 1 h 204217"/>
                  <a:gd name="connsiteX2" fmla="*/ 883920 w 883920"/>
                  <a:gd name="connsiteY2" fmla="*/ 204217 h 204217"/>
                  <a:gd name="connsiteX0" fmla="*/ 0 w 788308"/>
                  <a:gd name="connsiteY0" fmla="*/ 0 h 309556"/>
                  <a:gd name="connsiteX1" fmla="*/ 557948 w 788308"/>
                  <a:gd name="connsiteY1" fmla="*/ 1 h 309556"/>
                  <a:gd name="connsiteX2" fmla="*/ 788308 w 788308"/>
                  <a:gd name="connsiteY2" fmla="*/ 309556 h 309556"/>
                  <a:gd name="connsiteX0" fmla="*/ 0 w 788308"/>
                  <a:gd name="connsiteY0" fmla="*/ 0 h 309556"/>
                  <a:gd name="connsiteX1" fmla="*/ 451372 w 788308"/>
                  <a:gd name="connsiteY1" fmla="*/ 0 h 309556"/>
                  <a:gd name="connsiteX2" fmla="*/ 788308 w 788308"/>
                  <a:gd name="connsiteY2" fmla="*/ 309556 h 309556"/>
                  <a:gd name="connsiteX0" fmla="*/ 0 w 788308"/>
                  <a:gd name="connsiteY0" fmla="*/ 0 h 309556"/>
                  <a:gd name="connsiteX1" fmla="*/ 451372 w 788308"/>
                  <a:gd name="connsiteY1" fmla="*/ 0 h 309556"/>
                  <a:gd name="connsiteX2" fmla="*/ 788308 w 788308"/>
                  <a:gd name="connsiteY2" fmla="*/ 135461 h 309556"/>
                  <a:gd name="connsiteX3" fmla="*/ 788308 w 788308"/>
                  <a:gd name="connsiteY3" fmla="*/ 309556 h 309556"/>
                  <a:gd name="connsiteX0" fmla="*/ 0 w 788308"/>
                  <a:gd name="connsiteY0" fmla="*/ 0 h 822004"/>
                  <a:gd name="connsiteX1" fmla="*/ 451372 w 788308"/>
                  <a:gd name="connsiteY1" fmla="*/ 0 h 822004"/>
                  <a:gd name="connsiteX2" fmla="*/ 788308 w 788308"/>
                  <a:gd name="connsiteY2" fmla="*/ 135461 h 822004"/>
                  <a:gd name="connsiteX3" fmla="*/ 788308 w 788308"/>
                  <a:gd name="connsiteY3" fmla="*/ 822004 h 822004"/>
                  <a:gd name="connsiteX0" fmla="*/ 0 w 788308"/>
                  <a:gd name="connsiteY0" fmla="*/ 2 h 822006"/>
                  <a:gd name="connsiteX1" fmla="*/ 230883 w 788308"/>
                  <a:gd name="connsiteY1" fmla="*/ 0 h 822006"/>
                  <a:gd name="connsiteX2" fmla="*/ 451372 w 788308"/>
                  <a:gd name="connsiteY2" fmla="*/ 2 h 822006"/>
                  <a:gd name="connsiteX3" fmla="*/ 788308 w 788308"/>
                  <a:gd name="connsiteY3" fmla="*/ 135463 h 822006"/>
                  <a:gd name="connsiteX4" fmla="*/ 788308 w 788308"/>
                  <a:gd name="connsiteY4" fmla="*/ 822006 h 822006"/>
                  <a:gd name="connsiteX0" fmla="*/ 1 w 557426"/>
                  <a:gd name="connsiteY0" fmla="*/ 0 h 822006"/>
                  <a:gd name="connsiteX1" fmla="*/ 220490 w 557426"/>
                  <a:gd name="connsiteY1" fmla="*/ 2 h 822006"/>
                  <a:gd name="connsiteX2" fmla="*/ 557426 w 557426"/>
                  <a:gd name="connsiteY2" fmla="*/ 135463 h 822006"/>
                  <a:gd name="connsiteX3" fmla="*/ 557426 w 557426"/>
                  <a:gd name="connsiteY3" fmla="*/ 822006 h 822006"/>
                  <a:gd name="connsiteX0" fmla="*/ 0 w 1391259"/>
                  <a:gd name="connsiteY0" fmla="*/ 0 h 822007"/>
                  <a:gd name="connsiteX1" fmla="*/ 1054323 w 1391259"/>
                  <a:gd name="connsiteY1" fmla="*/ 3 h 822007"/>
                  <a:gd name="connsiteX2" fmla="*/ 1391259 w 1391259"/>
                  <a:gd name="connsiteY2" fmla="*/ 135464 h 822007"/>
                  <a:gd name="connsiteX3" fmla="*/ 1391259 w 1391259"/>
                  <a:gd name="connsiteY3" fmla="*/ 822007 h 822007"/>
                  <a:gd name="connsiteX0" fmla="*/ 0 w 1391259"/>
                  <a:gd name="connsiteY0" fmla="*/ 0 h 822007"/>
                  <a:gd name="connsiteX1" fmla="*/ 1054323 w 1391259"/>
                  <a:gd name="connsiteY1" fmla="*/ 3 h 822007"/>
                  <a:gd name="connsiteX2" fmla="*/ 1391259 w 1391259"/>
                  <a:gd name="connsiteY2" fmla="*/ 239299 h 822007"/>
                  <a:gd name="connsiteX3" fmla="*/ 1391259 w 1391259"/>
                  <a:gd name="connsiteY3" fmla="*/ 822007 h 822007"/>
                  <a:gd name="connsiteX0" fmla="*/ 0 w 1391259"/>
                  <a:gd name="connsiteY0" fmla="*/ 0 h 706964"/>
                  <a:gd name="connsiteX1" fmla="*/ 1054323 w 1391259"/>
                  <a:gd name="connsiteY1" fmla="*/ 3 h 706964"/>
                  <a:gd name="connsiteX2" fmla="*/ 1391259 w 1391259"/>
                  <a:gd name="connsiteY2" fmla="*/ 239299 h 706964"/>
                  <a:gd name="connsiteX3" fmla="*/ 1391259 w 1391259"/>
                  <a:gd name="connsiteY3" fmla="*/ 706964 h 706964"/>
                  <a:gd name="connsiteX0" fmla="*/ 0 w 1392482"/>
                  <a:gd name="connsiteY0" fmla="*/ 0 h 1010967"/>
                  <a:gd name="connsiteX1" fmla="*/ 1054323 w 1392482"/>
                  <a:gd name="connsiteY1" fmla="*/ 3 h 1010967"/>
                  <a:gd name="connsiteX2" fmla="*/ 1391259 w 1392482"/>
                  <a:gd name="connsiteY2" fmla="*/ 239299 h 1010967"/>
                  <a:gd name="connsiteX3" fmla="*/ 1392482 w 1392482"/>
                  <a:gd name="connsiteY3" fmla="*/ 1010967 h 1010967"/>
                  <a:gd name="connsiteX0" fmla="*/ 0 w 2081768"/>
                  <a:gd name="connsiteY0" fmla="*/ 984 h 1010964"/>
                  <a:gd name="connsiteX1" fmla="*/ 1743609 w 2081768"/>
                  <a:gd name="connsiteY1" fmla="*/ 0 h 1010964"/>
                  <a:gd name="connsiteX2" fmla="*/ 2080545 w 2081768"/>
                  <a:gd name="connsiteY2" fmla="*/ 239296 h 1010964"/>
                  <a:gd name="connsiteX3" fmla="*/ 2081768 w 2081768"/>
                  <a:gd name="connsiteY3" fmla="*/ 1010964 h 1010964"/>
                  <a:gd name="connsiteX0" fmla="*/ 0 w 2089604"/>
                  <a:gd name="connsiteY0" fmla="*/ 984 h 1010964"/>
                  <a:gd name="connsiteX1" fmla="*/ 1751445 w 2089604"/>
                  <a:gd name="connsiteY1" fmla="*/ 0 h 1010964"/>
                  <a:gd name="connsiteX2" fmla="*/ 2088381 w 2089604"/>
                  <a:gd name="connsiteY2" fmla="*/ 239296 h 1010964"/>
                  <a:gd name="connsiteX3" fmla="*/ 2089604 w 2089604"/>
                  <a:gd name="connsiteY3" fmla="*/ 1010964 h 10109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89604" h="1010964">
                    <a:moveTo>
                      <a:pt x="0" y="984"/>
                    </a:moveTo>
                    <a:lnTo>
                      <a:pt x="1751445" y="0"/>
                    </a:lnTo>
                    <a:lnTo>
                      <a:pt x="2088381" y="239296"/>
                    </a:lnTo>
                    <a:cubicBezTo>
                      <a:pt x="2088789" y="496519"/>
                      <a:pt x="2089196" y="753741"/>
                      <a:pt x="2089604" y="1010964"/>
                    </a:cubicBezTo>
                  </a:path>
                </a:pathLst>
              </a:custGeom>
              <a:ln w="63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1" name="Freeform 220"/>
              <p:cNvSpPr/>
              <p:nvPr/>
            </p:nvSpPr>
            <p:spPr bwMode="invGray">
              <a:xfrm rot="16200000" flipV="1">
                <a:off x="2051752" y="4003248"/>
                <a:ext cx="551872" cy="536380"/>
              </a:xfrm>
              <a:custGeom>
                <a:avLst/>
                <a:gdLst>
                  <a:gd name="connsiteX0" fmla="*/ 17929 w 2848535"/>
                  <a:gd name="connsiteY0" fmla="*/ 181536 h 199465"/>
                  <a:gd name="connsiteX1" fmla="*/ 320488 w 2848535"/>
                  <a:gd name="connsiteY1" fmla="*/ 181536 h 199465"/>
                  <a:gd name="connsiteX2" fmla="*/ 421341 w 2848535"/>
                  <a:gd name="connsiteY2" fmla="*/ 73959 h 199465"/>
                  <a:gd name="connsiteX3" fmla="*/ 2848535 w 2848535"/>
                  <a:gd name="connsiteY3" fmla="*/ 0 h 199465"/>
                  <a:gd name="connsiteX4" fmla="*/ 2848535 w 2848535"/>
                  <a:gd name="connsiteY4" fmla="*/ 0 h 199465"/>
                  <a:gd name="connsiteX0" fmla="*/ 0 w 2830606"/>
                  <a:gd name="connsiteY0" fmla="*/ 181536 h 199465"/>
                  <a:gd name="connsiteX1" fmla="*/ 302559 w 2830606"/>
                  <a:gd name="connsiteY1" fmla="*/ 181536 h 199465"/>
                  <a:gd name="connsiteX2" fmla="*/ 403412 w 2830606"/>
                  <a:gd name="connsiteY2" fmla="*/ 73959 h 199465"/>
                  <a:gd name="connsiteX3" fmla="*/ 2830606 w 2830606"/>
                  <a:gd name="connsiteY3" fmla="*/ 0 h 199465"/>
                  <a:gd name="connsiteX4" fmla="*/ 2830606 w 2830606"/>
                  <a:gd name="connsiteY4" fmla="*/ 0 h 199465"/>
                  <a:gd name="connsiteX0" fmla="*/ 0 w 2830606"/>
                  <a:gd name="connsiteY0" fmla="*/ 181536 h 181536"/>
                  <a:gd name="connsiteX1" fmla="*/ 302559 w 2830606"/>
                  <a:gd name="connsiteY1" fmla="*/ 181536 h 181536"/>
                  <a:gd name="connsiteX2" fmla="*/ 403412 w 2830606"/>
                  <a:gd name="connsiteY2" fmla="*/ 73959 h 181536"/>
                  <a:gd name="connsiteX3" fmla="*/ 2830606 w 2830606"/>
                  <a:gd name="connsiteY3" fmla="*/ 0 h 181536"/>
                  <a:gd name="connsiteX4" fmla="*/ 2830606 w 2830606"/>
                  <a:gd name="connsiteY4" fmla="*/ 0 h 181536"/>
                  <a:gd name="connsiteX0" fmla="*/ 0 w 2830606"/>
                  <a:gd name="connsiteY0" fmla="*/ 181536 h 181536"/>
                  <a:gd name="connsiteX1" fmla="*/ 302559 w 2830606"/>
                  <a:gd name="connsiteY1" fmla="*/ 181536 h 181536"/>
                  <a:gd name="connsiteX2" fmla="*/ 403412 w 2830606"/>
                  <a:gd name="connsiteY2" fmla="*/ 73959 h 181536"/>
                  <a:gd name="connsiteX3" fmla="*/ 2830606 w 2830606"/>
                  <a:gd name="connsiteY3" fmla="*/ 0 h 181536"/>
                  <a:gd name="connsiteX4" fmla="*/ 2830606 w 2830606"/>
                  <a:gd name="connsiteY4" fmla="*/ 0 h 181536"/>
                  <a:gd name="connsiteX0" fmla="*/ 0 w 2830606"/>
                  <a:gd name="connsiteY0" fmla="*/ 181536 h 181536"/>
                  <a:gd name="connsiteX1" fmla="*/ 302559 w 2830606"/>
                  <a:gd name="connsiteY1" fmla="*/ 181536 h 181536"/>
                  <a:gd name="connsiteX2" fmla="*/ 477371 w 2830606"/>
                  <a:gd name="connsiteY2" fmla="*/ 15688 h 181536"/>
                  <a:gd name="connsiteX3" fmla="*/ 2830606 w 2830606"/>
                  <a:gd name="connsiteY3" fmla="*/ 0 h 181536"/>
                  <a:gd name="connsiteX4" fmla="*/ 2830606 w 2830606"/>
                  <a:gd name="connsiteY4" fmla="*/ 0 h 181536"/>
                  <a:gd name="connsiteX0" fmla="*/ 0 w 2830606"/>
                  <a:gd name="connsiteY0" fmla="*/ 181536 h 181536"/>
                  <a:gd name="connsiteX1" fmla="*/ 302559 w 2830606"/>
                  <a:gd name="connsiteY1" fmla="*/ 181536 h 181536"/>
                  <a:gd name="connsiteX2" fmla="*/ 477371 w 2830606"/>
                  <a:gd name="connsiteY2" fmla="*/ 15688 h 181536"/>
                  <a:gd name="connsiteX3" fmla="*/ 2830606 w 2830606"/>
                  <a:gd name="connsiteY3" fmla="*/ 0 h 181536"/>
                  <a:gd name="connsiteX4" fmla="*/ 2810436 w 2830606"/>
                  <a:gd name="connsiteY4" fmla="*/ 13447 h 181536"/>
                  <a:gd name="connsiteX0" fmla="*/ 0 w 2830606"/>
                  <a:gd name="connsiteY0" fmla="*/ 186018 h 186018"/>
                  <a:gd name="connsiteX1" fmla="*/ 302559 w 2830606"/>
                  <a:gd name="connsiteY1" fmla="*/ 186018 h 186018"/>
                  <a:gd name="connsiteX2" fmla="*/ 477371 w 2830606"/>
                  <a:gd name="connsiteY2" fmla="*/ 0 h 186018"/>
                  <a:gd name="connsiteX3" fmla="*/ 2830606 w 2830606"/>
                  <a:gd name="connsiteY3" fmla="*/ 4482 h 186018"/>
                  <a:gd name="connsiteX4" fmla="*/ 2810436 w 2830606"/>
                  <a:gd name="connsiteY4" fmla="*/ 17929 h 186018"/>
                  <a:gd name="connsiteX0" fmla="*/ 0 w 2830606"/>
                  <a:gd name="connsiteY0" fmla="*/ 186018 h 186018"/>
                  <a:gd name="connsiteX1" fmla="*/ 302559 w 2830606"/>
                  <a:gd name="connsiteY1" fmla="*/ 186018 h 186018"/>
                  <a:gd name="connsiteX2" fmla="*/ 477371 w 2830606"/>
                  <a:gd name="connsiteY2" fmla="*/ 0 h 186018"/>
                  <a:gd name="connsiteX3" fmla="*/ 2830606 w 2830606"/>
                  <a:gd name="connsiteY3" fmla="*/ 4482 h 186018"/>
                  <a:gd name="connsiteX0" fmla="*/ 0 w 3211606"/>
                  <a:gd name="connsiteY0" fmla="*/ 0 h 567018"/>
                  <a:gd name="connsiteX1" fmla="*/ 683559 w 3211606"/>
                  <a:gd name="connsiteY1" fmla="*/ 567018 h 567018"/>
                  <a:gd name="connsiteX2" fmla="*/ 858371 w 3211606"/>
                  <a:gd name="connsiteY2" fmla="*/ 381000 h 567018"/>
                  <a:gd name="connsiteX3" fmla="*/ 3211606 w 3211606"/>
                  <a:gd name="connsiteY3" fmla="*/ 385482 h 567018"/>
                  <a:gd name="connsiteX0" fmla="*/ 0 w 3211606"/>
                  <a:gd name="connsiteY0" fmla="*/ 0 h 385482"/>
                  <a:gd name="connsiteX1" fmla="*/ 0 w 3211606"/>
                  <a:gd name="connsiteY1" fmla="*/ 228600 h 385482"/>
                  <a:gd name="connsiteX2" fmla="*/ 858371 w 3211606"/>
                  <a:gd name="connsiteY2" fmla="*/ 381000 h 385482"/>
                  <a:gd name="connsiteX3" fmla="*/ 3211606 w 3211606"/>
                  <a:gd name="connsiteY3" fmla="*/ 385482 h 385482"/>
                  <a:gd name="connsiteX0" fmla="*/ 0 w 3211606"/>
                  <a:gd name="connsiteY0" fmla="*/ 0 h 385482"/>
                  <a:gd name="connsiteX1" fmla="*/ 0 w 3211606"/>
                  <a:gd name="connsiteY1" fmla="*/ 228600 h 385482"/>
                  <a:gd name="connsiteX2" fmla="*/ 914400 w 3211606"/>
                  <a:gd name="connsiteY2" fmla="*/ 228600 h 385482"/>
                  <a:gd name="connsiteX3" fmla="*/ 3211606 w 3211606"/>
                  <a:gd name="connsiteY3" fmla="*/ 385482 h 385482"/>
                  <a:gd name="connsiteX0" fmla="*/ 0 w 914400"/>
                  <a:gd name="connsiteY0" fmla="*/ 0 h 381000"/>
                  <a:gd name="connsiteX1" fmla="*/ 0 w 914400"/>
                  <a:gd name="connsiteY1" fmla="*/ 228600 h 381000"/>
                  <a:gd name="connsiteX2" fmla="*/ 914400 w 914400"/>
                  <a:gd name="connsiteY2" fmla="*/ 228600 h 381000"/>
                  <a:gd name="connsiteX3" fmla="*/ 914400 w 914400"/>
                  <a:gd name="connsiteY3" fmla="*/ 381000 h 381000"/>
                  <a:gd name="connsiteX0" fmla="*/ 0 w 914400"/>
                  <a:gd name="connsiteY0" fmla="*/ 0 h 471678"/>
                  <a:gd name="connsiteX1" fmla="*/ 0 w 914400"/>
                  <a:gd name="connsiteY1" fmla="*/ 228600 h 471678"/>
                  <a:gd name="connsiteX2" fmla="*/ 914400 w 914400"/>
                  <a:gd name="connsiteY2" fmla="*/ 228600 h 471678"/>
                  <a:gd name="connsiteX3" fmla="*/ 891540 w 914400"/>
                  <a:gd name="connsiteY3" fmla="*/ 471678 h 471678"/>
                  <a:gd name="connsiteX0" fmla="*/ 0 w 891540"/>
                  <a:gd name="connsiteY0" fmla="*/ 0 h 471678"/>
                  <a:gd name="connsiteX1" fmla="*/ 0 w 891540"/>
                  <a:gd name="connsiteY1" fmla="*/ 228600 h 471678"/>
                  <a:gd name="connsiteX2" fmla="*/ 643890 w 891540"/>
                  <a:gd name="connsiteY2" fmla="*/ 267462 h 471678"/>
                  <a:gd name="connsiteX3" fmla="*/ 891540 w 891540"/>
                  <a:gd name="connsiteY3" fmla="*/ 471678 h 471678"/>
                  <a:gd name="connsiteX0" fmla="*/ 0 w 891540"/>
                  <a:gd name="connsiteY0" fmla="*/ 0 h 471678"/>
                  <a:gd name="connsiteX1" fmla="*/ 26670 w 891540"/>
                  <a:gd name="connsiteY1" fmla="*/ 257746 h 471678"/>
                  <a:gd name="connsiteX2" fmla="*/ 643890 w 891540"/>
                  <a:gd name="connsiteY2" fmla="*/ 267462 h 471678"/>
                  <a:gd name="connsiteX3" fmla="*/ 891540 w 891540"/>
                  <a:gd name="connsiteY3" fmla="*/ 471678 h 471678"/>
                  <a:gd name="connsiteX0" fmla="*/ 0 w 891540"/>
                  <a:gd name="connsiteY0" fmla="*/ 0 h 471678"/>
                  <a:gd name="connsiteX1" fmla="*/ 7620 w 891540"/>
                  <a:gd name="connsiteY1" fmla="*/ 267461 h 471678"/>
                  <a:gd name="connsiteX2" fmla="*/ 643890 w 891540"/>
                  <a:gd name="connsiteY2" fmla="*/ 267462 h 471678"/>
                  <a:gd name="connsiteX3" fmla="*/ 891540 w 891540"/>
                  <a:gd name="connsiteY3" fmla="*/ 471678 h 471678"/>
                  <a:gd name="connsiteX0" fmla="*/ 0 w 883920"/>
                  <a:gd name="connsiteY0" fmla="*/ 0 h 204217"/>
                  <a:gd name="connsiteX1" fmla="*/ 636270 w 883920"/>
                  <a:gd name="connsiteY1" fmla="*/ 1 h 204217"/>
                  <a:gd name="connsiteX2" fmla="*/ 883920 w 883920"/>
                  <a:gd name="connsiteY2" fmla="*/ 204217 h 204217"/>
                  <a:gd name="connsiteX0" fmla="*/ 0 w 883920"/>
                  <a:gd name="connsiteY0" fmla="*/ 0 h 204217"/>
                  <a:gd name="connsiteX1" fmla="*/ 557948 w 883920"/>
                  <a:gd name="connsiteY1" fmla="*/ 1 h 204217"/>
                  <a:gd name="connsiteX2" fmla="*/ 883920 w 883920"/>
                  <a:gd name="connsiteY2" fmla="*/ 204217 h 204217"/>
                  <a:gd name="connsiteX0" fmla="*/ 0 w 788308"/>
                  <a:gd name="connsiteY0" fmla="*/ 0 h 309556"/>
                  <a:gd name="connsiteX1" fmla="*/ 557948 w 788308"/>
                  <a:gd name="connsiteY1" fmla="*/ 1 h 309556"/>
                  <a:gd name="connsiteX2" fmla="*/ 788308 w 788308"/>
                  <a:gd name="connsiteY2" fmla="*/ 309556 h 309556"/>
                  <a:gd name="connsiteX0" fmla="*/ 0 w 788308"/>
                  <a:gd name="connsiteY0" fmla="*/ 0 h 309556"/>
                  <a:gd name="connsiteX1" fmla="*/ 451372 w 788308"/>
                  <a:gd name="connsiteY1" fmla="*/ 0 h 309556"/>
                  <a:gd name="connsiteX2" fmla="*/ 788308 w 788308"/>
                  <a:gd name="connsiteY2" fmla="*/ 309556 h 309556"/>
                  <a:gd name="connsiteX0" fmla="*/ 0 w 788308"/>
                  <a:gd name="connsiteY0" fmla="*/ 0 h 309556"/>
                  <a:gd name="connsiteX1" fmla="*/ 451372 w 788308"/>
                  <a:gd name="connsiteY1" fmla="*/ 0 h 309556"/>
                  <a:gd name="connsiteX2" fmla="*/ 788308 w 788308"/>
                  <a:gd name="connsiteY2" fmla="*/ 135461 h 309556"/>
                  <a:gd name="connsiteX3" fmla="*/ 788308 w 788308"/>
                  <a:gd name="connsiteY3" fmla="*/ 309556 h 309556"/>
                  <a:gd name="connsiteX0" fmla="*/ 0 w 788308"/>
                  <a:gd name="connsiteY0" fmla="*/ 0 h 822004"/>
                  <a:gd name="connsiteX1" fmla="*/ 451372 w 788308"/>
                  <a:gd name="connsiteY1" fmla="*/ 0 h 822004"/>
                  <a:gd name="connsiteX2" fmla="*/ 788308 w 788308"/>
                  <a:gd name="connsiteY2" fmla="*/ 135461 h 822004"/>
                  <a:gd name="connsiteX3" fmla="*/ 788308 w 788308"/>
                  <a:gd name="connsiteY3" fmla="*/ 822004 h 822004"/>
                  <a:gd name="connsiteX0" fmla="*/ 0 w 788308"/>
                  <a:gd name="connsiteY0" fmla="*/ 2 h 822006"/>
                  <a:gd name="connsiteX1" fmla="*/ 230883 w 788308"/>
                  <a:gd name="connsiteY1" fmla="*/ 0 h 822006"/>
                  <a:gd name="connsiteX2" fmla="*/ 451372 w 788308"/>
                  <a:gd name="connsiteY2" fmla="*/ 2 h 822006"/>
                  <a:gd name="connsiteX3" fmla="*/ 788308 w 788308"/>
                  <a:gd name="connsiteY3" fmla="*/ 135463 h 822006"/>
                  <a:gd name="connsiteX4" fmla="*/ 788308 w 788308"/>
                  <a:gd name="connsiteY4" fmla="*/ 822006 h 822006"/>
                  <a:gd name="connsiteX0" fmla="*/ 1 w 557426"/>
                  <a:gd name="connsiteY0" fmla="*/ 0 h 822006"/>
                  <a:gd name="connsiteX1" fmla="*/ 220490 w 557426"/>
                  <a:gd name="connsiteY1" fmla="*/ 2 h 822006"/>
                  <a:gd name="connsiteX2" fmla="*/ 557426 w 557426"/>
                  <a:gd name="connsiteY2" fmla="*/ 135463 h 822006"/>
                  <a:gd name="connsiteX3" fmla="*/ 557426 w 557426"/>
                  <a:gd name="connsiteY3" fmla="*/ 822006 h 822006"/>
                  <a:gd name="connsiteX0" fmla="*/ 0 w 1391259"/>
                  <a:gd name="connsiteY0" fmla="*/ 0 h 822007"/>
                  <a:gd name="connsiteX1" fmla="*/ 1054323 w 1391259"/>
                  <a:gd name="connsiteY1" fmla="*/ 3 h 822007"/>
                  <a:gd name="connsiteX2" fmla="*/ 1391259 w 1391259"/>
                  <a:gd name="connsiteY2" fmla="*/ 135464 h 822007"/>
                  <a:gd name="connsiteX3" fmla="*/ 1391259 w 1391259"/>
                  <a:gd name="connsiteY3" fmla="*/ 822007 h 822007"/>
                  <a:gd name="connsiteX0" fmla="*/ 0 w 1391259"/>
                  <a:gd name="connsiteY0" fmla="*/ 0 h 822007"/>
                  <a:gd name="connsiteX1" fmla="*/ 1054323 w 1391259"/>
                  <a:gd name="connsiteY1" fmla="*/ 3 h 822007"/>
                  <a:gd name="connsiteX2" fmla="*/ 1391259 w 1391259"/>
                  <a:gd name="connsiteY2" fmla="*/ 239299 h 822007"/>
                  <a:gd name="connsiteX3" fmla="*/ 1391259 w 1391259"/>
                  <a:gd name="connsiteY3" fmla="*/ 822007 h 822007"/>
                  <a:gd name="connsiteX0" fmla="*/ 0 w 1391259"/>
                  <a:gd name="connsiteY0" fmla="*/ 0 h 706964"/>
                  <a:gd name="connsiteX1" fmla="*/ 1054323 w 1391259"/>
                  <a:gd name="connsiteY1" fmla="*/ 3 h 706964"/>
                  <a:gd name="connsiteX2" fmla="*/ 1391259 w 1391259"/>
                  <a:gd name="connsiteY2" fmla="*/ 239299 h 706964"/>
                  <a:gd name="connsiteX3" fmla="*/ 1391259 w 1391259"/>
                  <a:gd name="connsiteY3" fmla="*/ 706964 h 706964"/>
                  <a:gd name="connsiteX0" fmla="*/ 0 w 1392482"/>
                  <a:gd name="connsiteY0" fmla="*/ 0 h 1010967"/>
                  <a:gd name="connsiteX1" fmla="*/ 1054323 w 1392482"/>
                  <a:gd name="connsiteY1" fmla="*/ 3 h 1010967"/>
                  <a:gd name="connsiteX2" fmla="*/ 1391259 w 1392482"/>
                  <a:gd name="connsiteY2" fmla="*/ 239299 h 1010967"/>
                  <a:gd name="connsiteX3" fmla="*/ 1392482 w 1392482"/>
                  <a:gd name="connsiteY3" fmla="*/ 1010967 h 1010967"/>
                  <a:gd name="connsiteX0" fmla="*/ 0 w 1392482"/>
                  <a:gd name="connsiteY0" fmla="*/ 0 h 953833"/>
                  <a:gd name="connsiteX1" fmla="*/ 1054323 w 1392482"/>
                  <a:gd name="connsiteY1" fmla="*/ 3 h 953833"/>
                  <a:gd name="connsiteX2" fmla="*/ 1391259 w 1392482"/>
                  <a:gd name="connsiteY2" fmla="*/ 239299 h 953833"/>
                  <a:gd name="connsiteX3" fmla="*/ 1392481 w 1392482"/>
                  <a:gd name="connsiteY3" fmla="*/ 953832 h 9538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92482" h="953833">
                    <a:moveTo>
                      <a:pt x="0" y="0"/>
                    </a:moveTo>
                    <a:lnTo>
                      <a:pt x="1054323" y="3"/>
                    </a:lnTo>
                    <a:lnTo>
                      <a:pt x="1391259" y="239299"/>
                    </a:lnTo>
                    <a:cubicBezTo>
                      <a:pt x="1391667" y="496522"/>
                      <a:pt x="1392073" y="696609"/>
                      <a:pt x="1392481" y="953832"/>
                    </a:cubicBezTo>
                  </a:path>
                </a:pathLst>
              </a:custGeom>
              <a:ln w="63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2" name="Straight Connector 221"/>
              <p:cNvCxnSpPr>
                <a:stCxn id="31" idx="4"/>
                <a:endCxn id="68" idx="0"/>
              </p:cNvCxnSpPr>
              <p:nvPr/>
            </p:nvCxnSpPr>
            <p:spPr bwMode="invGray">
              <a:xfrm>
                <a:off x="3696091" y="3603742"/>
                <a:ext cx="2285" cy="349219"/>
              </a:xfrm>
              <a:prstGeom prst="line">
                <a:avLst/>
              </a:prstGeom>
              <a:ln w="63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Connector 222"/>
              <p:cNvCxnSpPr>
                <a:stCxn id="30" idx="4"/>
                <a:endCxn id="65" idx="0"/>
              </p:cNvCxnSpPr>
              <p:nvPr/>
            </p:nvCxnSpPr>
            <p:spPr bwMode="invGray">
              <a:xfrm>
                <a:off x="4013594" y="3603742"/>
                <a:ext cx="564" cy="158759"/>
              </a:xfrm>
              <a:prstGeom prst="line">
                <a:avLst/>
              </a:prstGeom>
              <a:ln w="63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hape 223"/>
              <p:cNvCxnSpPr>
                <a:stCxn id="68" idx="2"/>
                <a:endCxn id="32" idx="4"/>
              </p:cNvCxnSpPr>
              <p:nvPr/>
            </p:nvCxnSpPr>
            <p:spPr bwMode="invGray">
              <a:xfrm rot="10800000">
                <a:off x="3346838" y="3380448"/>
                <a:ext cx="284069" cy="639982"/>
              </a:xfrm>
              <a:prstGeom prst="bentConnector2">
                <a:avLst/>
              </a:prstGeom>
              <a:ln w="63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/>
              <p:cNvCxnSpPr>
                <a:stCxn id="104" idx="2"/>
              </p:cNvCxnSpPr>
              <p:nvPr/>
            </p:nvCxnSpPr>
            <p:spPr bwMode="invGray">
              <a:xfrm flipH="1">
                <a:off x="366010" y="3331660"/>
                <a:ext cx="1597" cy="831113"/>
              </a:xfrm>
              <a:prstGeom prst="line">
                <a:avLst/>
              </a:prstGeom>
              <a:ln w="63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/>
              <p:cNvCxnSpPr>
                <a:stCxn id="66" idx="6"/>
                <a:endCxn id="58" idx="2"/>
              </p:cNvCxnSpPr>
              <p:nvPr/>
            </p:nvCxnSpPr>
            <p:spPr bwMode="invGray">
              <a:xfrm>
                <a:off x="1651723" y="3011566"/>
                <a:ext cx="289285" cy="0"/>
              </a:xfrm>
              <a:prstGeom prst="line">
                <a:avLst/>
              </a:prstGeom>
              <a:ln w="63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Elbow Connector 226"/>
              <p:cNvCxnSpPr>
                <a:stCxn id="119" idx="2"/>
                <a:endCxn id="36" idx="0"/>
              </p:cNvCxnSpPr>
              <p:nvPr/>
            </p:nvCxnSpPr>
            <p:spPr bwMode="invGray">
              <a:xfrm rot="5400000">
                <a:off x="2987097" y="1998160"/>
                <a:ext cx="543261" cy="337074"/>
              </a:xfrm>
              <a:prstGeom prst="bentConnector3">
                <a:avLst>
                  <a:gd name="adj1" fmla="val 16280"/>
                </a:avLst>
              </a:prstGeom>
              <a:ln w="63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Elbow Connector 367"/>
              <p:cNvCxnSpPr>
                <a:endCxn id="35" idx="0"/>
              </p:cNvCxnSpPr>
              <p:nvPr/>
            </p:nvCxnSpPr>
            <p:spPr bwMode="invGray">
              <a:xfrm rot="10800000" flipV="1">
                <a:off x="3280693" y="2181637"/>
                <a:ext cx="522116" cy="256689"/>
              </a:xfrm>
              <a:prstGeom prst="bentConnector2">
                <a:avLst/>
              </a:prstGeom>
              <a:ln w="63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9" name="Freeform 228"/>
              <p:cNvSpPr/>
              <p:nvPr/>
            </p:nvSpPr>
            <p:spPr bwMode="invGray">
              <a:xfrm rot="16200000" flipH="1">
                <a:off x="3184057" y="2518646"/>
                <a:ext cx="271936" cy="467645"/>
              </a:xfrm>
              <a:custGeom>
                <a:avLst/>
                <a:gdLst>
                  <a:gd name="connsiteX0" fmla="*/ 17929 w 2848535"/>
                  <a:gd name="connsiteY0" fmla="*/ 181536 h 199465"/>
                  <a:gd name="connsiteX1" fmla="*/ 320488 w 2848535"/>
                  <a:gd name="connsiteY1" fmla="*/ 181536 h 199465"/>
                  <a:gd name="connsiteX2" fmla="*/ 421341 w 2848535"/>
                  <a:gd name="connsiteY2" fmla="*/ 73959 h 199465"/>
                  <a:gd name="connsiteX3" fmla="*/ 2848535 w 2848535"/>
                  <a:gd name="connsiteY3" fmla="*/ 0 h 199465"/>
                  <a:gd name="connsiteX4" fmla="*/ 2848535 w 2848535"/>
                  <a:gd name="connsiteY4" fmla="*/ 0 h 199465"/>
                  <a:gd name="connsiteX0" fmla="*/ 0 w 2830606"/>
                  <a:gd name="connsiteY0" fmla="*/ 181536 h 199465"/>
                  <a:gd name="connsiteX1" fmla="*/ 302559 w 2830606"/>
                  <a:gd name="connsiteY1" fmla="*/ 181536 h 199465"/>
                  <a:gd name="connsiteX2" fmla="*/ 403412 w 2830606"/>
                  <a:gd name="connsiteY2" fmla="*/ 73959 h 199465"/>
                  <a:gd name="connsiteX3" fmla="*/ 2830606 w 2830606"/>
                  <a:gd name="connsiteY3" fmla="*/ 0 h 199465"/>
                  <a:gd name="connsiteX4" fmla="*/ 2830606 w 2830606"/>
                  <a:gd name="connsiteY4" fmla="*/ 0 h 199465"/>
                  <a:gd name="connsiteX0" fmla="*/ 0 w 2830606"/>
                  <a:gd name="connsiteY0" fmla="*/ 181536 h 181536"/>
                  <a:gd name="connsiteX1" fmla="*/ 302559 w 2830606"/>
                  <a:gd name="connsiteY1" fmla="*/ 181536 h 181536"/>
                  <a:gd name="connsiteX2" fmla="*/ 403412 w 2830606"/>
                  <a:gd name="connsiteY2" fmla="*/ 73959 h 181536"/>
                  <a:gd name="connsiteX3" fmla="*/ 2830606 w 2830606"/>
                  <a:gd name="connsiteY3" fmla="*/ 0 h 181536"/>
                  <a:gd name="connsiteX4" fmla="*/ 2830606 w 2830606"/>
                  <a:gd name="connsiteY4" fmla="*/ 0 h 181536"/>
                  <a:gd name="connsiteX0" fmla="*/ 0 w 2830606"/>
                  <a:gd name="connsiteY0" fmla="*/ 181536 h 181536"/>
                  <a:gd name="connsiteX1" fmla="*/ 302559 w 2830606"/>
                  <a:gd name="connsiteY1" fmla="*/ 181536 h 181536"/>
                  <a:gd name="connsiteX2" fmla="*/ 403412 w 2830606"/>
                  <a:gd name="connsiteY2" fmla="*/ 73959 h 181536"/>
                  <a:gd name="connsiteX3" fmla="*/ 2830606 w 2830606"/>
                  <a:gd name="connsiteY3" fmla="*/ 0 h 181536"/>
                  <a:gd name="connsiteX4" fmla="*/ 2830606 w 2830606"/>
                  <a:gd name="connsiteY4" fmla="*/ 0 h 181536"/>
                  <a:gd name="connsiteX0" fmla="*/ 0 w 2830606"/>
                  <a:gd name="connsiteY0" fmla="*/ 181536 h 181536"/>
                  <a:gd name="connsiteX1" fmla="*/ 302559 w 2830606"/>
                  <a:gd name="connsiteY1" fmla="*/ 181536 h 181536"/>
                  <a:gd name="connsiteX2" fmla="*/ 477371 w 2830606"/>
                  <a:gd name="connsiteY2" fmla="*/ 15688 h 181536"/>
                  <a:gd name="connsiteX3" fmla="*/ 2830606 w 2830606"/>
                  <a:gd name="connsiteY3" fmla="*/ 0 h 181536"/>
                  <a:gd name="connsiteX4" fmla="*/ 2830606 w 2830606"/>
                  <a:gd name="connsiteY4" fmla="*/ 0 h 181536"/>
                  <a:gd name="connsiteX0" fmla="*/ 0 w 2830606"/>
                  <a:gd name="connsiteY0" fmla="*/ 181536 h 181536"/>
                  <a:gd name="connsiteX1" fmla="*/ 302559 w 2830606"/>
                  <a:gd name="connsiteY1" fmla="*/ 181536 h 181536"/>
                  <a:gd name="connsiteX2" fmla="*/ 477371 w 2830606"/>
                  <a:gd name="connsiteY2" fmla="*/ 15688 h 181536"/>
                  <a:gd name="connsiteX3" fmla="*/ 2830606 w 2830606"/>
                  <a:gd name="connsiteY3" fmla="*/ 0 h 181536"/>
                  <a:gd name="connsiteX4" fmla="*/ 2810436 w 2830606"/>
                  <a:gd name="connsiteY4" fmla="*/ 13447 h 181536"/>
                  <a:gd name="connsiteX0" fmla="*/ 0 w 2830606"/>
                  <a:gd name="connsiteY0" fmla="*/ 186018 h 186018"/>
                  <a:gd name="connsiteX1" fmla="*/ 302559 w 2830606"/>
                  <a:gd name="connsiteY1" fmla="*/ 186018 h 186018"/>
                  <a:gd name="connsiteX2" fmla="*/ 477371 w 2830606"/>
                  <a:gd name="connsiteY2" fmla="*/ 0 h 186018"/>
                  <a:gd name="connsiteX3" fmla="*/ 2830606 w 2830606"/>
                  <a:gd name="connsiteY3" fmla="*/ 4482 h 186018"/>
                  <a:gd name="connsiteX4" fmla="*/ 2810436 w 2830606"/>
                  <a:gd name="connsiteY4" fmla="*/ 17929 h 186018"/>
                  <a:gd name="connsiteX0" fmla="*/ 0 w 2830606"/>
                  <a:gd name="connsiteY0" fmla="*/ 186018 h 186018"/>
                  <a:gd name="connsiteX1" fmla="*/ 302559 w 2830606"/>
                  <a:gd name="connsiteY1" fmla="*/ 186018 h 186018"/>
                  <a:gd name="connsiteX2" fmla="*/ 477371 w 2830606"/>
                  <a:gd name="connsiteY2" fmla="*/ 0 h 186018"/>
                  <a:gd name="connsiteX3" fmla="*/ 2830606 w 2830606"/>
                  <a:gd name="connsiteY3" fmla="*/ 4482 h 186018"/>
                  <a:gd name="connsiteX0" fmla="*/ 0 w 3211606"/>
                  <a:gd name="connsiteY0" fmla="*/ 0 h 567018"/>
                  <a:gd name="connsiteX1" fmla="*/ 683559 w 3211606"/>
                  <a:gd name="connsiteY1" fmla="*/ 567018 h 567018"/>
                  <a:gd name="connsiteX2" fmla="*/ 858371 w 3211606"/>
                  <a:gd name="connsiteY2" fmla="*/ 381000 h 567018"/>
                  <a:gd name="connsiteX3" fmla="*/ 3211606 w 3211606"/>
                  <a:gd name="connsiteY3" fmla="*/ 385482 h 567018"/>
                  <a:gd name="connsiteX0" fmla="*/ 0 w 3211606"/>
                  <a:gd name="connsiteY0" fmla="*/ 0 h 385482"/>
                  <a:gd name="connsiteX1" fmla="*/ 0 w 3211606"/>
                  <a:gd name="connsiteY1" fmla="*/ 228600 h 385482"/>
                  <a:gd name="connsiteX2" fmla="*/ 858371 w 3211606"/>
                  <a:gd name="connsiteY2" fmla="*/ 381000 h 385482"/>
                  <a:gd name="connsiteX3" fmla="*/ 3211606 w 3211606"/>
                  <a:gd name="connsiteY3" fmla="*/ 385482 h 385482"/>
                  <a:gd name="connsiteX0" fmla="*/ 0 w 3211606"/>
                  <a:gd name="connsiteY0" fmla="*/ 0 h 385482"/>
                  <a:gd name="connsiteX1" fmla="*/ 0 w 3211606"/>
                  <a:gd name="connsiteY1" fmla="*/ 228600 h 385482"/>
                  <a:gd name="connsiteX2" fmla="*/ 914400 w 3211606"/>
                  <a:gd name="connsiteY2" fmla="*/ 228600 h 385482"/>
                  <a:gd name="connsiteX3" fmla="*/ 3211606 w 3211606"/>
                  <a:gd name="connsiteY3" fmla="*/ 385482 h 385482"/>
                  <a:gd name="connsiteX0" fmla="*/ 0 w 914400"/>
                  <a:gd name="connsiteY0" fmla="*/ 0 h 381000"/>
                  <a:gd name="connsiteX1" fmla="*/ 0 w 914400"/>
                  <a:gd name="connsiteY1" fmla="*/ 228600 h 381000"/>
                  <a:gd name="connsiteX2" fmla="*/ 914400 w 914400"/>
                  <a:gd name="connsiteY2" fmla="*/ 228600 h 381000"/>
                  <a:gd name="connsiteX3" fmla="*/ 914400 w 914400"/>
                  <a:gd name="connsiteY3" fmla="*/ 381000 h 381000"/>
                  <a:gd name="connsiteX0" fmla="*/ 0 w 914400"/>
                  <a:gd name="connsiteY0" fmla="*/ 0 h 471678"/>
                  <a:gd name="connsiteX1" fmla="*/ 0 w 914400"/>
                  <a:gd name="connsiteY1" fmla="*/ 228600 h 471678"/>
                  <a:gd name="connsiteX2" fmla="*/ 914400 w 914400"/>
                  <a:gd name="connsiteY2" fmla="*/ 228600 h 471678"/>
                  <a:gd name="connsiteX3" fmla="*/ 891540 w 914400"/>
                  <a:gd name="connsiteY3" fmla="*/ 471678 h 471678"/>
                  <a:gd name="connsiteX0" fmla="*/ 0 w 891540"/>
                  <a:gd name="connsiteY0" fmla="*/ 0 h 471678"/>
                  <a:gd name="connsiteX1" fmla="*/ 0 w 891540"/>
                  <a:gd name="connsiteY1" fmla="*/ 228600 h 471678"/>
                  <a:gd name="connsiteX2" fmla="*/ 643890 w 891540"/>
                  <a:gd name="connsiteY2" fmla="*/ 267462 h 471678"/>
                  <a:gd name="connsiteX3" fmla="*/ 891540 w 891540"/>
                  <a:gd name="connsiteY3" fmla="*/ 471678 h 471678"/>
                  <a:gd name="connsiteX0" fmla="*/ 0 w 891540"/>
                  <a:gd name="connsiteY0" fmla="*/ 0 h 471678"/>
                  <a:gd name="connsiteX1" fmla="*/ 26670 w 891540"/>
                  <a:gd name="connsiteY1" fmla="*/ 257746 h 471678"/>
                  <a:gd name="connsiteX2" fmla="*/ 643890 w 891540"/>
                  <a:gd name="connsiteY2" fmla="*/ 267462 h 471678"/>
                  <a:gd name="connsiteX3" fmla="*/ 891540 w 891540"/>
                  <a:gd name="connsiteY3" fmla="*/ 471678 h 471678"/>
                  <a:gd name="connsiteX0" fmla="*/ 0 w 891540"/>
                  <a:gd name="connsiteY0" fmla="*/ 0 h 471678"/>
                  <a:gd name="connsiteX1" fmla="*/ 7620 w 891540"/>
                  <a:gd name="connsiteY1" fmla="*/ 267461 h 471678"/>
                  <a:gd name="connsiteX2" fmla="*/ 643890 w 891540"/>
                  <a:gd name="connsiteY2" fmla="*/ 267462 h 471678"/>
                  <a:gd name="connsiteX3" fmla="*/ 891540 w 891540"/>
                  <a:gd name="connsiteY3" fmla="*/ 471678 h 471678"/>
                  <a:gd name="connsiteX0" fmla="*/ 0 w 883920"/>
                  <a:gd name="connsiteY0" fmla="*/ 0 h 204217"/>
                  <a:gd name="connsiteX1" fmla="*/ 636270 w 883920"/>
                  <a:gd name="connsiteY1" fmla="*/ 1 h 204217"/>
                  <a:gd name="connsiteX2" fmla="*/ 883920 w 883920"/>
                  <a:gd name="connsiteY2" fmla="*/ 204217 h 204217"/>
                  <a:gd name="connsiteX0" fmla="*/ 0 w 883920"/>
                  <a:gd name="connsiteY0" fmla="*/ 0 h 204217"/>
                  <a:gd name="connsiteX1" fmla="*/ 557948 w 883920"/>
                  <a:gd name="connsiteY1" fmla="*/ 1 h 204217"/>
                  <a:gd name="connsiteX2" fmla="*/ 883920 w 883920"/>
                  <a:gd name="connsiteY2" fmla="*/ 204217 h 204217"/>
                  <a:gd name="connsiteX0" fmla="*/ 0 w 788308"/>
                  <a:gd name="connsiteY0" fmla="*/ 0 h 309556"/>
                  <a:gd name="connsiteX1" fmla="*/ 557948 w 788308"/>
                  <a:gd name="connsiteY1" fmla="*/ 1 h 309556"/>
                  <a:gd name="connsiteX2" fmla="*/ 788308 w 788308"/>
                  <a:gd name="connsiteY2" fmla="*/ 309556 h 309556"/>
                  <a:gd name="connsiteX0" fmla="*/ 0 w 788308"/>
                  <a:gd name="connsiteY0" fmla="*/ 0 h 309556"/>
                  <a:gd name="connsiteX1" fmla="*/ 451372 w 788308"/>
                  <a:gd name="connsiteY1" fmla="*/ 0 h 309556"/>
                  <a:gd name="connsiteX2" fmla="*/ 788308 w 788308"/>
                  <a:gd name="connsiteY2" fmla="*/ 309556 h 309556"/>
                  <a:gd name="connsiteX0" fmla="*/ 0 w 788308"/>
                  <a:gd name="connsiteY0" fmla="*/ 0 h 309556"/>
                  <a:gd name="connsiteX1" fmla="*/ 451372 w 788308"/>
                  <a:gd name="connsiteY1" fmla="*/ 0 h 309556"/>
                  <a:gd name="connsiteX2" fmla="*/ 788308 w 788308"/>
                  <a:gd name="connsiteY2" fmla="*/ 135461 h 309556"/>
                  <a:gd name="connsiteX3" fmla="*/ 788308 w 788308"/>
                  <a:gd name="connsiteY3" fmla="*/ 309556 h 309556"/>
                  <a:gd name="connsiteX0" fmla="*/ 0 w 788308"/>
                  <a:gd name="connsiteY0" fmla="*/ 0 h 822004"/>
                  <a:gd name="connsiteX1" fmla="*/ 451372 w 788308"/>
                  <a:gd name="connsiteY1" fmla="*/ 0 h 822004"/>
                  <a:gd name="connsiteX2" fmla="*/ 788308 w 788308"/>
                  <a:gd name="connsiteY2" fmla="*/ 135461 h 822004"/>
                  <a:gd name="connsiteX3" fmla="*/ 788308 w 788308"/>
                  <a:gd name="connsiteY3" fmla="*/ 822004 h 822004"/>
                  <a:gd name="connsiteX0" fmla="*/ 0 w 788308"/>
                  <a:gd name="connsiteY0" fmla="*/ 2 h 822006"/>
                  <a:gd name="connsiteX1" fmla="*/ 230883 w 788308"/>
                  <a:gd name="connsiteY1" fmla="*/ 0 h 822006"/>
                  <a:gd name="connsiteX2" fmla="*/ 451372 w 788308"/>
                  <a:gd name="connsiteY2" fmla="*/ 2 h 822006"/>
                  <a:gd name="connsiteX3" fmla="*/ 788308 w 788308"/>
                  <a:gd name="connsiteY3" fmla="*/ 135463 h 822006"/>
                  <a:gd name="connsiteX4" fmla="*/ 788308 w 788308"/>
                  <a:gd name="connsiteY4" fmla="*/ 822006 h 822006"/>
                  <a:gd name="connsiteX0" fmla="*/ 1 w 557426"/>
                  <a:gd name="connsiteY0" fmla="*/ 0 h 822006"/>
                  <a:gd name="connsiteX1" fmla="*/ 220490 w 557426"/>
                  <a:gd name="connsiteY1" fmla="*/ 2 h 822006"/>
                  <a:gd name="connsiteX2" fmla="*/ 557426 w 557426"/>
                  <a:gd name="connsiteY2" fmla="*/ 135463 h 822006"/>
                  <a:gd name="connsiteX3" fmla="*/ 557426 w 557426"/>
                  <a:gd name="connsiteY3" fmla="*/ 822006 h 822006"/>
                  <a:gd name="connsiteX0" fmla="*/ 0 w 1391259"/>
                  <a:gd name="connsiteY0" fmla="*/ 0 h 822007"/>
                  <a:gd name="connsiteX1" fmla="*/ 1054323 w 1391259"/>
                  <a:gd name="connsiteY1" fmla="*/ 3 h 822007"/>
                  <a:gd name="connsiteX2" fmla="*/ 1391259 w 1391259"/>
                  <a:gd name="connsiteY2" fmla="*/ 135464 h 822007"/>
                  <a:gd name="connsiteX3" fmla="*/ 1391259 w 1391259"/>
                  <a:gd name="connsiteY3" fmla="*/ 822007 h 822007"/>
                  <a:gd name="connsiteX0" fmla="*/ 0 w 1391259"/>
                  <a:gd name="connsiteY0" fmla="*/ 0 h 822007"/>
                  <a:gd name="connsiteX1" fmla="*/ 1054323 w 1391259"/>
                  <a:gd name="connsiteY1" fmla="*/ 3 h 822007"/>
                  <a:gd name="connsiteX2" fmla="*/ 1391259 w 1391259"/>
                  <a:gd name="connsiteY2" fmla="*/ 239299 h 822007"/>
                  <a:gd name="connsiteX3" fmla="*/ 1391259 w 1391259"/>
                  <a:gd name="connsiteY3" fmla="*/ 822007 h 822007"/>
                  <a:gd name="connsiteX0" fmla="*/ 0 w 1391259"/>
                  <a:gd name="connsiteY0" fmla="*/ 0 h 706964"/>
                  <a:gd name="connsiteX1" fmla="*/ 1054323 w 1391259"/>
                  <a:gd name="connsiteY1" fmla="*/ 3 h 706964"/>
                  <a:gd name="connsiteX2" fmla="*/ 1391259 w 1391259"/>
                  <a:gd name="connsiteY2" fmla="*/ 239299 h 706964"/>
                  <a:gd name="connsiteX3" fmla="*/ 1391259 w 1391259"/>
                  <a:gd name="connsiteY3" fmla="*/ 706964 h 706964"/>
                  <a:gd name="connsiteX0" fmla="*/ 0 w 1392482"/>
                  <a:gd name="connsiteY0" fmla="*/ 0 h 1010967"/>
                  <a:gd name="connsiteX1" fmla="*/ 1054323 w 1392482"/>
                  <a:gd name="connsiteY1" fmla="*/ 3 h 1010967"/>
                  <a:gd name="connsiteX2" fmla="*/ 1391259 w 1392482"/>
                  <a:gd name="connsiteY2" fmla="*/ 239299 h 1010967"/>
                  <a:gd name="connsiteX3" fmla="*/ 1392482 w 1392482"/>
                  <a:gd name="connsiteY3" fmla="*/ 1010967 h 1010967"/>
                  <a:gd name="connsiteX0" fmla="*/ 0 w 1392482"/>
                  <a:gd name="connsiteY0" fmla="*/ 0 h 953833"/>
                  <a:gd name="connsiteX1" fmla="*/ 1054323 w 1392482"/>
                  <a:gd name="connsiteY1" fmla="*/ 3 h 953833"/>
                  <a:gd name="connsiteX2" fmla="*/ 1391259 w 1392482"/>
                  <a:gd name="connsiteY2" fmla="*/ 239299 h 953833"/>
                  <a:gd name="connsiteX3" fmla="*/ 1392481 w 1392482"/>
                  <a:gd name="connsiteY3" fmla="*/ 953832 h 953833"/>
                  <a:gd name="connsiteX0" fmla="*/ 0 w 1392482"/>
                  <a:gd name="connsiteY0" fmla="*/ 0 h 1828206"/>
                  <a:gd name="connsiteX1" fmla="*/ 1054323 w 1392482"/>
                  <a:gd name="connsiteY1" fmla="*/ 3 h 1828206"/>
                  <a:gd name="connsiteX2" fmla="*/ 1391259 w 1392482"/>
                  <a:gd name="connsiteY2" fmla="*/ 239299 h 1828206"/>
                  <a:gd name="connsiteX3" fmla="*/ 1392482 w 1392482"/>
                  <a:gd name="connsiteY3" fmla="*/ 1828206 h 1828206"/>
                  <a:gd name="connsiteX0" fmla="*/ 0 w 1392482"/>
                  <a:gd name="connsiteY0" fmla="*/ 0 h 1828206"/>
                  <a:gd name="connsiteX1" fmla="*/ 821656 w 1392482"/>
                  <a:gd name="connsiteY1" fmla="*/ 0 h 1828206"/>
                  <a:gd name="connsiteX2" fmla="*/ 1391259 w 1392482"/>
                  <a:gd name="connsiteY2" fmla="*/ 239299 h 1828206"/>
                  <a:gd name="connsiteX3" fmla="*/ 1392482 w 1392482"/>
                  <a:gd name="connsiteY3" fmla="*/ 1828206 h 1828206"/>
                  <a:gd name="connsiteX0" fmla="*/ 0 w 1392890"/>
                  <a:gd name="connsiteY0" fmla="*/ 0 h 1828206"/>
                  <a:gd name="connsiteX1" fmla="*/ 821656 w 1392890"/>
                  <a:gd name="connsiteY1" fmla="*/ 0 h 1828206"/>
                  <a:gd name="connsiteX2" fmla="*/ 1392482 w 1392890"/>
                  <a:gd name="connsiteY2" fmla="*/ 546561 h 1828206"/>
                  <a:gd name="connsiteX3" fmla="*/ 1392482 w 1392890"/>
                  <a:gd name="connsiteY3" fmla="*/ 1828206 h 18282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92890" h="1828206">
                    <a:moveTo>
                      <a:pt x="0" y="0"/>
                    </a:moveTo>
                    <a:lnTo>
                      <a:pt x="821656" y="0"/>
                    </a:lnTo>
                    <a:lnTo>
                      <a:pt x="1392482" y="546561"/>
                    </a:lnTo>
                    <a:cubicBezTo>
                      <a:pt x="1392890" y="803784"/>
                      <a:pt x="1392074" y="1570983"/>
                      <a:pt x="1392482" y="1828206"/>
                    </a:cubicBezTo>
                  </a:path>
                </a:pathLst>
              </a:custGeom>
              <a:ln w="63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30" name="Elbow Connector 229"/>
              <p:cNvCxnSpPr>
                <a:stCxn id="32" idx="0"/>
                <a:endCxn id="69" idx="4"/>
              </p:cNvCxnSpPr>
              <p:nvPr/>
            </p:nvCxnSpPr>
            <p:spPr bwMode="invGray">
              <a:xfrm rot="5400000" flipH="1" flipV="1">
                <a:off x="3365404" y="2942167"/>
                <a:ext cx="239796" cy="276929"/>
              </a:xfrm>
              <a:prstGeom prst="bentConnector3">
                <a:avLst>
                  <a:gd name="adj1" fmla="val 50000"/>
                </a:avLst>
              </a:prstGeom>
              <a:ln w="63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/>
              <p:cNvCxnSpPr>
                <a:stCxn id="60" idx="6"/>
              </p:cNvCxnSpPr>
              <p:nvPr/>
            </p:nvCxnSpPr>
            <p:spPr bwMode="invGray">
              <a:xfrm>
                <a:off x="3685504" y="2578477"/>
                <a:ext cx="321950" cy="0"/>
              </a:xfrm>
              <a:prstGeom prst="line">
                <a:avLst/>
              </a:prstGeom>
              <a:ln w="63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hape 231"/>
              <p:cNvCxnSpPr>
                <a:stCxn id="79" idx="3"/>
                <a:endCxn id="28" idx="4"/>
              </p:cNvCxnSpPr>
              <p:nvPr/>
            </p:nvCxnSpPr>
            <p:spPr bwMode="invGray">
              <a:xfrm flipV="1">
                <a:off x="269136" y="4593291"/>
                <a:ext cx="341003" cy="168438"/>
              </a:xfrm>
              <a:prstGeom prst="bentConnector2">
                <a:avLst/>
              </a:prstGeom>
              <a:ln w="63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3" name="Freeform 232"/>
              <p:cNvSpPr/>
              <p:nvPr/>
            </p:nvSpPr>
            <p:spPr bwMode="invGray">
              <a:xfrm rot="5400000">
                <a:off x="689392" y="5491932"/>
                <a:ext cx="301571" cy="871418"/>
              </a:xfrm>
              <a:custGeom>
                <a:avLst/>
                <a:gdLst>
                  <a:gd name="connsiteX0" fmla="*/ 17929 w 2848535"/>
                  <a:gd name="connsiteY0" fmla="*/ 181536 h 199465"/>
                  <a:gd name="connsiteX1" fmla="*/ 320488 w 2848535"/>
                  <a:gd name="connsiteY1" fmla="*/ 181536 h 199465"/>
                  <a:gd name="connsiteX2" fmla="*/ 421341 w 2848535"/>
                  <a:gd name="connsiteY2" fmla="*/ 73959 h 199465"/>
                  <a:gd name="connsiteX3" fmla="*/ 2848535 w 2848535"/>
                  <a:gd name="connsiteY3" fmla="*/ 0 h 199465"/>
                  <a:gd name="connsiteX4" fmla="*/ 2848535 w 2848535"/>
                  <a:gd name="connsiteY4" fmla="*/ 0 h 199465"/>
                  <a:gd name="connsiteX0" fmla="*/ 0 w 2830606"/>
                  <a:gd name="connsiteY0" fmla="*/ 181536 h 199465"/>
                  <a:gd name="connsiteX1" fmla="*/ 302559 w 2830606"/>
                  <a:gd name="connsiteY1" fmla="*/ 181536 h 199465"/>
                  <a:gd name="connsiteX2" fmla="*/ 403412 w 2830606"/>
                  <a:gd name="connsiteY2" fmla="*/ 73959 h 199465"/>
                  <a:gd name="connsiteX3" fmla="*/ 2830606 w 2830606"/>
                  <a:gd name="connsiteY3" fmla="*/ 0 h 199465"/>
                  <a:gd name="connsiteX4" fmla="*/ 2830606 w 2830606"/>
                  <a:gd name="connsiteY4" fmla="*/ 0 h 199465"/>
                  <a:gd name="connsiteX0" fmla="*/ 0 w 2830606"/>
                  <a:gd name="connsiteY0" fmla="*/ 181536 h 181536"/>
                  <a:gd name="connsiteX1" fmla="*/ 302559 w 2830606"/>
                  <a:gd name="connsiteY1" fmla="*/ 181536 h 181536"/>
                  <a:gd name="connsiteX2" fmla="*/ 403412 w 2830606"/>
                  <a:gd name="connsiteY2" fmla="*/ 73959 h 181536"/>
                  <a:gd name="connsiteX3" fmla="*/ 2830606 w 2830606"/>
                  <a:gd name="connsiteY3" fmla="*/ 0 h 181536"/>
                  <a:gd name="connsiteX4" fmla="*/ 2830606 w 2830606"/>
                  <a:gd name="connsiteY4" fmla="*/ 0 h 181536"/>
                  <a:gd name="connsiteX0" fmla="*/ 0 w 2830606"/>
                  <a:gd name="connsiteY0" fmla="*/ 181536 h 181536"/>
                  <a:gd name="connsiteX1" fmla="*/ 302559 w 2830606"/>
                  <a:gd name="connsiteY1" fmla="*/ 181536 h 181536"/>
                  <a:gd name="connsiteX2" fmla="*/ 403412 w 2830606"/>
                  <a:gd name="connsiteY2" fmla="*/ 73959 h 181536"/>
                  <a:gd name="connsiteX3" fmla="*/ 2830606 w 2830606"/>
                  <a:gd name="connsiteY3" fmla="*/ 0 h 181536"/>
                  <a:gd name="connsiteX4" fmla="*/ 2830606 w 2830606"/>
                  <a:gd name="connsiteY4" fmla="*/ 0 h 181536"/>
                  <a:gd name="connsiteX0" fmla="*/ 0 w 2830606"/>
                  <a:gd name="connsiteY0" fmla="*/ 181536 h 181536"/>
                  <a:gd name="connsiteX1" fmla="*/ 302559 w 2830606"/>
                  <a:gd name="connsiteY1" fmla="*/ 181536 h 181536"/>
                  <a:gd name="connsiteX2" fmla="*/ 477371 w 2830606"/>
                  <a:gd name="connsiteY2" fmla="*/ 15688 h 181536"/>
                  <a:gd name="connsiteX3" fmla="*/ 2830606 w 2830606"/>
                  <a:gd name="connsiteY3" fmla="*/ 0 h 181536"/>
                  <a:gd name="connsiteX4" fmla="*/ 2830606 w 2830606"/>
                  <a:gd name="connsiteY4" fmla="*/ 0 h 181536"/>
                  <a:gd name="connsiteX0" fmla="*/ 0 w 2830606"/>
                  <a:gd name="connsiteY0" fmla="*/ 181536 h 181536"/>
                  <a:gd name="connsiteX1" fmla="*/ 302559 w 2830606"/>
                  <a:gd name="connsiteY1" fmla="*/ 181536 h 181536"/>
                  <a:gd name="connsiteX2" fmla="*/ 477371 w 2830606"/>
                  <a:gd name="connsiteY2" fmla="*/ 15688 h 181536"/>
                  <a:gd name="connsiteX3" fmla="*/ 2830606 w 2830606"/>
                  <a:gd name="connsiteY3" fmla="*/ 0 h 181536"/>
                  <a:gd name="connsiteX4" fmla="*/ 2810436 w 2830606"/>
                  <a:gd name="connsiteY4" fmla="*/ 13447 h 181536"/>
                  <a:gd name="connsiteX0" fmla="*/ 0 w 2830606"/>
                  <a:gd name="connsiteY0" fmla="*/ 186018 h 186018"/>
                  <a:gd name="connsiteX1" fmla="*/ 302559 w 2830606"/>
                  <a:gd name="connsiteY1" fmla="*/ 186018 h 186018"/>
                  <a:gd name="connsiteX2" fmla="*/ 477371 w 2830606"/>
                  <a:gd name="connsiteY2" fmla="*/ 0 h 186018"/>
                  <a:gd name="connsiteX3" fmla="*/ 2830606 w 2830606"/>
                  <a:gd name="connsiteY3" fmla="*/ 4482 h 186018"/>
                  <a:gd name="connsiteX4" fmla="*/ 2810436 w 2830606"/>
                  <a:gd name="connsiteY4" fmla="*/ 17929 h 186018"/>
                  <a:gd name="connsiteX0" fmla="*/ 0 w 2830606"/>
                  <a:gd name="connsiteY0" fmla="*/ 186018 h 186018"/>
                  <a:gd name="connsiteX1" fmla="*/ 302559 w 2830606"/>
                  <a:gd name="connsiteY1" fmla="*/ 186018 h 186018"/>
                  <a:gd name="connsiteX2" fmla="*/ 477371 w 2830606"/>
                  <a:gd name="connsiteY2" fmla="*/ 0 h 186018"/>
                  <a:gd name="connsiteX3" fmla="*/ 2830606 w 2830606"/>
                  <a:gd name="connsiteY3" fmla="*/ 4482 h 186018"/>
                  <a:gd name="connsiteX0" fmla="*/ 0 w 3211606"/>
                  <a:gd name="connsiteY0" fmla="*/ 0 h 567018"/>
                  <a:gd name="connsiteX1" fmla="*/ 683559 w 3211606"/>
                  <a:gd name="connsiteY1" fmla="*/ 567018 h 567018"/>
                  <a:gd name="connsiteX2" fmla="*/ 858371 w 3211606"/>
                  <a:gd name="connsiteY2" fmla="*/ 381000 h 567018"/>
                  <a:gd name="connsiteX3" fmla="*/ 3211606 w 3211606"/>
                  <a:gd name="connsiteY3" fmla="*/ 385482 h 567018"/>
                  <a:gd name="connsiteX0" fmla="*/ 0 w 3211606"/>
                  <a:gd name="connsiteY0" fmla="*/ 0 h 385482"/>
                  <a:gd name="connsiteX1" fmla="*/ 0 w 3211606"/>
                  <a:gd name="connsiteY1" fmla="*/ 228600 h 385482"/>
                  <a:gd name="connsiteX2" fmla="*/ 858371 w 3211606"/>
                  <a:gd name="connsiteY2" fmla="*/ 381000 h 385482"/>
                  <a:gd name="connsiteX3" fmla="*/ 3211606 w 3211606"/>
                  <a:gd name="connsiteY3" fmla="*/ 385482 h 385482"/>
                  <a:gd name="connsiteX0" fmla="*/ 0 w 3211606"/>
                  <a:gd name="connsiteY0" fmla="*/ 0 h 385482"/>
                  <a:gd name="connsiteX1" fmla="*/ 0 w 3211606"/>
                  <a:gd name="connsiteY1" fmla="*/ 228600 h 385482"/>
                  <a:gd name="connsiteX2" fmla="*/ 914400 w 3211606"/>
                  <a:gd name="connsiteY2" fmla="*/ 228600 h 385482"/>
                  <a:gd name="connsiteX3" fmla="*/ 3211606 w 3211606"/>
                  <a:gd name="connsiteY3" fmla="*/ 385482 h 385482"/>
                  <a:gd name="connsiteX0" fmla="*/ 0 w 914400"/>
                  <a:gd name="connsiteY0" fmla="*/ 0 h 381000"/>
                  <a:gd name="connsiteX1" fmla="*/ 0 w 914400"/>
                  <a:gd name="connsiteY1" fmla="*/ 228600 h 381000"/>
                  <a:gd name="connsiteX2" fmla="*/ 914400 w 914400"/>
                  <a:gd name="connsiteY2" fmla="*/ 228600 h 381000"/>
                  <a:gd name="connsiteX3" fmla="*/ 914400 w 914400"/>
                  <a:gd name="connsiteY3" fmla="*/ 381000 h 381000"/>
                  <a:gd name="connsiteX0" fmla="*/ 0 w 914400"/>
                  <a:gd name="connsiteY0" fmla="*/ 0 h 471678"/>
                  <a:gd name="connsiteX1" fmla="*/ 0 w 914400"/>
                  <a:gd name="connsiteY1" fmla="*/ 228600 h 471678"/>
                  <a:gd name="connsiteX2" fmla="*/ 914400 w 914400"/>
                  <a:gd name="connsiteY2" fmla="*/ 228600 h 471678"/>
                  <a:gd name="connsiteX3" fmla="*/ 891540 w 914400"/>
                  <a:gd name="connsiteY3" fmla="*/ 471678 h 471678"/>
                  <a:gd name="connsiteX0" fmla="*/ 0 w 891540"/>
                  <a:gd name="connsiteY0" fmla="*/ 0 h 471678"/>
                  <a:gd name="connsiteX1" fmla="*/ 0 w 891540"/>
                  <a:gd name="connsiteY1" fmla="*/ 228600 h 471678"/>
                  <a:gd name="connsiteX2" fmla="*/ 643890 w 891540"/>
                  <a:gd name="connsiteY2" fmla="*/ 267462 h 471678"/>
                  <a:gd name="connsiteX3" fmla="*/ 891540 w 891540"/>
                  <a:gd name="connsiteY3" fmla="*/ 471678 h 471678"/>
                  <a:gd name="connsiteX0" fmla="*/ 0 w 891540"/>
                  <a:gd name="connsiteY0" fmla="*/ 0 h 471678"/>
                  <a:gd name="connsiteX1" fmla="*/ 26670 w 891540"/>
                  <a:gd name="connsiteY1" fmla="*/ 257746 h 471678"/>
                  <a:gd name="connsiteX2" fmla="*/ 643890 w 891540"/>
                  <a:gd name="connsiteY2" fmla="*/ 267462 h 471678"/>
                  <a:gd name="connsiteX3" fmla="*/ 891540 w 891540"/>
                  <a:gd name="connsiteY3" fmla="*/ 471678 h 471678"/>
                  <a:gd name="connsiteX0" fmla="*/ 0 w 891540"/>
                  <a:gd name="connsiteY0" fmla="*/ 0 h 471678"/>
                  <a:gd name="connsiteX1" fmla="*/ 7620 w 891540"/>
                  <a:gd name="connsiteY1" fmla="*/ 267461 h 471678"/>
                  <a:gd name="connsiteX2" fmla="*/ 643890 w 891540"/>
                  <a:gd name="connsiteY2" fmla="*/ 267462 h 471678"/>
                  <a:gd name="connsiteX3" fmla="*/ 891540 w 891540"/>
                  <a:gd name="connsiteY3" fmla="*/ 471678 h 471678"/>
                  <a:gd name="connsiteX0" fmla="*/ 0 w 883920"/>
                  <a:gd name="connsiteY0" fmla="*/ 0 h 204217"/>
                  <a:gd name="connsiteX1" fmla="*/ 636270 w 883920"/>
                  <a:gd name="connsiteY1" fmla="*/ 1 h 204217"/>
                  <a:gd name="connsiteX2" fmla="*/ 883920 w 883920"/>
                  <a:gd name="connsiteY2" fmla="*/ 204217 h 204217"/>
                  <a:gd name="connsiteX0" fmla="*/ 0 w 883920"/>
                  <a:gd name="connsiteY0" fmla="*/ 0 h 204217"/>
                  <a:gd name="connsiteX1" fmla="*/ 557948 w 883920"/>
                  <a:gd name="connsiteY1" fmla="*/ 1 h 204217"/>
                  <a:gd name="connsiteX2" fmla="*/ 883920 w 883920"/>
                  <a:gd name="connsiteY2" fmla="*/ 204217 h 204217"/>
                  <a:gd name="connsiteX0" fmla="*/ 0 w 788308"/>
                  <a:gd name="connsiteY0" fmla="*/ 0 h 309556"/>
                  <a:gd name="connsiteX1" fmla="*/ 557948 w 788308"/>
                  <a:gd name="connsiteY1" fmla="*/ 1 h 309556"/>
                  <a:gd name="connsiteX2" fmla="*/ 788308 w 788308"/>
                  <a:gd name="connsiteY2" fmla="*/ 309556 h 309556"/>
                  <a:gd name="connsiteX0" fmla="*/ 0 w 788308"/>
                  <a:gd name="connsiteY0" fmla="*/ 0 h 309556"/>
                  <a:gd name="connsiteX1" fmla="*/ 451372 w 788308"/>
                  <a:gd name="connsiteY1" fmla="*/ 0 h 309556"/>
                  <a:gd name="connsiteX2" fmla="*/ 788308 w 788308"/>
                  <a:gd name="connsiteY2" fmla="*/ 309556 h 309556"/>
                  <a:gd name="connsiteX0" fmla="*/ 0 w 788308"/>
                  <a:gd name="connsiteY0" fmla="*/ 0 h 309556"/>
                  <a:gd name="connsiteX1" fmla="*/ 451372 w 788308"/>
                  <a:gd name="connsiteY1" fmla="*/ 0 h 309556"/>
                  <a:gd name="connsiteX2" fmla="*/ 788308 w 788308"/>
                  <a:gd name="connsiteY2" fmla="*/ 135461 h 309556"/>
                  <a:gd name="connsiteX3" fmla="*/ 788308 w 788308"/>
                  <a:gd name="connsiteY3" fmla="*/ 309556 h 309556"/>
                  <a:gd name="connsiteX0" fmla="*/ 0 w 788308"/>
                  <a:gd name="connsiteY0" fmla="*/ 0 h 822004"/>
                  <a:gd name="connsiteX1" fmla="*/ 451372 w 788308"/>
                  <a:gd name="connsiteY1" fmla="*/ 0 h 822004"/>
                  <a:gd name="connsiteX2" fmla="*/ 788308 w 788308"/>
                  <a:gd name="connsiteY2" fmla="*/ 135461 h 822004"/>
                  <a:gd name="connsiteX3" fmla="*/ 788308 w 788308"/>
                  <a:gd name="connsiteY3" fmla="*/ 822004 h 822004"/>
                  <a:gd name="connsiteX0" fmla="*/ 0 w 788308"/>
                  <a:gd name="connsiteY0" fmla="*/ 2 h 822006"/>
                  <a:gd name="connsiteX1" fmla="*/ 230883 w 788308"/>
                  <a:gd name="connsiteY1" fmla="*/ 0 h 822006"/>
                  <a:gd name="connsiteX2" fmla="*/ 451372 w 788308"/>
                  <a:gd name="connsiteY2" fmla="*/ 2 h 822006"/>
                  <a:gd name="connsiteX3" fmla="*/ 788308 w 788308"/>
                  <a:gd name="connsiteY3" fmla="*/ 135463 h 822006"/>
                  <a:gd name="connsiteX4" fmla="*/ 788308 w 788308"/>
                  <a:gd name="connsiteY4" fmla="*/ 822006 h 822006"/>
                  <a:gd name="connsiteX0" fmla="*/ 1 w 557426"/>
                  <a:gd name="connsiteY0" fmla="*/ 0 h 822006"/>
                  <a:gd name="connsiteX1" fmla="*/ 220490 w 557426"/>
                  <a:gd name="connsiteY1" fmla="*/ 2 h 822006"/>
                  <a:gd name="connsiteX2" fmla="*/ 557426 w 557426"/>
                  <a:gd name="connsiteY2" fmla="*/ 135463 h 822006"/>
                  <a:gd name="connsiteX3" fmla="*/ 557426 w 557426"/>
                  <a:gd name="connsiteY3" fmla="*/ 822006 h 822006"/>
                  <a:gd name="connsiteX0" fmla="*/ -1 w 557430"/>
                  <a:gd name="connsiteY0" fmla="*/ 0 h 280020"/>
                  <a:gd name="connsiteX1" fmla="*/ 220488 w 557430"/>
                  <a:gd name="connsiteY1" fmla="*/ 2 h 280020"/>
                  <a:gd name="connsiteX2" fmla="*/ 557424 w 557430"/>
                  <a:gd name="connsiteY2" fmla="*/ 135463 h 280020"/>
                  <a:gd name="connsiteX3" fmla="*/ 557429 w 557430"/>
                  <a:gd name="connsiteY3" fmla="*/ 280020 h 280020"/>
                  <a:gd name="connsiteX0" fmla="*/ 1 w 557430"/>
                  <a:gd name="connsiteY0" fmla="*/ 60468 h 340488"/>
                  <a:gd name="connsiteX1" fmla="*/ 236944 w 557430"/>
                  <a:gd name="connsiteY1" fmla="*/ 0 h 340488"/>
                  <a:gd name="connsiteX2" fmla="*/ 220490 w 557430"/>
                  <a:gd name="connsiteY2" fmla="*/ 60470 h 340488"/>
                  <a:gd name="connsiteX3" fmla="*/ 557426 w 557430"/>
                  <a:gd name="connsiteY3" fmla="*/ 195931 h 340488"/>
                  <a:gd name="connsiteX4" fmla="*/ 557431 w 557430"/>
                  <a:gd name="connsiteY4" fmla="*/ 340488 h 340488"/>
                  <a:gd name="connsiteX0" fmla="*/ 16455 w 336943"/>
                  <a:gd name="connsiteY0" fmla="*/ 0 h 340488"/>
                  <a:gd name="connsiteX1" fmla="*/ 1 w 336943"/>
                  <a:gd name="connsiteY1" fmla="*/ 60470 h 340488"/>
                  <a:gd name="connsiteX2" fmla="*/ 336937 w 336943"/>
                  <a:gd name="connsiteY2" fmla="*/ 195931 h 340488"/>
                  <a:gd name="connsiteX3" fmla="*/ 336942 w 336943"/>
                  <a:gd name="connsiteY3" fmla="*/ 340488 h 340488"/>
                  <a:gd name="connsiteX0" fmla="*/ 1 w 345501"/>
                  <a:gd name="connsiteY0" fmla="*/ 0 h 336851"/>
                  <a:gd name="connsiteX1" fmla="*/ 8561 w 345501"/>
                  <a:gd name="connsiteY1" fmla="*/ 56833 h 336851"/>
                  <a:gd name="connsiteX2" fmla="*/ 345497 w 345501"/>
                  <a:gd name="connsiteY2" fmla="*/ 192294 h 336851"/>
                  <a:gd name="connsiteX3" fmla="*/ 345502 w 345501"/>
                  <a:gd name="connsiteY3" fmla="*/ 336851 h 336851"/>
                  <a:gd name="connsiteX0" fmla="*/ 0 w 530505"/>
                  <a:gd name="connsiteY0" fmla="*/ 0 h 336851"/>
                  <a:gd name="connsiteX1" fmla="*/ 193563 w 530505"/>
                  <a:gd name="connsiteY1" fmla="*/ 56833 h 336851"/>
                  <a:gd name="connsiteX2" fmla="*/ 530499 w 530505"/>
                  <a:gd name="connsiteY2" fmla="*/ 192294 h 336851"/>
                  <a:gd name="connsiteX3" fmla="*/ 530504 w 530505"/>
                  <a:gd name="connsiteY3" fmla="*/ 336851 h 336851"/>
                  <a:gd name="connsiteX0" fmla="*/ 0 w 530503"/>
                  <a:gd name="connsiteY0" fmla="*/ 0 h 336851"/>
                  <a:gd name="connsiteX1" fmla="*/ 3 w 530503"/>
                  <a:gd name="connsiteY1" fmla="*/ 34870 h 336851"/>
                  <a:gd name="connsiteX2" fmla="*/ 530499 w 530503"/>
                  <a:gd name="connsiteY2" fmla="*/ 192294 h 336851"/>
                  <a:gd name="connsiteX3" fmla="*/ 530504 w 530503"/>
                  <a:gd name="connsiteY3" fmla="*/ 336851 h 336851"/>
                  <a:gd name="connsiteX0" fmla="*/ 0 w 1133188"/>
                  <a:gd name="connsiteY0" fmla="*/ 0 h 336851"/>
                  <a:gd name="connsiteX1" fmla="*/ 3 w 1133188"/>
                  <a:gd name="connsiteY1" fmla="*/ 34870 h 336851"/>
                  <a:gd name="connsiteX2" fmla="*/ 530499 w 1133188"/>
                  <a:gd name="connsiteY2" fmla="*/ 192294 h 336851"/>
                  <a:gd name="connsiteX3" fmla="*/ 1133188 w 1133188"/>
                  <a:gd name="connsiteY3" fmla="*/ 336851 h 336851"/>
                  <a:gd name="connsiteX0" fmla="*/ 0 w 1133188"/>
                  <a:gd name="connsiteY0" fmla="*/ 0 h 336851"/>
                  <a:gd name="connsiteX1" fmla="*/ 3 w 1133188"/>
                  <a:gd name="connsiteY1" fmla="*/ 34870 h 336851"/>
                  <a:gd name="connsiteX2" fmla="*/ 530499 w 1133188"/>
                  <a:gd name="connsiteY2" fmla="*/ 192294 h 336851"/>
                  <a:gd name="connsiteX3" fmla="*/ 1133188 w 1133188"/>
                  <a:gd name="connsiteY3" fmla="*/ 336851 h 336851"/>
                  <a:gd name="connsiteX0" fmla="*/ 0 w 1133192"/>
                  <a:gd name="connsiteY0" fmla="*/ 0 h 336851"/>
                  <a:gd name="connsiteX1" fmla="*/ 3 w 1133192"/>
                  <a:gd name="connsiteY1" fmla="*/ 34870 h 336851"/>
                  <a:gd name="connsiteX2" fmla="*/ 1133191 w 1133192"/>
                  <a:gd name="connsiteY2" fmla="*/ 103122 h 336851"/>
                  <a:gd name="connsiteX3" fmla="*/ 1133188 w 1133192"/>
                  <a:gd name="connsiteY3" fmla="*/ 336851 h 336851"/>
                  <a:gd name="connsiteX0" fmla="*/ 634215 w 1133188"/>
                  <a:gd name="connsiteY0" fmla="*/ 0 h 402981"/>
                  <a:gd name="connsiteX1" fmla="*/ 1 w 1133188"/>
                  <a:gd name="connsiteY1" fmla="*/ 101000 h 402981"/>
                  <a:gd name="connsiteX2" fmla="*/ 1133189 w 1133188"/>
                  <a:gd name="connsiteY2" fmla="*/ 169252 h 402981"/>
                  <a:gd name="connsiteX3" fmla="*/ 1133186 w 1133188"/>
                  <a:gd name="connsiteY3" fmla="*/ 402981 h 402981"/>
                  <a:gd name="connsiteX0" fmla="*/ 1 w 498976"/>
                  <a:gd name="connsiteY0" fmla="*/ 0 h 402981"/>
                  <a:gd name="connsiteX1" fmla="*/ 123402 w 498976"/>
                  <a:gd name="connsiteY1" fmla="*/ 70406 h 402981"/>
                  <a:gd name="connsiteX2" fmla="*/ 498975 w 498976"/>
                  <a:gd name="connsiteY2" fmla="*/ 169252 h 402981"/>
                  <a:gd name="connsiteX3" fmla="*/ 498972 w 498976"/>
                  <a:gd name="connsiteY3" fmla="*/ 402981 h 402981"/>
                  <a:gd name="connsiteX0" fmla="*/ 1 w 380338"/>
                  <a:gd name="connsiteY0" fmla="*/ 0 h 412010"/>
                  <a:gd name="connsiteX1" fmla="*/ 4766 w 380338"/>
                  <a:gd name="connsiteY1" fmla="*/ 79435 h 412010"/>
                  <a:gd name="connsiteX2" fmla="*/ 380339 w 380338"/>
                  <a:gd name="connsiteY2" fmla="*/ 178281 h 412010"/>
                  <a:gd name="connsiteX3" fmla="*/ 380336 w 380338"/>
                  <a:gd name="connsiteY3" fmla="*/ 412010 h 412010"/>
                  <a:gd name="connsiteX0" fmla="*/ -1 w 380336"/>
                  <a:gd name="connsiteY0" fmla="*/ 0 h 412010"/>
                  <a:gd name="connsiteX1" fmla="*/ 4762 w 380336"/>
                  <a:gd name="connsiteY1" fmla="*/ 79435 h 412010"/>
                  <a:gd name="connsiteX2" fmla="*/ 380335 w 380336"/>
                  <a:gd name="connsiteY2" fmla="*/ 178281 h 412010"/>
                  <a:gd name="connsiteX3" fmla="*/ 380332 w 380336"/>
                  <a:gd name="connsiteY3" fmla="*/ 412010 h 412010"/>
                  <a:gd name="connsiteX0" fmla="*/ 30052 w 410387"/>
                  <a:gd name="connsiteY0" fmla="*/ 0 h 412010"/>
                  <a:gd name="connsiteX1" fmla="*/ 0 w 410387"/>
                  <a:gd name="connsiteY1" fmla="*/ 79086 h 412010"/>
                  <a:gd name="connsiteX2" fmla="*/ 410388 w 410387"/>
                  <a:gd name="connsiteY2" fmla="*/ 178281 h 412010"/>
                  <a:gd name="connsiteX3" fmla="*/ 410385 w 410387"/>
                  <a:gd name="connsiteY3" fmla="*/ 412010 h 412010"/>
                  <a:gd name="connsiteX0" fmla="*/ -1 w 414971"/>
                  <a:gd name="connsiteY0" fmla="*/ 0 h 405397"/>
                  <a:gd name="connsiteX1" fmla="*/ 4582 w 414971"/>
                  <a:gd name="connsiteY1" fmla="*/ 72473 h 405397"/>
                  <a:gd name="connsiteX2" fmla="*/ 414970 w 414971"/>
                  <a:gd name="connsiteY2" fmla="*/ 171668 h 405397"/>
                  <a:gd name="connsiteX3" fmla="*/ 414967 w 414971"/>
                  <a:gd name="connsiteY3" fmla="*/ 405397 h 405397"/>
                  <a:gd name="connsiteX0" fmla="*/ 1 w 414973"/>
                  <a:gd name="connsiteY0" fmla="*/ 0 h 405397"/>
                  <a:gd name="connsiteX1" fmla="*/ 4584 w 414973"/>
                  <a:gd name="connsiteY1" fmla="*/ 72473 h 405397"/>
                  <a:gd name="connsiteX2" fmla="*/ 414973 w 414973"/>
                  <a:gd name="connsiteY2" fmla="*/ 158442 h 405397"/>
                  <a:gd name="connsiteX3" fmla="*/ 414969 w 414973"/>
                  <a:gd name="connsiteY3" fmla="*/ 405397 h 405397"/>
                  <a:gd name="connsiteX0" fmla="*/ 0 w 410389"/>
                  <a:gd name="connsiteY0" fmla="*/ 0 h 332924"/>
                  <a:gd name="connsiteX1" fmla="*/ 410389 w 410389"/>
                  <a:gd name="connsiteY1" fmla="*/ 85969 h 332924"/>
                  <a:gd name="connsiteX2" fmla="*/ 410385 w 410389"/>
                  <a:gd name="connsiteY2" fmla="*/ 332924 h 332924"/>
                  <a:gd name="connsiteX0" fmla="*/ 0 w 585292"/>
                  <a:gd name="connsiteY0" fmla="*/ 0 h 403571"/>
                  <a:gd name="connsiteX1" fmla="*/ 585292 w 585292"/>
                  <a:gd name="connsiteY1" fmla="*/ 156616 h 403571"/>
                  <a:gd name="connsiteX2" fmla="*/ 585288 w 585292"/>
                  <a:gd name="connsiteY2" fmla="*/ 403571 h 403571"/>
                  <a:gd name="connsiteX0" fmla="*/ 0 w 591231"/>
                  <a:gd name="connsiteY0" fmla="*/ 0 h 403571"/>
                  <a:gd name="connsiteX1" fmla="*/ 591230 w 591231"/>
                  <a:gd name="connsiteY1" fmla="*/ 173065 h 403571"/>
                  <a:gd name="connsiteX2" fmla="*/ 585288 w 591231"/>
                  <a:gd name="connsiteY2" fmla="*/ 403571 h 403571"/>
                  <a:gd name="connsiteX0" fmla="*/ 0 w 585288"/>
                  <a:gd name="connsiteY0" fmla="*/ 0 h 403571"/>
                  <a:gd name="connsiteX1" fmla="*/ 584193 w 585288"/>
                  <a:gd name="connsiteY1" fmla="*/ 189869 h 403571"/>
                  <a:gd name="connsiteX2" fmla="*/ 585288 w 585288"/>
                  <a:gd name="connsiteY2" fmla="*/ 403571 h 4035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85288" h="403571">
                    <a:moveTo>
                      <a:pt x="0" y="0"/>
                    </a:moveTo>
                    <a:lnTo>
                      <a:pt x="584193" y="189869"/>
                    </a:lnTo>
                    <a:cubicBezTo>
                      <a:pt x="584192" y="267779"/>
                      <a:pt x="585289" y="325661"/>
                      <a:pt x="585288" y="403571"/>
                    </a:cubicBezTo>
                  </a:path>
                </a:pathLst>
              </a:custGeom>
              <a:ln w="63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4" name="Freeform 233"/>
              <p:cNvSpPr/>
              <p:nvPr/>
            </p:nvSpPr>
            <p:spPr bwMode="invGray">
              <a:xfrm>
                <a:off x="4454838" y="2824097"/>
                <a:ext cx="509079" cy="138453"/>
              </a:xfrm>
              <a:custGeom>
                <a:avLst/>
                <a:gdLst>
                  <a:gd name="connsiteX0" fmla="*/ 17929 w 2848535"/>
                  <a:gd name="connsiteY0" fmla="*/ 181536 h 199465"/>
                  <a:gd name="connsiteX1" fmla="*/ 320488 w 2848535"/>
                  <a:gd name="connsiteY1" fmla="*/ 181536 h 199465"/>
                  <a:gd name="connsiteX2" fmla="*/ 421341 w 2848535"/>
                  <a:gd name="connsiteY2" fmla="*/ 73959 h 199465"/>
                  <a:gd name="connsiteX3" fmla="*/ 2848535 w 2848535"/>
                  <a:gd name="connsiteY3" fmla="*/ 0 h 199465"/>
                  <a:gd name="connsiteX4" fmla="*/ 2848535 w 2848535"/>
                  <a:gd name="connsiteY4" fmla="*/ 0 h 199465"/>
                  <a:gd name="connsiteX0" fmla="*/ 0 w 2830606"/>
                  <a:gd name="connsiteY0" fmla="*/ 181536 h 199465"/>
                  <a:gd name="connsiteX1" fmla="*/ 302559 w 2830606"/>
                  <a:gd name="connsiteY1" fmla="*/ 181536 h 199465"/>
                  <a:gd name="connsiteX2" fmla="*/ 403412 w 2830606"/>
                  <a:gd name="connsiteY2" fmla="*/ 73959 h 199465"/>
                  <a:gd name="connsiteX3" fmla="*/ 2830606 w 2830606"/>
                  <a:gd name="connsiteY3" fmla="*/ 0 h 199465"/>
                  <a:gd name="connsiteX4" fmla="*/ 2830606 w 2830606"/>
                  <a:gd name="connsiteY4" fmla="*/ 0 h 199465"/>
                  <a:gd name="connsiteX0" fmla="*/ 0 w 2830606"/>
                  <a:gd name="connsiteY0" fmla="*/ 181536 h 181536"/>
                  <a:gd name="connsiteX1" fmla="*/ 302559 w 2830606"/>
                  <a:gd name="connsiteY1" fmla="*/ 181536 h 181536"/>
                  <a:gd name="connsiteX2" fmla="*/ 403412 w 2830606"/>
                  <a:gd name="connsiteY2" fmla="*/ 73959 h 181536"/>
                  <a:gd name="connsiteX3" fmla="*/ 2830606 w 2830606"/>
                  <a:gd name="connsiteY3" fmla="*/ 0 h 181536"/>
                  <a:gd name="connsiteX4" fmla="*/ 2830606 w 2830606"/>
                  <a:gd name="connsiteY4" fmla="*/ 0 h 181536"/>
                  <a:gd name="connsiteX0" fmla="*/ 0 w 2830606"/>
                  <a:gd name="connsiteY0" fmla="*/ 181536 h 181536"/>
                  <a:gd name="connsiteX1" fmla="*/ 302559 w 2830606"/>
                  <a:gd name="connsiteY1" fmla="*/ 181536 h 181536"/>
                  <a:gd name="connsiteX2" fmla="*/ 403412 w 2830606"/>
                  <a:gd name="connsiteY2" fmla="*/ 73959 h 181536"/>
                  <a:gd name="connsiteX3" fmla="*/ 2830606 w 2830606"/>
                  <a:gd name="connsiteY3" fmla="*/ 0 h 181536"/>
                  <a:gd name="connsiteX4" fmla="*/ 2830606 w 2830606"/>
                  <a:gd name="connsiteY4" fmla="*/ 0 h 181536"/>
                  <a:gd name="connsiteX0" fmla="*/ 0 w 2830606"/>
                  <a:gd name="connsiteY0" fmla="*/ 181536 h 181536"/>
                  <a:gd name="connsiteX1" fmla="*/ 302559 w 2830606"/>
                  <a:gd name="connsiteY1" fmla="*/ 181536 h 181536"/>
                  <a:gd name="connsiteX2" fmla="*/ 477371 w 2830606"/>
                  <a:gd name="connsiteY2" fmla="*/ 15688 h 181536"/>
                  <a:gd name="connsiteX3" fmla="*/ 2830606 w 2830606"/>
                  <a:gd name="connsiteY3" fmla="*/ 0 h 181536"/>
                  <a:gd name="connsiteX4" fmla="*/ 2830606 w 2830606"/>
                  <a:gd name="connsiteY4" fmla="*/ 0 h 181536"/>
                  <a:gd name="connsiteX0" fmla="*/ 0 w 2830606"/>
                  <a:gd name="connsiteY0" fmla="*/ 181536 h 181536"/>
                  <a:gd name="connsiteX1" fmla="*/ 302559 w 2830606"/>
                  <a:gd name="connsiteY1" fmla="*/ 181536 h 181536"/>
                  <a:gd name="connsiteX2" fmla="*/ 477371 w 2830606"/>
                  <a:gd name="connsiteY2" fmla="*/ 15688 h 181536"/>
                  <a:gd name="connsiteX3" fmla="*/ 2830606 w 2830606"/>
                  <a:gd name="connsiteY3" fmla="*/ 0 h 181536"/>
                  <a:gd name="connsiteX4" fmla="*/ 2810436 w 2830606"/>
                  <a:gd name="connsiteY4" fmla="*/ 13447 h 181536"/>
                  <a:gd name="connsiteX0" fmla="*/ 0 w 2830606"/>
                  <a:gd name="connsiteY0" fmla="*/ 186018 h 186018"/>
                  <a:gd name="connsiteX1" fmla="*/ 302559 w 2830606"/>
                  <a:gd name="connsiteY1" fmla="*/ 186018 h 186018"/>
                  <a:gd name="connsiteX2" fmla="*/ 477371 w 2830606"/>
                  <a:gd name="connsiteY2" fmla="*/ 0 h 186018"/>
                  <a:gd name="connsiteX3" fmla="*/ 2830606 w 2830606"/>
                  <a:gd name="connsiteY3" fmla="*/ 4482 h 186018"/>
                  <a:gd name="connsiteX4" fmla="*/ 2810436 w 2830606"/>
                  <a:gd name="connsiteY4" fmla="*/ 17929 h 186018"/>
                  <a:gd name="connsiteX0" fmla="*/ 0 w 2830606"/>
                  <a:gd name="connsiteY0" fmla="*/ 186018 h 186018"/>
                  <a:gd name="connsiteX1" fmla="*/ 302559 w 2830606"/>
                  <a:gd name="connsiteY1" fmla="*/ 186018 h 186018"/>
                  <a:gd name="connsiteX2" fmla="*/ 477371 w 2830606"/>
                  <a:gd name="connsiteY2" fmla="*/ 0 h 186018"/>
                  <a:gd name="connsiteX3" fmla="*/ 2830606 w 2830606"/>
                  <a:gd name="connsiteY3" fmla="*/ 4482 h 186018"/>
                  <a:gd name="connsiteX0" fmla="*/ 0 w 3211606"/>
                  <a:gd name="connsiteY0" fmla="*/ 0 h 567018"/>
                  <a:gd name="connsiteX1" fmla="*/ 683559 w 3211606"/>
                  <a:gd name="connsiteY1" fmla="*/ 567018 h 567018"/>
                  <a:gd name="connsiteX2" fmla="*/ 858371 w 3211606"/>
                  <a:gd name="connsiteY2" fmla="*/ 381000 h 567018"/>
                  <a:gd name="connsiteX3" fmla="*/ 3211606 w 3211606"/>
                  <a:gd name="connsiteY3" fmla="*/ 385482 h 567018"/>
                  <a:gd name="connsiteX0" fmla="*/ 0 w 3211606"/>
                  <a:gd name="connsiteY0" fmla="*/ 0 h 385482"/>
                  <a:gd name="connsiteX1" fmla="*/ 0 w 3211606"/>
                  <a:gd name="connsiteY1" fmla="*/ 228600 h 385482"/>
                  <a:gd name="connsiteX2" fmla="*/ 858371 w 3211606"/>
                  <a:gd name="connsiteY2" fmla="*/ 381000 h 385482"/>
                  <a:gd name="connsiteX3" fmla="*/ 3211606 w 3211606"/>
                  <a:gd name="connsiteY3" fmla="*/ 385482 h 385482"/>
                  <a:gd name="connsiteX0" fmla="*/ 0 w 3211606"/>
                  <a:gd name="connsiteY0" fmla="*/ 0 h 385482"/>
                  <a:gd name="connsiteX1" fmla="*/ 0 w 3211606"/>
                  <a:gd name="connsiteY1" fmla="*/ 228600 h 385482"/>
                  <a:gd name="connsiteX2" fmla="*/ 914400 w 3211606"/>
                  <a:gd name="connsiteY2" fmla="*/ 228600 h 385482"/>
                  <a:gd name="connsiteX3" fmla="*/ 3211606 w 3211606"/>
                  <a:gd name="connsiteY3" fmla="*/ 385482 h 385482"/>
                  <a:gd name="connsiteX0" fmla="*/ 0 w 914400"/>
                  <a:gd name="connsiteY0" fmla="*/ 0 h 381000"/>
                  <a:gd name="connsiteX1" fmla="*/ 0 w 914400"/>
                  <a:gd name="connsiteY1" fmla="*/ 228600 h 381000"/>
                  <a:gd name="connsiteX2" fmla="*/ 914400 w 914400"/>
                  <a:gd name="connsiteY2" fmla="*/ 228600 h 381000"/>
                  <a:gd name="connsiteX3" fmla="*/ 914400 w 914400"/>
                  <a:gd name="connsiteY3" fmla="*/ 381000 h 381000"/>
                  <a:gd name="connsiteX0" fmla="*/ 0 w 914400"/>
                  <a:gd name="connsiteY0" fmla="*/ 0 h 471678"/>
                  <a:gd name="connsiteX1" fmla="*/ 0 w 914400"/>
                  <a:gd name="connsiteY1" fmla="*/ 228600 h 471678"/>
                  <a:gd name="connsiteX2" fmla="*/ 914400 w 914400"/>
                  <a:gd name="connsiteY2" fmla="*/ 228600 h 471678"/>
                  <a:gd name="connsiteX3" fmla="*/ 891540 w 914400"/>
                  <a:gd name="connsiteY3" fmla="*/ 471678 h 471678"/>
                  <a:gd name="connsiteX0" fmla="*/ 0 w 891540"/>
                  <a:gd name="connsiteY0" fmla="*/ 0 h 471678"/>
                  <a:gd name="connsiteX1" fmla="*/ 0 w 891540"/>
                  <a:gd name="connsiteY1" fmla="*/ 228600 h 471678"/>
                  <a:gd name="connsiteX2" fmla="*/ 643890 w 891540"/>
                  <a:gd name="connsiteY2" fmla="*/ 267462 h 471678"/>
                  <a:gd name="connsiteX3" fmla="*/ 891540 w 891540"/>
                  <a:gd name="connsiteY3" fmla="*/ 471678 h 471678"/>
                  <a:gd name="connsiteX0" fmla="*/ 0 w 891540"/>
                  <a:gd name="connsiteY0" fmla="*/ 0 h 471678"/>
                  <a:gd name="connsiteX1" fmla="*/ 26670 w 891540"/>
                  <a:gd name="connsiteY1" fmla="*/ 257746 h 471678"/>
                  <a:gd name="connsiteX2" fmla="*/ 643890 w 891540"/>
                  <a:gd name="connsiteY2" fmla="*/ 267462 h 471678"/>
                  <a:gd name="connsiteX3" fmla="*/ 891540 w 891540"/>
                  <a:gd name="connsiteY3" fmla="*/ 471678 h 471678"/>
                  <a:gd name="connsiteX0" fmla="*/ 0 w 891540"/>
                  <a:gd name="connsiteY0" fmla="*/ 0 h 471678"/>
                  <a:gd name="connsiteX1" fmla="*/ 7620 w 891540"/>
                  <a:gd name="connsiteY1" fmla="*/ 267461 h 471678"/>
                  <a:gd name="connsiteX2" fmla="*/ 643890 w 891540"/>
                  <a:gd name="connsiteY2" fmla="*/ 267462 h 471678"/>
                  <a:gd name="connsiteX3" fmla="*/ 891540 w 891540"/>
                  <a:gd name="connsiteY3" fmla="*/ 471678 h 471678"/>
                  <a:gd name="connsiteX0" fmla="*/ 0 w 883920"/>
                  <a:gd name="connsiteY0" fmla="*/ 0 h 204217"/>
                  <a:gd name="connsiteX1" fmla="*/ 636270 w 883920"/>
                  <a:gd name="connsiteY1" fmla="*/ 1 h 204217"/>
                  <a:gd name="connsiteX2" fmla="*/ 883920 w 883920"/>
                  <a:gd name="connsiteY2" fmla="*/ 204217 h 204217"/>
                  <a:gd name="connsiteX0" fmla="*/ 0 w 883920"/>
                  <a:gd name="connsiteY0" fmla="*/ 0 h 204217"/>
                  <a:gd name="connsiteX1" fmla="*/ 557948 w 883920"/>
                  <a:gd name="connsiteY1" fmla="*/ 1 h 204217"/>
                  <a:gd name="connsiteX2" fmla="*/ 883920 w 883920"/>
                  <a:gd name="connsiteY2" fmla="*/ 204217 h 204217"/>
                  <a:gd name="connsiteX0" fmla="*/ 0 w 788308"/>
                  <a:gd name="connsiteY0" fmla="*/ 0 h 309556"/>
                  <a:gd name="connsiteX1" fmla="*/ 557948 w 788308"/>
                  <a:gd name="connsiteY1" fmla="*/ 1 h 309556"/>
                  <a:gd name="connsiteX2" fmla="*/ 788308 w 788308"/>
                  <a:gd name="connsiteY2" fmla="*/ 309556 h 309556"/>
                  <a:gd name="connsiteX0" fmla="*/ 0 w 788308"/>
                  <a:gd name="connsiteY0" fmla="*/ 0 h 309556"/>
                  <a:gd name="connsiteX1" fmla="*/ 451372 w 788308"/>
                  <a:gd name="connsiteY1" fmla="*/ 0 h 309556"/>
                  <a:gd name="connsiteX2" fmla="*/ 788308 w 788308"/>
                  <a:gd name="connsiteY2" fmla="*/ 309556 h 309556"/>
                  <a:gd name="connsiteX0" fmla="*/ 0 w 788308"/>
                  <a:gd name="connsiteY0" fmla="*/ 0 h 309556"/>
                  <a:gd name="connsiteX1" fmla="*/ 451372 w 788308"/>
                  <a:gd name="connsiteY1" fmla="*/ 0 h 309556"/>
                  <a:gd name="connsiteX2" fmla="*/ 788308 w 788308"/>
                  <a:gd name="connsiteY2" fmla="*/ 135461 h 309556"/>
                  <a:gd name="connsiteX3" fmla="*/ 788308 w 788308"/>
                  <a:gd name="connsiteY3" fmla="*/ 309556 h 309556"/>
                  <a:gd name="connsiteX0" fmla="*/ 0 w 788308"/>
                  <a:gd name="connsiteY0" fmla="*/ 0 h 822004"/>
                  <a:gd name="connsiteX1" fmla="*/ 451372 w 788308"/>
                  <a:gd name="connsiteY1" fmla="*/ 0 h 822004"/>
                  <a:gd name="connsiteX2" fmla="*/ 788308 w 788308"/>
                  <a:gd name="connsiteY2" fmla="*/ 135461 h 822004"/>
                  <a:gd name="connsiteX3" fmla="*/ 788308 w 788308"/>
                  <a:gd name="connsiteY3" fmla="*/ 822004 h 822004"/>
                  <a:gd name="connsiteX0" fmla="*/ 0 w 788308"/>
                  <a:gd name="connsiteY0" fmla="*/ 2 h 822006"/>
                  <a:gd name="connsiteX1" fmla="*/ 230883 w 788308"/>
                  <a:gd name="connsiteY1" fmla="*/ 0 h 822006"/>
                  <a:gd name="connsiteX2" fmla="*/ 451372 w 788308"/>
                  <a:gd name="connsiteY2" fmla="*/ 2 h 822006"/>
                  <a:gd name="connsiteX3" fmla="*/ 788308 w 788308"/>
                  <a:gd name="connsiteY3" fmla="*/ 135463 h 822006"/>
                  <a:gd name="connsiteX4" fmla="*/ 788308 w 788308"/>
                  <a:gd name="connsiteY4" fmla="*/ 822006 h 822006"/>
                  <a:gd name="connsiteX0" fmla="*/ 1 w 557426"/>
                  <a:gd name="connsiteY0" fmla="*/ 0 h 822006"/>
                  <a:gd name="connsiteX1" fmla="*/ 220490 w 557426"/>
                  <a:gd name="connsiteY1" fmla="*/ 2 h 822006"/>
                  <a:gd name="connsiteX2" fmla="*/ 557426 w 557426"/>
                  <a:gd name="connsiteY2" fmla="*/ 135463 h 822006"/>
                  <a:gd name="connsiteX3" fmla="*/ 557426 w 557426"/>
                  <a:gd name="connsiteY3" fmla="*/ 822006 h 822006"/>
                  <a:gd name="connsiteX0" fmla="*/ -1 w 557430"/>
                  <a:gd name="connsiteY0" fmla="*/ 0 h 280020"/>
                  <a:gd name="connsiteX1" fmla="*/ 220488 w 557430"/>
                  <a:gd name="connsiteY1" fmla="*/ 2 h 280020"/>
                  <a:gd name="connsiteX2" fmla="*/ 557424 w 557430"/>
                  <a:gd name="connsiteY2" fmla="*/ 135463 h 280020"/>
                  <a:gd name="connsiteX3" fmla="*/ 557429 w 557430"/>
                  <a:gd name="connsiteY3" fmla="*/ 280020 h 280020"/>
                  <a:gd name="connsiteX0" fmla="*/ 1 w 557430"/>
                  <a:gd name="connsiteY0" fmla="*/ 60468 h 340488"/>
                  <a:gd name="connsiteX1" fmla="*/ 236944 w 557430"/>
                  <a:gd name="connsiteY1" fmla="*/ 0 h 340488"/>
                  <a:gd name="connsiteX2" fmla="*/ 220490 w 557430"/>
                  <a:gd name="connsiteY2" fmla="*/ 60470 h 340488"/>
                  <a:gd name="connsiteX3" fmla="*/ 557426 w 557430"/>
                  <a:gd name="connsiteY3" fmla="*/ 195931 h 340488"/>
                  <a:gd name="connsiteX4" fmla="*/ 557431 w 557430"/>
                  <a:gd name="connsiteY4" fmla="*/ 340488 h 340488"/>
                  <a:gd name="connsiteX0" fmla="*/ 16455 w 336943"/>
                  <a:gd name="connsiteY0" fmla="*/ 0 h 340488"/>
                  <a:gd name="connsiteX1" fmla="*/ 1 w 336943"/>
                  <a:gd name="connsiteY1" fmla="*/ 60470 h 340488"/>
                  <a:gd name="connsiteX2" fmla="*/ 336937 w 336943"/>
                  <a:gd name="connsiteY2" fmla="*/ 195931 h 340488"/>
                  <a:gd name="connsiteX3" fmla="*/ 336942 w 336943"/>
                  <a:gd name="connsiteY3" fmla="*/ 340488 h 340488"/>
                  <a:gd name="connsiteX0" fmla="*/ 1 w 345501"/>
                  <a:gd name="connsiteY0" fmla="*/ 0 h 336851"/>
                  <a:gd name="connsiteX1" fmla="*/ 8561 w 345501"/>
                  <a:gd name="connsiteY1" fmla="*/ 56833 h 336851"/>
                  <a:gd name="connsiteX2" fmla="*/ 345497 w 345501"/>
                  <a:gd name="connsiteY2" fmla="*/ 192294 h 336851"/>
                  <a:gd name="connsiteX3" fmla="*/ 345502 w 345501"/>
                  <a:gd name="connsiteY3" fmla="*/ 336851 h 336851"/>
                  <a:gd name="connsiteX0" fmla="*/ 0 w 530505"/>
                  <a:gd name="connsiteY0" fmla="*/ 0 h 336851"/>
                  <a:gd name="connsiteX1" fmla="*/ 193563 w 530505"/>
                  <a:gd name="connsiteY1" fmla="*/ 56833 h 336851"/>
                  <a:gd name="connsiteX2" fmla="*/ 530499 w 530505"/>
                  <a:gd name="connsiteY2" fmla="*/ 192294 h 336851"/>
                  <a:gd name="connsiteX3" fmla="*/ 530504 w 530505"/>
                  <a:gd name="connsiteY3" fmla="*/ 336851 h 336851"/>
                  <a:gd name="connsiteX0" fmla="*/ 0 w 530503"/>
                  <a:gd name="connsiteY0" fmla="*/ 0 h 336851"/>
                  <a:gd name="connsiteX1" fmla="*/ 3 w 530503"/>
                  <a:gd name="connsiteY1" fmla="*/ 34870 h 336851"/>
                  <a:gd name="connsiteX2" fmla="*/ 530499 w 530503"/>
                  <a:gd name="connsiteY2" fmla="*/ 192294 h 336851"/>
                  <a:gd name="connsiteX3" fmla="*/ 530504 w 530503"/>
                  <a:gd name="connsiteY3" fmla="*/ 336851 h 336851"/>
                  <a:gd name="connsiteX0" fmla="*/ 0 w 1133188"/>
                  <a:gd name="connsiteY0" fmla="*/ 0 h 336851"/>
                  <a:gd name="connsiteX1" fmla="*/ 3 w 1133188"/>
                  <a:gd name="connsiteY1" fmla="*/ 34870 h 336851"/>
                  <a:gd name="connsiteX2" fmla="*/ 530499 w 1133188"/>
                  <a:gd name="connsiteY2" fmla="*/ 192294 h 336851"/>
                  <a:gd name="connsiteX3" fmla="*/ 1133188 w 1133188"/>
                  <a:gd name="connsiteY3" fmla="*/ 336851 h 336851"/>
                  <a:gd name="connsiteX0" fmla="*/ 0 w 1133188"/>
                  <a:gd name="connsiteY0" fmla="*/ 0 h 336851"/>
                  <a:gd name="connsiteX1" fmla="*/ 3 w 1133188"/>
                  <a:gd name="connsiteY1" fmla="*/ 34870 h 336851"/>
                  <a:gd name="connsiteX2" fmla="*/ 530499 w 1133188"/>
                  <a:gd name="connsiteY2" fmla="*/ 192294 h 336851"/>
                  <a:gd name="connsiteX3" fmla="*/ 1133188 w 1133188"/>
                  <a:gd name="connsiteY3" fmla="*/ 336851 h 336851"/>
                  <a:gd name="connsiteX0" fmla="*/ 0 w 1133192"/>
                  <a:gd name="connsiteY0" fmla="*/ 0 h 336851"/>
                  <a:gd name="connsiteX1" fmla="*/ 3 w 1133192"/>
                  <a:gd name="connsiteY1" fmla="*/ 34870 h 336851"/>
                  <a:gd name="connsiteX2" fmla="*/ 1133191 w 1133192"/>
                  <a:gd name="connsiteY2" fmla="*/ 103122 h 336851"/>
                  <a:gd name="connsiteX3" fmla="*/ 1133188 w 1133192"/>
                  <a:gd name="connsiteY3" fmla="*/ 336851 h 336851"/>
                  <a:gd name="connsiteX0" fmla="*/ 634215 w 1133188"/>
                  <a:gd name="connsiteY0" fmla="*/ 0 h 402981"/>
                  <a:gd name="connsiteX1" fmla="*/ 1 w 1133188"/>
                  <a:gd name="connsiteY1" fmla="*/ 101000 h 402981"/>
                  <a:gd name="connsiteX2" fmla="*/ 1133189 w 1133188"/>
                  <a:gd name="connsiteY2" fmla="*/ 169252 h 402981"/>
                  <a:gd name="connsiteX3" fmla="*/ 1133186 w 1133188"/>
                  <a:gd name="connsiteY3" fmla="*/ 402981 h 402981"/>
                  <a:gd name="connsiteX0" fmla="*/ 1 w 498976"/>
                  <a:gd name="connsiteY0" fmla="*/ 0 h 402981"/>
                  <a:gd name="connsiteX1" fmla="*/ 123402 w 498976"/>
                  <a:gd name="connsiteY1" fmla="*/ 70406 h 402981"/>
                  <a:gd name="connsiteX2" fmla="*/ 498975 w 498976"/>
                  <a:gd name="connsiteY2" fmla="*/ 169252 h 402981"/>
                  <a:gd name="connsiteX3" fmla="*/ 498972 w 498976"/>
                  <a:gd name="connsiteY3" fmla="*/ 402981 h 402981"/>
                  <a:gd name="connsiteX0" fmla="*/ 1 w 380338"/>
                  <a:gd name="connsiteY0" fmla="*/ 0 h 412010"/>
                  <a:gd name="connsiteX1" fmla="*/ 4766 w 380338"/>
                  <a:gd name="connsiteY1" fmla="*/ 79435 h 412010"/>
                  <a:gd name="connsiteX2" fmla="*/ 380339 w 380338"/>
                  <a:gd name="connsiteY2" fmla="*/ 178281 h 412010"/>
                  <a:gd name="connsiteX3" fmla="*/ 380336 w 380338"/>
                  <a:gd name="connsiteY3" fmla="*/ 412010 h 412010"/>
                  <a:gd name="connsiteX0" fmla="*/ -1 w 380336"/>
                  <a:gd name="connsiteY0" fmla="*/ 0 h 412010"/>
                  <a:gd name="connsiteX1" fmla="*/ 4762 w 380336"/>
                  <a:gd name="connsiteY1" fmla="*/ 79435 h 412010"/>
                  <a:gd name="connsiteX2" fmla="*/ 380335 w 380336"/>
                  <a:gd name="connsiteY2" fmla="*/ 178281 h 412010"/>
                  <a:gd name="connsiteX3" fmla="*/ 380332 w 380336"/>
                  <a:gd name="connsiteY3" fmla="*/ 412010 h 412010"/>
                  <a:gd name="connsiteX0" fmla="*/ 0 w 1403666"/>
                  <a:gd name="connsiteY0" fmla="*/ 38711 h 344198"/>
                  <a:gd name="connsiteX1" fmla="*/ 1028094 w 1403666"/>
                  <a:gd name="connsiteY1" fmla="*/ 11623 h 344198"/>
                  <a:gd name="connsiteX2" fmla="*/ 1403667 w 1403666"/>
                  <a:gd name="connsiteY2" fmla="*/ 110469 h 344198"/>
                  <a:gd name="connsiteX3" fmla="*/ 1403664 w 1403666"/>
                  <a:gd name="connsiteY3" fmla="*/ 344198 h 344198"/>
                  <a:gd name="connsiteX0" fmla="*/ 0 w 1403668"/>
                  <a:gd name="connsiteY0" fmla="*/ 27088 h 332575"/>
                  <a:gd name="connsiteX1" fmla="*/ 1028094 w 1403668"/>
                  <a:gd name="connsiteY1" fmla="*/ 0 h 332575"/>
                  <a:gd name="connsiteX2" fmla="*/ 1403667 w 1403668"/>
                  <a:gd name="connsiteY2" fmla="*/ 98846 h 332575"/>
                  <a:gd name="connsiteX3" fmla="*/ 1403664 w 1403668"/>
                  <a:gd name="connsiteY3" fmla="*/ 332575 h 332575"/>
                  <a:gd name="connsiteX0" fmla="*/ -1 w 1390371"/>
                  <a:gd name="connsiteY0" fmla="*/ 37207 h 332575"/>
                  <a:gd name="connsiteX1" fmla="*/ 1014799 w 1390371"/>
                  <a:gd name="connsiteY1" fmla="*/ 0 h 332575"/>
                  <a:gd name="connsiteX2" fmla="*/ 1390372 w 1390371"/>
                  <a:gd name="connsiteY2" fmla="*/ 98846 h 332575"/>
                  <a:gd name="connsiteX3" fmla="*/ 1390369 w 1390371"/>
                  <a:gd name="connsiteY3" fmla="*/ 332575 h 332575"/>
                  <a:gd name="connsiteX0" fmla="*/ 1 w 1390375"/>
                  <a:gd name="connsiteY0" fmla="*/ 13695 h 309063"/>
                  <a:gd name="connsiteX1" fmla="*/ 1095312 w 1390375"/>
                  <a:gd name="connsiteY1" fmla="*/ 0 h 309063"/>
                  <a:gd name="connsiteX2" fmla="*/ 1390374 w 1390375"/>
                  <a:gd name="connsiteY2" fmla="*/ 75334 h 309063"/>
                  <a:gd name="connsiteX3" fmla="*/ 1390371 w 1390375"/>
                  <a:gd name="connsiteY3" fmla="*/ 309063 h 309063"/>
                  <a:gd name="connsiteX0" fmla="*/ -1 w 1390371"/>
                  <a:gd name="connsiteY0" fmla="*/ 6612 h 301980"/>
                  <a:gd name="connsiteX1" fmla="*/ 1137521 w 1390371"/>
                  <a:gd name="connsiteY1" fmla="*/ 0 h 301980"/>
                  <a:gd name="connsiteX2" fmla="*/ 1390372 w 1390371"/>
                  <a:gd name="connsiteY2" fmla="*/ 68251 h 301980"/>
                  <a:gd name="connsiteX3" fmla="*/ 1390369 w 1390371"/>
                  <a:gd name="connsiteY3" fmla="*/ 301980 h 301980"/>
                  <a:gd name="connsiteX0" fmla="*/ 1 w 1390375"/>
                  <a:gd name="connsiteY0" fmla="*/ 1652 h 297020"/>
                  <a:gd name="connsiteX1" fmla="*/ 1158314 w 1390375"/>
                  <a:gd name="connsiteY1" fmla="*/ 0 h 297020"/>
                  <a:gd name="connsiteX2" fmla="*/ 1390374 w 1390375"/>
                  <a:gd name="connsiteY2" fmla="*/ 63291 h 297020"/>
                  <a:gd name="connsiteX3" fmla="*/ 1390371 w 1390375"/>
                  <a:gd name="connsiteY3" fmla="*/ 297020 h 297020"/>
                  <a:gd name="connsiteX0" fmla="*/ -1 w 1886365"/>
                  <a:gd name="connsiteY0" fmla="*/ 0 h 297020"/>
                  <a:gd name="connsiteX1" fmla="*/ 1654306 w 1886365"/>
                  <a:gd name="connsiteY1" fmla="*/ 0 h 297020"/>
                  <a:gd name="connsiteX2" fmla="*/ 1886366 w 1886365"/>
                  <a:gd name="connsiteY2" fmla="*/ 63291 h 297020"/>
                  <a:gd name="connsiteX3" fmla="*/ 1886363 w 1886365"/>
                  <a:gd name="connsiteY3" fmla="*/ 297020 h 297020"/>
                  <a:gd name="connsiteX0" fmla="*/ -1 w 1886365"/>
                  <a:gd name="connsiteY0" fmla="*/ 0 h 297020"/>
                  <a:gd name="connsiteX1" fmla="*/ 493195 w 1886365"/>
                  <a:gd name="connsiteY1" fmla="*/ 0 h 297020"/>
                  <a:gd name="connsiteX2" fmla="*/ 1654306 w 1886365"/>
                  <a:gd name="connsiteY2" fmla="*/ 0 h 297020"/>
                  <a:gd name="connsiteX3" fmla="*/ 1886366 w 1886365"/>
                  <a:gd name="connsiteY3" fmla="*/ 63291 h 297020"/>
                  <a:gd name="connsiteX4" fmla="*/ 1886363 w 1886365"/>
                  <a:gd name="connsiteY4" fmla="*/ 297020 h 297020"/>
                  <a:gd name="connsiteX0" fmla="*/ -1 w 1886365"/>
                  <a:gd name="connsiteY0" fmla="*/ 0 h 297020"/>
                  <a:gd name="connsiteX1" fmla="*/ 493195 w 1886365"/>
                  <a:gd name="connsiteY1" fmla="*/ 0 h 297020"/>
                  <a:gd name="connsiteX2" fmla="*/ 1498124 w 1886365"/>
                  <a:gd name="connsiteY2" fmla="*/ 0 h 297020"/>
                  <a:gd name="connsiteX3" fmla="*/ 1886366 w 1886365"/>
                  <a:gd name="connsiteY3" fmla="*/ 63291 h 297020"/>
                  <a:gd name="connsiteX4" fmla="*/ 1886363 w 1886365"/>
                  <a:gd name="connsiteY4" fmla="*/ 297020 h 297020"/>
                  <a:gd name="connsiteX0" fmla="*/ -1 w 1903329"/>
                  <a:gd name="connsiteY0" fmla="*/ 0 h 297020"/>
                  <a:gd name="connsiteX1" fmla="*/ 493195 w 1903329"/>
                  <a:gd name="connsiteY1" fmla="*/ 0 h 297020"/>
                  <a:gd name="connsiteX2" fmla="*/ 1498124 w 1903329"/>
                  <a:gd name="connsiteY2" fmla="*/ 0 h 297020"/>
                  <a:gd name="connsiteX3" fmla="*/ 1903329 w 1903329"/>
                  <a:gd name="connsiteY3" fmla="*/ 129984 h 297020"/>
                  <a:gd name="connsiteX4" fmla="*/ 1886363 w 1903329"/>
                  <a:gd name="connsiteY4" fmla="*/ 297020 h 297020"/>
                  <a:gd name="connsiteX0" fmla="*/ -1 w 1903329"/>
                  <a:gd name="connsiteY0" fmla="*/ 0 h 297020"/>
                  <a:gd name="connsiteX1" fmla="*/ 493195 w 1903329"/>
                  <a:gd name="connsiteY1" fmla="*/ 0 h 297020"/>
                  <a:gd name="connsiteX2" fmla="*/ 1148690 w 1903329"/>
                  <a:gd name="connsiteY2" fmla="*/ 0 h 297020"/>
                  <a:gd name="connsiteX3" fmla="*/ 1903329 w 1903329"/>
                  <a:gd name="connsiteY3" fmla="*/ 129984 h 297020"/>
                  <a:gd name="connsiteX4" fmla="*/ 1886363 w 1903329"/>
                  <a:gd name="connsiteY4" fmla="*/ 297020 h 297020"/>
                  <a:gd name="connsiteX0" fmla="*/ -1 w 1903329"/>
                  <a:gd name="connsiteY0" fmla="*/ 0 h 297020"/>
                  <a:gd name="connsiteX1" fmla="*/ 493195 w 1903329"/>
                  <a:gd name="connsiteY1" fmla="*/ 0 h 297020"/>
                  <a:gd name="connsiteX2" fmla="*/ 1401756 w 1903329"/>
                  <a:gd name="connsiteY2" fmla="*/ 0 h 297020"/>
                  <a:gd name="connsiteX3" fmla="*/ 1903329 w 1903329"/>
                  <a:gd name="connsiteY3" fmla="*/ 129984 h 297020"/>
                  <a:gd name="connsiteX4" fmla="*/ 1886363 w 1903329"/>
                  <a:gd name="connsiteY4" fmla="*/ 297020 h 297020"/>
                  <a:gd name="connsiteX0" fmla="*/ -1 w 1904719"/>
                  <a:gd name="connsiteY0" fmla="*/ 0 h 297020"/>
                  <a:gd name="connsiteX1" fmla="*/ 493195 w 1904719"/>
                  <a:gd name="connsiteY1" fmla="*/ 0 h 297020"/>
                  <a:gd name="connsiteX2" fmla="*/ 1401756 w 1904719"/>
                  <a:gd name="connsiteY2" fmla="*/ 0 h 297020"/>
                  <a:gd name="connsiteX3" fmla="*/ 1903329 w 1904719"/>
                  <a:gd name="connsiteY3" fmla="*/ 129984 h 297020"/>
                  <a:gd name="connsiteX4" fmla="*/ 1904719 w 1904719"/>
                  <a:gd name="connsiteY4" fmla="*/ 297020 h 297020"/>
                  <a:gd name="connsiteX0" fmla="*/ 0 w 1411524"/>
                  <a:gd name="connsiteY0" fmla="*/ 0 h 297020"/>
                  <a:gd name="connsiteX1" fmla="*/ 908561 w 1411524"/>
                  <a:gd name="connsiteY1" fmla="*/ 0 h 297020"/>
                  <a:gd name="connsiteX2" fmla="*/ 1410134 w 1411524"/>
                  <a:gd name="connsiteY2" fmla="*/ 129984 h 297020"/>
                  <a:gd name="connsiteX3" fmla="*/ 1411524 w 1411524"/>
                  <a:gd name="connsiteY3" fmla="*/ 297020 h 297020"/>
                  <a:gd name="connsiteX0" fmla="*/ 0 w 1410133"/>
                  <a:gd name="connsiteY0" fmla="*/ 0 h 129984"/>
                  <a:gd name="connsiteX1" fmla="*/ 908561 w 1410133"/>
                  <a:gd name="connsiteY1" fmla="*/ 0 h 129984"/>
                  <a:gd name="connsiteX2" fmla="*/ 1410134 w 1410133"/>
                  <a:gd name="connsiteY2" fmla="*/ 129984 h 1299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10133" h="129984">
                    <a:moveTo>
                      <a:pt x="0" y="0"/>
                    </a:moveTo>
                    <a:lnTo>
                      <a:pt x="908561" y="0"/>
                    </a:lnTo>
                    <a:lnTo>
                      <a:pt x="1410134" y="129984"/>
                    </a:lnTo>
                  </a:path>
                </a:pathLst>
              </a:custGeom>
              <a:ln w="63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5" name="Freeform 234"/>
              <p:cNvSpPr/>
              <p:nvPr/>
            </p:nvSpPr>
            <p:spPr bwMode="invGray">
              <a:xfrm flipV="1">
                <a:off x="4446930" y="2506374"/>
                <a:ext cx="509079" cy="138453"/>
              </a:xfrm>
              <a:custGeom>
                <a:avLst/>
                <a:gdLst>
                  <a:gd name="connsiteX0" fmla="*/ 17929 w 2848535"/>
                  <a:gd name="connsiteY0" fmla="*/ 181536 h 199465"/>
                  <a:gd name="connsiteX1" fmla="*/ 320488 w 2848535"/>
                  <a:gd name="connsiteY1" fmla="*/ 181536 h 199465"/>
                  <a:gd name="connsiteX2" fmla="*/ 421341 w 2848535"/>
                  <a:gd name="connsiteY2" fmla="*/ 73959 h 199465"/>
                  <a:gd name="connsiteX3" fmla="*/ 2848535 w 2848535"/>
                  <a:gd name="connsiteY3" fmla="*/ 0 h 199465"/>
                  <a:gd name="connsiteX4" fmla="*/ 2848535 w 2848535"/>
                  <a:gd name="connsiteY4" fmla="*/ 0 h 199465"/>
                  <a:gd name="connsiteX0" fmla="*/ 0 w 2830606"/>
                  <a:gd name="connsiteY0" fmla="*/ 181536 h 199465"/>
                  <a:gd name="connsiteX1" fmla="*/ 302559 w 2830606"/>
                  <a:gd name="connsiteY1" fmla="*/ 181536 h 199465"/>
                  <a:gd name="connsiteX2" fmla="*/ 403412 w 2830606"/>
                  <a:gd name="connsiteY2" fmla="*/ 73959 h 199465"/>
                  <a:gd name="connsiteX3" fmla="*/ 2830606 w 2830606"/>
                  <a:gd name="connsiteY3" fmla="*/ 0 h 199465"/>
                  <a:gd name="connsiteX4" fmla="*/ 2830606 w 2830606"/>
                  <a:gd name="connsiteY4" fmla="*/ 0 h 199465"/>
                  <a:gd name="connsiteX0" fmla="*/ 0 w 2830606"/>
                  <a:gd name="connsiteY0" fmla="*/ 181536 h 181536"/>
                  <a:gd name="connsiteX1" fmla="*/ 302559 w 2830606"/>
                  <a:gd name="connsiteY1" fmla="*/ 181536 h 181536"/>
                  <a:gd name="connsiteX2" fmla="*/ 403412 w 2830606"/>
                  <a:gd name="connsiteY2" fmla="*/ 73959 h 181536"/>
                  <a:gd name="connsiteX3" fmla="*/ 2830606 w 2830606"/>
                  <a:gd name="connsiteY3" fmla="*/ 0 h 181536"/>
                  <a:gd name="connsiteX4" fmla="*/ 2830606 w 2830606"/>
                  <a:gd name="connsiteY4" fmla="*/ 0 h 181536"/>
                  <a:gd name="connsiteX0" fmla="*/ 0 w 2830606"/>
                  <a:gd name="connsiteY0" fmla="*/ 181536 h 181536"/>
                  <a:gd name="connsiteX1" fmla="*/ 302559 w 2830606"/>
                  <a:gd name="connsiteY1" fmla="*/ 181536 h 181536"/>
                  <a:gd name="connsiteX2" fmla="*/ 403412 w 2830606"/>
                  <a:gd name="connsiteY2" fmla="*/ 73959 h 181536"/>
                  <a:gd name="connsiteX3" fmla="*/ 2830606 w 2830606"/>
                  <a:gd name="connsiteY3" fmla="*/ 0 h 181536"/>
                  <a:gd name="connsiteX4" fmla="*/ 2830606 w 2830606"/>
                  <a:gd name="connsiteY4" fmla="*/ 0 h 181536"/>
                  <a:gd name="connsiteX0" fmla="*/ 0 w 2830606"/>
                  <a:gd name="connsiteY0" fmla="*/ 181536 h 181536"/>
                  <a:gd name="connsiteX1" fmla="*/ 302559 w 2830606"/>
                  <a:gd name="connsiteY1" fmla="*/ 181536 h 181536"/>
                  <a:gd name="connsiteX2" fmla="*/ 477371 w 2830606"/>
                  <a:gd name="connsiteY2" fmla="*/ 15688 h 181536"/>
                  <a:gd name="connsiteX3" fmla="*/ 2830606 w 2830606"/>
                  <a:gd name="connsiteY3" fmla="*/ 0 h 181536"/>
                  <a:gd name="connsiteX4" fmla="*/ 2830606 w 2830606"/>
                  <a:gd name="connsiteY4" fmla="*/ 0 h 181536"/>
                  <a:gd name="connsiteX0" fmla="*/ 0 w 2830606"/>
                  <a:gd name="connsiteY0" fmla="*/ 181536 h 181536"/>
                  <a:gd name="connsiteX1" fmla="*/ 302559 w 2830606"/>
                  <a:gd name="connsiteY1" fmla="*/ 181536 h 181536"/>
                  <a:gd name="connsiteX2" fmla="*/ 477371 w 2830606"/>
                  <a:gd name="connsiteY2" fmla="*/ 15688 h 181536"/>
                  <a:gd name="connsiteX3" fmla="*/ 2830606 w 2830606"/>
                  <a:gd name="connsiteY3" fmla="*/ 0 h 181536"/>
                  <a:gd name="connsiteX4" fmla="*/ 2810436 w 2830606"/>
                  <a:gd name="connsiteY4" fmla="*/ 13447 h 181536"/>
                  <a:gd name="connsiteX0" fmla="*/ 0 w 2830606"/>
                  <a:gd name="connsiteY0" fmla="*/ 186018 h 186018"/>
                  <a:gd name="connsiteX1" fmla="*/ 302559 w 2830606"/>
                  <a:gd name="connsiteY1" fmla="*/ 186018 h 186018"/>
                  <a:gd name="connsiteX2" fmla="*/ 477371 w 2830606"/>
                  <a:gd name="connsiteY2" fmla="*/ 0 h 186018"/>
                  <a:gd name="connsiteX3" fmla="*/ 2830606 w 2830606"/>
                  <a:gd name="connsiteY3" fmla="*/ 4482 h 186018"/>
                  <a:gd name="connsiteX4" fmla="*/ 2810436 w 2830606"/>
                  <a:gd name="connsiteY4" fmla="*/ 17929 h 186018"/>
                  <a:gd name="connsiteX0" fmla="*/ 0 w 2830606"/>
                  <a:gd name="connsiteY0" fmla="*/ 186018 h 186018"/>
                  <a:gd name="connsiteX1" fmla="*/ 302559 w 2830606"/>
                  <a:gd name="connsiteY1" fmla="*/ 186018 h 186018"/>
                  <a:gd name="connsiteX2" fmla="*/ 477371 w 2830606"/>
                  <a:gd name="connsiteY2" fmla="*/ 0 h 186018"/>
                  <a:gd name="connsiteX3" fmla="*/ 2830606 w 2830606"/>
                  <a:gd name="connsiteY3" fmla="*/ 4482 h 186018"/>
                  <a:gd name="connsiteX0" fmla="*/ 0 w 3211606"/>
                  <a:gd name="connsiteY0" fmla="*/ 0 h 567018"/>
                  <a:gd name="connsiteX1" fmla="*/ 683559 w 3211606"/>
                  <a:gd name="connsiteY1" fmla="*/ 567018 h 567018"/>
                  <a:gd name="connsiteX2" fmla="*/ 858371 w 3211606"/>
                  <a:gd name="connsiteY2" fmla="*/ 381000 h 567018"/>
                  <a:gd name="connsiteX3" fmla="*/ 3211606 w 3211606"/>
                  <a:gd name="connsiteY3" fmla="*/ 385482 h 567018"/>
                  <a:gd name="connsiteX0" fmla="*/ 0 w 3211606"/>
                  <a:gd name="connsiteY0" fmla="*/ 0 h 385482"/>
                  <a:gd name="connsiteX1" fmla="*/ 0 w 3211606"/>
                  <a:gd name="connsiteY1" fmla="*/ 228600 h 385482"/>
                  <a:gd name="connsiteX2" fmla="*/ 858371 w 3211606"/>
                  <a:gd name="connsiteY2" fmla="*/ 381000 h 385482"/>
                  <a:gd name="connsiteX3" fmla="*/ 3211606 w 3211606"/>
                  <a:gd name="connsiteY3" fmla="*/ 385482 h 385482"/>
                  <a:gd name="connsiteX0" fmla="*/ 0 w 3211606"/>
                  <a:gd name="connsiteY0" fmla="*/ 0 h 385482"/>
                  <a:gd name="connsiteX1" fmla="*/ 0 w 3211606"/>
                  <a:gd name="connsiteY1" fmla="*/ 228600 h 385482"/>
                  <a:gd name="connsiteX2" fmla="*/ 914400 w 3211606"/>
                  <a:gd name="connsiteY2" fmla="*/ 228600 h 385482"/>
                  <a:gd name="connsiteX3" fmla="*/ 3211606 w 3211606"/>
                  <a:gd name="connsiteY3" fmla="*/ 385482 h 385482"/>
                  <a:gd name="connsiteX0" fmla="*/ 0 w 914400"/>
                  <a:gd name="connsiteY0" fmla="*/ 0 h 381000"/>
                  <a:gd name="connsiteX1" fmla="*/ 0 w 914400"/>
                  <a:gd name="connsiteY1" fmla="*/ 228600 h 381000"/>
                  <a:gd name="connsiteX2" fmla="*/ 914400 w 914400"/>
                  <a:gd name="connsiteY2" fmla="*/ 228600 h 381000"/>
                  <a:gd name="connsiteX3" fmla="*/ 914400 w 914400"/>
                  <a:gd name="connsiteY3" fmla="*/ 381000 h 381000"/>
                  <a:gd name="connsiteX0" fmla="*/ 0 w 914400"/>
                  <a:gd name="connsiteY0" fmla="*/ 0 h 471678"/>
                  <a:gd name="connsiteX1" fmla="*/ 0 w 914400"/>
                  <a:gd name="connsiteY1" fmla="*/ 228600 h 471678"/>
                  <a:gd name="connsiteX2" fmla="*/ 914400 w 914400"/>
                  <a:gd name="connsiteY2" fmla="*/ 228600 h 471678"/>
                  <a:gd name="connsiteX3" fmla="*/ 891540 w 914400"/>
                  <a:gd name="connsiteY3" fmla="*/ 471678 h 471678"/>
                  <a:gd name="connsiteX0" fmla="*/ 0 w 891540"/>
                  <a:gd name="connsiteY0" fmla="*/ 0 h 471678"/>
                  <a:gd name="connsiteX1" fmla="*/ 0 w 891540"/>
                  <a:gd name="connsiteY1" fmla="*/ 228600 h 471678"/>
                  <a:gd name="connsiteX2" fmla="*/ 643890 w 891540"/>
                  <a:gd name="connsiteY2" fmla="*/ 267462 h 471678"/>
                  <a:gd name="connsiteX3" fmla="*/ 891540 w 891540"/>
                  <a:gd name="connsiteY3" fmla="*/ 471678 h 471678"/>
                  <a:gd name="connsiteX0" fmla="*/ 0 w 891540"/>
                  <a:gd name="connsiteY0" fmla="*/ 0 h 471678"/>
                  <a:gd name="connsiteX1" fmla="*/ 26670 w 891540"/>
                  <a:gd name="connsiteY1" fmla="*/ 257746 h 471678"/>
                  <a:gd name="connsiteX2" fmla="*/ 643890 w 891540"/>
                  <a:gd name="connsiteY2" fmla="*/ 267462 h 471678"/>
                  <a:gd name="connsiteX3" fmla="*/ 891540 w 891540"/>
                  <a:gd name="connsiteY3" fmla="*/ 471678 h 471678"/>
                  <a:gd name="connsiteX0" fmla="*/ 0 w 891540"/>
                  <a:gd name="connsiteY0" fmla="*/ 0 h 471678"/>
                  <a:gd name="connsiteX1" fmla="*/ 7620 w 891540"/>
                  <a:gd name="connsiteY1" fmla="*/ 267461 h 471678"/>
                  <a:gd name="connsiteX2" fmla="*/ 643890 w 891540"/>
                  <a:gd name="connsiteY2" fmla="*/ 267462 h 471678"/>
                  <a:gd name="connsiteX3" fmla="*/ 891540 w 891540"/>
                  <a:gd name="connsiteY3" fmla="*/ 471678 h 471678"/>
                  <a:gd name="connsiteX0" fmla="*/ 0 w 883920"/>
                  <a:gd name="connsiteY0" fmla="*/ 0 h 204217"/>
                  <a:gd name="connsiteX1" fmla="*/ 636270 w 883920"/>
                  <a:gd name="connsiteY1" fmla="*/ 1 h 204217"/>
                  <a:gd name="connsiteX2" fmla="*/ 883920 w 883920"/>
                  <a:gd name="connsiteY2" fmla="*/ 204217 h 204217"/>
                  <a:gd name="connsiteX0" fmla="*/ 0 w 883920"/>
                  <a:gd name="connsiteY0" fmla="*/ 0 h 204217"/>
                  <a:gd name="connsiteX1" fmla="*/ 557948 w 883920"/>
                  <a:gd name="connsiteY1" fmla="*/ 1 h 204217"/>
                  <a:gd name="connsiteX2" fmla="*/ 883920 w 883920"/>
                  <a:gd name="connsiteY2" fmla="*/ 204217 h 204217"/>
                  <a:gd name="connsiteX0" fmla="*/ 0 w 788308"/>
                  <a:gd name="connsiteY0" fmla="*/ 0 h 309556"/>
                  <a:gd name="connsiteX1" fmla="*/ 557948 w 788308"/>
                  <a:gd name="connsiteY1" fmla="*/ 1 h 309556"/>
                  <a:gd name="connsiteX2" fmla="*/ 788308 w 788308"/>
                  <a:gd name="connsiteY2" fmla="*/ 309556 h 309556"/>
                  <a:gd name="connsiteX0" fmla="*/ 0 w 788308"/>
                  <a:gd name="connsiteY0" fmla="*/ 0 h 309556"/>
                  <a:gd name="connsiteX1" fmla="*/ 451372 w 788308"/>
                  <a:gd name="connsiteY1" fmla="*/ 0 h 309556"/>
                  <a:gd name="connsiteX2" fmla="*/ 788308 w 788308"/>
                  <a:gd name="connsiteY2" fmla="*/ 309556 h 309556"/>
                  <a:gd name="connsiteX0" fmla="*/ 0 w 788308"/>
                  <a:gd name="connsiteY0" fmla="*/ 0 h 309556"/>
                  <a:gd name="connsiteX1" fmla="*/ 451372 w 788308"/>
                  <a:gd name="connsiteY1" fmla="*/ 0 h 309556"/>
                  <a:gd name="connsiteX2" fmla="*/ 788308 w 788308"/>
                  <a:gd name="connsiteY2" fmla="*/ 135461 h 309556"/>
                  <a:gd name="connsiteX3" fmla="*/ 788308 w 788308"/>
                  <a:gd name="connsiteY3" fmla="*/ 309556 h 309556"/>
                  <a:gd name="connsiteX0" fmla="*/ 0 w 788308"/>
                  <a:gd name="connsiteY0" fmla="*/ 0 h 822004"/>
                  <a:gd name="connsiteX1" fmla="*/ 451372 w 788308"/>
                  <a:gd name="connsiteY1" fmla="*/ 0 h 822004"/>
                  <a:gd name="connsiteX2" fmla="*/ 788308 w 788308"/>
                  <a:gd name="connsiteY2" fmla="*/ 135461 h 822004"/>
                  <a:gd name="connsiteX3" fmla="*/ 788308 w 788308"/>
                  <a:gd name="connsiteY3" fmla="*/ 822004 h 822004"/>
                  <a:gd name="connsiteX0" fmla="*/ 0 w 788308"/>
                  <a:gd name="connsiteY0" fmla="*/ 2 h 822006"/>
                  <a:gd name="connsiteX1" fmla="*/ 230883 w 788308"/>
                  <a:gd name="connsiteY1" fmla="*/ 0 h 822006"/>
                  <a:gd name="connsiteX2" fmla="*/ 451372 w 788308"/>
                  <a:gd name="connsiteY2" fmla="*/ 2 h 822006"/>
                  <a:gd name="connsiteX3" fmla="*/ 788308 w 788308"/>
                  <a:gd name="connsiteY3" fmla="*/ 135463 h 822006"/>
                  <a:gd name="connsiteX4" fmla="*/ 788308 w 788308"/>
                  <a:gd name="connsiteY4" fmla="*/ 822006 h 822006"/>
                  <a:gd name="connsiteX0" fmla="*/ 1 w 557426"/>
                  <a:gd name="connsiteY0" fmla="*/ 0 h 822006"/>
                  <a:gd name="connsiteX1" fmla="*/ 220490 w 557426"/>
                  <a:gd name="connsiteY1" fmla="*/ 2 h 822006"/>
                  <a:gd name="connsiteX2" fmla="*/ 557426 w 557426"/>
                  <a:gd name="connsiteY2" fmla="*/ 135463 h 822006"/>
                  <a:gd name="connsiteX3" fmla="*/ 557426 w 557426"/>
                  <a:gd name="connsiteY3" fmla="*/ 822006 h 822006"/>
                  <a:gd name="connsiteX0" fmla="*/ -1 w 557430"/>
                  <a:gd name="connsiteY0" fmla="*/ 0 h 280020"/>
                  <a:gd name="connsiteX1" fmla="*/ 220488 w 557430"/>
                  <a:gd name="connsiteY1" fmla="*/ 2 h 280020"/>
                  <a:gd name="connsiteX2" fmla="*/ 557424 w 557430"/>
                  <a:gd name="connsiteY2" fmla="*/ 135463 h 280020"/>
                  <a:gd name="connsiteX3" fmla="*/ 557429 w 557430"/>
                  <a:gd name="connsiteY3" fmla="*/ 280020 h 280020"/>
                  <a:gd name="connsiteX0" fmla="*/ 1 w 557430"/>
                  <a:gd name="connsiteY0" fmla="*/ 60468 h 340488"/>
                  <a:gd name="connsiteX1" fmla="*/ 236944 w 557430"/>
                  <a:gd name="connsiteY1" fmla="*/ 0 h 340488"/>
                  <a:gd name="connsiteX2" fmla="*/ 220490 w 557430"/>
                  <a:gd name="connsiteY2" fmla="*/ 60470 h 340488"/>
                  <a:gd name="connsiteX3" fmla="*/ 557426 w 557430"/>
                  <a:gd name="connsiteY3" fmla="*/ 195931 h 340488"/>
                  <a:gd name="connsiteX4" fmla="*/ 557431 w 557430"/>
                  <a:gd name="connsiteY4" fmla="*/ 340488 h 340488"/>
                  <a:gd name="connsiteX0" fmla="*/ 16455 w 336943"/>
                  <a:gd name="connsiteY0" fmla="*/ 0 h 340488"/>
                  <a:gd name="connsiteX1" fmla="*/ 1 w 336943"/>
                  <a:gd name="connsiteY1" fmla="*/ 60470 h 340488"/>
                  <a:gd name="connsiteX2" fmla="*/ 336937 w 336943"/>
                  <a:gd name="connsiteY2" fmla="*/ 195931 h 340488"/>
                  <a:gd name="connsiteX3" fmla="*/ 336942 w 336943"/>
                  <a:gd name="connsiteY3" fmla="*/ 340488 h 340488"/>
                  <a:gd name="connsiteX0" fmla="*/ 1 w 345501"/>
                  <a:gd name="connsiteY0" fmla="*/ 0 h 336851"/>
                  <a:gd name="connsiteX1" fmla="*/ 8561 w 345501"/>
                  <a:gd name="connsiteY1" fmla="*/ 56833 h 336851"/>
                  <a:gd name="connsiteX2" fmla="*/ 345497 w 345501"/>
                  <a:gd name="connsiteY2" fmla="*/ 192294 h 336851"/>
                  <a:gd name="connsiteX3" fmla="*/ 345502 w 345501"/>
                  <a:gd name="connsiteY3" fmla="*/ 336851 h 336851"/>
                  <a:gd name="connsiteX0" fmla="*/ 0 w 530505"/>
                  <a:gd name="connsiteY0" fmla="*/ 0 h 336851"/>
                  <a:gd name="connsiteX1" fmla="*/ 193563 w 530505"/>
                  <a:gd name="connsiteY1" fmla="*/ 56833 h 336851"/>
                  <a:gd name="connsiteX2" fmla="*/ 530499 w 530505"/>
                  <a:gd name="connsiteY2" fmla="*/ 192294 h 336851"/>
                  <a:gd name="connsiteX3" fmla="*/ 530504 w 530505"/>
                  <a:gd name="connsiteY3" fmla="*/ 336851 h 336851"/>
                  <a:gd name="connsiteX0" fmla="*/ 0 w 530503"/>
                  <a:gd name="connsiteY0" fmla="*/ 0 h 336851"/>
                  <a:gd name="connsiteX1" fmla="*/ 3 w 530503"/>
                  <a:gd name="connsiteY1" fmla="*/ 34870 h 336851"/>
                  <a:gd name="connsiteX2" fmla="*/ 530499 w 530503"/>
                  <a:gd name="connsiteY2" fmla="*/ 192294 h 336851"/>
                  <a:gd name="connsiteX3" fmla="*/ 530504 w 530503"/>
                  <a:gd name="connsiteY3" fmla="*/ 336851 h 336851"/>
                  <a:gd name="connsiteX0" fmla="*/ 0 w 1133188"/>
                  <a:gd name="connsiteY0" fmla="*/ 0 h 336851"/>
                  <a:gd name="connsiteX1" fmla="*/ 3 w 1133188"/>
                  <a:gd name="connsiteY1" fmla="*/ 34870 h 336851"/>
                  <a:gd name="connsiteX2" fmla="*/ 530499 w 1133188"/>
                  <a:gd name="connsiteY2" fmla="*/ 192294 h 336851"/>
                  <a:gd name="connsiteX3" fmla="*/ 1133188 w 1133188"/>
                  <a:gd name="connsiteY3" fmla="*/ 336851 h 336851"/>
                  <a:gd name="connsiteX0" fmla="*/ 0 w 1133188"/>
                  <a:gd name="connsiteY0" fmla="*/ 0 h 336851"/>
                  <a:gd name="connsiteX1" fmla="*/ 3 w 1133188"/>
                  <a:gd name="connsiteY1" fmla="*/ 34870 h 336851"/>
                  <a:gd name="connsiteX2" fmla="*/ 530499 w 1133188"/>
                  <a:gd name="connsiteY2" fmla="*/ 192294 h 336851"/>
                  <a:gd name="connsiteX3" fmla="*/ 1133188 w 1133188"/>
                  <a:gd name="connsiteY3" fmla="*/ 336851 h 336851"/>
                  <a:gd name="connsiteX0" fmla="*/ 0 w 1133192"/>
                  <a:gd name="connsiteY0" fmla="*/ 0 h 336851"/>
                  <a:gd name="connsiteX1" fmla="*/ 3 w 1133192"/>
                  <a:gd name="connsiteY1" fmla="*/ 34870 h 336851"/>
                  <a:gd name="connsiteX2" fmla="*/ 1133191 w 1133192"/>
                  <a:gd name="connsiteY2" fmla="*/ 103122 h 336851"/>
                  <a:gd name="connsiteX3" fmla="*/ 1133188 w 1133192"/>
                  <a:gd name="connsiteY3" fmla="*/ 336851 h 336851"/>
                  <a:gd name="connsiteX0" fmla="*/ 634215 w 1133188"/>
                  <a:gd name="connsiteY0" fmla="*/ 0 h 402981"/>
                  <a:gd name="connsiteX1" fmla="*/ 1 w 1133188"/>
                  <a:gd name="connsiteY1" fmla="*/ 101000 h 402981"/>
                  <a:gd name="connsiteX2" fmla="*/ 1133189 w 1133188"/>
                  <a:gd name="connsiteY2" fmla="*/ 169252 h 402981"/>
                  <a:gd name="connsiteX3" fmla="*/ 1133186 w 1133188"/>
                  <a:gd name="connsiteY3" fmla="*/ 402981 h 402981"/>
                  <a:gd name="connsiteX0" fmla="*/ 1 w 498976"/>
                  <a:gd name="connsiteY0" fmla="*/ 0 h 402981"/>
                  <a:gd name="connsiteX1" fmla="*/ 123402 w 498976"/>
                  <a:gd name="connsiteY1" fmla="*/ 70406 h 402981"/>
                  <a:gd name="connsiteX2" fmla="*/ 498975 w 498976"/>
                  <a:gd name="connsiteY2" fmla="*/ 169252 h 402981"/>
                  <a:gd name="connsiteX3" fmla="*/ 498972 w 498976"/>
                  <a:gd name="connsiteY3" fmla="*/ 402981 h 402981"/>
                  <a:gd name="connsiteX0" fmla="*/ 1 w 380338"/>
                  <a:gd name="connsiteY0" fmla="*/ 0 h 412010"/>
                  <a:gd name="connsiteX1" fmla="*/ 4766 w 380338"/>
                  <a:gd name="connsiteY1" fmla="*/ 79435 h 412010"/>
                  <a:gd name="connsiteX2" fmla="*/ 380339 w 380338"/>
                  <a:gd name="connsiteY2" fmla="*/ 178281 h 412010"/>
                  <a:gd name="connsiteX3" fmla="*/ 380336 w 380338"/>
                  <a:gd name="connsiteY3" fmla="*/ 412010 h 412010"/>
                  <a:gd name="connsiteX0" fmla="*/ -1 w 380336"/>
                  <a:gd name="connsiteY0" fmla="*/ 0 h 412010"/>
                  <a:gd name="connsiteX1" fmla="*/ 4762 w 380336"/>
                  <a:gd name="connsiteY1" fmla="*/ 79435 h 412010"/>
                  <a:gd name="connsiteX2" fmla="*/ 380335 w 380336"/>
                  <a:gd name="connsiteY2" fmla="*/ 178281 h 412010"/>
                  <a:gd name="connsiteX3" fmla="*/ 380332 w 380336"/>
                  <a:gd name="connsiteY3" fmla="*/ 412010 h 412010"/>
                  <a:gd name="connsiteX0" fmla="*/ 0 w 1403666"/>
                  <a:gd name="connsiteY0" fmla="*/ 38711 h 344198"/>
                  <a:gd name="connsiteX1" fmla="*/ 1028094 w 1403666"/>
                  <a:gd name="connsiteY1" fmla="*/ 11623 h 344198"/>
                  <a:gd name="connsiteX2" fmla="*/ 1403667 w 1403666"/>
                  <a:gd name="connsiteY2" fmla="*/ 110469 h 344198"/>
                  <a:gd name="connsiteX3" fmla="*/ 1403664 w 1403666"/>
                  <a:gd name="connsiteY3" fmla="*/ 344198 h 344198"/>
                  <a:gd name="connsiteX0" fmla="*/ 0 w 1403668"/>
                  <a:gd name="connsiteY0" fmla="*/ 27088 h 332575"/>
                  <a:gd name="connsiteX1" fmla="*/ 1028094 w 1403668"/>
                  <a:gd name="connsiteY1" fmla="*/ 0 h 332575"/>
                  <a:gd name="connsiteX2" fmla="*/ 1403667 w 1403668"/>
                  <a:gd name="connsiteY2" fmla="*/ 98846 h 332575"/>
                  <a:gd name="connsiteX3" fmla="*/ 1403664 w 1403668"/>
                  <a:gd name="connsiteY3" fmla="*/ 332575 h 332575"/>
                  <a:gd name="connsiteX0" fmla="*/ -1 w 1390371"/>
                  <a:gd name="connsiteY0" fmla="*/ 37207 h 332575"/>
                  <a:gd name="connsiteX1" fmla="*/ 1014799 w 1390371"/>
                  <a:gd name="connsiteY1" fmla="*/ 0 h 332575"/>
                  <a:gd name="connsiteX2" fmla="*/ 1390372 w 1390371"/>
                  <a:gd name="connsiteY2" fmla="*/ 98846 h 332575"/>
                  <a:gd name="connsiteX3" fmla="*/ 1390369 w 1390371"/>
                  <a:gd name="connsiteY3" fmla="*/ 332575 h 332575"/>
                  <a:gd name="connsiteX0" fmla="*/ 1 w 1390375"/>
                  <a:gd name="connsiteY0" fmla="*/ 13695 h 309063"/>
                  <a:gd name="connsiteX1" fmla="*/ 1095312 w 1390375"/>
                  <a:gd name="connsiteY1" fmla="*/ 0 h 309063"/>
                  <a:gd name="connsiteX2" fmla="*/ 1390374 w 1390375"/>
                  <a:gd name="connsiteY2" fmla="*/ 75334 h 309063"/>
                  <a:gd name="connsiteX3" fmla="*/ 1390371 w 1390375"/>
                  <a:gd name="connsiteY3" fmla="*/ 309063 h 309063"/>
                  <a:gd name="connsiteX0" fmla="*/ -1 w 1390371"/>
                  <a:gd name="connsiteY0" fmla="*/ 6612 h 301980"/>
                  <a:gd name="connsiteX1" fmla="*/ 1137521 w 1390371"/>
                  <a:gd name="connsiteY1" fmla="*/ 0 h 301980"/>
                  <a:gd name="connsiteX2" fmla="*/ 1390372 w 1390371"/>
                  <a:gd name="connsiteY2" fmla="*/ 68251 h 301980"/>
                  <a:gd name="connsiteX3" fmla="*/ 1390369 w 1390371"/>
                  <a:gd name="connsiteY3" fmla="*/ 301980 h 301980"/>
                  <a:gd name="connsiteX0" fmla="*/ 1 w 1390375"/>
                  <a:gd name="connsiteY0" fmla="*/ 1652 h 297020"/>
                  <a:gd name="connsiteX1" fmla="*/ 1158314 w 1390375"/>
                  <a:gd name="connsiteY1" fmla="*/ 0 h 297020"/>
                  <a:gd name="connsiteX2" fmla="*/ 1390374 w 1390375"/>
                  <a:gd name="connsiteY2" fmla="*/ 63291 h 297020"/>
                  <a:gd name="connsiteX3" fmla="*/ 1390371 w 1390375"/>
                  <a:gd name="connsiteY3" fmla="*/ 297020 h 297020"/>
                  <a:gd name="connsiteX0" fmla="*/ -1 w 1886365"/>
                  <a:gd name="connsiteY0" fmla="*/ 0 h 297020"/>
                  <a:gd name="connsiteX1" fmla="*/ 1654306 w 1886365"/>
                  <a:gd name="connsiteY1" fmla="*/ 0 h 297020"/>
                  <a:gd name="connsiteX2" fmla="*/ 1886366 w 1886365"/>
                  <a:gd name="connsiteY2" fmla="*/ 63291 h 297020"/>
                  <a:gd name="connsiteX3" fmla="*/ 1886363 w 1886365"/>
                  <a:gd name="connsiteY3" fmla="*/ 297020 h 297020"/>
                  <a:gd name="connsiteX0" fmla="*/ -1 w 1886365"/>
                  <a:gd name="connsiteY0" fmla="*/ 0 h 297020"/>
                  <a:gd name="connsiteX1" fmla="*/ 493195 w 1886365"/>
                  <a:gd name="connsiteY1" fmla="*/ 0 h 297020"/>
                  <a:gd name="connsiteX2" fmla="*/ 1654306 w 1886365"/>
                  <a:gd name="connsiteY2" fmla="*/ 0 h 297020"/>
                  <a:gd name="connsiteX3" fmla="*/ 1886366 w 1886365"/>
                  <a:gd name="connsiteY3" fmla="*/ 63291 h 297020"/>
                  <a:gd name="connsiteX4" fmla="*/ 1886363 w 1886365"/>
                  <a:gd name="connsiteY4" fmla="*/ 297020 h 297020"/>
                  <a:gd name="connsiteX0" fmla="*/ -1 w 1886365"/>
                  <a:gd name="connsiteY0" fmla="*/ 0 h 297020"/>
                  <a:gd name="connsiteX1" fmla="*/ 493195 w 1886365"/>
                  <a:gd name="connsiteY1" fmla="*/ 0 h 297020"/>
                  <a:gd name="connsiteX2" fmla="*/ 1498124 w 1886365"/>
                  <a:gd name="connsiteY2" fmla="*/ 0 h 297020"/>
                  <a:gd name="connsiteX3" fmla="*/ 1886366 w 1886365"/>
                  <a:gd name="connsiteY3" fmla="*/ 63291 h 297020"/>
                  <a:gd name="connsiteX4" fmla="*/ 1886363 w 1886365"/>
                  <a:gd name="connsiteY4" fmla="*/ 297020 h 297020"/>
                  <a:gd name="connsiteX0" fmla="*/ -1 w 1903329"/>
                  <a:gd name="connsiteY0" fmla="*/ 0 h 297020"/>
                  <a:gd name="connsiteX1" fmla="*/ 493195 w 1903329"/>
                  <a:gd name="connsiteY1" fmla="*/ 0 h 297020"/>
                  <a:gd name="connsiteX2" fmla="*/ 1498124 w 1903329"/>
                  <a:gd name="connsiteY2" fmla="*/ 0 h 297020"/>
                  <a:gd name="connsiteX3" fmla="*/ 1903329 w 1903329"/>
                  <a:gd name="connsiteY3" fmla="*/ 129984 h 297020"/>
                  <a:gd name="connsiteX4" fmla="*/ 1886363 w 1903329"/>
                  <a:gd name="connsiteY4" fmla="*/ 297020 h 297020"/>
                  <a:gd name="connsiteX0" fmla="*/ -1 w 1903329"/>
                  <a:gd name="connsiteY0" fmla="*/ 0 h 297020"/>
                  <a:gd name="connsiteX1" fmla="*/ 493195 w 1903329"/>
                  <a:gd name="connsiteY1" fmla="*/ 0 h 297020"/>
                  <a:gd name="connsiteX2" fmla="*/ 1148690 w 1903329"/>
                  <a:gd name="connsiteY2" fmla="*/ 0 h 297020"/>
                  <a:gd name="connsiteX3" fmla="*/ 1903329 w 1903329"/>
                  <a:gd name="connsiteY3" fmla="*/ 129984 h 297020"/>
                  <a:gd name="connsiteX4" fmla="*/ 1886363 w 1903329"/>
                  <a:gd name="connsiteY4" fmla="*/ 297020 h 297020"/>
                  <a:gd name="connsiteX0" fmla="*/ -1 w 1903329"/>
                  <a:gd name="connsiteY0" fmla="*/ 0 h 297020"/>
                  <a:gd name="connsiteX1" fmla="*/ 493195 w 1903329"/>
                  <a:gd name="connsiteY1" fmla="*/ 0 h 297020"/>
                  <a:gd name="connsiteX2" fmla="*/ 1401756 w 1903329"/>
                  <a:gd name="connsiteY2" fmla="*/ 0 h 297020"/>
                  <a:gd name="connsiteX3" fmla="*/ 1903329 w 1903329"/>
                  <a:gd name="connsiteY3" fmla="*/ 129984 h 297020"/>
                  <a:gd name="connsiteX4" fmla="*/ 1886363 w 1903329"/>
                  <a:gd name="connsiteY4" fmla="*/ 297020 h 297020"/>
                  <a:gd name="connsiteX0" fmla="*/ -1 w 1904719"/>
                  <a:gd name="connsiteY0" fmla="*/ 0 h 297020"/>
                  <a:gd name="connsiteX1" fmla="*/ 493195 w 1904719"/>
                  <a:gd name="connsiteY1" fmla="*/ 0 h 297020"/>
                  <a:gd name="connsiteX2" fmla="*/ 1401756 w 1904719"/>
                  <a:gd name="connsiteY2" fmla="*/ 0 h 297020"/>
                  <a:gd name="connsiteX3" fmla="*/ 1903329 w 1904719"/>
                  <a:gd name="connsiteY3" fmla="*/ 129984 h 297020"/>
                  <a:gd name="connsiteX4" fmla="*/ 1904719 w 1904719"/>
                  <a:gd name="connsiteY4" fmla="*/ 297020 h 297020"/>
                  <a:gd name="connsiteX0" fmla="*/ 0 w 1411524"/>
                  <a:gd name="connsiteY0" fmla="*/ 0 h 297020"/>
                  <a:gd name="connsiteX1" fmla="*/ 908561 w 1411524"/>
                  <a:gd name="connsiteY1" fmla="*/ 0 h 297020"/>
                  <a:gd name="connsiteX2" fmla="*/ 1410134 w 1411524"/>
                  <a:gd name="connsiteY2" fmla="*/ 129984 h 297020"/>
                  <a:gd name="connsiteX3" fmla="*/ 1411524 w 1411524"/>
                  <a:gd name="connsiteY3" fmla="*/ 297020 h 297020"/>
                  <a:gd name="connsiteX0" fmla="*/ 0 w 1410133"/>
                  <a:gd name="connsiteY0" fmla="*/ 0 h 129984"/>
                  <a:gd name="connsiteX1" fmla="*/ 908561 w 1410133"/>
                  <a:gd name="connsiteY1" fmla="*/ 0 h 129984"/>
                  <a:gd name="connsiteX2" fmla="*/ 1410134 w 1410133"/>
                  <a:gd name="connsiteY2" fmla="*/ 129984 h 1299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10133" h="129984">
                    <a:moveTo>
                      <a:pt x="0" y="0"/>
                    </a:moveTo>
                    <a:lnTo>
                      <a:pt x="908561" y="0"/>
                    </a:lnTo>
                    <a:lnTo>
                      <a:pt x="1410134" y="129984"/>
                    </a:lnTo>
                  </a:path>
                </a:pathLst>
              </a:custGeom>
              <a:ln w="63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36" name="Straight Connector 235"/>
              <p:cNvCxnSpPr/>
              <p:nvPr/>
            </p:nvCxnSpPr>
            <p:spPr bwMode="invGray">
              <a:xfrm flipV="1">
                <a:off x="4446295" y="2722716"/>
                <a:ext cx="1097280" cy="4998"/>
              </a:xfrm>
              <a:prstGeom prst="line">
                <a:avLst/>
              </a:prstGeom>
              <a:ln w="63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Shape 236"/>
              <p:cNvCxnSpPr>
                <a:stCxn id="89" idx="0"/>
              </p:cNvCxnSpPr>
              <p:nvPr/>
            </p:nvCxnSpPr>
            <p:spPr bwMode="invGray">
              <a:xfrm rot="16200000" flipV="1">
                <a:off x="4762358" y="1852041"/>
                <a:ext cx="244332" cy="478907"/>
              </a:xfrm>
              <a:prstGeom prst="bentConnector2">
                <a:avLst/>
              </a:prstGeom>
              <a:ln w="63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Straight Connector 237"/>
              <p:cNvCxnSpPr>
                <a:stCxn id="73" idx="6"/>
                <a:endCxn id="51" idx="2"/>
              </p:cNvCxnSpPr>
              <p:nvPr/>
            </p:nvCxnSpPr>
            <p:spPr bwMode="invGray">
              <a:xfrm>
                <a:off x="5209519" y="1796403"/>
                <a:ext cx="186134" cy="661"/>
              </a:xfrm>
              <a:prstGeom prst="line">
                <a:avLst/>
              </a:prstGeom>
              <a:ln w="63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Connector 238"/>
              <p:cNvCxnSpPr>
                <a:stCxn id="51" idx="4"/>
                <a:endCxn id="52" idx="0"/>
              </p:cNvCxnSpPr>
              <p:nvPr/>
            </p:nvCxnSpPr>
            <p:spPr bwMode="invGray">
              <a:xfrm>
                <a:off x="5463122" y="1864533"/>
                <a:ext cx="0" cy="81638"/>
              </a:xfrm>
              <a:prstGeom prst="line">
                <a:avLst/>
              </a:prstGeom>
              <a:ln w="63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Straight Connector 239"/>
              <p:cNvCxnSpPr>
                <a:stCxn id="52" idx="4"/>
                <a:endCxn id="91" idx="0"/>
              </p:cNvCxnSpPr>
              <p:nvPr/>
            </p:nvCxnSpPr>
            <p:spPr bwMode="invGray">
              <a:xfrm>
                <a:off x="5463122" y="2081110"/>
                <a:ext cx="0" cy="132551"/>
              </a:xfrm>
              <a:prstGeom prst="line">
                <a:avLst/>
              </a:prstGeom>
              <a:ln w="63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hape 278"/>
              <p:cNvCxnSpPr>
                <a:stCxn id="90" idx="2"/>
              </p:cNvCxnSpPr>
              <p:nvPr/>
            </p:nvCxnSpPr>
            <p:spPr bwMode="invGray">
              <a:xfrm rot="5400000">
                <a:off x="5088231" y="2592696"/>
                <a:ext cx="293311" cy="119514"/>
              </a:xfrm>
              <a:prstGeom prst="bentConnector3">
                <a:avLst>
                  <a:gd name="adj1" fmla="val 50000"/>
                </a:avLst>
              </a:prstGeom>
              <a:ln w="63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/>
              <p:cNvCxnSpPr/>
              <p:nvPr/>
            </p:nvCxnSpPr>
            <p:spPr bwMode="invGray">
              <a:xfrm>
                <a:off x="266705" y="4926898"/>
                <a:ext cx="1010552" cy="702"/>
              </a:xfrm>
              <a:prstGeom prst="line">
                <a:avLst/>
              </a:prstGeom>
              <a:ln w="63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3" name="Freeform 242"/>
              <p:cNvSpPr/>
              <p:nvPr/>
            </p:nvSpPr>
            <p:spPr bwMode="invGray">
              <a:xfrm>
                <a:off x="261887" y="5437770"/>
                <a:ext cx="425863" cy="153905"/>
              </a:xfrm>
              <a:custGeom>
                <a:avLst/>
                <a:gdLst>
                  <a:gd name="connsiteX0" fmla="*/ 17929 w 2848535"/>
                  <a:gd name="connsiteY0" fmla="*/ 181536 h 199465"/>
                  <a:gd name="connsiteX1" fmla="*/ 320488 w 2848535"/>
                  <a:gd name="connsiteY1" fmla="*/ 181536 h 199465"/>
                  <a:gd name="connsiteX2" fmla="*/ 421341 w 2848535"/>
                  <a:gd name="connsiteY2" fmla="*/ 73959 h 199465"/>
                  <a:gd name="connsiteX3" fmla="*/ 2848535 w 2848535"/>
                  <a:gd name="connsiteY3" fmla="*/ 0 h 199465"/>
                  <a:gd name="connsiteX4" fmla="*/ 2848535 w 2848535"/>
                  <a:gd name="connsiteY4" fmla="*/ 0 h 199465"/>
                  <a:gd name="connsiteX0" fmla="*/ 0 w 2830606"/>
                  <a:gd name="connsiteY0" fmla="*/ 181536 h 199465"/>
                  <a:gd name="connsiteX1" fmla="*/ 302559 w 2830606"/>
                  <a:gd name="connsiteY1" fmla="*/ 181536 h 199465"/>
                  <a:gd name="connsiteX2" fmla="*/ 403412 w 2830606"/>
                  <a:gd name="connsiteY2" fmla="*/ 73959 h 199465"/>
                  <a:gd name="connsiteX3" fmla="*/ 2830606 w 2830606"/>
                  <a:gd name="connsiteY3" fmla="*/ 0 h 199465"/>
                  <a:gd name="connsiteX4" fmla="*/ 2830606 w 2830606"/>
                  <a:gd name="connsiteY4" fmla="*/ 0 h 199465"/>
                  <a:gd name="connsiteX0" fmla="*/ 0 w 2830606"/>
                  <a:gd name="connsiteY0" fmla="*/ 181536 h 181536"/>
                  <a:gd name="connsiteX1" fmla="*/ 302559 w 2830606"/>
                  <a:gd name="connsiteY1" fmla="*/ 181536 h 181536"/>
                  <a:gd name="connsiteX2" fmla="*/ 403412 w 2830606"/>
                  <a:gd name="connsiteY2" fmla="*/ 73959 h 181536"/>
                  <a:gd name="connsiteX3" fmla="*/ 2830606 w 2830606"/>
                  <a:gd name="connsiteY3" fmla="*/ 0 h 181536"/>
                  <a:gd name="connsiteX4" fmla="*/ 2830606 w 2830606"/>
                  <a:gd name="connsiteY4" fmla="*/ 0 h 181536"/>
                  <a:gd name="connsiteX0" fmla="*/ 0 w 2830606"/>
                  <a:gd name="connsiteY0" fmla="*/ 181536 h 181536"/>
                  <a:gd name="connsiteX1" fmla="*/ 302559 w 2830606"/>
                  <a:gd name="connsiteY1" fmla="*/ 181536 h 181536"/>
                  <a:gd name="connsiteX2" fmla="*/ 403412 w 2830606"/>
                  <a:gd name="connsiteY2" fmla="*/ 73959 h 181536"/>
                  <a:gd name="connsiteX3" fmla="*/ 2830606 w 2830606"/>
                  <a:gd name="connsiteY3" fmla="*/ 0 h 181536"/>
                  <a:gd name="connsiteX4" fmla="*/ 2830606 w 2830606"/>
                  <a:gd name="connsiteY4" fmla="*/ 0 h 181536"/>
                  <a:gd name="connsiteX0" fmla="*/ 0 w 2830606"/>
                  <a:gd name="connsiteY0" fmla="*/ 181536 h 181536"/>
                  <a:gd name="connsiteX1" fmla="*/ 302559 w 2830606"/>
                  <a:gd name="connsiteY1" fmla="*/ 181536 h 181536"/>
                  <a:gd name="connsiteX2" fmla="*/ 477371 w 2830606"/>
                  <a:gd name="connsiteY2" fmla="*/ 15688 h 181536"/>
                  <a:gd name="connsiteX3" fmla="*/ 2830606 w 2830606"/>
                  <a:gd name="connsiteY3" fmla="*/ 0 h 181536"/>
                  <a:gd name="connsiteX4" fmla="*/ 2830606 w 2830606"/>
                  <a:gd name="connsiteY4" fmla="*/ 0 h 181536"/>
                  <a:gd name="connsiteX0" fmla="*/ 0 w 2830606"/>
                  <a:gd name="connsiteY0" fmla="*/ 181536 h 181536"/>
                  <a:gd name="connsiteX1" fmla="*/ 302559 w 2830606"/>
                  <a:gd name="connsiteY1" fmla="*/ 181536 h 181536"/>
                  <a:gd name="connsiteX2" fmla="*/ 477371 w 2830606"/>
                  <a:gd name="connsiteY2" fmla="*/ 15688 h 181536"/>
                  <a:gd name="connsiteX3" fmla="*/ 2830606 w 2830606"/>
                  <a:gd name="connsiteY3" fmla="*/ 0 h 181536"/>
                  <a:gd name="connsiteX4" fmla="*/ 2810436 w 2830606"/>
                  <a:gd name="connsiteY4" fmla="*/ 13447 h 181536"/>
                  <a:gd name="connsiteX0" fmla="*/ 0 w 2830606"/>
                  <a:gd name="connsiteY0" fmla="*/ 186018 h 186018"/>
                  <a:gd name="connsiteX1" fmla="*/ 302559 w 2830606"/>
                  <a:gd name="connsiteY1" fmla="*/ 186018 h 186018"/>
                  <a:gd name="connsiteX2" fmla="*/ 477371 w 2830606"/>
                  <a:gd name="connsiteY2" fmla="*/ 0 h 186018"/>
                  <a:gd name="connsiteX3" fmla="*/ 2830606 w 2830606"/>
                  <a:gd name="connsiteY3" fmla="*/ 4482 h 186018"/>
                  <a:gd name="connsiteX4" fmla="*/ 2810436 w 2830606"/>
                  <a:gd name="connsiteY4" fmla="*/ 17929 h 186018"/>
                  <a:gd name="connsiteX0" fmla="*/ 0 w 2830606"/>
                  <a:gd name="connsiteY0" fmla="*/ 186018 h 186018"/>
                  <a:gd name="connsiteX1" fmla="*/ 302559 w 2830606"/>
                  <a:gd name="connsiteY1" fmla="*/ 186018 h 186018"/>
                  <a:gd name="connsiteX2" fmla="*/ 477371 w 2830606"/>
                  <a:gd name="connsiteY2" fmla="*/ 0 h 186018"/>
                  <a:gd name="connsiteX3" fmla="*/ 2830606 w 2830606"/>
                  <a:gd name="connsiteY3" fmla="*/ 4482 h 186018"/>
                  <a:gd name="connsiteX0" fmla="*/ 0 w 3211606"/>
                  <a:gd name="connsiteY0" fmla="*/ 0 h 567018"/>
                  <a:gd name="connsiteX1" fmla="*/ 683559 w 3211606"/>
                  <a:gd name="connsiteY1" fmla="*/ 567018 h 567018"/>
                  <a:gd name="connsiteX2" fmla="*/ 858371 w 3211606"/>
                  <a:gd name="connsiteY2" fmla="*/ 381000 h 567018"/>
                  <a:gd name="connsiteX3" fmla="*/ 3211606 w 3211606"/>
                  <a:gd name="connsiteY3" fmla="*/ 385482 h 567018"/>
                  <a:gd name="connsiteX0" fmla="*/ 0 w 3211606"/>
                  <a:gd name="connsiteY0" fmla="*/ 0 h 385482"/>
                  <a:gd name="connsiteX1" fmla="*/ 0 w 3211606"/>
                  <a:gd name="connsiteY1" fmla="*/ 228600 h 385482"/>
                  <a:gd name="connsiteX2" fmla="*/ 858371 w 3211606"/>
                  <a:gd name="connsiteY2" fmla="*/ 381000 h 385482"/>
                  <a:gd name="connsiteX3" fmla="*/ 3211606 w 3211606"/>
                  <a:gd name="connsiteY3" fmla="*/ 385482 h 385482"/>
                  <a:gd name="connsiteX0" fmla="*/ 0 w 3211606"/>
                  <a:gd name="connsiteY0" fmla="*/ 0 h 385482"/>
                  <a:gd name="connsiteX1" fmla="*/ 0 w 3211606"/>
                  <a:gd name="connsiteY1" fmla="*/ 228600 h 385482"/>
                  <a:gd name="connsiteX2" fmla="*/ 914400 w 3211606"/>
                  <a:gd name="connsiteY2" fmla="*/ 228600 h 385482"/>
                  <a:gd name="connsiteX3" fmla="*/ 3211606 w 3211606"/>
                  <a:gd name="connsiteY3" fmla="*/ 385482 h 385482"/>
                  <a:gd name="connsiteX0" fmla="*/ 0 w 914400"/>
                  <a:gd name="connsiteY0" fmla="*/ 0 h 381000"/>
                  <a:gd name="connsiteX1" fmla="*/ 0 w 914400"/>
                  <a:gd name="connsiteY1" fmla="*/ 228600 h 381000"/>
                  <a:gd name="connsiteX2" fmla="*/ 914400 w 914400"/>
                  <a:gd name="connsiteY2" fmla="*/ 228600 h 381000"/>
                  <a:gd name="connsiteX3" fmla="*/ 914400 w 914400"/>
                  <a:gd name="connsiteY3" fmla="*/ 381000 h 381000"/>
                  <a:gd name="connsiteX0" fmla="*/ 0 w 914400"/>
                  <a:gd name="connsiteY0" fmla="*/ 0 h 471678"/>
                  <a:gd name="connsiteX1" fmla="*/ 0 w 914400"/>
                  <a:gd name="connsiteY1" fmla="*/ 228600 h 471678"/>
                  <a:gd name="connsiteX2" fmla="*/ 914400 w 914400"/>
                  <a:gd name="connsiteY2" fmla="*/ 228600 h 471678"/>
                  <a:gd name="connsiteX3" fmla="*/ 891540 w 914400"/>
                  <a:gd name="connsiteY3" fmla="*/ 471678 h 471678"/>
                  <a:gd name="connsiteX0" fmla="*/ 0 w 891540"/>
                  <a:gd name="connsiteY0" fmla="*/ 0 h 471678"/>
                  <a:gd name="connsiteX1" fmla="*/ 0 w 891540"/>
                  <a:gd name="connsiteY1" fmla="*/ 228600 h 471678"/>
                  <a:gd name="connsiteX2" fmla="*/ 643890 w 891540"/>
                  <a:gd name="connsiteY2" fmla="*/ 267462 h 471678"/>
                  <a:gd name="connsiteX3" fmla="*/ 891540 w 891540"/>
                  <a:gd name="connsiteY3" fmla="*/ 471678 h 471678"/>
                  <a:gd name="connsiteX0" fmla="*/ 0 w 891540"/>
                  <a:gd name="connsiteY0" fmla="*/ 0 h 471678"/>
                  <a:gd name="connsiteX1" fmla="*/ 26670 w 891540"/>
                  <a:gd name="connsiteY1" fmla="*/ 257746 h 471678"/>
                  <a:gd name="connsiteX2" fmla="*/ 643890 w 891540"/>
                  <a:gd name="connsiteY2" fmla="*/ 267462 h 471678"/>
                  <a:gd name="connsiteX3" fmla="*/ 891540 w 891540"/>
                  <a:gd name="connsiteY3" fmla="*/ 471678 h 471678"/>
                  <a:gd name="connsiteX0" fmla="*/ 0 w 891540"/>
                  <a:gd name="connsiteY0" fmla="*/ 0 h 471678"/>
                  <a:gd name="connsiteX1" fmla="*/ 7620 w 891540"/>
                  <a:gd name="connsiteY1" fmla="*/ 267461 h 471678"/>
                  <a:gd name="connsiteX2" fmla="*/ 643890 w 891540"/>
                  <a:gd name="connsiteY2" fmla="*/ 267462 h 471678"/>
                  <a:gd name="connsiteX3" fmla="*/ 891540 w 891540"/>
                  <a:gd name="connsiteY3" fmla="*/ 471678 h 471678"/>
                  <a:gd name="connsiteX0" fmla="*/ 0 w 883920"/>
                  <a:gd name="connsiteY0" fmla="*/ 0 h 204217"/>
                  <a:gd name="connsiteX1" fmla="*/ 636270 w 883920"/>
                  <a:gd name="connsiteY1" fmla="*/ 1 h 204217"/>
                  <a:gd name="connsiteX2" fmla="*/ 883920 w 883920"/>
                  <a:gd name="connsiteY2" fmla="*/ 204217 h 204217"/>
                  <a:gd name="connsiteX0" fmla="*/ 0 w 883920"/>
                  <a:gd name="connsiteY0" fmla="*/ 0 h 204217"/>
                  <a:gd name="connsiteX1" fmla="*/ 557948 w 883920"/>
                  <a:gd name="connsiteY1" fmla="*/ 1 h 204217"/>
                  <a:gd name="connsiteX2" fmla="*/ 883920 w 883920"/>
                  <a:gd name="connsiteY2" fmla="*/ 204217 h 204217"/>
                  <a:gd name="connsiteX0" fmla="*/ 0 w 788308"/>
                  <a:gd name="connsiteY0" fmla="*/ 0 h 309556"/>
                  <a:gd name="connsiteX1" fmla="*/ 557948 w 788308"/>
                  <a:gd name="connsiteY1" fmla="*/ 1 h 309556"/>
                  <a:gd name="connsiteX2" fmla="*/ 788308 w 788308"/>
                  <a:gd name="connsiteY2" fmla="*/ 309556 h 309556"/>
                  <a:gd name="connsiteX0" fmla="*/ 0 w 788308"/>
                  <a:gd name="connsiteY0" fmla="*/ 0 h 309556"/>
                  <a:gd name="connsiteX1" fmla="*/ 451372 w 788308"/>
                  <a:gd name="connsiteY1" fmla="*/ 0 h 309556"/>
                  <a:gd name="connsiteX2" fmla="*/ 788308 w 788308"/>
                  <a:gd name="connsiteY2" fmla="*/ 309556 h 309556"/>
                  <a:gd name="connsiteX0" fmla="*/ 0 w 788308"/>
                  <a:gd name="connsiteY0" fmla="*/ 0 h 309556"/>
                  <a:gd name="connsiteX1" fmla="*/ 451372 w 788308"/>
                  <a:gd name="connsiteY1" fmla="*/ 0 h 309556"/>
                  <a:gd name="connsiteX2" fmla="*/ 788308 w 788308"/>
                  <a:gd name="connsiteY2" fmla="*/ 135461 h 309556"/>
                  <a:gd name="connsiteX3" fmla="*/ 788308 w 788308"/>
                  <a:gd name="connsiteY3" fmla="*/ 309556 h 309556"/>
                  <a:gd name="connsiteX0" fmla="*/ 0 w 788308"/>
                  <a:gd name="connsiteY0" fmla="*/ 0 h 822004"/>
                  <a:gd name="connsiteX1" fmla="*/ 451372 w 788308"/>
                  <a:gd name="connsiteY1" fmla="*/ 0 h 822004"/>
                  <a:gd name="connsiteX2" fmla="*/ 788308 w 788308"/>
                  <a:gd name="connsiteY2" fmla="*/ 135461 h 822004"/>
                  <a:gd name="connsiteX3" fmla="*/ 788308 w 788308"/>
                  <a:gd name="connsiteY3" fmla="*/ 822004 h 822004"/>
                  <a:gd name="connsiteX0" fmla="*/ 0 w 788308"/>
                  <a:gd name="connsiteY0" fmla="*/ 2 h 822006"/>
                  <a:gd name="connsiteX1" fmla="*/ 230883 w 788308"/>
                  <a:gd name="connsiteY1" fmla="*/ 0 h 822006"/>
                  <a:gd name="connsiteX2" fmla="*/ 451372 w 788308"/>
                  <a:gd name="connsiteY2" fmla="*/ 2 h 822006"/>
                  <a:gd name="connsiteX3" fmla="*/ 788308 w 788308"/>
                  <a:gd name="connsiteY3" fmla="*/ 135463 h 822006"/>
                  <a:gd name="connsiteX4" fmla="*/ 788308 w 788308"/>
                  <a:gd name="connsiteY4" fmla="*/ 822006 h 822006"/>
                  <a:gd name="connsiteX0" fmla="*/ 1 w 557426"/>
                  <a:gd name="connsiteY0" fmla="*/ 0 h 822006"/>
                  <a:gd name="connsiteX1" fmla="*/ 220490 w 557426"/>
                  <a:gd name="connsiteY1" fmla="*/ 2 h 822006"/>
                  <a:gd name="connsiteX2" fmla="*/ 557426 w 557426"/>
                  <a:gd name="connsiteY2" fmla="*/ 135463 h 822006"/>
                  <a:gd name="connsiteX3" fmla="*/ 557426 w 557426"/>
                  <a:gd name="connsiteY3" fmla="*/ 822006 h 822006"/>
                  <a:gd name="connsiteX0" fmla="*/ -1 w 557430"/>
                  <a:gd name="connsiteY0" fmla="*/ 0 h 280020"/>
                  <a:gd name="connsiteX1" fmla="*/ 220488 w 557430"/>
                  <a:gd name="connsiteY1" fmla="*/ 2 h 280020"/>
                  <a:gd name="connsiteX2" fmla="*/ 557424 w 557430"/>
                  <a:gd name="connsiteY2" fmla="*/ 135463 h 280020"/>
                  <a:gd name="connsiteX3" fmla="*/ 557429 w 557430"/>
                  <a:gd name="connsiteY3" fmla="*/ 280020 h 280020"/>
                  <a:gd name="connsiteX0" fmla="*/ 1 w 557430"/>
                  <a:gd name="connsiteY0" fmla="*/ 60468 h 340488"/>
                  <a:gd name="connsiteX1" fmla="*/ 236944 w 557430"/>
                  <a:gd name="connsiteY1" fmla="*/ 0 h 340488"/>
                  <a:gd name="connsiteX2" fmla="*/ 220490 w 557430"/>
                  <a:gd name="connsiteY2" fmla="*/ 60470 h 340488"/>
                  <a:gd name="connsiteX3" fmla="*/ 557426 w 557430"/>
                  <a:gd name="connsiteY3" fmla="*/ 195931 h 340488"/>
                  <a:gd name="connsiteX4" fmla="*/ 557431 w 557430"/>
                  <a:gd name="connsiteY4" fmla="*/ 340488 h 340488"/>
                  <a:gd name="connsiteX0" fmla="*/ 16455 w 336943"/>
                  <a:gd name="connsiteY0" fmla="*/ 0 h 340488"/>
                  <a:gd name="connsiteX1" fmla="*/ 1 w 336943"/>
                  <a:gd name="connsiteY1" fmla="*/ 60470 h 340488"/>
                  <a:gd name="connsiteX2" fmla="*/ 336937 w 336943"/>
                  <a:gd name="connsiteY2" fmla="*/ 195931 h 340488"/>
                  <a:gd name="connsiteX3" fmla="*/ 336942 w 336943"/>
                  <a:gd name="connsiteY3" fmla="*/ 340488 h 340488"/>
                  <a:gd name="connsiteX0" fmla="*/ 1 w 345501"/>
                  <a:gd name="connsiteY0" fmla="*/ 0 h 336851"/>
                  <a:gd name="connsiteX1" fmla="*/ 8561 w 345501"/>
                  <a:gd name="connsiteY1" fmla="*/ 56833 h 336851"/>
                  <a:gd name="connsiteX2" fmla="*/ 345497 w 345501"/>
                  <a:gd name="connsiteY2" fmla="*/ 192294 h 336851"/>
                  <a:gd name="connsiteX3" fmla="*/ 345502 w 345501"/>
                  <a:gd name="connsiteY3" fmla="*/ 336851 h 336851"/>
                  <a:gd name="connsiteX0" fmla="*/ 0 w 530505"/>
                  <a:gd name="connsiteY0" fmla="*/ 0 h 336851"/>
                  <a:gd name="connsiteX1" fmla="*/ 193563 w 530505"/>
                  <a:gd name="connsiteY1" fmla="*/ 56833 h 336851"/>
                  <a:gd name="connsiteX2" fmla="*/ 530499 w 530505"/>
                  <a:gd name="connsiteY2" fmla="*/ 192294 h 336851"/>
                  <a:gd name="connsiteX3" fmla="*/ 530504 w 530505"/>
                  <a:gd name="connsiteY3" fmla="*/ 336851 h 336851"/>
                  <a:gd name="connsiteX0" fmla="*/ 0 w 530503"/>
                  <a:gd name="connsiteY0" fmla="*/ 0 h 336851"/>
                  <a:gd name="connsiteX1" fmla="*/ 3 w 530503"/>
                  <a:gd name="connsiteY1" fmla="*/ 34870 h 336851"/>
                  <a:gd name="connsiteX2" fmla="*/ 530499 w 530503"/>
                  <a:gd name="connsiteY2" fmla="*/ 192294 h 336851"/>
                  <a:gd name="connsiteX3" fmla="*/ 530504 w 530503"/>
                  <a:gd name="connsiteY3" fmla="*/ 336851 h 336851"/>
                  <a:gd name="connsiteX0" fmla="*/ 0 w 1133188"/>
                  <a:gd name="connsiteY0" fmla="*/ 0 h 336851"/>
                  <a:gd name="connsiteX1" fmla="*/ 3 w 1133188"/>
                  <a:gd name="connsiteY1" fmla="*/ 34870 h 336851"/>
                  <a:gd name="connsiteX2" fmla="*/ 530499 w 1133188"/>
                  <a:gd name="connsiteY2" fmla="*/ 192294 h 336851"/>
                  <a:gd name="connsiteX3" fmla="*/ 1133188 w 1133188"/>
                  <a:gd name="connsiteY3" fmla="*/ 336851 h 336851"/>
                  <a:gd name="connsiteX0" fmla="*/ 0 w 1133188"/>
                  <a:gd name="connsiteY0" fmla="*/ 0 h 336851"/>
                  <a:gd name="connsiteX1" fmla="*/ 3 w 1133188"/>
                  <a:gd name="connsiteY1" fmla="*/ 34870 h 336851"/>
                  <a:gd name="connsiteX2" fmla="*/ 530499 w 1133188"/>
                  <a:gd name="connsiteY2" fmla="*/ 192294 h 336851"/>
                  <a:gd name="connsiteX3" fmla="*/ 1133188 w 1133188"/>
                  <a:gd name="connsiteY3" fmla="*/ 336851 h 336851"/>
                  <a:gd name="connsiteX0" fmla="*/ 0 w 1133192"/>
                  <a:gd name="connsiteY0" fmla="*/ 0 h 336851"/>
                  <a:gd name="connsiteX1" fmla="*/ 3 w 1133192"/>
                  <a:gd name="connsiteY1" fmla="*/ 34870 h 336851"/>
                  <a:gd name="connsiteX2" fmla="*/ 1133191 w 1133192"/>
                  <a:gd name="connsiteY2" fmla="*/ 103122 h 336851"/>
                  <a:gd name="connsiteX3" fmla="*/ 1133188 w 1133192"/>
                  <a:gd name="connsiteY3" fmla="*/ 336851 h 336851"/>
                  <a:gd name="connsiteX0" fmla="*/ 634215 w 1133188"/>
                  <a:gd name="connsiteY0" fmla="*/ 0 h 402981"/>
                  <a:gd name="connsiteX1" fmla="*/ 1 w 1133188"/>
                  <a:gd name="connsiteY1" fmla="*/ 101000 h 402981"/>
                  <a:gd name="connsiteX2" fmla="*/ 1133189 w 1133188"/>
                  <a:gd name="connsiteY2" fmla="*/ 169252 h 402981"/>
                  <a:gd name="connsiteX3" fmla="*/ 1133186 w 1133188"/>
                  <a:gd name="connsiteY3" fmla="*/ 402981 h 402981"/>
                  <a:gd name="connsiteX0" fmla="*/ 1 w 498976"/>
                  <a:gd name="connsiteY0" fmla="*/ 0 h 402981"/>
                  <a:gd name="connsiteX1" fmla="*/ 123402 w 498976"/>
                  <a:gd name="connsiteY1" fmla="*/ 70406 h 402981"/>
                  <a:gd name="connsiteX2" fmla="*/ 498975 w 498976"/>
                  <a:gd name="connsiteY2" fmla="*/ 169252 h 402981"/>
                  <a:gd name="connsiteX3" fmla="*/ 498972 w 498976"/>
                  <a:gd name="connsiteY3" fmla="*/ 402981 h 402981"/>
                  <a:gd name="connsiteX0" fmla="*/ 1 w 380338"/>
                  <a:gd name="connsiteY0" fmla="*/ 0 h 412010"/>
                  <a:gd name="connsiteX1" fmla="*/ 4766 w 380338"/>
                  <a:gd name="connsiteY1" fmla="*/ 79435 h 412010"/>
                  <a:gd name="connsiteX2" fmla="*/ 380339 w 380338"/>
                  <a:gd name="connsiteY2" fmla="*/ 178281 h 412010"/>
                  <a:gd name="connsiteX3" fmla="*/ 380336 w 380338"/>
                  <a:gd name="connsiteY3" fmla="*/ 412010 h 412010"/>
                  <a:gd name="connsiteX0" fmla="*/ -1 w 380336"/>
                  <a:gd name="connsiteY0" fmla="*/ 0 h 412010"/>
                  <a:gd name="connsiteX1" fmla="*/ 4762 w 380336"/>
                  <a:gd name="connsiteY1" fmla="*/ 79435 h 412010"/>
                  <a:gd name="connsiteX2" fmla="*/ 380335 w 380336"/>
                  <a:gd name="connsiteY2" fmla="*/ 178281 h 412010"/>
                  <a:gd name="connsiteX3" fmla="*/ 380332 w 380336"/>
                  <a:gd name="connsiteY3" fmla="*/ 412010 h 412010"/>
                  <a:gd name="connsiteX0" fmla="*/ 0 w 1403666"/>
                  <a:gd name="connsiteY0" fmla="*/ 38711 h 344198"/>
                  <a:gd name="connsiteX1" fmla="*/ 1028094 w 1403666"/>
                  <a:gd name="connsiteY1" fmla="*/ 11623 h 344198"/>
                  <a:gd name="connsiteX2" fmla="*/ 1403667 w 1403666"/>
                  <a:gd name="connsiteY2" fmla="*/ 110469 h 344198"/>
                  <a:gd name="connsiteX3" fmla="*/ 1403664 w 1403666"/>
                  <a:gd name="connsiteY3" fmla="*/ 344198 h 344198"/>
                  <a:gd name="connsiteX0" fmla="*/ 0 w 1403668"/>
                  <a:gd name="connsiteY0" fmla="*/ 27088 h 332575"/>
                  <a:gd name="connsiteX1" fmla="*/ 1028094 w 1403668"/>
                  <a:gd name="connsiteY1" fmla="*/ 0 h 332575"/>
                  <a:gd name="connsiteX2" fmla="*/ 1403667 w 1403668"/>
                  <a:gd name="connsiteY2" fmla="*/ 98846 h 332575"/>
                  <a:gd name="connsiteX3" fmla="*/ 1403664 w 1403668"/>
                  <a:gd name="connsiteY3" fmla="*/ 332575 h 332575"/>
                  <a:gd name="connsiteX0" fmla="*/ -1 w 1390371"/>
                  <a:gd name="connsiteY0" fmla="*/ 37207 h 332575"/>
                  <a:gd name="connsiteX1" fmla="*/ 1014799 w 1390371"/>
                  <a:gd name="connsiteY1" fmla="*/ 0 h 332575"/>
                  <a:gd name="connsiteX2" fmla="*/ 1390372 w 1390371"/>
                  <a:gd name="connsiteY2" fmla="*/ 98846 h 332575"/>
                  <a:gd name="connsiteX3" fmla="*/ 1390369 w 1390371"/>
                  <a:gd name="connsiteY3" fmla="*/ 332575 h 332575"/>
                  <a:gd name="connsiteX0" fmla="*/ 1 w 1390375"/>
                  <a:gd name="connsiteY0" fmla="*/ 13695 h 309063"/>
                  <a:gd name="connsiteX1" fmla="*/ 1095312 w 1390375"/>
                  <a:gd name="connsiteY1" fmla="*/ 0 h 309063"/>
                  <a:gd name="connsiteX2" fmla="*/ 1390374 w 1390375"/>
                  <a:gd name="connsiteY2" fmla="*/ 75334 h 309063"/>
                  <a:gd name="connsiteX3" fmla="*/ 1390371 w 1390375"/>
                  <a:gd name="connsiteY3" fmla="*/ 309063 h 309063"/>
                  <a:gd name="connsiteX0" fmla="*/ -1 w 1390371"/>
                  <a:gd name="connsiteY0" fmla="*/ 6612 h 301980"/>
                  <a:gd name="connsiteX1" fmla="*/ 1137521 w 1390371"/>
                  <a:gd name="connsiteY1" fmla="*/ 0 h 301980"/>
                  <a:gd name="connsiteX2" fmla="*/ 1390372 w 1390371"/>
                  <a:gd name="connsiteY2" fmla="*/ 68251 h 301980"/>
                  <a:gd name="connsiteX3" fmla="*/ 1390369 w 1390371"/>
                  <a:gd name="connsiteY3" fmla="*/ 301980 h 301980"/>
                  <a:gd name="connsiteX0" fmla="*/ 1 w 1390375"/>
                  <a:gd name="connsiteY0" fmla="*/ 1652 h 297020"/>
                  <a:gd name="connsiteX1" fmla="*/ 1158314 w 1390375"/>
                  <a:gd name="connsiteY1" fmla="*/ 0 h 297020"/>
                  <a:gd name="connsiteX2" fmla="*/ 1390374 w 1390375"/>
                  <a:gd name="connsiteY2" fmla="*/ 63291 h 297020"/>
                  <a:gd name="connsiteX3" fmla="*/ 1390371 w 1390375"/>
                  <a:gd name="connsiteY3" fmla="*/ 297020 h 297020"/>
                  <a:gd name="connsiteX0" fmla="*/ -1 w 1886365"/>
                  <a:gd name="connsiteY0" fmla="*/ 0 h 297020"/>
                  <a:gd name="connsiteX1" fmla="*/ 1654306 w 1886365"/>
                  <a:gd name="connsiteY1" fmla="*/ 0 h 297020"/>
                  <a:gd name="connsiteX2" fmla="*/ 1886366 w 1886365"/>
                  <a:gd name="connsiteY2" fmla="*/ 63291 h 297020"/>
                  <a:gd name="connsiteX3" fmla="*/ 1886363 w 1886365"/>
                  <a:gd name="connsiteY3" fmla="*/ 297020 h 297020"/>
                  <a:gd name="connsiteX0" fmla="*/ -1 w 1886365"/>
                  <a:gd name="connsiteY0" fmla="*/ 0 h 297020"/>
                  <a:gd name="connsiteX1" fmla="*/ 493195 w 1886365"/>
                  <a:gd name="connsiteY1" fmla="*/ 0 h 297020"/>
                  <a:gd name="connsiteX2" fmla="*/ 1654306 w 1886365"/>
                  <a:gd name="connsiteY2" fmla="*/ 0 h 297020"/>
                  <a:gd name="connsiteX3" fmla="*/ 1886366 w 1886365"/>
                  <a:gd name="connsiteY3" fmla="*/ 63291 h 297020"/>
                  <a:gd name="connsiteX4" fmla="*/ 1886363 w 1886365"/>
                  <a:gd name="connsiteY4" fmla="*/ 297020 h 297020"/>
                  <a:gd name="connsiteX0" fmla="*/ -1 w 1886365"/>
                  <a:gd name="connsiteY0" fmla="*/ 0 h 297020"/>
                  <a:gd name="connsiteX1" fmla="*/ 493195 w 1886365"/>
                  <a:gd name="connsiteY1" fmla="*/ 0 h 297020"/>
                  <a:gd name="connsiteX2" fmla="*/ 1498124 w 1886365"/>
                  <a:gd name="connsiteY2" fmla="*/ 0 h 297020"/>
                  <a:gd name="connsiteX3" fmla="*/ 1886366 w 1886365"/>
                  <a:gd name="connsiteY3" fmla="*/ 63291 h 297020"/>
                  <a:gd name="connsiteX4" fmla="*/ 1886363 w 1886365"/>
                  <a:gd name="connsiteY4" fmla="*/ 297020 h 297020"/>
                  <a:gd name="connsiteX0" fmla="*/ -1 w 1903329"/>
                  <a:gd name="connsiteY0" fmla="*/ 0 h 297020"/>
                  <a:gd name="connsiteX1" fmla="*/ 493195 w 1903329"/>
                  <a:gd name="connsiteY1" fmla="*/ 0 h 297020"/>
                  <a:gd name="connsiteX2" fmla="*/ 1498124 w 1903329"/>
                  <a:gd name="connsiteY2" fmla="*/ 0 h 297020"/>
                  <a:gd name="connsiteX3" fmla="*/ 1903329 w 1903329"/>
                  <a:gd name="connsiteY3" fmla="*/ 129984 h 297020"/>
                  <a:gd name="connsiteX4" fmla="*/ 1886363 w 1903329"/>
                  <a:gd name="connsiteY4" fmla="*/ 297020 h 297020"/>
                  <a:gd name="connsiteX0" fmla="*/ -1 w 1903329"/>
                  <a:gd name="connsiteY0" fmla="*/ 0 h 297020"/>
                  <a:gd name="connsiteX1" fmla="*/ 493195 w 1903329"/>
                  <a:gd name="connsiteY1" fmla="*/ 0 h 297020"/>
                  <a:gd name="connsiteX2" fmla="*/ 1148690 w 1903329"/>
                  <a:gd name="connsiteY2" fmla="*/ 0 h 297020"/>
                  <a:gd name="connsiteX3" fmla="*/ 1903329 w 1903329"/>
                  <a:gd name="connsiteY3" fmla="*/ 129984 h 297020"/>
                  <a:gd name="connsiteX4" fmla="*/ 1886363 w 1903329"/>
                  <a:gd name="connsiteY4" fmla="*/ 297020 h 297020"/>
                  <a:gd name="connsiteX0" fmla="*/ -1 w 1903329"/>
                  <a:gd name="connsiteY0" fmla="*/ 0 h 297020"/>
                  <a:gd name="connsiteX1" fmla="*/ 493195 w 1903329"/>
                  <a:gd name="connsiteY1" fmla="*/ 0 h 297020"/>
                  <a:gd name="connsiteX2" fmla="*/ 1401756 w 1903329"/>
                  <a:gd name="connsiteY2" fmla="*/ 0 h 297020"/>
                  <a:gd name="connsiteX3" fmla="*/ 1903329 w 1903329"/>
                  <a:gd name="connsiteY3" fmla="*/ 129984 h 297020"/>
                  <a:gd name="connsiteX4" fmla="*/ 1886363 w 1903329"/>
                  <a:gd name="connsiteY4" fmla="*/ 297020 h 297020"/>
                  <a:gd name="connsiteX0" fmla="*/ -1 w 1904719"/>
                  <a:gd name="connsiteY0" fmla="*/ 0 h 297020"/>
                  <a:gd name="connsiteX1" fmla="*/ 493195 w 1904719"/>
                  <a:gd name="connsiteY1" fmla="*/ 0 h 297020"/>
                  <a:gd name="connsiteX2" fmla="*/ 1401756 w 1904719"/>
                  <a:gd name="connsiteY2" fmla="*/ 0 h 297020"/>
                  <a:gd name="connsiteX3" fmla="*/ 1903329 w 1904719"/>
                  <a:gd name="connsiteY3" fmla="*/ 129984 h 297020"/>
                  <a:gd name="connsiteX4" fmla="*/ 1904719 w 1904719"/>
                  <a:gd name="connsiteY4" fmla="*/ 297020 h 297020"/>
                  <a:gd name="connsiteX0" fmla="*/ 0 w 1411524"/>
                  <a:gd name="connsiteY0" fmla="*/ 0 h 297020"/>
                  <a:gd name="connsiteX1" fmla="*/ 908561 w 1411524"/>
                  <a:gd name="connsiteY1" fmla="*/ 0 h 297020"/>
                  <a:gd name="connsiteX2" fmla="*/ 1410134 w 1411524"/>
                  <a:gd name="connsiteY2" fmla="*/ 129984 h 297020"/>
                  <a:gd name="connsiteX3" fmla="*/ 1411524 w 1411524"/>
                  <a:gd name="connsiteY3" fmla="*/ 297020 h 297020"/>
                  <a:gd name="connsiteX0" fmla="*/ 0 w 1410133"/>
                  <a:gd name="connsiteY0" fmla="*/ 0 h 129984"/>
                  <a:gd name="connsiteX1" fmla="*/ 908561 w 1410133"/>
                  <a:gd name="connsiteY1" fmla="*/ 0 h 129984"/>
                  <a:gd name="connsiteX2" fmla="*/ 1410134 w 1410133"/>
                  <a:gd name="connsiteY2" fmla="*/ 129984 h 129984"/>
                  <a:gd name="connsiteX0" fmla="*/ 0 w 1410133"/>
                  <a:gd name="connsiteY0" fmla="*/ 526 h 130510"/>
                  <a:gd name="connsiteX1" fmla="*/ 849066 w 1410133"/>
                  <a:gd name="connsiteY1" fmla="*/ 0 h 130510"/>
                  <a:gd name="connsiteX2" fmla="*/ 1410134 w 1410133"/>
                  <a:gd name="connsiteY2" fmla="*/ 130510 h 130510"/>
                  <a:gd name="connsiteX0" fmla="*/ 0 w 1410134"/>
                  <a:gd name="connsiteY0" fmla="*/ 20738 h 150722"/>
                  <a:gd name="connsiteX1" fmla="*/ 1224109 w 1410134"/>
                  <a:gd name="connsiteY1" fmla="*/ 0 h 150722"/>
                  <a:gd name="connsiteX2" fmla="*/ 1410134 w 1410134"/>
                  <a:gd name="connsiteY2" fmla="*/ 150722 h 150722"/>
                  <a:gd name="connsiteX0" fmla="*/ 0 w 1410134"/>
                  <a:gd name="connsiteY0" fmla="*/ 20738 h 150722"/>
                  <a:gd name="connsiteX1" fmla="*/ 4896 w 1410134"/>
                  <a:gd name="connsiteY1" fmla="*/ 1 h 150722"/>
                  <a:gd name="connsiteX2" fmla="*/ 1224109 w 1410134"/>
                  <a:gd name="connsiteY2" fmla="*/ 0 h 150722"/>
                  <a:gd name="connsiteX3" fmla="*/ 1410134 w 1410134"/>
                  <a:gd name="connsiteY3" fmla="*/ 150722 h 150722"/>
                  <a:gd name="connsiteX0" fmla="*/ 0 w 1405238"/>
                  <a:gd name="connsiteY0" fmla="*/ 1 h 150722"/>
                  <a:gd name="connsiteX1" fmla="*/ 1219213 w 1405238"/>
                  <a:gd name="connsiteY1" fmla="*/ 0 h 150722"/>
                  <a:gd name="connsiteX2" fmla="*/ 1405238 w 1405238"/>
                  <a:gd name="connsiteY2" fmla="*/ 150722 h 150722"/>
                  <a:gd name="connsiteX0" fmla="*/ 0 w 1372709"/>
                  <a:gd name="connsiteY0" fmla="*/ 1 h 122014"/>
                  <a:gd name="connsiteX1" fmla="*/ 1219213 w 1372709"/>
                  <a:gd name="connsiteY1" fmla="*/ 0 h 122014"/>
                  <a:gd name="connsiteX2" fmla="*/ 1372709 w 1372709"/>
                  <a:gd name="connsiteY2" fmla="*/ 122014 h 122014"/>
                  <a:gd name="connsiteX0" fmla="*/ 0 w 1625950"/>
                  <a:gd name="connsiteY0" fmla="*/ 1 h 309428"/>
                  <a:gd name="connsiteX1" fmla="*/ 1219213 w 1625950"/>
                  <a:gd name="connsiteY1" fmla="*/ 0 h 309428"/>
                  <a:gd name="connsiteX2" fmla="*/ 1625950 w 1625950"/>
                  <a:gd name="connsiteY2" fmla="*/ 309428 h 3094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25950" h="309428">
                    <a:moveTo>
                      <a:pt x="0" y="1"/>
                    </a:moveTo>
                    <a:lnTo>
                      <a:pt x="1219213" y="0"/>
                    </a:lnTo>
                    <a:lnTo>
                      <a:pt x="1625950" y="309428"/>
                    </a:lnTo>
                  </a:path>
                </a:pathLst>
              </a:custGeom>
              <a:ln w="63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4" name="Straight Connector 243"/>
              <p:cNvCxnSpPr>
                <a:stCxn id="64" idx="6"/>
                <a:endCxn id="25" idx="5"/>
              </p:cNvCxnSpPr>
              <p:nvPr/>
            </p:nvCxnSpPr>
            <p:spPr bwMode="invGray">
              <a:xfrm>
                <a:off x="756360" y="5659145"/>
                <a:ext cx="346752" cy="835"/>
              </a:xfrm>
              <a:prstGeom prst="line">
                <a:avLst/>
              </a:prstGeom>
              <a:ln w="63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Shape 244"/>
              <p:cNvCxnSpPr>
                <a:stCxn id="64" idx="2"/>
                <a:endCxn id="122" idx="0"/>
              </p:cNvCxnSpPr>
              <p:nvPr/>
            </p:nvCxnSpPr>
            <p:spPr bwMode="invGray">
              <a:xfrm rot="10800000" flipV="1">
                <a:off x="261887" y="5659144"/>
                <a:ext cx="359535" cy="140015"/>
              </a:xfrm>
              <a:prstGeom prst="bentConnector2">
                <a:avLst/>
              </a:prstGeom>
              <a:ln w="63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Straight Connector 245"/>
              <p:cNvCxnSpPr/>
              <p:nvPr/>
            </p:nvCxnSpPr>
            <p:spPr bwMode="invGray">
              <a:xfrm flipV="1">
                <a:off x="2957272" y="1577027"/>
                <a:ext cx="297911" cy="41074"/>
              </a:xfrm>
              <a:prstGeom prst="line">
                <a:avLst/>
              </a:prstGeom>
              <a:ln w="63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7" name="Freeform 246"/>
              <p:cNvSpPr/>
              <p:nvPr/>
            </p:nvSpPr>
            <p:spPr bwMode="invGray">
              <a:xfrm rot="16200000" flipH="1">
                <a:off x="3248784" y="-364206"/>
                <a:ext cx="184444" cy="1518039"/>
              </a:xfrm>
              <a:custGeom>
                <a:avLst/>
                <a:gdLst>
                  <a:gd name="connsiteX0" fmla="*/ 17929 w 2848535"/>
                  <a:gd name="connsiteY0" fmla="*/ 181536 h 199465"/>
                  <a:gd name="connsiteX1" fmla="*/ 320488 w 2848535"/>
                  <a:gd name="connsiteY1" fmla="*/ 181536 h 199465"/>
                  <a:gd name="connsiteX2" fmla="*/ 421341 w 2848535"/>
                  <a:gd name="connsiteY2" fmla="*/ 73959 h 199465"/>
                  <a:gd name="connsiteX3" fmla="*/ 2848535 w 2848535"/>
                  <a:gd name="connsiteY3" fmla="*/ 0 h 199465"/>
                  <a:gd name="connsiteX4" fmla="*/ 2848535 w 2848535"/>
                  <a:gd name="connsiteY4" fmla="*/ 0 h 199465"/>
                  <a:gd name="connsiteX0" fmla="*/ 0 w 2830606"/>
                  <a:gd name="connsiteY0" fmla="*/ 181536 h 199465"/>
                  <a:gd name="connsiteX1" fmla="*/ 302559 w 2830606"/>
                  <a:gd name="connsiteY1" fmla="*/ 181536 h 199465"/>
                  <a:gd name="connsiteX2" fmla="*/ 403412 w 2830606"/>
                  <a:gd name="connsiteY2" fmla="*/ 73959 h 199465"/>
                  <a:gd name="connsiteX3" fmla="*/ 2830606 w 2830606"/>
                  <a:gd name="connsiteY3" fmla="*/ 0 h 199465"/>
                  <a:gd name="connsiteX4" fmla="*/ 2830606 w 2830606"/>
                  <a:gd name="connsiteY4" fmla="*/ 0 h 199465"/>
                  <a:gd name="connsiteX0" fmla="*/ 0 w 2830606"/>
                  <a:gd name="connsiteY0" fmla="*/ 181536 h 181536"/>
                  <a:gd name="connsiteX1" fmla="*/ 302559 w 2830606"/>
                  <a:gd name="connsiteY1" fmla="*/ 181536 h 181536"/>
                  <a:gd name="connsiteX2" fmla="*/ 403412 w 2830606"/>
                  <a:gd name="connsiteY2" fmla="*/ 73959 h 181536"/>
                  <a:gd name="connsiteX3" fmla="*/ 2830606 w 2830606"/>
                  <a:gd name="connsiteY3" fmla="*/ 0 h 181536"/>
                  <a:gd name="connsiteX4" fmla="*/ 2830606 w 2830606"/>
                  <a:gd name="connsiteY4" fmla="*/ 0 h 181536"/>
                  <a:gd name="connsiteX0" fmla="*/ 0 w 2830606"/>
                  <a:gd name="connsiteY0" fmla="*/ 181536 h 181536"/>
                  <a:gd name="connsiteX1" fmla="*/ 302559 w 2830606"/>
                  <a:gd name="connsiteY1" fmla="*/ 181536 h 181536"/>
                  <a:gd name="connsiteX2" fmla="*/ 403412 w 2830606"/>
                  <a:gd name="connsiteY2" fmla="*/ 73959 h 181536"/>
                  <a:gd name="connsiteX3" fmla="*/ 2830606 w 2830606"/>
                  <a:gd name="connsiteY3" fmla="*/ 0 h 181536"/>
                  <a:gd name="connsiteX4" fmla="*/ 2830606 w 2830606"/>
                  <a:gd name="connsiteY4" fmla="*/ 0 h 181536"/>
                  <a:gd name="connsiteX0" fmla="*/ 0 w 2830606"/>
                  <a:gd name="connsiteY0" fmla="*/ 181536 h 181536"/>
                  <a:gd name="connsiteX1" fmla="*/ 302559 w 2830606"/>
                  <a:gd name="connsiteY1" fmla="*/ 181536 h 181536"/>
                  <a:gd name="connsiteX2" fmla="*/ 477371 w 2830606"/>
                  <a:gd name="connsiteY2" fmla="*/ 15688 h 181536"/>
                  <a:gd name="connsiteX3" fmla="*/ 2830606 w 2830606"/>
                  <a:gd name="connsiteY3" fmla="*/ 0 h 181536"/>
                  <a:gd name="connsiteX4" fmla="*/ 2830606 w 2830606"/>
                  <a:gd name="connsiteY4" fmla="*/ 0 h 181536"/>
                  <a:gd name="connsiteX0" fmla="*/ 0 w 2830606"/>
                  <a:gd name="connsiteY0" fmla="*/ 181536 h 181536"/>
                  <a:gd name="connsiteX1" fmla="*/ 302559 w 2830606"/>
                  <a:gd name="connsiteY1" fmla="*/ 181536 h 181536"/>
                  <a:gd name="connsiteX2" fmla="*/ 477371 w 2830606"/>
                  <a:gd name="connsiteY2" fmla="*/ 15688 h 181536"/>
                  <a:gd name="connsiteX3" fmla="*/ 2830606 w 2830606"/>
                  <a:gd name="connsiteY3" fmla="*/ 0 h 181536"/>
                  <a:gd name="connsiteX4" fmla="*/ 2810436 w 2830606"/>
                  <a:gd name="connsiteY4" fmla="*/ 13447 h 181536"/>
                  <a:gd name="connsiteX0" fmla="*/ 0 w 2830606"/>
                  <a:gd name="connsiteY0" fmla="*/ 186018 h 186018"/>
                  <a:gd name="connsiteX1" fmla="*/ 302559 w 2830606"/>
                  <a:gd name="connsiteY1" fmla="*/ 186018 h 186018"/>
                  <a:gd name="connsiteX2" fmla="*/ 477371 w 2830606"/>
                  <a:gd name="connsiteY2" fmla="*/ 0 h 186018"/>
                  <a:gd name="connsiteX3" fmla="*/ 2830606 w 2830606"/>
                  <a:gd name="connsiteY3" fmla="*/ 4482 h 186018"/>
                  <a:gd name="connsiteX4" fmla="*/ 2810436 w 2830606"/>
                  <a:gd name="connsiteY4" fmla="*/ 17929 h 186018"/>
                  <a:gd name="connsiteX0" fmla="*/ 0 w 2830606"/>
                  <a:gd name="connsiteY0" fmla="*/ 186018 h 186018"/>
                  <a:gd name="connsiteX1" fmla="*/ 302559 w 2830606"/>
                  <a:gd name="connsiteY1" fmla="*/ 186018 h 186018"/>
                  <a:gd name="connsiteX2" fmla="*/ 477371 w 2830606"/>
                  <a:gd name="connsiteY2" fmla="*/ 0 h 186018"/>
                  <a:gd name="connsiteX3" fmla="*/ 2830606 w 2830606"/>
                  <a:gd name="connsiteY3" fmla="*/ 4482 h 186018"/>
                  <a:gd name="connsiteX0" fmla="*/ 0 w 3211606"/>
                  <a:gd name="connsiteY0" fmla="*/ 0 h 567018"/>
                  <a:gd name="connsiteX1" fmla="*/ 683559 w 3211606"/>
                  <a:gd name="connsiteY1" fmla="*/ 567018 h 567018"/>
                  <a:gd name="connsiteX2" fmla="*/ 858371 w 3211606"/>
                  <a:gd name="connsiteY2" fmla="*/ 381000 h 567018"/>
                  <a:gd name="connsiteX3" fmla="*/ 3211606 w 3211606"/>
                  <a:gd name="connsiteY3" fmla="*/ 385482 h 567018"/>
                  <a:gd name="connsiteX0" fmla="*/ 0 w 3211606"/>
                  <a:gd name="connsiteY0" fmla="*/ 0 h 385482"/>
                  <a:gd name="connsiteX1" fmla="*/ 0 w 3211606"/>
                  <a:gd name="connsiteY1" fmla="*/ 228600 h 385482"/>
                  <a:gd name="connsiteX2" fmla="*/ 858371 w 3211606"/>
                  <a:gd name="connsiteY2" fmla="*/ 381000 h 385482"/>
                  <a:gd name="connsiteX3" fmla="*/ 3211606 w 3211606"/>
                  <a:gd name="connsiteY3" fmla="*/ 385482 h 385482"/>
                  <a:gd name="connsiteX0" fmla="*/ 0 w 3211606"/>
                  <a:gd name="connsiteY0" fmla="*/ 0 h 385482"/>
                  <a:gd name="connsiteX1" fmla="*/ 0 w 3211606"/>
                  <a:gd name="connsiteY1" fmla="*/ 228600 h 385482"/>
                  <a:gd name="connsiteX2" fmla="*/ 914400 w 3211606"/>
                  <a:gd name="connsiteY2" fmla="*/ 228600 h 385482"/>
                  <a:gd name="connsiteX3" fmla="*/ 3211606 w 3211606"/>
                  <a:gd name="connsiteY3" fmla="*/ 385482 h 385482"/>
                  <a:gd name="connsiteX0" fmla="*/ 0 w 914400"/>
                  <a:gd name="connsiteY0" fmla="*/ 0 h 381000"/>
                  <a:gd name="connsiteX1" fmla="*/ 0 w 914400"/>
                  <a:gd name="connsiteY1" fmla="*/ 228600 h 381000"/>
                  <a:gd name="connsiteX2" fmla="*/ 914400 w 914400"/>
                  <a:gd name="connsiteY2" fmla="*/ 228600 h 381000"/>
                  <a:gd name="connsiteX3" fmla="*/ 914400 w 914400"/>
                  <a:gd name="connsiteY3" fmla="*/ 381000 h 381000"/>
                  <a:gd name="connsiteX0" fmla="*/ 0 w 914400"/>
                  <a:gd name="connsiteY0" fmla="*/ 0 h 471678"/>
                  <a:gd name="connsiteX1" fmla="*/ 0 w 914400"/>
                  <a:gd name="connsiteY1" fmla="*/ 228600 h 471678"/>
                  <a:gd name="connsiteX2" fmla="*/ 914400 w 914400"/>
                  <a:gd name="connsiteY2" fmla="*/ 228600 h 471678"/>
                  <a:gd name="connsiteX3" fmla="*/ 891540 w 914400"/>
                  <a:gd name="connsiteY3" fmla="*/ 471678 h 471678"/>
                  <a:gd name="connsiteX0" fmla="*/ 0 w 891540"/>
                  <a:gd name="connsiteY0" fmla="*/ 0 h 471678"/>
                  <a:gd name="connsiteX1" fmla="*/ 0 w 891540"/>
                  <a:gd name="connsiteY1" fmla="*/ 228600 h 471678"/>
                  <a:gd name="connsiteX2" fmla="*/ 643890 w 891540"/>
                  <a:gd name="connsiteY2" fmla="*/ 267462 h 471678"/>
                  <a:gd name="connsiteX3" fmla="*/ 891540 w 891540"/>
                  <a:gd name="connsiteY3" fmla="*/ 471678 h 471678"/>
                  <a:gd name="connsiteX0" fmla="*/ 0 w 891540"/>
                  <a:gd name="connsiteY0" fmla="*/ 0 h 471678"/>
                  <a:gd name="connsiteX1" fmla="*/ 26670 w 891540"/>
                  <a:gd name="connsiteY1" fmla="*/ 257746 h 471678"/>
                  <a:gd name="connsiteX2" fmla="*/ 643890 w 891540"/>
                  <a:gd name="connsiteY2" fmla="*/ 267462 h 471678"/>
                  <a:gd name="connsiteX3" fmla="*/ 891540 w 891540"/>
                  <a:gd name="connsiteY3" fmla="*/ 471678 h 471678"/>
                  <a:gd name="connsiteX0" fmla="*/ 0 w 891540"/>
                  <a:gd name="connsiteY0" fmla="*/ 0 h 471678"/>
                  <a:gd name="connsiteX1" fmla="*/ 7620 w 891540"/>
                  <a:gd name="connsiteY1" fmla="*/ 267461 h 471678"/>
                  <a:gd name="connsiteX2" fmla="*/ 643890 w 891540"/>
                  <a:gd name="connsiteY2" fmla="*/ 267462 h 471678"/>
                  <a:gd name="connsiteX3" fmla="*/ 891540 w 891540"/>
                  <a:gd name="connsiteY3" fmla="*/ 471678 h 471678"/>
                  <a:gd name="connsiteX0" fmla="*/ 0 w 883920"/>
                  <a:gd name="connsiteY0" fmla="*/ 0 h 204217"/>
                  <a:gd name="connsiteX1" fmla="*/ 636270 w 883920"/>
                  <a:gd name="connsiteY1" fmla="*/ 1 h 204217"/>
                  <a:gd name="connsiteX2" fmla="*/ 883920 w 883920"/>
                  <a:gd name="connsiteY2" fmla="*/ 204217 h 204217"/>
                  <a:gd name="connsiteX0" fmla="*/ 0 w 883920"/>
                  <a:gd name="connsiteY0" fmla="*/ 0 h 204217"/>
                  <a:gd name="connsiteX1" fmla="*/ 557948 w 883920"/>
                  <a:gd name="connsiteY1" fmla="*/ 1 h 204217"/>
                  <a:gd name="connsiteX2" fmla="*/ 883920 w 883920"/>
                  <a:gd name="connsiteY2" fmla="*/ 204217 h 204217"/>
                  <a:gd name="connsiteX0" fmla="*/ 0 w 788308"/>
                  <a:gd name="connsiteY0" fmla="*/ 0 h 309556"/>
                  <a:gd name="connsiteX1" fmla="*/ 557948 w 788308"/>
                  <a:gd name="connsiteY1" fmla="*/ 1 h 309556"/>
                  <a:gd name="connsiteX2" fmla="*/ 788308 w 788308"/>
                  <a:gd name="connsiteY2" fmla="*/ 309556 h 309556"/>
                  <a:gd name="connsiteX0" fmla="*/ 0 w 788308"/>
                  <a:gd name="connsiteY0" fmla="*/ 0 h 309556"/>
                  <a:gd name="connsiteX1" fmla="*/ 451372 w 788308"/>
                  <a:gd name="connsiteY1" fmla="*/ 0 h 309556"/>
                  <a:gd name="connsiteX2" fmla="*/ 788308 w 788308"/>
                  <a:gd name="connsiteY2" fmla="*/ 309556 h 309556"/>
                  <a:gd name="connsiteX0" fmla="*/ 0 w 788308"/>
                  <a:gd name="connsiteY0" fmla="*/ 0 h 309556"/>
                  <a:gd name="connsiteX1" fmla="*/ 451372 w 788308"/>
                  <a:gd name="connsiteY1" fmla="*/ 0 h 309556"/>
                  <a:gd name="connsiteX2" fmla="*/ 788308 w 788308"/>
                  <a:gd name="connsiteY2" fmla="*/ 135461 h 309556"/>
                  <a:gd name="connsiteX3" fmla="*/ 788308 w 788308"/>
                  <a:gd name="connsiteY3" fmla="*/ 309556 h 309556"/>
                  <a:gd name="connsiteX0" fmla="*/ 0 w 788308"/>
                  <a:gd name="connsiteY0" fmla="*/ 0 h 822004"/>
                  <a:gd name="connsiteX1" fmla="*/ 451372 w 788308"/>
                  <a:gd name="connsiteY1" fmla="*/ 0 h 822004"/>
                  <a:gd name="connsiteX2" fmla="*/ 788308 w 788308"/>
                  <a:gd name="connsiteY2" fmla="*/ 135461 h 822004"/>
                  <a:gd name="connsiteX3" fmla="*/ 788308 w 788308"/>
                  <a:gd name="connsiteY3" fmla="*/ 822004 h 822004"/>
                  <a:gd name="connsiteX0" fmla="*/ 0 w 788308"/>
                  <a:gd name="connsiteY0" fmla="*/ 2 h 822006"/>
                  <a:gd name="connsiteX1" fmla="*/ 230883 w 788308"/>
                  <a:gd name="connsiteY1" fmla="*/ 0 h 822006"/>
                  <a:gd name="connsiteX2" fmla="*/ 451372 w 788308"/>
                  <a:gd name="connsiteY2" fmla="*/ 2 h 822006"/>
                  <a:gd name="connsiteX3" fmla="*/ 788308 w 788308"/>
                  <a:gd name="connsiteY3" fmla="*/ 135463 h 822006"/>
                  <a:gd name="connsiteX4" fmla="*/ 788308 w 788308"/>
                  <a:gd name="connsiteY4" fmla="*/ 822006 h 822006"/>
                  <a:gd name="connsiteX0" fmla="*/ 1 w 557426"/>
                  <a:gd name="connsiteY0" fmla="*/ 0 h 822006"/>
                  <a:gd name="connsiteX1" fmla="*/ 220490 w 557426"/>
                  <a:gd name="connsiteY1" fmla="*/ 2 h 822006"/>
                  <a:gd name="connsiteX2" fmla="*/ 557426 w 557426"/>
                  <a:gd name="connsiteY2" fmla="*/ 135463 h 822006"/>
                  <a:gd name="connsiteX3" fmla="*/ 557426 w 557426"/>
                  <a:gd name="connsiteY3" fmla="*/ 822006 h 822006"/>
                  <a:gd name="connsiteX0" fmla="*/ -1 w 336935"/>
                  <a:gd name="connsiteY0" fmla="*/ 0 h 822004"/>
                  <a:gd name="connsiteX1" fmla="*/ 336935 w 336935"/>
                  <a:gd name="connsiteY1" fmla="*/ 135461 h 822004"/>
                  <a:gd name="connsiteX2" fmla="*/ 336935 w 336935"/>
                  <a:gd name="connsiteY2" fmla="*/ 822004 h 822004"/>
                  <a:gd name="connsiteX0" fmla="*/ 1 w 343857"/>
                  <a:gd name="connsiteY0" fmla="*/ 0 h 822004"/>
                  <a:gd name="connsiteX1" fmla="*/ 336937 w 343857"/>
                  <a:gd name="connsiteY1" fmla="*/ 135461 h 822004"/>
                  <a:gd name="connsiteX2" fmla="*/ 343857 w 343857"/>
                  <a:gd name="connsiteY2" fmla="*/ 750610 h 822004"/>
                  <a:gd name="connsiteX3" fmla="*/ 336937 w 343857"/>
                  <a:gd name="connsiteY3" fmla="*/ 822004 h 822004"/>
                  <a:gd name="connsiteX0" fmla="*/ -1 w 343855"/>
                  <a:gd name="connsiteY0" fmla="*/ 0 h 750610"/>
                  <a:gd name="connsiteX1" fmla="*/ 336935 w 343855"/>
                  <a:gd name="connsiteY1" fmla="*/ 135461 h 750610"/>
                  <a:gd name="connsiteX2" fmla="*/ 343855 w 343855"/>
                  <a:gd name="connsiteY2" fmla="*/ 750610 h 750610"/>
                  <a:gd name="connsiteX3" fmla="*/ 13842 w 343855"/>
                  <a:gd name="connsiteY3" fmla="*/ 749418 h 750610"/>
                  <a:gd name="connsiteX0" fmla="*/ 1 w 339243"/>
                  <a:gd name="connsiteY0" fmla="*/ 0 h 750610"/>
                  <a:gd name="connsiteX1" fmla="*/ 336937 w 339243"/>
                  <a:gd name="connsiteY1" fmla="*/ 135461 h 750610"/>
                  <a:gd name="connsiteX2" fmla="*/ 330023 w 339243"/>
                  <a:gd name="connsiteY2" fmla="*/ 750610 h 750610"/>
                  <a:gd name="connsiteX3" fmla="*/ 13844 w 339243"/>
                  <a:gd name="connsiteY3" fmla="*/ 749418 h 750610"/>
                  <a:gd name="connsiteX0" fmla="*/ 0 w 339243"/>
                  <a:gd name="connsiteY0" fmla="*/ 0 h 750610"/>
                  <a:gd name="connsiteX1" fmla="*/ 336936 w 339243"/>
                  <a:gd name="connsiteY1" fmla="*/ 135461 h 750610"/>
                  <a:gd name="connsiteX2" fmla="*/ 330022 w 339243"/>
                  <a:gd name="connsiteY2" fmla="*/ 750610 h 750610"/>
                  <a:gd name="connsiteX0" fmla="*/ 0 w 339243"/>
                  <a:gd name="connsiteY0" fmla="*/ 0 h 604715"/>
                  <a:gd name="connsiteX1" fmla="*/ 336936 w 339243"/>
                  <a:gd name="connsiteY1" fmla="*/ 135461 h 604715"/>
                  <a:gd name="connsiteX2" fmla="*/ 337770 w 339243"/>
                  <a:gd name="connsiteY2" fmla="*/ 604715 h 604715"/>
                  <a:gd name="connsiteX0" fmla="*/ 0 w 339243"/>
                  <a:gd name="connsiteY0" fmla="*/ 0 h 627717"/>
                  <a:gd name="connsiteX1" fmla="*/ 336936 w 339243"/>
                  <a:gd name="connsiteY1" fmla="*/ 135461 h 627717"/>
                  <a:gd name="connsiteX2" fmla="*/ 258169 w 339243"/>
                  <a:gd name="connsiteY2" fmla="*/ 627717 h 627717"/>
                  <a:gd name="connsiteX0" fmla="*/ 0 w 336936"/>
                  <a:gd name="connsiteY0" fmla="*/ 0 h 627717"/>
                  <a:gd name="connsiteX1" fmla="*/ 336936 w 336936"/>
                  <a:gd name="connsiteY1" fmla="*/ 135461 h 627717"/>
                  <a:gd name="connsiteX2" fmla="*/ 258169 w 336936"/>
                  <a:gd name="connsiteY2" fmla="*/ 627717 h 627717"/>
                  <a:gd name="connsiteX0" fmla="*/ 0 w 336936"/>
                  <a:gd name="connsiteY0" fmla="*/ 0 h 627717"/>
                  <a:gd name="connsiteX1" fmla="*/ 336936 w 336936"/>
                  <a:gd name="connsiteY1" fmla="*/ 135461 h 627717"/>
                  <a:gd name="connsiteX2" fmla="*/ 141489 w 336936"/>
                  <a:gd name="connsiteY2" fmla="*/ 560671 h 627717"/>
                  <a:gd name="connsiteX3" fmla="*/ 258169 w 336936"/>
                  <a:gd name="connsiteY3" fmla="*/ 627717 h 627717"/>
                  <a:gd name="connsiteX0" fmla="*/ 0 w 258169"/>
                  <a:gd name="connsiteY0" fmla="*/ 0 h 627717"/>
                  <a:gd name="connsiteX1" fmla="*/ 141489 w 258169"/>
                  <a:gd name="connsiteY1" fmla="*/ 63723 h 627717"/>
                  <a:gd name="connsiteX2" fmla="*/ 141489 w 258169"/>
                  <a:gd name="connsiteY2" fmla="*/ 560671 h 627717"/>
                  <a:gd name="connsiteX3" fmla="*/ 258169 w 258169"/>
                  <a:gd name="connsiteY3" fmla="*/ 627717 h 627717"/>
                  <a:gd name="connsiteX0" fmla="*/ 0 w 258169"/>
                  <a:gd name="connsiteY0" fmla="*/ 0 h 627717"/>
                  <a:gd name="connsiteX1" fmla="*/ 141489 w 258169"/>
                  <a:gd name="connsiteY1" fmla="*/ 63723 h 627717"/>
                  <a:gd name="connsiteX2" fmla="*/ 251366 w 258169"/>
                  <a:gd name="connsiteY2" fmla="*/ 328917 h 627717"/>
                  <a:gd name="connsiteX3" fmla="*/ 258169 w 258169"/>
                  <a:gd name="connsiteY3" fmla="*/ 627717 h 627717"/>
                  <a:gd name="connsiteX0" fmla="*/ 0 w 339850"/>
                  <a:gd name="connsiteY0" fmla="*/ 0 h 627717"/>
                  <a:gd name="connsiteX1" fmla="*/ 339850 w 339850"/>
                  <a:gd name="connsiteY1" fmla="*/ 79847 h 627717"/>
                  <a:gd name="connsiteX2" fmla="*/ 251366 w 339850"/>
                  <a:gd name="connsiteY2" fmla="*/ 328917 h 627717"/>
                  <a:gd name="connsiteX3" fmla="*/ 258169 w 339850"/>
                  <a:gd name="connsiteY3" fmla="*/ 627717 h 627717"/>
                  <a:gd name="connsiteX0" fmla="*/ 0 w 175896"/>
                  <a:gd name="connsiteY0" fmla="*/ 0 h 603744"/>
                  <a:gd name="connsiteX1" fmla="*/ 175896 w 175896"/>
                  <a:gd name="connsiteY1" fmla="*/ 55874 h 603744"/>
                  <a:gd name="connsiteX2" fmla="*/ 87412 w 175896"/>
                  <a:gd name="connsiteY2" fmla="*/ 304944 h 603744"/>
                  <a:gd name="connsiteX3" fmla="*/ 94215 w 175896"/>
                  <a:gd name="connsiteY3" fmla="*/ 603744 h 603744"/>
                  <a:gd name="connsiteX0" fmla="*/ 88484 w 88484"/>
                  <a:gd name="connsiteY0" fmla="*/ 0 h 547870"/>
                  <a:gd name="connsiteX1" fmla="*/ 0 w 88484"/>
                  <a:gd name="connsiteY1" fmla="*/ 249070 h 547870"/>
                  <a:gd name="connsiteX2" fmla="*/ 6803 w 88484"/>
                  <a:gd name="connsiteY2" fmla="*/ 547870 h 547870"/>
                  <a:gd name="connsiteX0" fmla="*/ 88485 w 88485"/>
                  <a:gd name="connsiteY0" fmla="*/ 0 h 547870"/>
                  <a:gd name="connsiteX1" fmla="*/ 0 w 88485"/>
                  <a:gd name="connsiteY1" fmla="*/ 68995 h 547870"/>
                  <a:gd name="connsiteX2" fmla="*/ 6804 w 88485"/>
                  <a:gd name="connsiteY2" fmla="*/ 547870 h 547870"/>
                  <a:gd name="connsiteX0" fmla="*/ 94824 w 94824"/>
                  <a:gd name="connsiteY0" fmla="*/ 0 h 547870"/>
                  <a:gd name="connsiteX1" fmla="*/ 6339 w 94824"/>
                  <a:gd name="connsiteY1" fmla="*/ 68995 h 547870"/>
                  <a:gd name="connsiteX2" fmla="*/ 0 w 94824"/>
                  <a:gd name="connsiteY2" fmla="*/ 547870 h 547870"/>
                  <a:gd name="connsiteX0" fmla="*/ 94825 w 94825"/>
                  <a:gd name="connsiteY0" fmla="*/ 0 h 547870"/>
                  <a:gd name="connsiteX1" fmla="*/ 0 w 94825"/>
                  <a:gd name="connsiteY1" fmla="*/ 68995 h 547870"/>
                  <a:gd name="connsiteX2" fmla="*/ 1 w 94825"/>
                  <a:gd name="connsiteY2" fmla="*/ 547870 h 547870"/>
                  <a:gd name="connsiteX0" fmla="*/ 94825 w 336716"/>
                  <a:gd name="connsiteY0" fmla="*/ 0 h 1131426"/>
                  <a:gd name="connsiteX1" fmla="*/ 0 w 336716"/>
                  <a:gd name="connsiteY1" fmla="*/ 68995 h 1131426"/>
                  <a:gd name="connsiteX2" fmla="*/ 336716 w 336716"/>
                  <a:gd name="connsiteY2" fmla="*/ 1131426 h 1131426"/>
                  <a:gd name="connsiteX0" fmla="*/ 0 w 241891"/>
                  <a:gd name="connsiteY0" fmla="*/ 0 h 1131426"/>
                  <a:gd name="connsiteX1" fmla="*/ 19 w 241891"/>
                  <a:gd name="connsiteY1" fmla="*/ 106390 h 1131426"/>
                  <a:gd name="connsiteX2" fmla="*/ 241891 w 241891"/>
                  <a:gd name="connsiteY2" fmla="*/ 1131426 h 1131426"/>
                  <a:gd name="connsiteX0" fmla="*/ 0 w 241891"/>
                  <a:gd name="connsiteY0" fmla="*/ 0 h 1131426"/>
                  <a:gd name="connsiteX1" fmla="*/ 19 w 241891"/>
                  <a:gd name="connsiteY1" fmla="*/ 106390 h 1131426"/>
                  <a:gd name="connsiteX2" fmla="*/ 241891 w 241891"/>
                  <a:gd name="connsiteY2" fmla="*/ 1131426 h 1131426"/>
                  <a:gd name="connsiteX0" fmla="*/ 0 w 241891"/>
                  <a:gd name="connsiteY0" fmla="*/ 0 h 1131426"/>
                  <a:gd name="connsiteX1" fmla="*/ 19 w 241891"/>
                  <a:gd name="connsiteY1" fmla="*/ 106390 h 1131426"/>
                  <a:gd name="connsiteX2" fmla="*/ 241891 w 241891"/>
                  <a:gd name="connsiteY2" fmla="*/ 224199 h 1131426"/>
                  <a:gd name="connsiteX3" fmla="*/ 241891 w 241891"/>
                  <a:gd name="connsiteY3" fmla="*/ 1131426 h 11314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41891" h="1131426">
                    <a:moveTo>
                      <a:pt x="0" y="0"/>
                    </a:moveTo>
                    <a:cubicBezTo>
                      <a:pt x="6" y="35463"/>
                      <a:pt x="13" y="70927"/>
                      <a:pt x="19" y="106390"/>
                    </a:cubicBezTo>
                    <a:lnTo>
                      <a:pt x="241891" y="224199"/>
                    </a:lnTo>
                    <a:lnTo>
                      <a:pt x="241891" y="1131426"/>
                    </a:lnTo>
                  </a:path>
                </a:pathLst>
              </a:custGeom>
              <a:ln w="63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8" name="Freeform 247"/>
              <p:cNvSpPr/>
              <p:nvPr/>
            </p:nvSpPr>
            <p:spPr bwMode="invGray">
              <a:xfrm rot="16200000" flipV="1">
                <a:off x="3243311" y="-634780"/>
                <a:ext cx="189271" cy="1465941"/>
              </a:xfrm>
              <a:custGeom>
                <a:avLst/>
                <a:gdLst>
                  <a:gd name="connsiteX0" fmla="*/ 17929 w 2848535"/>
                  <a:gd name="connsiteY0" fmla="*/ 181536 h 199465"/>
                  <a:gd name="connsiteX1" fmla="*/ 320488 w 2848535"/>
                  <a:gd name="connsiteY1" fmla="*/ 181536 h 199465"/>
                  <a:gd name="connsiteX2" fmla="*/ 421341 w 2848535"/>
                  <a:gd name="connsiteY2" fmla="*/ 73959 h 199465"/>
                  <a:gd name="connsiteX3" fmla="*/ 2848535 w 2848535"/>
                  <a:gd name="connsiteY3" fmla="*/ 0 h 199465"/>
                  <a:gd name="connsiteX4" fmla="*/ 2848535 w 2848535"/>
                  <a:gd name="connsiteY4" fmla="*/ 0 h 199465"/>
                  <a:gd name="connsiteX0" fmla="*/ 0 w 2830606"/>
                  <a:gd name="connsiteY0" fmla="*/ 181536 h 199465"/>
                  <a:gd name="connsiteX1" fmla="*/ 302559 w 2830606"/>
                  <a:gd name="connsiteY1" fmla="*/ 181536 h 199465"/>
                  <a:gd name="connsiteX2" fmla="*/ 403412 w 2830606"/>
                  <a:gd name="connsiteY2" fmla="*/ 73959 h 199465"/>
                  <a:gd name="connsiteX3" fmla="*/ 2830606 w 2830606"/>
                  <a:gd name="connsiteY3" fmla="*/ 0 h 199465"/>
                  <a:gd name="connsiteX4" fmla="*/ 2830606 w 2830606"/>
                  <a:gd name="connsiteY4" fmla="*/ 0 h 199465"/>
                  <a:gd name="connsiteX0" fmla="*/ 0 w 2830606"/>
                  <a:gd name="connsiteY0" fmla="*/ 181536 h 181536"/>
                  <a:gd name="connsiteX1" fmla="*/ 302559 w 2830606"/>
                  <a:gd name="connsiteY1" fmla="*/ 181536 h 181536"/>
                  <a:gd name="connsiteX2" fmla="*/ 403412 w 2830606"/>
                  <a:gd name="connsiteY2" fmla="*/ 73959 h 181536"/>
                  <a:gd name="connsiteX3" fmla="*/ 2830606 w 2830606"/>
                  <a:gd name="connsiteY3" fmla="*/ 0 h 181536"/>
                  <a:gd name="connsiteX4" fmla="*/ 2830606 w 2830606"/>
                  <a:gd name="connsiteY4" fmla="*/ 0 h 181536"/>
                  <a:gd name="connsiteX0" fmla="*/ 0 w 2830606"/>
                  <a:gd name="connsiteY0" fmla="*/ 181536 h 181536"/>
                  <a:gd name="connsiteX1" fmla="*/ 302559 w 2830606"/>
                  <a:gd name="connsiteY1" fmla="*/ 181536 h 181536"/>
                  <a:gd name="connsiteX2" fmla="*/ 403412 w 2830606"/>
                  <a:gd name="connsiteY2" fmla="*/ 73959 h 181536"/>
                  <a:gd name="connsiteX3" fmla="*/ 2830606 w 2830606"/>
                  <a:gd name="connsiteY3" fmla="*/ 0 h 181536"/>
                  <a:gd name="connsiteX4" fmla="*/ 2830606 w 2830606"/>
                  <a:gd name="connsiteY4" fmla="*/ 0 h 181536"/>
                  <a:gd name="connsiteX0" fmla="*/ 0 w 2830606"/>
                  <a:gd name="connsiteY0" fmla="*/ 181536 h 181536"/>
                  <a:gd name="connsiteX1" fmla="*/ 302559 w 2830606"/>
                  <a:gd name="connsiteY1" fmla="*/ 181536 h 181536"/>
                  <a:gd name="connsiteX2" fmla="*/ 477371 w 2830606"/>
                  <a:gd name="connsiteY2" fmla="*/ 15688 h 181536"/>
                  <a:gd name="connsiteX3" fmla="*/ 2830606 w 2830606"/>
                  <a:gd name="connsiteY3" fmla="*/ 0 h 181536"/>
                  <a:gd name="connsiteX4" fmla="*/ 2830606 w 2830606"/>
                  <a:gd name="connsiteY4" fmla="*/ 0 h 181536"/>
                  <a:gd name="connsiteX0" fmla="*/ 0 w 2830606"/>
                  <a:gd name="connsiteY0" fmla="*/ 181536 h 181536"/>
                  <a:gd name="connsiteX1" fmla="*/ 302559 w 2830606"/>
                  <a:gd name="connsiteY1" fmla="*/ 181536 h 181536"/>
                  <a:gd name="connsiteX2" fmla="*/ 477371 w 2830606"/>
                  <a:gd name="connsiteY2" fmla="*/ 15688 h 181536"/>
                  <a:gd name="connsiteX3" fmla="*/ 2830606 w 2830606"/>
                  <a:gd name="connsiteY3" fmla="*/ 0 h 181536"/>
                  <a:gd name="connsiteX4" fmla="*/ 2810436 w 2830606"/>
                  <a:gd name="connsiteY4" fmla="*/ 13447 h 181536"/>
                  <a:gd name="connsiteX0" fmla="*/ 0 w 2830606"/>
                  <a:gd name="connsiteY0" fmla="*/ 186018 h 186018"/>
                  <a:gd name="connsiteX1" fmla="*/ 302559 w 2830606"/>
                  <a:gd name="connsiteY1" fmla="*/ 186018 h 186018"/>
                  <a:gd name="connsiteX2" fmla="*/ 477371 w 2830606"/>
                  <a:gd name="connsiteY2" fmla="*/ 0 h 186018"/>
                  <a:gd name="connsiteX3" fmla="*/ 2830606 w 2830606"/>
                  <a:gd name="connsiteY3" fmla="*/ 4482 h 186018"/>
                  <a:gd name="connsiteX4" fmla="*/ 2810436 w 2830606"/>
                  <a:gd name="connsiteY4" fmla="*/ 17929 h 186018"/>
                  <a:gd name="connsiteX0" fmla="*/ 0 w 2830606"/>
                  <a:gd name="connsiteY0" fmla="*/ 186018 h 186018"/>
                  <a:gd name="connsiteX1" fmla="*/ 302559 w 2830606"/>
                  <a:gd name="connsiteY1" fmla="*/ 186018 h 186018"/>
                  <a:gd name="connsiteX2" fmla="*/ 477371 w 2830606"/>
                  <a:gd name="connsiteY2" fmla="*/ 0 h 186018"/>
                  <a:gd name="connsiteX3" fmla="*/ 2830606 w 2830606"/>
                  <a:gd name="connsiteY3" fmla="*/ 4482 h 186018"/>
                  <a:gd name="connsiteX0" fmla="*/ 0 w 3211606"/>
                  <a:gd name="connsiteY0" fmla="*/ 0 h 567018"/>
                  <a:gd name="connsiteX1" fmla="*/ 683559 w 3211606"/>
                  <a:gd name="connsiteY1" fmla="*/ 567018 h 567018"/>
                  <a:gd name="connsiteX2" fmla="*/ 858371 w 3211606"/>
                  <a:gd name="connsiteY2" fmla="*/ 381000 h 567018"/>
                  <a:gd name="connsiteX3" fmla="*/ 3211606 w 3211606"/>
                  <a:gd name="connsiteY3" fmla="*/ 385482 h 567018"/>
                  <a:gd name="connsiteX0" fmla="*/ 0 w 3211606"/>
                  <a:gd name="connsiteY0" fmla="*/ 0 h 385482"/>
                  <a:gd name="connsiteX1" fmla="*/ 0 w 3211606"/>
                  <a:gd name="connsiteY1" fmla="*/ 228600 h 385482"/>
                  <a:gd name="connsiteX2" fmla="*/ 858371 w 3211606"/>
                  <a:gd name="connsiteY2" fmla="*/ 381000 h 385482"/>
                  <a:gd name="connsiteX3" fmla="*/ 3211606 w 3211606"/>
                  <a:gd name="connsiteY3" fmla="*/ 385482 h 385482"/>
                  <a:gd name="connsiteX0" fmla="*/ 0 w 3211606"/>
                  <a:gd name="connsiteY0" fmla="*/ 0 h 385482"/>
                  <a:gd name="connsiteX1" fmla="*/ 0 w 3211606"/>
                  <a:gd name="connsiteY1" fmla="*/ 228600 h 385482"/>
                  <a:gd name="connsiteX2" fmla="*/ 914400 w 3211606"/>
                  <a:gd name="connsiteY2" fmla="*/ 228600 h 385482"/>
                  <a:gd name="connsiteX3" fmla="*/ 3211606 w 3211606"/>
                  <a:gd name="connsiteY3" fmla="*/ 385482 h 385482"/>
                  <a:gd name="connsiteX0" fmla="*/ 0 w 914400"/>
                  <a:gd name="connsiteY0" fmla="*/ 0 h 381000"/>
                  <a:gd name="connsiteX1" fmla="*/ 0 w 914400"/>
                  <a:gd name="connsiteY1" fmla="*/ 228600 h 381000"/>
                  <a:gd name="connsiteX2" fmla="*/ 914400 w 914400"/>
                  <a:gd name="connsiteY2" fmla="*/ 228600 h 381000"/>
                  <a:gd name="connsiteX3" fmla="*/ 914400 w 914400"/>
                  <a:gd name="connsiteY3" fmla="*/ 381000 h 381000"/>
                  <a:gd name="connsiteX0" fmla="*/ 0 w 914400"/>
                  <a:gd name="connsiteY0" fmla="*/ 0 h 471678"/>
                  <a:gd name="connsiteX1" fmla="*/ 0 w 914400"/>
                  <a:gd name="connsiteY1" fmla="*/ 228600 h 471678"/>
                  <a:gd name="connsiteX2" fmla="*/ 914400 w 914400"/>
                  <a:gd name="connsiteY2" fmla="*/ 228600 h 471678"/>
                  <a:gd name="connsiteX3" fmla="*/ 891540 w 914400"/>
                  <a:gd name="connsiteY3" fmla="*/ 471678 h 471678"/>
                  <a:gd name="connsiteX0" fmla="*/ 0 w 891540"/>
                  <a:gd name="connsiteY0" fmla="*/ 0 h 471678"/>
                  <a:gd name="connsiteX1" fmla="*/ 0 w 891540"/>
                  <a:gd name="connsiteY1" fmla="*/ 228600 h 471678"/>
                  <a:gd name="connsiteX2" fmla="*/ 643890 w 891540"/>
                  <a:gd name="connsiteY2" fmla="*/ 267462 h 471678"/>
                  <a:gd name="connsiteX3" fmla="*/ 891540 w 891540"/>
                  <a:gd name="connsiteY3" fmla="*/ 471678 h 471678"/>
                  <a:gd name="connsiteX0" fmla="*/ 0 w 891540"/>
                  <a:gd name="connsiteY0" fmla="*/ 0 h 471678"/>
                  <a:gd name="connsiteX1" fmla="*/ 26670 w 891540"/>
                  <a:gd name="connsiteY1" fmla="*/ 257746 h 471678"/>
                  <a:gd name="connsiteX2" fmla="*/ 643890 w 891540"/>
                  <a:gd name="connsiteY2" fmla="*/ 267462 h 471678"/>
                  <a:gd name="connsiteX3" fmla="*/ 891540 w 891540"/>
                  <a:gd name="connsiteY3" fmla="*/ 471678 h 471678"/>
                  <a:gd name="connsiteX0" fmla="*/ 0 w 891540"/>
                  <a:gd name="connsiteY0" fmla="*/ 0 h 471678"/>
                  <a:gd name="connsiteX1" fmla="*/ 7620 w 891540"/>
                  <a:gd name="connsiteY1" fmla="*/ 267461 h 471678"/>
                  <a:gd name="connsiteX2" fmla="*/ 643890 w 891540"/>
                  <a:gd name="connsiteY2" fmla="*/ 267462 h 471678"/>
                  <a:gd name="connsiteX3" fmla="*/ 891540 w 891540"/>
                  <a:gd name="connsiteY3" fmla="*/ 471678 h 471678"/>
                  <a:gd name="connsiteX0" fmla="*/ 0 w 883920"/>
                  <a:gd name="connsiteY0" fmla="*/ 0 h 204217"/>
                  <a:gd name="connsiteX1" fmla="*/ 636270 w 883920"/>
                  <a:gd name="connsiteY1" fmla="*/ 1 h 204217"/>
                  <a:gd name="connsiteX2" fmla="*/ 883920 w 883920"/>
                  <a:gd name="connsiteY2" fmla="*/ 204217 h 204217"/>
                  <a:gd name="connsiteX0" fmla="*/ 0 w 883920"/>
                  <a:gd name="connsiteY0" fmla="*/ 0 h 204217"/>
                  <a:gd name="connsiteX1" fmla="*/ 557948 w 883920"/>
                  <a:gd name="connsiteY1" fmla="*/ 1 h 204217"/>
                  <a:gd name="connsiteX2" fmla="*/ 883920 w 883920"/>
                  <a:gd name="connsiteY2" fmla="*/ 204217 h 204217"/>
                  <a:gd name="connsiteX0" fmla="*/ 0 w 788308"/>
                  <a:gd name="connsiteY0" fmla="*/ 0 h 309556"/>
                  <a:gd name="connsiteX1" fmla="*/ 557948 w 788308"/>
                  <a:gd name="connsiteY1" fmla="*/ 1 h 309556"/>
                  <a:gd name="connsiteX2" fmla="*/ 788308 w 788308"/>
                  <a:gd name="connsiteY2" fmla="*/ 309556 h 309556"/>
                  <a:gd name="connsiteX0" fmla="*/ 0 w 788308"/>
                  <a:gd name="connsiteY0" fmla="*/ 0 h 309556"/>
                  <a:gd name="connsiteX1" fmla="*/ 451372 w 788308"/>
                  <a:gd name="connsiteY1" fmla="*/ 0 h 309556"/>
                  <a:gd name="connsiteX2" fmla="*/ 788308 w 788308"/>
                  <a:gd name="connsiteY2" fmla="*/ 309556 h 309556"/>
                  <a:gd name="connsiteX0" fmla="*/ 0 w 788308"/>
                  <a:gd name="connsiteY0" fmla="*/ 0 h 309556"/>
                  <a:gd name="connsiteX1" fmla="*/ 451372 w 788308"/>
                  <a:gd name="connsiteY1" fmla="*/ 0 h 309556"/>
                  <a:gd name="connsiteX2" fmla="*/ 788308 w 788308"/>
                  <a:gd name="connsiteY2" fmla="*/ 135461 h 309556"/>
                  <a:gd name="connsiteX3" fmla="*/ 788308 w 788308"/>
                  <a:gd name="connsiteY3" fmla="*/ 309556 h 309556"/>
                  <a:gd name="connsiteX0" fmla="*/ 0 w 788308"/>
                  <a:gd name="connsiteY0" fmla="*/ 0 h 822004"/>
                  <a:gd name="connsiteX1" fmla="*/ 451372 w 788308"/>
                  <a:gd name="connsiteY1" fmla="*/ 0 h 822004"/>
                  <a:gd name="connsiteX2" fmla="*/ 788308 w 788308"/>
                  <a:gd name="connsiteY2" fmla="*/ 135461 h 822004"/>
                  <a:gd name="connsiteX3" fmla="*/ 788308 w 788308"/>
                  <a:gd name="connsiteY3" fmla="*/ 822004 h 822004"/>
                  <a:gd name="connsiteX0" fmla="*/ 0 w 788308"/>
                  <a:gd name="connsiteY0" fmla="*/ 2 h 822006"/>
                  <a:gd name="connsiteX1" fmla="*/ 230883 w 788308"/>
                  <a:gd name="connsiteY1" fmla="*/ 0 h 822006"/>
                  <a:gd name="connsiteX2" fmla="*/ 451372 w 788308"/>
                  <a:gd name="connsiteY2" fmla="*/ 2 h 822006"/>
                  <a:gd name="connsiteX3" fmla="*/ 788308 w 788308"/>
                  <a:gd name="connsiteY3" fmla="*/ 135463 h 822006"/>
                  <a:gd name="connsiteX4" fmla="*/ 788308 w 788308"/>
                  <a:gd name="connsiteY4" fmla="*/ 822006 h 822006"/>
                  <a:gd name="connsiteX0" fmla="*/ 1 w 557426"/>
                  <a:gd name="connsiteY0" fmla="*/ 0 h 822006"/>
                  <a:gd name="connsiteX1" fmla="*/ 220490 w 557426"/>
                  <a:gd name="connsiteY1" fmla="*/ 2 h 822006"/>
                  <a:gd name="connsiteX2" fmla="*/ 557426 w 557426"/>
                  <a:gd name="connsiteY2" fmla="*/ 135463 h 822006"/>
                  <a:gd name="connsiteX3" fmla="*/ 557426 w 557426"/>
                  <a:gd name="connsiteY3" fmla="*/ 822006 h 822006"/>
                  <a:gd name="connsiteX0" fmla="*/ -1 w 336935"/>
                  <a:gd name="connsiteY0" fmla="*/ 0 h 822004"/>
                  <a:gd name="connsiteX1" fmla="*/ 336935 w 336935"/>
                  <a:gd name="connsiteY1" fmla="*/ 135461 h 822004"/>
                  <a:gd name="connsiteX2" fmla="*/ 336935 w 336935"/>
                  <a:gd name="connsiteY2" fmla="*/ 822004 h 822004"/>
                  <a:gd name="connsiteX0" fmla="*/ 1 w 343857"/>
                  <a:gd name="connsiteY0" fmla="*/ 0 h 822004"/>
                  <a:gd name="connsiteX1" fmla="*/ 336937 w 343857"/>
                  <a:gd name="connsiteY1" fmla="*/ 135461 h 822004"/>
                  <a:gd name="connsiteX2" fmla="*/ 343857 w 343857"/>
                  <a:gd name="connsiteY2" fmla="*/ 750610 h 822004"/>
                  <a:gd name="connsiteX3" fmla="*/ 336937 w 343857"/>
                  <a:gd name="connsiteY3" fmla="*/ 822004 h 822004"/>
                  <a:gd name="connsiteX0" fmla="*/ -1 w 343855"/>
                  <a:gd name="connsiteY0" fmla="*/ 0 h 750610"/>
                  <a:gd name="connsiteX1" fmla="*/ 336935 w 343855"/>
                  <a:gd name="connsiteY1" fmla="*/ 135461 h 750610"/>
                  <a:gd name="connsiteX2" fmla="*/ 343855 w 343855"/>
                  <a:gd name="connsiteY2" fmla="*/ 750610 h 750610"/>
                  <a:gd name="connsiteX3" fmla="*/ 13842 w 343855"/>
                  <a:gd name="connsiteY3" fmla="*/ 749418 h 750610"/>
                  <a:gd name="connsiteX0" fmla="*/ 1 w 339243"/>
                  <a:gd name="connsiteY0" fmla="*/ 0 h 750610"/>
                  <a:gd name="connsiteX1" fmla="*/ 336937 w 339243"/>
                  <a:gd name="connsiteY1" fmla="*/ 135461 h 750610"/>
                  <a:gd name="connsiteX2" fmla="*/ 330023 w 339243"/>
                  <a:gd name="connsiteY2" fmla="*/ 750610 h 750610"/>
                  <a:gd name="connsiteX3" fmla="*/ 13844 w 339243"/>
                  <a:gd name="connsiteY3" fmla="*/ 749418 h 750610"/>
                  <a:gd name="connsiteX0" fmla="*/ 0 w 339243"/>
                  <a:gd name="connsiteY0" fmla="*/ 0 h 750610"/>
                  <a:gd name="connsiteX1" fmla="*/ 336936 w 339243"/>
                  <a:gd name="connsiteY1" fmla="*/ 135461 h 750610"/>
                  <a:gd name="connsiteX2" fmla="*/ 330022 w 339243"/>
                  <a:gd name="connsiteY2" fmla="*/ 750610 h 750610"/>
                  <a:gd name="connsiteX0" fmla="*/ 0 w 339243"/>
                  <a:gd name="connsiteY0" fmla="*/ 0 h 604715"/>
                  <a:gd name="connsiteX1" fmla="*/ 336936 w 339243"/>
                  <a:gd name="connsiteY1" fmla="*/ 135461 h 604715"/>
                  <a:gd name="connsiteX2" fmla="*/ 337770 w 339243"/>
                  <a:gd name="connsiteY2" fmla="*/ 604715 h 604715"/>
                  <a:gd name="connsiteX0" fmla="*/ 0 w 339243"/>
                  <a:gd name="connsiteY0" fmla="*/ 0 h 627717"/>
                  <a:gd name="connsiteX1" fmla="*/ 336936 w 339243"/>
                  <a:gd name="connsiteY1" fmla="*/ 135461 h 627717"/>
                  <a:gd name="connsiteX2" fmla="*/ 258169 w 339243"/>
                  <a:gd name="connsiteY2" fmla="*/ 627717 h 627717"/>
                  <a:gd name="connsiteX0" fmla="*/ 0 w 336936"/>
                  <a:gd name="connsiteY0" fmla="*/ 0 h 627717"/>
                  <a:gd name="connsiteX1" fmla="*/ 336936 w 336936"/>
                  <a:gd name="connsiteY1" fmla="*/ 135461 h 627717"/>
                  <a:gd name="connsiteX2" fmla="*/ 258169 w 336936"/>
                  <a:gd name="connsiteY2" fmla="*/ 627717 h 627717"/>
                  <a:gd name="connsiteX0" fmla="*/ 0 w 336936"/>
                  <a:gd name="connsiteY0" fmla="*/ 0 h 627717"/>
                  <a:gd name="connsiteX1" fmla="*/ 336936 w 336936"/>
                  <a:gd name="connsiteY1" fmla="*/ 135461 h 627717"/>
                  <a:gd name="connsiteX2" fmla="*/ 141489 w 336936"/>
                  <a:gd name="connsiteY2" fmla="*/ 560671 h 627717"/>
                  <a:gd name="connsiteX3" fmla="*/ 258169 w 336936"/>
                  <a:gd name="connsiteY3" fmla="*/ 627717 h 627717"/>
                  <a:gd name="connsiteX0" fmla="*/ 0 w 258169"/>
                  <a:gd name="connsiteY0" fmla="*/ 0 h 627717"/>
                  <a:gd name="connsiteX1" fmla="*/ 141489 w 258169"/>
                  <a:gd name="connsiteY1" fmla="*/ 63723 h 627717"/>
                  <a:gd name="connsiteX2" fmla="*/ 141489 w 258169"/>
                  <a:gd name="connsiteY2" fmla="*/ 560671 h 627717"/>
                  <a:gd name="connsiteX3" fmla="*/ 258169 w 258169"/>
                  <a:gd name="connsiteY3" fmla="*/ 627717 h 627717"/>
                  <a:gd name="connsiteX0" fmla="*/ 0 w 230444"/>
                  <a:gd name="connsiteY0" fmla="*/ 0 h 608858"/>
                  <a:gd name="connsiteX1" fmla="*/ 113764 w 230444"/>
                  <a:gd name="connsiteY1" fmla="*/ 44864 h 608858"/>
                  <a:gd name="connsiteX2" fmla="*/ 113764 w 230444"/>
                  <a:gd name="connsiteY2" fmla="*/ 541812 h 608858"/>
                  <a:gd name="connsiteX3" fmla="*/ 230444 w 230444"/>
                  <a:gd name="connsiteY3" fmla="*/ 608858 h 608858"/>
                  <a:gd name="connsiteX0" fmla="*/ 0 w 230444"/>
                  <a:gd name="connsiteY0" fmla="*/ 0 h 608858"/>
                  <a:gd name="connsiteX1" fmla="*/ 113764 w 230444"/>
                  <a:gd name="connsiteY1" fmla="*/ 44864 h 608858"/>
                  <a:gd name="connsiteX2" fmla="*/ 117923 w 230444"/>
                  <a:gd name="connsiteY2" fmla="*/ 571932 h 608858"/>
                  <a:gd name="connsiteX3" fmla="*/ 230444 w 230444"/>
                  <a:gd name="connsiteY3" fmla="*/ 608858 h 608858"/>
                  <a:gd name="connsiteX0" fmla="*/ 0 w 230444"/>
                  <a:gd name="connsiteY0" fmla="*/ 0 h 608858"/>
                  <a:gd name="connsiteX1" fmla="*/ 113764 w 230444"/>
                  <a:gd name="connsiteY1" fmla="*/ 44864 h 608858"/>
                  <a:gd name="connsiteX2" fmla="*/ 110992 w 230444"/>
                  <a:gd name="connsiteY2" fmla="*/ 576709 h 608858"/>
                  <a:gd name="connsiteX3" fmla="*/ 230444 w 230444"/>
                  <a:gd name="connsiteY3" fmla="*/ 608858 h 608858"/>
                  <a:gd name="connsiteX0" fmla="*/ 0 w 230444"/>
                  <a:gd name="connsiteY0" fmla="*/ 0 h 608858"/>
                  <a:gd name="connsiteX1" fmla="*/ 112378 w 230444"/>
                  <a:gd name="connsiteY1" fmla="*/ 20344 h 608858"/>
                  <a:gd name="connsiteX2" fmla="*/ 110992 w 230444"/>
                  <a:gd name="connsiteY2" fmla="*/ 576709 h 608858"/>
                  <a:gd name="connsiteX3" fmla="*/ 230444 w 230444"/>
                  <a:gd name="connsiteY3" fmla="*/ 608858 h 608858"/>
                  <a:gd name="connsiteX0" fmla="*/ 0 w 230444"/>
                  <a:gd name="connsiteY0" fmla="*/ 0 h 608858"/>
                  <a:gd name="connsiteX1" fmla="*/ 112378 w 230444"/>
                  <a:gd name="connsiteY1" fmla="*/ 20344 h 608858"/>
                  <a:gd name="connsiteX2" fmla="*/ 116537 w 230444"/>
                  <a:gd name="connsiteY2" fmla="*/ 576709 h 608858"/>
                  <a:gd name="connsiteX3" fmla="*/ 230444 w 230444"/>
                  <a:gd name="connsiteY3" fmla="*/ 608858 h 608858"/>
                  <a:gd name="connsiteX0" fmla="*/ 0 w 230444"/>
                  <a:gd name="connsiteY0" fmla="*/ 0 h 608858"/>
                  <a:gd name="connsiteX1" fmla="*/ 112378 w 230444"/>
                  <a:gd name="connsiteY1" fmla="*/ 30714 h 608858"/>
                  <a:gd name="connsiteX2" fmla="*/ 116537 w 230444"/>
                  <a:gd name="connsiteY2" fmla="*/ 576709 h 608858"/>
                  <a:gd name="connsiteX3" fmla="*/ 230444 w 230444"/>
                  <a:gd name="connsiteY3" fmla="*/ 608858 h 608858"/>
                  <a:gd name="connsiteX0" fmla="*/ 90395 w 320839"/>
                  <a:gd name="connsiteY0" fmla="*/ 7271 h 616129"/>
                  <a:gd name="connsiteX1" fmla="*/ 0 w 320839"/>
                  <a:gd name="connsiteY1" fmla="*/ 0 h 616129"/>
                  <a:gd name="connsiteX2" fmla="*/ 202773 w 320839"/>
                  <a:gd name="connsiteY2" fmla="*/ 37985 h 616129"/>
                  <a:gd name="connsiteX3" fmla="*/ 206932 w 320839"/>
                  <a:gd name="connsiteY3" fmla="*/ 583980 h 616129"/>
                  <a:gd name="connsiteX4" fmla="*/ 320839 w 320839"/>
                  <a:gd name="connsiteY4" fmla="*/ 616129 h 616129"/>
                  <a:gd name="connsiteX0" fmla="*/ 90395 w 320839"/>
                  <a:gd name="connsiteY0" fmla="*/ 7271 h 616129"/>
                  <a:gd name="connsiteX1" fmla="*/ 0 w 320839"/>
                  <a:gd name="connsiteY1" fmla="*/ 0 h 616129"/>
                  <a:gd name="connsiteX2" fmla="*/ 201633 w 320839"/>
                  <a:gd name="connsiteY2" fmla="*/ 66593 h 616129"/>
                  <a:gd name="connsiteX3" fmla="*/ 206932 w 320839"/>
                  <a:gd name="connsiteY3" fmla="*/ 583980 h 616129"/>
                  <a:gd name="connsiteX4" fmla="*/ 320839 w 320839"/>
                  <a:gd name="connsiteY4" fmla="*/ 616129 h 616129"/>
                  <a:gd name="connsiteX0" fmla="*/ 0 w 320839"/>
                  <a:gd name="connsiteY0" fmla="*/ 0 h 616129"/>
                  <a:gd name="connsiteX1" fmla="*/ 201633 w 320839"/>
                  <a:gd name="connsiteY1" fmla="*/ 66593 h 616129"/>
                  <a:gd name="connsiteX2" fmla="*/ 206932 w 320839"/>
                  <a:gd name="connsiteY2" fmla="*/ 583980 h 616129"/>
                  <a:gd name="connsiteX3" fmla="*/ 320839 w 320839"/>
                  <a:gd name="connsiteY3" fmla="*/ 616129 h 616129"/>
                  <a:gd name="connsiteX0" fmla="*/ 0 w 320839"/>
                  <a:gd name="connsiteY0" fmla="*/ 0 h 616129"/>
                  <a:gd name="connsiteX1" fmla="*/ 200494 w 320839"/>
                  <a:gd name="connsiteY1" fmla="*/ 53971 h 616129"/>
                  <a:gd name="connsiteX2" fmla="*/ 206932 w 320839"/>
                  <a:gd name="connsiteY2" fmla="*/ 583980 h 616129"/>
                  <a:gd name="connsiteX3" fmla="*/ 320839 w 320839"/>
                  <a:gd name="connsiteY3" fmla="*/ 616129 h 6161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0839" h="616129">
                    <a:moveTo>
                      <a:pt x="0" y="0"/>
                    </a:moveTo>
                    <a:lnTo>
                      <a:pt x="200494" y="53971"/>
                    </a:lnTo>
                    <a:cubicBezTo>
                      <a:pt x="201880" y="229660"/>
                      <a:pt x="205546" y="408291"/>
                      <a:pt x="206932" y="583980"/>
                    </a:cubicBezTo>
                    <a:lnTo>
                      <a:pt x="320839" y="616129"/>
                    </a:lnTo>
                  </a:path>
                </a:pathLst>
              </a:custGeom>
              <a:ln w="63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9" name="Straight Connector 248"/>
              <p:cNvCxnSpPr>
                <a:stCxn id="97" idx="0"/>
              </p:cNvCxnSpPr>
              <p:nvPr/>
            </p:nvCxnSpPr>
            <p:spPr bwMode="invGray">
              <a:xfrm flipV="1">
                <a:off x="2998467" y="67534"/>
                <a:ext cx="1331" cy="165388"/>
              </a:xfrm>
              <a:prstGeom prst="line">
                <a:avLst/>
              </a:prstGeom>
              <a:ln w="63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Straight Connector 249"/>
              <p:cNvCxnSpPr/>
              <p:nvPr/>
            </p:nvCxnSpPr>
            <p:spPr bwMode="invGray">
              <a:xfrm flipV="1">
                <a:off x="3319048" y="67534"/>
                <a:ext cx="1331" cy="165388"/>
              </a:xfrm>
              <a:prstGeom prst="line">
                <a:avLst/>
              </a:prstGeom>
              <a:ln w="63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Straight Connector 250"/>
              <p:cNvCxnSpPr/>
              <p:nvPr/>
            </p:nvCxnSpPr>
            <p:spPr bwMode="invGray">
              <a:xfrm flipV="1">
                <a:off x="3665800" y="67534"/>
                <a:ext cx="1331" cy="165388"/>
              </a:xfrm>
              <a:prstGeom prst="line">
                <a:avLst/>
              </a:prstGeom>
              <a:ln w="63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2" name="Freeform 251"/>
              <p:cNvSpPr/>
              <p:nvPr/>
            </p:nvSpPr>
            <p:spPr bwMode="invGray">
              <a:xfrm rot="16200000" flipV="1">
                <a:off x="4643613" y="-748933"/>
                <a:ext cx="183379" cy="1960244"/>
              </a:xfrm>
              <a:custGeom>
                <a:avLst/>
                <a:gdLst>
                  <a:gd name="connsiteX0" fmla="*/ 17929 w 2848535"/>
                  <a:gd name="connsiteY0" fmla="*/ 181536 h 199465"/>
                  <a:gd name="connsiteX1" fmla="*/ 320488 w 2848535"/>
                  <a:gd name="connsiteY1" fmla="*/ 181536 h 199465"/>
                  <a:gd name="connsiteX2" fmla="*/ 421341 w 2848535"/>
                  <a:gd name="connsiteY2" fmla="*/ 73959 h 199465"/>
                  <a:gd name="connsiteX3" fmla="*/ 2848535 w 2848535"/>
                  <a:gd name="connsiteY3" fmla="*/ 0 h 199465"/>
                  <a:gd name="connsiteX4" fmla="*/ 2848535 w 2848535"/>
                  <a:gd name="connsiteY4" fmla="*/ 0 h 199465"/>
                  <a:gd name="connsiteX0" fmla="*/ 0 w 2830606"/>
                  <a:gd name="connsiteY0" fmla="*/ 181536 h 199465"/>
                  <a:gd name="connsiteX1" fmla="*/ 302559 w 2830606"/>
                  <a:gd name="connsiteY1" fmla="*/ 181536 h 199465"/>
                  <a:gd name="connsiteX2" fmla="*/ 403412 w 2830606"/>
                  <a:gd name="connsiteY2" fmla="*/ 73959 h 199465"/>
                  <a:gd name="connsiteX3" fmla="*/ 2830606 w 2830606"/>
                  <a:gd name="connsiteY3" fmla="*/ 0 h 199465"/>
                  <a:gd name="connsiteX4" fmla="*/ 2830606 w 2830606"/>
                  <a:gd name="connsiteY4" fmla="*/ 0 h 199465"/>
                  <a:gd name="connsiteX0" fmla="*/ 0 w 2830606"/>
                  <a:gd name="connsiteY0" fmla="*/ 181536 h 181536"/>
                  <a:gd name="connsiteX1" fmla="*/ 302559 w 2830606"/>
                  <a:gd name="connsiteY1" fmla="*/ 181536 h 181536"/>
                  <a:gd name="connsiteX2" fmla="*/ 403412 w 2830606"/>
                  <a:gd name="connsiteY2" fmla="*/ 73959 h 181536"/>
                  <a:gd name="connsiteX3" fmla="*/ 2830606 w 2830606"/>
                  <a:gd name="connsiteY3" fmla="*/ 0 h 181536"/>
                  <a:gd name="connsiteX4" fmla="*/ 2830606 w 2830606"/>
                  <a:gd name="connsiteY4" fmla="*/ 0 h 181536"/>
                  <a:gd name="connsiteX0" fmla="*/ 0 w 2830606"/>
                  <a:gd name="connsiteY0" fmla="*/ 181536 h 181536"/>
                  <a:gd name="connsiteX1" fmla="*/ 302559 w 2830606"/>
                  <a:gd name="connsiteY1" fmla="*/ 181536 h 181536"/>
                  <a:gd name="connsiteX2" fmla="*/ 403412 w 2830606"/>
                  <a:gd name="connsiteY2" fmla="*/ 73959 h 181536"/>
                  <a:gd name="connsiteX3" fmla="*/ 2830606 w 2830606"/>
                  <a:gd name="connsiteY3" fmla="*/ 0 h 181536"/>
                  <a:gd name="connsiteX4" fmla="*/ 2830606 w 2830606"/>
                  <a:gd name="connsiteY4" fmla="*/ 0 h 181536"/>
                  <a:gd name="connsiteX0" fmla="*/ 0 w 2830606"/>
                  <a:gd name="connsiteY0" fmla="*/ 181536 h 181536"/>
                  <a:gd name="connsiteX1" fmla="*/ 302559 w 2830606"/>
                  <a:gd name="connsiteY1" fmla="*/ 181536 h 181536"/>
                  <a:gd name="connsiteX2" fmla="*/ 477371 w 2830606"/>
                  <a:gd name="connsiteY2" fmla="*/ 15688 h 181536"/>
                  <a:gd name="connsiteX3" fmla="*/ 2830606 w 2830606"/>
                  <a:gd name="connsiteY3" fmla="*/ 0 h 181536"/>
                  <a:gd name="connsiteX4" fmla="*/ 2830606 w 2830606"/>
                  <a:gd name="connsiteY4" fmla="*/ 0 h 181536"/>
                  <a:gd name="connsiteX0" fmla="*/ 0 w 2830606"/>
                  <a:gd name="connsiteY0" fmla="*/ 181536 h 181536"/>
                  <a:gd name="connsiteX1" fmla="*/ 302559 w 2830606"/>
                  <a:gd name="connsiteY1" fmla="*/ 181536 h 181536"/>
                  <a:gd name="connsiteX2" fmla="*/ 477371 w 2830606"/>
                  <a:gd name="connsiteY2" fmla="*/ 15688 h 181536"/>
                  <a:gd name="connsiteX3" fmla="*/ 2830606 w 2830606"/>
                  <a:gd name="connsiteY3" fmla="*/ 0 h 181536"/>
                  <a:gd name="connsiteX4" fmla="*/ 2810436 w 2830606"/>
                  <a:gd name="connsiteY4" fmla="*/ 13447 h 181536"/>
                  <a:gd name="connsiteX0" fmla="*/ 0 w 2830606"/>
                  <a:gd name="connsiteY0" fmla="*/ 186018 h 186018"/>
                  <a:gd name="connsiteX1" fmla="*/ 302559 w 2830606"/>
                  <a:gd name="connsiteY1" fmla="*/ 186018 h 186018"/>
                  <a:gd name="connsiteX2" fmla="*/ 477371 w 2830606"/>
                  <a:gd name="connsiteY2" fmla="*/ 0 h 186018"/>
                  <a:gd name="connsiteX3" fmla="*/ 2830606 w 2830606"/>
                  <a:gd name="connsiteY3" fmla="*/ 4482 h 186018"/>
                  <a:gd name="connsiteX4" fmla="*/ 2810436 w 2830606"/>
                  <a:gd name="connsiteY4" fmla="*/ 17929 h 186018"/>
                  <a:gd name="connsiteX0" fmla="*/ 0 w 2830606"/>
                  <a:gd name="connsiteY0" fmla="*/ 186018 h 186018"/>
                  <a:gd name="connsiteX1" fmla="*/ 302559 w 2830606"/>
                  <a:gd name="connsiteY1" fmla="*/ 186018 h 186018"/>
                  <a:gd name="connsiteX2" fmla="*/ 477371 w 2830606"/>
                  <a:gd name="connsiteY2" fmla="*/ 0 h 186018"/>
                  <a:gd name="connsiteX3" fmla="*/ 2830606 w 2830606"/>
                  <a:gd name="connsiteY3" fmla="*/ 4482 h 186018"/>
                  <a:gd name="connsiteX0" fmla="*/ 0 w 3211606"/>
                  <a:gd name="connsiteY0" fmla="*/ 0 h 567018"/>
                  <a:gd name="connsiteX1" fmla="*/ 683559 w 3211606"/>
                  <a:gd name="connsiteY1" fmla="*/ 567018 h 567018"/>
                  <a:gd name="connsiteX2" fmla="*/ 858371 w 3211606"/>
                  <a:gd name="connsiteY2" fmla="*/ 381000 h 567018"/>
                  <a:gd name="connsiteX3" fmla="*/ 3211606 w 3211606"/>
                  <a:gd name="connsiteY3" fmla="*/ 385482 h 567018"/>
                  <a:gd name="connsiteX0" fmla="*/ 0 w 3211606"/>
                  <a:gd name="connsiteY0" fmla="*/ 0 h 385482"/>
                  <a:gd name="connsiteX1" fmla="*/ 0 w 3211606"/>
                  <a:gd name="connsiteY1" fmla="*/ 228600 h 385482"/>
                  <a:gd name="connsiteX2" fmla="*/ 858371 w 3211606"/>
                  <a:gd name="connsiteY2" fmla="*/ 381000 h 385482"/>
                  <a:gd name="connsiteX3" fmla="*/ 3211606 w 3211606"/>
                  <a:gd name="connsiteY3" fmla="*/ 385482 h 385482"/>
                  <a:gd name="connsiteX0" fmla="*/ 0 w 3211606"/>
                  <a:gd name="connsiteY0" fmla="*/ 0 h 385482"/>
                  <a:gd name="connsiteX1" fmla="*/ 0 w 3211606"/>
                  <a:gd name="connsiteY1" fmla="*/ 228600 h 385482"/>
                  <a:gd name="connsiteX2" fmla="*/ 914400 w 3211606"/>
                  <a:gd name="connsiteY2" fmla="*/ 228600 h 385482"/>
                  <a:gd name="connsiteX3" fmla="*/ 3211606 w 3211606"/>
                  <a:gd name="connsiteY3" fmla="*/ 385482 h 385482"/>
                  <a:gd name="connsiteX0" fmla="*/ 0 w 914400"/>
                  <a:gd name="connsiteY0" fmla="*/ 0 h 381000"/>
                  <a:gd name="connsiteX1" fmla="*/ 0 w 914400"/>
                  <a:gd name="connsiteY1" fmla="*/ 228600 h 381000"/>
                  <a:gd name="connsiteX2" fmla="*/ 914400 w 914400"/>
                  <a:gd name="connsiteY2" fmla="*/ 228600 h 381000"/>
                  <a:gd name="connsiteX3" fmla="*/ 914400 w 914400"/>
                  <a:gd name="connsiteY3" fmla="*/ 381000 h 381000"/>
                  <a:gd name="connsiteX0" fmla="*/ 0 w 914400"/>
                  <a:gd name="connsiteY0" fmla="*/ 0 h 471678"/>
                  <a:gd name="connsiteX1" fmla="*/ 0 w 914400"/>
                  <a:gd name="connsiteY1" fmla="*/ 228600 h 471678"/>
                  <a:gd name="connsiteX2" fmla="*/ 914400 w 914400"/>
                  <a:gd name="connsiteY2" fmla="*/ 228600 h 471678"/>
                  <a:gd name="connsiteX3" fmla="*/ 891540 w 914400"/>
                  <a:gd name="connsiteY3" fmla="*/ 471678 h 471678"/>
                  <a:gd name="connsiteX0" fmla="*/ 0 w 891540"/>
                  <a:gd name="connsiteY0" fmla="*/ 0 h 471678"/>
                  <a:gd name="connsiteX1" fmla="*/ 0 w 891540"/>
                  <a:gd name="connsiteY1" fmla="*/ 228600 h 471678"/>
                  <a:gd name="connsiteX2" fmla="*/ 643890 w 891540"/>
                  <a:gd name="connsiteY2" fmla="*/ 267462 h 471678"/>
                  <a:gd name="connsiteX3" fmla="*/ 891540 w 891540"/>
                  <a:gd name="connsiteY3" fmla="*/ 471678 h 471678"/>
                  <a:gd name="connsiteX0" fmla="*/ 0 w 891540"/>
                  <a:gd name="connsiteY0" fmla="*/ 0 h 471678"/>
                  <a:gd name="connsiteX1" fmla="*/ 26670 w 891540"/>
                  <a:gd name="connsiteY1" fmla="*/ 257746 h 471678"/>
                  <a:gd name="connsiteX2" fmla="*/ 643890 w 891540"/>
                  <a:gd name="connsiteY2" fmla="*/ 267462 h 471678"/>
                  <a:gd name="connsiteX3" fmla="*/ 891540 w 891540"/>
                  <a:gd name="connsiteY3" fmla="*/ 471678 h 471678"/>
                  <a:gd name="connsiteX0" fmla="*/ 0 w 891540"/>
                  <a:gd name="connsiteY0" fmla="*/ 0 h 471678"/>
                  <a:gd name="connsiteX1" fmla="*/ 7620 w 891540"/>
                  <a:gd name="connsiteY1" fmla="*/ 267461 h 471678"/>
                  <a:gd name="connsiteX2" fmla="*/ 643890 w 891540"/>
                  <a:gd name="connsiteY2" fmla="*/ 267462 h 471678"/>
                  <a:gd name="connsiteX3" fmla="*/ 891540 w 891540"/>
                  <a:gd name="connsiteY3" fmla="*/ 471678 h 471678"/>
                  <a:gd name="connsiteX0" fmla="*/ 0 w 883920"/>
                  <a:gd name="connsiteY0" fmla="*/ 0 h 204217"/>
                  <a:gd name="connsiteX1" fmla="*/ 636270 w 883920"/>
                  <a:gd name="connsiteY1" fmla="*/ 1 h 204217"/>
                  <a:gd name="connsiteX2" fmla="*/ 883920 w 883920"/>
                  <a:gd name="connsiteY2" fmla="*/ 204217 h 204217"/>
                  <a:gd name="connsiteX0" fmla="*/ 0 w 883920"/>
                  <a:gd name="connsiteY0" fmla="*/ 0 h 204217"/>
                  <a:gd name="connsiteX1" fmla="*/ 557948 w 883920"/>
                  <a:gd name="connsiteY1" fmla="*/ 1 h 204217"/>
                  <a:gd name="connsiteX2" fmla="*/ 883920 w 883920"/>
                  <a:gd name="connsiteY2" fmla="*/ 204217 h 204217"/>
                  <a:gd name="connsiteX0" fmla="*/ 0 w 788308"/>
                  <a:gd name="connsiteY0" fmla="*/ 0 h 309556"/>
                  <a:gd name="connsiteX1" fmla="*/ 557948 w 788308"/>
                  <a:gd name="connsiteY1" fmla="*/ 1 h 309556"/>
                  <a:gd name="connsiteX2" fmla="*/ 788308 w 788308"/>
                  <a:gd name="connsiteY2" fmla="*/ 309556 h 309556"/>
                  <a:gd name="connsiteX0" fmla="*/ 0 w 788308"/>
                  <a:gd name="connsiteY0" fmla="*/ 0 h 309556"/>
                  <a:gd name="connsiteX1" fmla="*/ 451372 w 788308"/>
                  <a:gd name="connsiteY1" fmla="*/ 0 h 309556"/>
                  <a:gd name="connsiteX2" fmla="*/ 788308 w 788308"/>
                  <a:gd name="connsiteY2" fmla="*/ 309556 h 309556"/>
                  <a:gd name="connsiteX0" fmla="*/ 0 w 788308"/>
                  <a:gd name="connsiteY0" fmla="*/ 0 h 309556"/>
                  <a:gd name="connsiteX1" fmla="*/ 451372 w 788308"/>
                  <a:gd name="connsiteY1" fmla="*/ 0 h 309556"/>
                  <a:gd name="connsiteX2" fmla="*/ 788308 w 788308"/>
                  <a:gd name="connsiteY2" fmla="*/ 135461 h 309556"/>
                  <a:gd name="connsiteX3" fmla="*/ 788308 w 788308"/>
                  <a:gd name="connsiteY3" fmla="*/ 309556 h 309556"/>
                  <a:gd name="connsiteX0" fmla="*/ 0 w 788308"/>
                  <a:gd name="connsiteY0" fmla="*/ 0 h 822004"/>
                  <a:gd name="connsiteX1" fmla="*/ 451372 w 788308"/>
                  <a:gd name="connsiteY1" fmla="*/ 0 h 822004"/>
                  <a:gd name="connsiteX2" fmla="*/ 788308 w 788308"/>
                  <a:gd name="connsiteY2" fmla="*/ 135461 h 822004"/>
                  <a:gd name="connsiteX3" fmla="*/ 788308 w 788308"/>
                  <a:gd name="connsiteY3" fmla="*/ 822004 h 822004"/>
                  <a:gd name="connsiteX0" fmla="*/ 0 w 788308"/>
                  <a:gd name="connsiteY0" fmla="*/ 2 h 822006"/>
                  <a:gd name="connsiteX1" fmla="*/ 230883 w 788308"/>
                  <a:gd name="connsiteY1" fmla="*/ 0 h 822006"/>
                  <a:gd name="connsiteX2" fmla="*/ 451372 w 788308"/>
                  <a:gd name="connsiteY2" fmla="*/ 2 h 822006"/>
                  <a:gd name="connsiteX3" fmla="*/ 788308 w 788308"/>
                  <a:gd name="connsiteY3" fmla="*/ 135463 h 822006"/>
                  <a:gd name="connsiteX4" fmla="*/ 788308 w 788308"/>
                  <a:gd name="connsiteY4" fmla="*/ 822006 h 822006"/>
                  <a:gd name="connsiteX0" fmla="*/ 1 w 557426"/>
                  <a:gd name="connsiteY0" fmla="*/ 0 h 822006"/>
                  <a:gd name="connsiteX1" fmla="*/ 220490 w 557426"/>
                  <a:gd name="connsiteY1" fmla="*/ 2 h 822006"/>
                  <a:gd name="connsiteX2" fmla="*/ 557426 w 557426"/>
                  <a:gd name="connsiteY2" fmla="*/ 135463 h 822006"/>
                  <a:gd name="connsiteX3" fmla="*/ 557426 w 557426"/>
                  <a:gd name="connsiteY3" fmla="*/ 822006 h 822006"/>
                  <a:gd name="connsiteX0" fmla="*/ -1 w 336935"/>
                  <a:gd name="connsiteY0" fmla="*/ 0 h 822004"/>
                  <a:gd name="connsiteX1" fmla="*/ 336935 w 336935"/>
                  <a:gd name="connsiteY1" fmla="*/ 135461 h 822004"/>
                  <a:gd name="connsiteX2" fmla="*/ 336935 w 336935"/>
                  <a:gd name="connsiteY2" fmla="*/ 822004 h 822004"/>
                  <a:gd name="connsiteX0" fmla="*/ 1 w 343857"/>
                  <a:gd name="connsiteY0" fmla="*/ 0 h 822004"/>
                  <a:gd name="connsiteX1" fmla="*/ 336937 w 343857"/>
                  <a:gd name="connsiteY1" fmla="*/ 135461 h 822004"/>
                  <a:gd name="connsiteX2" fmla="*/ 343857 w 343857"/>
                  <a:gd name="connsiteY2" fmla="*/ 750610 h 822004"/>
                  <a:gd name="connsiteX3" fmla="*/ 336937 w 343857"/>
                  <a:gd name="connsiteY3" fmla="*/ 822004 h 822004"/>
                  <a:gd name="connsiteX0" fmla="*/ -1 w 343855"/>
                  <a:gd name="connsiteY0" fmla="*/ 0 h 750610"/>
                  <a:gd name="connsiteX1" fmla="*/ 336935 w 343855"/>
                  <a:gd name="connsiteY1" fmla="*/ 135461 h 750610"/>
                  <a:gd name="connsiteX2" fmla="*/ 343855 w 343855"/>
                  <a:gd name="connsiteY2" fmla="*/ 750610 h 750610"/>
                  <a:gd name="connsiteX3" fmla="*/ 13842 w 343855"/>
                  <a:gd name="connsiteY3" fmla="*/ 749418 h 750610"/>
                  <a:gd name="connsiteX0" fmla="*/ 1 w 339243"/>
                  <a:gd name="connsiteY0" fmla="*/ 0 h 750610"/>
                  <a:gd name="connsiteX1" fmla="*/ 336937 w 339243"/>
                  <a:gd name="connsiteY1" fmla="*/ 135461 h 750610"/>
                  <a:gd name="connsiteX2" fmla="*/ 330023 w 339243"/>
                  <a:gd name="connsiteY2" fmla="*/ 750610 h 750610"/>
                  <a:gd name="connsiteX3" fmla="*/ 13844 w 339243"/>
                  <a:gd name="connsiteY3" fmla="*/ 749418 h 750610"/>
                  <a:gd name="connsiteX0" fmla="*/ 0 w 339243"/>
                  <a:gd name="connsiteY0" fmla="*/ 0 h 750610"/>
                  <a:gd name="connsiteX1" fmla="*/ 336936 w 339243"/>
                  <a:gd name="connsiteY1" fmla="*/ 135461 h 750610"/>
                  <a:gd name="connsiteX2" fmla="*/ 330022 w 339243"/>
                  <a:gd name="connsiteY2" fmla="*/ 750610 h 750610"/>
                  <a:gd name="connsiteX0" fmla="*/ 0 w 339243"/>
                  <a:gd name="connsiteY0" fmla="*/ 0 h 604715"/>
                  <a:gd name="connsiteX1" fmla="*/ 336936 w 339243"/>
                  <a:gd name="connsiteY1" fmla="*/ 135461 h 604715"/>
                  <a:gd name="connsiteX2" fmla="*/ 337770 w 339243"/>
                  <a:gd name="connsiteY2" fmla="*/ 604715 h 604715"/>
                  <a:gd name="connsiteX0" fmla="*/ 0 w 339243"/>
                  <a:gd name="connsiteY0" fmla="*/ 0 h 627717"/>
                  <a:gd name="connsiteX1" fmla="*/ 336936 w 339243"/>
                  <a:gd name="connsiteY1" fmla="*/ 135461 h 627717"/>
                  <a:gd name="connsiteX2" fmla="*/ 258169 w 339243"/>
                  <a:gd name="connsiteY2" fmla="*/ 627717 h 627717"/>
                  <a:gd name="connsiteX0" fmla="*/ 0 w 336936"/>
                  <a:gd name="connsiteY0" fmla="*/ 0 h 627717"/>
                  <a:gd name="connsiteX1" fmla="*/ 336936 w 336936"/>
                  <a:gd name="connsiteY1" fmla="*/ 135461 h 627717"/>
                  <a:gd name="connsiteX2" fmla="*/ 258169 w 336936"/>
                  <a:gd name="connsiteY2" fmla="*/ 627717 h 627717"/>
                  <a:gd name="connsiteX0" fmla="*/ 0 w 336936"/>
                  <a:gd name="connsiteY0" fmla="*/ 0 h 627717"/>
                  <a:gd name="connsiteX1" fmla="*/ 336936 w 336936"/>
                  <a:gd name="connsiteY1" fmla="*/ 135461 h 627717"/>
                  <a:gd name="connsiteX2" fmla="*/ 141489 w 336936"/>
                  <a:gd name="connsiteY2" fmla="*/ 560671 h 627717"/>
                  <a:gd name="connsiteX3" fmla="*/ 258169 w 336936"/>
                  <a:gd name="connsiteY3" fmla="*/ 627717 h 627717"/>
                  <a:gd name="connsiteX0" fmla="*/ 0 w 258169"/>
                  <a:gd name="connsiteY0" fmla="*/ 0 h 627717"/>
                  <a:gd name="connsiteX1" fmla="*/ 141489 w 258169"/>
                  <a:gd name="connsiteY1" fmla="*/ 63723 h 627717"/>
                  <a:gd name="connsiteX2" fmla="*/ 141489 w 258169"/>
                  <a:gd name="connsiteY2" fmla="*/ 560671 h 627717"/>
                  <a:gd name="connsiteX3" fmla="*/ 258169 w 258169"/>
                  <a:gd name="connsiteY3" fmla="*/ 627717 h 627717"/>
                  <a:gd name="connsiteX0" fmla="*/ 0 w 258169"/>
                  <a:gd name="connsiteY0" fmla="*/ 0 h 627717"/>
                  <a:gd name="connsiteX1" fmla="*/ 141489 w 258169"/>
                  <a:gd name="connsiteY1" fmla="*/ 63723 h 627717"/>
                  <a:gd name="connsiteX2" fmla="*/ 251366 w 258169"/>
                  <a:gd name="connsiteY2" fmla="*/ 328917 h 627717"/>
                  <a:gd name="connsiteX3" fmla="*/ 258169 w 258169"/>
                  <a:gd name="connsiteY3" fmla="*/ 627717 h 627717"/>
                  <a:gd name="connsiteX0" fmla="*/ 0 w 339850"/>
                  <a:gd name="connsiteY0" fmla="*/ 0 h 627717"/>
                  <a:gd name="connsiteX1" fmla="*/ 339850 w 339850"/>
                  <a:gd name="connsiteY1" fmla="*/ 79847 h 627717"/>
                  <a:gd name="connsiteX2" fmla="*/ 251366 w 339850"/>
                  <a:gd name="connsiteY2" fmla="*/ 328917 h 627717"/>
                  <a:gd name="connsiteX3" fmla="*/ 258169 w 339850"/>
                  <a:gd name="connsiteY3" fmla="*/ 627717 h 627717"/>
                  <a:gd name="connsiteX0" fmla="*/ 0 w 175896"/>
                  <a:gd name="connsiteY0" fmla="*/ 0 h 603744"/>
                  <a:gd name="connsiteX1" fmla="*/ 175896 w 175896"/>
                  <a:gd name="connsiteY1" fmla="*/ 55874 h 603744"/>
                  <a:gd name="connsiteX2" fmla="*/ 87412 w 175896"/>
                  <a:gd name="connsiteY2" fmla="*/ 304944 h 603744"/>
                  <a:gd name="connsiteX3" fmla="*/ 94215 w 175896"/>
                  <a:gd name="connsiteY3" fmla="*/ 603744 h 603744"/>
                  <a:gd name="connsiteX0" fmla="*/ 88484 w 88484"/>
                  <a:gd name="connsiteY0" fmla="*/ 0 h 547870"/>
                  <a:gd name="connsiteX1" fmla="*/ 0 w 88484"/>
                  <a:gd name="connsiteY1" fmla="*/ 249070 h 547870"/>
                  <a:gd name="connsiteX2" fmla="*/ 6803 w 88484"/>
                  <a:gd name="connsiteY2" fmla="*/ 547870 h 547870"/>
                  <a:gd name="connsiteX0" fmla="*/ 88485 w 88485"/>
                  <a:gd name="connsiteY0" fmla="*/ 0 h 547870"/>
                  <a:gd name="connsiteX1" fmla="*/ 0 w 88485"/>
                  <a:gd name="connsiteY1" fmla="*/ 68995 h 547870"/>
                  <a:gd name="connsiteX2" fmla="*/ 6804 w 88485"/>
                  <a:gd name="connsiteY2" fmla="*/ 547870 h 547870"/>
                  <a:gd name="connsiteX0" fmla="*/ 94824 w 94824"/>
                  <a:gd name="connsiteY0" fmla="*/ 0 h 547870"/>
                  <a:gd name="connsiteX1" fmla="*/ 6339 w 94824"/>
                  <a:gd name="connsiteY1" fmla="*/ 68995 h 547870"/>
                  <a:gd name="connsiteX2" fmla="*/ 0 w 94824"/>
                  <a:gd name="connsiteY2" fmla="*/ 547870 h 547870"/>
                  <a:gd name="connsiteX0" fmla="*/ 94825 w 94825"/>
                  <a:gd name="connsiteY0" fmla="*/ 0 h 547870"/>
                  <a:gd name="connsiteX1" fmla="*/ 0 w 94825"/>
                  <a:gd name="connsiteY1" fmla="*/ 68995 h 547870"/>
                  <a:gd name="connsiteX2" fmla="*/ 1 w 94825"/>
                  <a:gd name="connsiteY2" fmla="*/ 547870 h 547870"/>
                  <a:gd name="connsiteX0" fmla="*/ 170566 w 170566"/>
                  <a:gd name="connsiteY0" fmla="*/ 0 h 547871"/>
                  <a:gd name="connsiteX1" fmla="*/ 0 w 170566"/>
                  <a:gd name="connsiteY1" fmla="*/ 68996 h 547871"/>
                  <a:gd name="connsiteX2" fmla="*/ 1 w 170566"/>
                  <a:gd name="connsiteY2" fmla="*/ 547871 h 547871"/>
                  <a:gd name="connsiteX0" fmla="*/ 170565 w 170565"/>
                  <a:gd name="connsiteY0" fmla="*/ 0 h 547871"/>
                  <a:gd name="connsiteX1" fmla="*/ 1 w 170565"/>
                  <a:gd name="connsiteY1" fmla="*/ 21548 h 547871"/>
                  <a:gd name="connsiteX2" fmla="*/ 0 w 170565"/>
                  <a:gd name="connsiteY2" fmla="*/ 547871 h 547871"/>
                  <a:gd name="connsiteX0" fmla="*/ 170565 w 170565"/>
                  <a:gd name="connsiteY0" fmla="*/ 0 h 547871"/>
                  <a:gd name="connsiteX1" fmla="*/ 0 w 170565"/>
                  <a:gd name="connsiteY1" fmla="*/ 36231 h 547871"/>
                  <a:gd name="connsiteX2" fmla="*/ 0 w 170565"/>
                  <a:gd name="connsiteY2" fmla="*/ 547871 h 547871"/>
                  <a:gd name="connsiteX0" fmla="*/ 240495 w 240495"/>
                  <a:gd name="connsiteY0" fmla="*/ 0 h 526322"/>
                  <a:gd name="connsiteX1" fmla="*/ 0 w 240495"/>
                  <a:gd name="connsiteY1" fmla="*/ 14682 h 526322"/>
                  <a:gd name="connsiteX2" fmla="*/ 0 w 240495"/>
                  <a:gd name="connsiteY2" fmla="*/ 526322 h 526322"/>
                  <a:gd name="connsiteX0" fmla="*/ 240495 w 240495"/>
                  <a:gd name="connsiteY0" fmla="*/ 0 h 526322"/>
                  <a:gd name="connsiteX1" fmla="*/ 2 w 240495"/>
                  <a:gd name="connsiteY1" fmla="*/ 151937 h 526322"/>
                  <a:gd name="connsiteX2" fmla="*/ 0 w 240495"/>
                  <a:gd name="connsiteY2" fmla="*/ 526322 h 526322"/>
                  <a:gd name="connsiteX0" fmla="*/ 240495 w 240495"/>
                  <a:gd name="connsiteY0" fmla="*/ 0 h 526322"/>
                  <a:gd name="connsiteX1" fmla="*/ 239423 w 240495"/>
                  <a:gd name="connsiteY1" fmla="*/ 35636 h 526322"/>
                  <a:gd name="connsiteX2" fmla="*/ 2 w 240495"/>
                  <a:gd name="connsiteY2" fmla="*/ 151937 h 526322"/>
                  <a:gd name="connsiteX3" fmla="*/ 0 w 240495"/>
                  <a:gd name="connsiteY3" fmla="*/ 526322 h 526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40495" h="526322">
                    <a:moveTo>
                      <a:pt x="240495" y="0"/>
                    </a:moveTo>
                    <a:cubicBezTo>
                      <a:pt x="240138" y="11879"/>
                      <a:pt x="239780" y="23757"/>
                      <a:pt x="239423" y="35636"/>
                    </a:cubicBezTo>
                    <a:lnTo>
                      <a:pt x="2" y="151937"/>
                    </a:lnTo>
                    <a:cubicBezTo>
                      <a:pt x="1" y="276732"/>
                      <a:pt x="1" y="401527"/>
                      <a:pt x="0" y="526322"/>
                    </a:cubicBezTo>
                  </a:path>
                </a:pathLst>
              </a:custGeom>
              <a:ln w="63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3" name="Freeform 252"/>
              <p:cNvSpPr/>
              <p:nvPr/>
            </p:nvSpPr>
            <p:spPr bwMode="invGray">
              <a:xfrm rot="16200000" flipV="1">
                <a:off x="4420440" y="388356"/>
                <a:ext cx="151926" cy="341550"/>
              </a:xfrm>
              <a:custGeom>
                <a:avLst/>
                <a:gdLst>
                  <a:gd name="connsiteX0" fmla="*/ 17929 w 2848535"/>
                  <a:gd name="connsiteY0" fmla="*/ 181536 h 199465"/>
                  <a:gd name="connsiteX1" fmla="*/ 320488 w 2848535"/>
                  <a:gd name="connsiteY1" fmla="*/ 181536 h 199465"/>
                  <a:gd name="connsiteX2" fmla="*/ 421341 w 2848535"/>
                  <a:gd name="connsiteY2" fmla="*/ 73959 h 199465"/>
                  <a:gd name="connsiteX3" fmla="*/ 2848535 w 2848535"/>
                  <a:gd name="connsiteY3" fmla="*/ 0 h 199465"/>
                  <a:gd name="connsiteX4" fmla="*/ 2848535 w 2848535"/>
                  <a:gd name="connsiteY4" fmla="*/ 0 h 199465"/>
                  <a:gd name="connsiteX0" fmla="*/ 0 w 2830606"/>
                  <a:gd name="connsiteY0" fmla="*/ 181536 h 199465"/>
                  <a:gd name="connsiteX1" fmla="*/ 302559 w 2830606"/>
                  <a:gd name="connsiteY1" fmla="*/ 181536 h 199465"/>
                  <a:gd name="connsiteX2" fmla="*/ 403412 w 2830606"/>
                  <a:gd name="connsiteY2" fmla="*/ 73959 h 199465"/>
                  <a:gd name="connsiteX3" fmla="*/ 2830606 w 2830606"/>
                  <a:gd name="connsiteY3" fmla="*/ 0 h 199465"/>
                  <a:gd name="connsiteX4" fmla="*/ 2830606 w 2830606"/>
                  <a:gd name="connsiteY4" fmla="*/ 0 h 199465"/>
                  <a:gd name="connsiteX0" fmla="*/ 0 w 2830606"/>
                  <a:gd name="connsiteY0" fmla="*/ 181536 h 181536"/>
                  <a:gd name="connsiteX1" fmla="*/ 302559 w 2830606"/>
                  <a:gd name="connsiteY1" fmla="*/ 181536 h 181536"/>
                  <a:gd name="connsiteX2" fmla="*/ 403412 w 2830606"/>
                  <a:gd name="connsiteY2" fmla="*/ 73959 h 181536"/>
                  <a:gd name="connsiteX3" fmla="*/ 2830606 w 2830606"/>
                  <a:gd name="connsiteY3" fmla="*/ 0 h 181536"/>
                  <a:gd name="connsiteX4" fmla="*/ 2830606 w 2830606"/>
                  <a:gd name="connsiteY4" fmla="*/ 0 h 181536"/>
                  <a:gd name="connsiteX0" fmla="*/ 0 w 2830606"/>
                  <a:gd name="connsiteY0" fmla="*/ 181536 h 181536"/>
                  <a:gd name="connsiteX1" fmla="*/ 302559 w 2830606"/>
                  <a:gd name="connsiteY1" fmla="*/ 181536 h 181536"/>
                  <a:gd name="connsiteX2" fmla="*/ 403412 w 2830606"/>
                  <a:gd name="connsiteY2" fmla="*/ 73959 h 181536"/>
                  <a:gd name="connsiteX3" fmla="*/ 2830606 w 2830606"/>
                  <a:gd name="connsiteY3" fmla="*/ 0 h 181536"/>
                  <a:gd name="connsiteX4" fmla="*/ 2830606 w 2830606"/>
                  <a:gd name="connsiteY4" fmla="*/ 0 h 181536"/>
                  <a:gd name="connsiteX0" fmla="*/ 0 w 2830606"/>
                  <a:gd name="connsiteY0" fmla="*/ 181536 h 181536"/>
                  <a:gd name="connsiteX1" fmla="*/ 302559 w 2830606"/>
                  <a:gd name="connsiteY1" fmla="*/ 181536 h 181536"/>
                  <a:gd name="connsiteX2" fmla="*/ 477371 w 2830606"/>
                  <a:gd name="connsiteY2" fmla="*/ 15688 h 181536"/>
                  <a:gd name="connsiteX3" fmla="*/ 2830606 w 2830606"/>
                  <a:gd name="connsiteY3" fmla="*/ 0 h 181536"/>
                  <a:gd name="connsiteX4" fmla="*/ 2830606 w 2830606"/>
                  <a:gd name="connsiteY4" fmla="*/ 0 h 181536"/>
                  <a:gd name="connsiteX0" fmla="*/ 0 w 2830606"/>
                  <a:gd name="connsiteY0" fmla="*/ 181536 h 181536"/>
                  <a:gd name="connsiteX1" fmla="*/ 302559 w 2830606"/>
                  <a:gd name="connsiteY1" fmla="*/ 181536 h 181536"/>
                  <a:gd name="connsiteX2" fmla="*/ 477371 w 2830606"/>
                  <a:gd name="connsiteY2" fmla="*/ 15688 h 181536"/>
                  <a:gd name="connsiteX3" fmla="*/ 2830606 w 2830606"/>
                  <a:gd name="connsiteY3" fmla="*/ 0 h 181536"/>
                  <a:gd name="connsiteX4" fmla="*/ 2810436 w 2830606"/>
                  <a:gd name="connsiteY4" fmla="*/ 13447 h 181536"/>
                  <a:gd name="connsiteX0" fmla="*/ 0 w 2830606"/>
                  <a:gd name="connsiteY0" fmla="*/ 186018 h 186018"/>
                  <a:gd name="connsiteX1" fmla="*/ 302559 w 2830606"/>
                  <a:gd name="connsiteY1" fmla="*/ 186018 h 186018"/>
                  <a:gd name="connsiteX2" fmla="*/ 477371 w 2830606"/>
                  <a:gd name="connsiteY2" fmla="*/ 0 h 186018"/>
                  <a:gd name="connsiteX3" fmla="*/ 2830606 w 2830606"/>
                  <a:gd name="connsiteY3" fmla="*/ 4482 h 186018"/>
                  <a:gd name="connsiteX4" fmla="*/ 2810436 w 2830606"/>
                  <a:gd name="connsiteY4" fmla="*/ 17929 h 186018"/>
                  <a:gd name="connsiteX0" fmla="*/ 0 w 2830606"/>
                  <a:gd name="connsiteY0" fmla="*/ 186018 h 186018"/>
                  <a:gd name="connsiteX1" fmla="*/ 302559 w 2830606"/>
                  <a:gd name="connsiteY1" fmla="*/ 186018 h 186018"/>
                  <a:gd name="connsiteX2" fmla="*/ 477371 w 2830606"/>
                  <a:gd name="connsiteY2" fmla="*/ 0 h 186018"/>
                  <a:gd name="connsiteX3" fmla="*/ 2830606 w 2830606"/>
                  <a:gd name="connsiteY3" fmla="*/ 4482 h 186018"/>
                  <a:gd name="connsiteX0" fmla="*/ 0 w 3211606"/>
                  <a:gd name="connsiteY0" fmla="*/ 0 h 567018"/>
                  <a:gd name="connsiteX1" fmla="*/ 683559 w 3211606"/>
                  <a:gd name="connsiteY1" fmla="*/ 567018 h 567018"/>
                  <a:gd name="connsiteX2" fmla="*/ 858371 w 3211606"/>
                  <a:gd name="connsiteY2" fmla="*/ 381000 h 567018"/>
                  <a:gd name="connsiteX3" fmla="*/ 3211606 w 3211606"/>
                  <a:gd name="connsiteY3" fmla="*/ 385482 h 567018"/>
                  <a:gd name="connsiteX0" fmla="*/ 0 w 3211606"/>
                  <a:gd name="connsiteY0" fmla="*/ 0 h 385482"/>
                  <a:gd name="connsiteX1" fmla="*/ 0 w 3211606"/>
                  <a:gd name="connsiteY1" fmla="*/ 228600 h 385482"/>
                  <a:gd name="connsiteX2" fmla="*/ 858371 w 3211606"/>
                  <a:gd name="connsiteY2" fmla="*/ 381000 h 385482"/>
                  <a:gd name="connsiteX3" fmla="*/ 3211606 w 3211606"/>
                  <a:gd name="connsiteY3" fmla="*/ 385482 h 385482"/>
                  <a:gd name="connsiteX0" fmla="*/ 0 w 3211606"/>
                  <a:gd name="connsiteY0" fmla="*/ 0 h 385482"/>
                  <a:gd name="connsiteX1" fmla="*/ 0 w 3211606"/>
                  <a:gd name="connsiteY1" fmla="*/ 228600 h 385482"/>
                  <a:gd name="connsiteX2" fmla="*/ 914400 w 3211606"/>
                  <a:gd name="connsiteY2" fmla="*/ 228600 h 385482"/>
                  <a:gd name="connsiteX3" fmla="*/ 3211606 w 3211606"/>
                  <a:gd name="connsiteY3" fmla="*/ 385482 h 385482"/>
                  <a:gd name="connsiteX0" fmla="*/ 0 w 914400"/>
                  <a:gd name="connsiteY0" fmla="*/ 0 h 381000"/>
                  <a:gd name="connsiteX1" fmla="*/ 0 w 914400"/>
                  <a:gd name="connsiteY1" fmla="*/ 228600 h 381000"/>
                  <a:gd name="connsiteX2" fmla="*/ 914400 w 914400"/>
                  <a:gd name="connsiteY2" fmla="*/ 228600 h 381000"/>
                  <a:gd name="connsiteX3" fmla="*/ 914400 w 914400"/>
                  <a:gd name="connsiteY3" fmla="*/ 381000 h 381000"/>
                  <a:gd name="connsiteX0" fmla="*/ 0 w 914400"/>
                  <a:gd name="connsiteY0" fmla="*/ 0 h 471678"/>
                  <a:gd name="connsiteX1" fmla="*/ 0 w 914400"/>
                  <a:gd name="connsiteY1" fmla="*/ 228600 h 471678"/>
                  <a:gd name="connsiteX2" fmla="*/ 914400 w 914400"/>
                  <a:gd name="connsiteY2" fmla="*/ 228600 h 471678"/>
                  <a:gd name="connsiteX3" fmla="*/ 891540 w 914400"/>
                  <a:gd name="connsiteY3" fmla="*/ 471678 h 471678"/>
                  <a:gd name="connsiteX0" fmla="*/ 0 w 891540"/>
                  <a:gd name="connsiteY0" fmla="*/ 0 h 471678"/>
                  <a:gd name="connsiteX1" fmla="*/ 0 w 891540"/>
                  <a:gd name="connsiteY1" fmla="*/ 228600 h 471678"/>
                  <a:gd name="connsiteX2" fmla="*/ 643890 w 891540"/>
                  <a:gd name="connsiteY2" fmla="*/ 267462 h 471678"/>
                  <a:gd name="connsiteX3" fmla="*/ 891540 w 891540"/>
                  <a:gd name="connsiteY3" fmla="*/ 471678 h 471678"/>
                  <a:gd name="connsiteX0" fmla="*/ 0 w 891540"/>
                  <a:gd name="connsiteY0" fmla="*/ 0 h 471678"/>
                  <a:gd name="connsiteX1" fmla="*/ 26670 w 891540"/>
                  <a:gd name="connsiteY1" fmla="*/ 257746 h 471678"/>
                  <a:gd name="connsiteX2" fmla="*/ 643890 w 891540"/>
                  <a:gd name="connsiteY2" fmla="*/ 267462 h 471678"/>
                  <a:gd name="connsiteX3" fmla="*/ 891540 w 891540"/>
                  <a:gd name="connsiteY3" fmla="*/ 471678 h 471678"/>
                  <a:gd name="connsiteX0" fmla="*/ 0 w 891540"/>
                  <a:gd name="connsiteY0" fmla="*/ 0 h 471678"/>
                  <a:gd name="connsiteX1" fmla="*/ 7620 w 891540"/>
                  <a:gd name="connsiteY1" fmla="*/ 267461 h 471678"/>
                  <a:gd name="connsiteX2" fmla="*/ 643890 w 891540"/>
                  <a:gd name="connsiteY2" fmla="*/ 267462 h 471678"/>
                  <a:gd name="connsiteX3" fmla="*/ 891540 w 891540"/>
                  <a:gd name="connsiteY3" fmla="*/ 471678 h 471678"/>
                  <a:gd name="connsiteX0" fmla="*/ 0 w 883920"/>
                  <a:gd name="connsiteY0" fmla="*/ 0 h 204217"/>
                  <a:gd name="connsiteX1" fmla="*/ 636270 w 883920"/>
                  <a:gd name="connsiteY1" fmla="*/ 1 h 204217"/>
                  <a:gd name="connsiteX2" fmla="*/ 883920 w 883920"/>
                  <a:gd name="connsiteY2" fmla="*/ 204217 h 204217"/>
                  <a:gd name="connsiteX0" fmla="*/ 0 w 883920"/>
                  <a:gd name="connsiteY0" fmla="*/ 0 h 204217"/>
                  <a:gd name="connsiteX1" fmla="*/ 557948 w 883920"/>
                  <a:gd name="connsiteY1" fmla="*/ 1 h 204217"/>
                  <a:gd name="connsiteX2" fmla="*/ 883920 w 883920"/>
                  <a:gd name="connsiteY2" fmla="*/ 204217 h 204217"/>
                  <a:gd name="connsiteX0" fmla="*/ 0 w 788308"/>
                  <a:gd name="connsiteY0" fmla="*/ 0 h 309556"/>
                  <a:gd name="connsiteX1" fmla="*/ 557948 w 788308"/>
                  <a:gd name="connsiteY1" fmla="*/ 1 h 309556"/>
                  <a:gd name="connsiteX2" fmla="*/ 788308 w 788308"/>
                  <a:gd name="connsiteY2" fmla="*/ 309556 h 309556"/>
                  <a:gd name="connsiteX0" fmla="*/ 0 w 788308"/>
                  <a:gd name="connsiteY0" fmla="*/ 0 h 309556"/>
                  <a:gd name="connsiteX1" fmla="*/ 451372 w 788308"/>
                  <a:gd name="connsiteY1" fmla="*/ 0 h 309556"/>
                  <a:gd name="connsiteX2" fmla="*/ 788308 w 788308"/>
                  <a:gd name="connsiteY2" fmla="*/ 309556 h 309556"/>
                  <a:gd name="connsiteX0" fmla="*/ 0 w 788308"/>
                  <a:gd name="connsiteY0" fmla="*/ 0 h 309556"/>
                  <a:gd name="connsiteX1" fmla="*/ 451372 w 788308"/>
                  <a:gd name="connsiteY1" fmla="*/ 0 h 309556"/>
                  <a:gd name="connsiteX2" fmla="*/ 788308 w 788308"/>
                  <a:gd name="connsiteY2" fmla="*/ 135461 h 309556"/>
                  <a:gd name="connsiteX3" fmla="*/ 788308 w 788308"/>
                  <a:gd name="connsiteY3" fmla="*/ 309556 h 309556"/>
                  <a:gd name="connsiteX0" fmla="*/ 0 w 788308"/>
                  <a:gd name="connsiteY0" fmla="*/ 0 h 822004"/>
                  <a:gd name="connsiteX1" fmla="*/ 451372 w 788308"/>
                  <a:gd name="connsiteY1" fmla="*/ 0 h 822004"/>
                  <a:gd name="connsiteX2" fmla="*/ 788308 w 788308"/>
                  <a:gd name="connsiteY2" fmla="*/ 135461 h 822004"/>
                  <a:gd name="connsiteX3" fmla="*/ 788308 w 788308"/>
                  <a:gd name="connsiteY3" fmla="*/ 822004 h 822004"/>
                  <a:gd name="connsiteX0" fmla="*/ 0 w 788308"/>
                  <a:gd name="connsiteY0" fmla="*/ 2 h 822006"/>
                  <a:gd name="connsiteX1" fmla="*/ 230883 w 788308"/>
                  <a:gd name="connsiteY1" fmla="*/ 0 h 822006"/>
                  <a:gd name="connsiteX2" fmla="*/ 451372 w 788308"/>
                  <a:gd name="connsiteY2" fmla="*/ 2 h 822006"/>
                  <a:gd name="connsiteX3" fmla="*/ 788308 w 788308"/>
                  <a:gd name="connsiteY3" fmla="*/ 135463 h 822006"/>
                  <a:gd name="connsiteX4" fmla="*/ 788308 w 788308"/>
                  <a:gd name="connsiteY4" fmla="*/ 822006 h 822006"/>
                  <a:gd name="connsiteX0" fmla="*/ 1 w 557426"/>
                  <a:gd name="connsiteY0" fmla="*/ 0 h 822006"/>
                  <a:gd name="connsiteX1" fmla="*/ 220490 w 557426"/>
                  <a:gd name="connsiteY1" fmla="*/ 2 h 822006"/>
                  <a:gd name="connsiteX2" fmla="*/ 557426 w 557426"/>
                  <a:gd name="connsiteY2" fmla="*/ 135463 h 822006"/>
                  <a:gd name="connsiteX3" fmla="*/ 557426 w 557426"/>
                  <a:gd name="connsiteY3" fmla="*/ 822006 h 822006"/>
                  <a:gd name="connsiteX0" fmla="*/ -1 w 336935"/>
                  <a:gd name="connsiteY0" fmla="*/ 0 h 822004"/>
                  <a:gd name="connsiteX1" fmla="*/ 336935 w 336935"/>
                  <a:gd name="connsiteY1" fmla="*/ 135461 h 822004"/>
                  <a:gd name="connsiteX2" fmla="*/ 336935 w 336935"/>
                  <a:gd name="connsiteY2" fmla="*/ 822004 h 822004"/>
                  <a:gd name="connsiteX0" fmla="*/ 1 w 343857"/>
                  <a:gd name="connsiteY0" fmla="*/ 0 h 822004"/>
                  <a:gd name="connsiteX1" fmla="*/ 336937 w 343857"/>
                  <a:gd name="connsiteY1" fmla="*/ 135461 h 822004"/>
                  <a:gd name="connsiteX2" fmla="*/ 343857 w 343857"/>
                  <a:gd name="connsiteY2" fmla="*/ 750610 h 822004"/>
                  <a:gd name="connsiteX3" fmla="*/ 336937 w 343857"/>
                  <a:gd name="connsiteY3" fmla="*/ 822004 h 822004"/>
                  <a:gd name="connsiteX0" fmla="*/ -1 w 343855"/>
                  <a:gd name="connsiteY0" fmla="*/ 0 h 750610"/>
                  <a:gd name="connsiteX1" fmla="*/ 336935 w 343855"/>
                  <a:gd name="connsiteY1" fmla="*/ 135461 h 750610"/>
                  <a:gd name="connsiteX2" fmla="*/ 343855 w 343855"/>
                  <a:gd name="connsiteY2" fmla="*/ 750610 h 750610"/>
                  <a:gd name="connsiteX3" fmla="*/ 13842 w 343855"/>
                  <a:gd name="connsiteY3" fmla="*/ 749418 h 750610"/>
                  <a:gd name="connsiteX0" fmla="*/ 1 w 339243"/>
                  <a:gd name="connsiteY0" fmla="*/ 0 h 750610"/>
                  <a:gd name="connsiteX1" fmla="*/ 336937 w 339243"/>
                  <a:gd name="connsiteY1" fmla="*/ 135461 h 750610"/>
                  <a:gd name="connsiteX2" fmla="*/ 330023 w 339243"/>
                  <a:gd name="connsiteY2" fmla="*/ 750610 h 750610"/>
                  <a:gd name="connsiteX3" fmla="*/ 13844 w 339243"/>
                  <a:gd name="connsiteY3" fmla="*/ 749418 h 750610"/>
                  <a:gd name="connsiteX0" fmla="*/ 0 w 339243"/>
                  <a:gd name="connsiteY0" fmla="*/ 0 h 750610"/>
                  <a:gd name="connsiteX1" fmla="*/ 336936 w 339243"/>
                  <a:gd name="connsiteY1" fmla="*/ 135461 h 750610"/>
                  <a:gd name="connsiteX2" fmla="*/ 330022 w 339243"/>
                  <a:gd name="connsiteY2" fmla="*/ 750610 h 750610"/>
                  <a:gd name="connsiteX0" fmla="*/ 0 w 339243"/>
                  <a:gd name="connsiteY0" fmla="*/ 0 h 604715"/>
                  <a:gd name="connsiteX1" fmla="*/ 336936 w 339243"/>
                  <a:gd name="connsiteY1" fmla="*/ 135461 h 604715"/>
                  <a:gd name="connsiteX2" fmla="*/ 337770 w 339243"/>
                  <a:gd name="connsiteY2" fmla="*/ 604715 h 604715"/>
                  <a:gd name="connsiteX0" fmla="*/ 0 w 339243"/>
                  <a:gd name="connsiteY0" fmla="*/ 0 h 627717"/>
                  <a:gd name="connsiteX1" fmla="*/ 336936 w 339243"/>
                  <a:gd name="connsiteY1" fmla="*/ 135461 h 627717"/>
                  <a:gd name="connsiteX2" fmla="*/ 258169 w 339243"/>
                  <a:gd name="connsiteY2" fmla="*/ 627717 h 627717"/>
                  <a:gd name="connsiteX0" fmla="*/ 0 w 336936"/>
                  <a:gd name="connsiteY0" fmla="*/ 0 h 627717"/>
                  <a:gd name="connsiteX1" fmla="*/ 336936 w 336936"/>
                  <a:gd name="connsiteY1" fmla="*/ 135461 h 627717"/>
                  <a:gd name="connsiteX2" fmla="*/ 258169 w 336936"/>
                  <a:gd name="connsiteY2" fmla="*/ 627717 h 627717"/>
                  <a:gd name="connsiteX0" fmla="*/ 0 w 336936"/>
                  <a:gd name="connsiteY0" fmla="*/ 0 h 627717"/>
                  <a:gd name="connsiteX1" fmla="*/ 336936 w 336936"/>
                  <a:gd name="connsiteY1" fmla="*/ 135461 h 627717"/>
                  <a:gd name="connsiteX2" fmla="*/ 141489 w 336936"/>
                  <a:gd name="connsiteY2" fmla="*/ 560671 h 627717"/>
                  <a:gd name="connsiteX3" fmla="*/ 258169 w 336936"/>
                  <a:gd name="connsiteY3" fmla="*/ 627717 h 627717"/>
                  <a:gd name="connsiteX0" fmla="*/ 0 w 258169"/>
                  <a:gd name="connsiteY0" fmla="*/ 0 h 627717"/>
                  <a:gd name="connsiteX1" fmla="*/ 141489 w 258169"/>
                  <a:gd name="connsiteY1" fmla="*/ 63723 h 627717"/>
                  <a:gd name="connsiteX2" fmla="*/ 141489 w 258169"/>
                  <a:gd name="connsiteY2" fmla="*/ 560671 h 627717"/>
                  <a:gd name="connsiteX3" fmla="*/ 258169 w 258169"/>
                  <a:gd name="connsiteY3" fmla="*/ 627717 h 627717"/>
                  <a:gd name="connsiteX0" fmla="*/ 0 w 258169"/>
                  <a:gd name="connsiteY0" fmla="*/ 0 h 627717"/>
                  <a:gd name="connsiteX1" fmla="*/ 141489 w 258169"/>
                  <a:gd name="connsiteY1" fmla="*/ 63723 h 627717"/>
                  <a:gd name="connsiteX2" fmla="*/ 251366 w 258169"/>
                  <a:gd name="connsiteY2" fmla="*/ 328917 h 627717"/>
                  <a:gd name="connsiteX3" fmla="*/ 258169 w 258169"/>
                  <a:gd name="connsiteY3" fmla="*/ 627717 h 627717"/>
                  <a:gd name="connsiteX0" fmla="*/ 0 w 339850"/>
                  <a:gd name="connsiteY0" fmla="*/ 0 h 627717"/>
                  <a:gd name="connsiteX1" fmla="*/ 339850 w 339850"/>
                  <a:gd name="connsiteY1" fmla="*/ 79847 h 627717"/>
                  <a:gd name="connsiteX2" fmla="*/ 251366 w 339850"/>
                  <a:gd name="connsiteY2" fmla="*/ 328917 h 627717"/>
                  <a:gd name="connsiteX3" fmla="*/ 258169 w 339850"/>
                  <a:gd name="connsiteY3" fmla="*/ 627717 h 627717"/>
                  <a:gd name="connsiteX0" fmla="*/ 0 w 175896"/>
                  <a:gd name="connsiteY0" fmla="*/ 0 h 603744"/>
                  <a:gd name="connsiteX1" fmla="*/ 175896 w 175896"/>
                  <a:gd name="connsiteY1" fmla="*/ 55874 h 603744"/>
                  <a:gd name="connsiteX2" fmla="*/ 87412 w 175896"/>
                  <a:gd name="connsiteY2" fmla="*/ 304944 h 603744"/>
                  <a:gd name="connsiteX3" fmla="*/ 94215 w 175896"/>
                  <a:gd name="connsiteY3" fmla="*/ 603744 h 603744"/>
                  <a:gd name="connsiteX0" fmla="*/ 88484 w 88484"/>
                  <a:gd name="connsiteY0" fmla="*/ 0 h 547870"/>
                  <a:gd name="connsiteX1" fmla="*/ 0 w 88484"/>
                  <a:gd name="connsiteY1" fmla="*/ 249070 h 547870"/>
                  <a:gd name="connsiteX2" fmla="*/ 6803 w 88484"/>
                  <a:gd name="connsiteY2" fmla="*/ 547870 h 547870"/>
                  <a:gd name="connsiteX0" fmla="*/ 88485 w 88485"/>
                  <a:gd name="connsiteY0" fmla="*/ 0 h 547870"/>
                  <a:gd name="connsiteX1" fmla="*/ 0 w 88485"/>
                  <a:gd name="connsiteY1" fmla="*/ 68995 h 547870"/>
                  <a:gd name="connsiteX2" fmla="*/ 6804 w 88485"/>
                  <a:gd name="connsiteY2" fmla="*/ 547870 h 547870"/>
                  <a:gd name="connsiteX0" fmla="*/ 94824 w 94824"/>
                  <a:gd name="connsiteY0" fmla="*/ 0 h 547870"/>
                  <a:gd name="connsiteX1" fmla="*/ 6339 w 94824"/>
                  <a:gd name="connsiteY1" fmla="*/ 68995 h 547870"/>
                  <a:gd name="connsiteX2" fmla="*/ 0 w 94824"/>
                  <a:gd name="connsiteY2" fmla="*/ 547870 h 547870"/>
                  <a:gd name="connsiteX0" fmla="*/ 94825 w 94825"/>
                  <a:gd name="connsiteY0" fmla="*/ 0 h 547870"/>
                  <a:gd name="connsiteX1" fmla="*/ 0 w 94825"/>
                  <a:gd name="connsiteY1" fmla="*/ 68995 h 547870"/>
                  <a:gd name="connsiteX2" fmla="*/ 1 w 94825"/>
                  <a:gd name="connsiteY2" fmla="*/ 547870 h 547870"/>
                  <a:gd name="connsiteX0" fmla="*/ 170566 w 170566"/>
                  <a:gd name="connsiteY0" fmla="*/ 0 h 547871"/>
                  <a:gd name="connsiteX1" fmla="*/ 0 w 170566"/>
                  <a:gd name="connsiteY1" fmla="*/ 68996 h 547871"/>
                  <a:gd name="connsiteX2" fmla="*/ 1 w 170566"/>
                  <a:gd name="connsiteY2" fmla="*/ 547871 h 547871"/>
                  <a:gd name="connsiteX0" fmla="*/ 170565 w 170565"/>
                  <a:gd name="connsiteY0" fmla="*/ 0 h 547871"/>
                  <a:gd name="connsiteX1" fmla="*/ 1 w 170565"/>
                  <a:gd name="connsiteY1" fmla="*/ 21548 h 547871"/>
                  <a:gd name="connsiteX2" fmla="*/ 0 w 170565"/>
                  <a:gd name="connsiteY2" fmla="*/ 547871 h 547871"/>
                  <a:gd name="connsiteX0" fmla="*/ 170565 w 170565"/>
                  <a:gd name="connsiteY0" fmla="*/ 0 h 547871"/>
                  <a:gd name="connsiteX1" fmla="*/ 0 w 170565"/>
                  <a:gd name="connsiteY1" fmla="*/ 36231 h 547871"/>
                  <a:gd name="connsiteX2" fmla="*/ 0 w 170565"/>
                  <a:gd name="connsiteY2" fmla="*/ 547871 h 547871"/>
                  <a:gd name="connsiteX0" fmla="*/ 240495 w 240495"/>
                  <a:gd name="connsiteY0" fmla="*/ 0 h 526322"/>
                  <a:gd name="connsiteX1" fmla="*/ 0 w 240495"/>
                  <a:gd name="connsiteY1" fmla="*/ 14682 h 526322"/>
                  <a:gd name="connsiteX2" fmla="*/ 0 w 240495"/>
                  <a:gd name="connsiteY2" fmla="*/ 526322 h 526322"/>
                  <a:gd name="connsiteX0" fmla="*/ 240495 w 240495"/>
                  <a:gd name="connsiteY0" fmla="*/ 0 h 526322"/>
                  <a:gd name="connsiteX1" fmla="*/ 2 w 240495"/>
                  <a:gd name="connsiteY1" fmla="*/ 151937 h 526322"/>
                  <a:gd name="connsiteX2" fmla="*/ 0 w 240495"/>
                  <a:gd name="connsiteY2" fmla="*/ 526322 h 526322"/>
                  <a:gd name="connsiteX0" fmla="*/ 240495 w 240495"/>
                  <a:gd name="connsiteY0" fmla="*/ 0 h 526322"/>
                  <a:gd name="connsiteX1" fmla="*/ 239423 w 240495"/>
                  <a:gd name="connsiteY1" fmla="*/ 35636 h 526322"/>
                  <a:gd name="connsiteX2" fmla="*/ 2 w 240495"/>
                  <a:gd name="connsiteY2" fmla="*/ 151937 h 526322"/>
                  <a:gd name="connsiteX3" fmla="*/ 0 w 240495"/>
                  <a:gd name="connsiteY3" fmla="*/ 526322 h 526322"/>
                  <a:gd name="connsiteX0" fmla="*/ 239423 w 239423"/>
                  <a:gd name="connsiteY0" fmla="*/ 0 h 490686"/>
                  <a:gd name="connsiteX1" fmla="*/ 2 w 239423"/>
                  <a:gd name="connsiteY1" fmla="*/ 116301 h 490686"/>
                  <a:gd name="connsiteX2" fmla="*/ 0 w 239423"/>
                  <a:gd name="connsiteY2" fmla="*/ 490686 h 490686"/>
                  <a:gd name="connsiteX0" fmla="*/ 0 w 199244"/>
                  <a:gd name="connsiteY0" fmla="*/ 0 h 552507"/>
                  <a:gd name="connsiteX1" fmla="*/ 199244 w 199244"/>
                  <a:gd name="connsiteY1" fmla="*/ 178122 h 552507"/>
                  <a:gd name="connsiteX2" fmla="*/ 199242 w 199244"/>
                  <a:gd name="connsiteY2" fmla="*/ 552507 h 552507"/>
                  <a:gd name="connsiteX0" fmla="*/ 0 w 199245"/>
                  <a:gd name="connsiteY0" fmla="*/ 0 h 552507"/>
                  <a:gd name="connsiteX1" fmla="*/ 199245 w 199245"/>
                  <a:gd name="connsiteY1" fmla="*/ 192696 h 552507"/>
                  <a:gd name="connsiteX2" fmla="*/ 199242 w 199245"/>
                  <a:gd name="connsiteY2" fmla="*/ 552507 h 552507"/>
                  <a:gd name="connsiteX0" fmla="*/ 0 w 199245"/>
                  <a:gd name="connsiteY0" fmla="*/ 0 h 552507"/>
                  <a:gd name="connsiteX1" fmla="*/ 199245 w 199245"/>
                  <a:gd name="connsiteY1" fmla="*/ 311112 h 552507"/>
                  <a:gd name="connsiteX2" fmla="*/ 199242 w 199245"/>
                  <a:gd name="connsiteY2" fmla="*/ 552507 h 5525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99245" h="552507">
                    <a:moveTo>
                      <a:pt x="0" y="0"/>
                    </a:moveTo>
                    <a:lnTo>
                      <a:pt x="199245" y="311112"/>
                    </a:lnTo>
                    <a:cubicBezTo>
                      <a:pt x="199244" y="435907"/>
                      <a:pt x="199243" y="427712"/>
                      <a:pt x="199242" y="552507"/>
                    </a:cubicBezTo>
                  </a:path>
                </a:pathLst>
              </a:custGeom>
              <a:ln w="63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54" name="Straight Connector 253"/>
              <p:cNvCxnSpPr>
                <a:stCxn id="54" idx="6"/>
                <a:endCxn id="78" idx="1"/>
              </p:cNvCxnSpPr>
              <p:nvPr/>
            </p:nvCxnSpPr>
            <p:spPr bwMode="invGray">
              <a:xfrm flipV="1">
                <a:off x="4802116" y="645846"/>
                <a:ext cx="123302" cy="464"/>
              </a:xfrm>
              <a:prstGeom prst="line">
                <a:avLst/>
              </a:prstGeom>
              <a:ln w="63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5" name="Freeform 254"/>
              <p:cNvSpPr/>
              <p:nvPr/>
            </p:nvSpPr>
            <p:spPr bwMode="invGray">
              <a:xfrm rot="16200000" flipV="1">
                <a:off x="5439238" y="356617"/>
                <a:ext cx="123720" cy="703106"/>
              </a:xfrm>
              <a:custGeom>
                <a:avLst/>
                <a:gdLst>
                  <a:gd name="connsiteX0" fmla="*/ 17929 w 2848535"/>
                  <a:gd name="connsiteY0" fmla="*/ 181536 h 199465"/>
                  <a:gd name="connsiteX1" fmla="*/ 320488 w 2848535"/>
                  <a:gd name="connsiteY1" fmla="*/ 181536 h 199465"/>
                  <a:gd name="connsiteX2" fmla="*/ 421341 w 2848535"/>
                  <a:gd name="connsiteY2" fmla="*/ 73959 h 199465"/>
                  <a:gd name="connsiteX3" fmla="*/ 2848535 w 2848535"/>
                  <a:gd name="connsiteY3" fmla="*/ 0 h 199465"/>
                  <a:gd name="connsiteX4" fmla="*/ 2848535 w 2848535"/>
                  <a:gd name="connsiteY4" fmla="*/ 0 h 199465"/>
                  <a:gd name="connsiteX0" fmla="*/ 0 w 2830606"/>
                  <a:gd name="connsiteY0" fmla="*/ 181536 h 199465"/>
                  <a:gd name="connsiteX1" fmla="*/ 302559 w 2830606"/>
                  <a:gd name="connsiteY1" fmla="*/ 181536 h 199465"/>
                  <a:gd name="connsiteX2" fmla="*/ 403412 w 2830606"/>
                  <a:gd name="connsiteY2" fmla="*/ 73959 h 199465"/>
                  <a:gd name="connsiteX3" fmla="*/ 2830606 w 2830606"/>
                  <a:gd name="connsiteY3" fmla="*/ 0 h 199465"/>
                  <a:gd name="connsiteX4" fmla="*/ 2830606 w 2830606"/>
                  <a:gd name="connsiteY4" fmla="*/ 0 h 199465"/>
                  <a:gd name="connsiteX0" fmla="*/ 0 w 2830606"/>
                  <a:gd name="connsiteY0" fmla="*/ 181536 h 181536"/>
                  <a:gd name="connsiteX1" fmla="*/ 302559 w 2830606"/>
                  <a:gd name="connsiteY1" fmla="*/ 181536 h 181536"/>
                  <a:gd name="connsiteX2" fmla="*/ 403412 w 2830606"/>
                  <a:gd name="connsiteY2" fmla="*/ 73959 h 181536"/>
                  <a:gd name="connsiteX3" fmla="*/ 2830606 w 2830606"/>
                  <a:gd name="connsiteY3" fmla="*/ 0 h 181536"/>
                  <a:gd name="connsiteX4" fmla="*/ 2830606 w 2830606"/>
                  <a:gd name="connsiteY4" fmla="*/ 0 h 181536"/>
                  <a:gd name="connsiteX0" fmla="*/ 0 w 2830606"/>
                  <a:gd name="connsiteY0" fmla="*/ 181536 h 181536"/>
                  <a:gd name="connsiteX1" fmla="*/ 302559 w 2830606"/>
                  <a:gd name="connsiteY1" fmla="*/ 181536 h 181536"/>
                  <a:gd name="connsiteX2" fmla="*/ 403412 w 2830606"/>
                  <a:gd name="connsiteY2" fmla="*/ 73959 h 181536"/>
                  <a:gd name="connsiteX3" fmla="*/ 2830606 w 2830606"/>
                  <a:gd name="connsiteY3" fmla="*/ 0 h 181536"/>
                  <a:gd name="connsiteX4" fmla="*/ 2830606 w 2830606"/>
                  <a:gd name="connsiteY4" fmla="*/ 0 h 181536"/>
                  <a:gd name="connsiteX0" fmla="*/ 0 w 2830606"/>
                  <a:gd name="connsiteY0" fmla="*/ 181536 h 181536"/>
                  <a:gd name="connsiteX1" fmla="*/ 302559 w 2830606"/>
                  <a:gd name="connsiteY1" fmla="*/ 181536 h 181536"/>
                  <a:gd name="connsiteX2" fmla="*/ 477371 w 2830606"/>
                  <a:gd name="connsiteY2" fmla="*/ 15688 h 181536"/>
                  <a:gd name="connsiteX3" fmla="*/ 2830606 w 2830606"/>
                  <a:gd name="connsiteY3" fmla="*/ 0 h 181536"/>
                  <a:gd name="connsiteX4" fmla="*/ 2830606 w 2830606"/>
                  <a:gd name="connsiteY4" fmla="*/ 0 h 181536"/>
                  <a:gd name="connsiteX0" fmla="*/ 0 w 2830606"/>
                  <a:gd name="connsiteY0" fmla="*/ 181536 h 181536"/>
                  <a:gd name="connsiteX1" fmla="*/ 302559 w 2830606"/>
                  <a:gd name="connsiteY1" fmla="*/ 181536 h 181536"/>
                  <a:gd name="connsiteX2" fmla="*/ 477371 w 2830606"/>
                  <a:gd name="connsiteY2" fmla="*/ 15688 h 181536"/>
                  <a:gd name="connsiteX3" fmla="*/ 2830606 w 2830606"/>
                  <a:gd name="connsiteY3" fmla="*/ 0 h 181536"/>
                  <a:gd name="connsiteX4" fmla="*/ 2810436 w 2830606"/>
                  <a:gd name="connsiteY4" fmla="*/ 13447 h 181536"/>
                  <a:gd name="connsiteX0" fmla="*/ 0 w 2830606"/>
                  <a:gd name="connsiteY0" fmla="*/ 186018 h 186018"/>
                  <a:gd name="connsiteX1" fmla="*/ 302559 w 2830606"/>
                  <a:gd name="connsiteY1" fmla="*/ 186018 h 186018"/>
                  <a:gd name="connsiteX2" fmla="*/ 477371 w 2830606"/>
                  <a:gd name="connsiteY2" fmla="*/ 0 h 186018"/>
                  <a:gd name="connsiteX3" fmla="*/ 2830606 w 2830606"/>
                  <a:gd name="connsiteY3" fmla="*/ 4482 h 186018"/>
                  <a:gd name="connsiteX4" fmla="*/ 2810436 w 2830606"/>
                  <a:gd name="connsiteY4" fmla="*/ 17929 h 186018"/>
                  <a:gd name="connsiteX0" fmla="*/ 0 w 2830606"/>
                  <a:gd name="connsiteY0" fmla="*/ 186018 h 186018"/>
                  <a:gd name="connsiteX1" fmla="*/ 302559 w 2830606"/>
                  <a:gd name="connsiteY1" fmla="*/ 186018 h 186018"/>
                  <a:gd name="connsiteX2" fmla="*/ 477371 w 2830606"/>
                  <a:gd name="connsiteY2" fmla="*/ 0 h 186018"/>
                  <a:gd name="connsiteX3" fmla="*/ 2830606 w 2830606"/>
                  <a:gd name="connsiteY3" fmla="*/ 4482 h 186018"/>
                  <a:gd name="connsiteX0" fmla="*/ 0 w 3211606"/>
                  <a:gd name="connsiteY0" fmla="*/ 0 h 567018"/>
                  <a:gd name="connsiteX1" fmla="*/ 683559 w 3211606"/>
                  <a:gd name="connsiteY1" fmla="*/ 567018 h 567018"/>
                  <a:gd name="connsiteX2" fmla="*/ 858371 w 3211606"/>
                  <a:gd name="connsiteY2" fmla="*/ 381000 h 567018"/>
                  <a:gd name="connsiteX3" fmla="*/ 3211606 w 3211606"/>
                  <a:gd name="connsiteY3" fmla="*/ 385482 h 567018"/>
                  <a:gd name="connsiteX0" fmla="*/ 0 w 3211606"/>
                  <a:gd name="connsiteY0" fmla="*/ 0 h 385482"/>
                  <a:gd name="connsiteX1" fmla="*/ 0 w 3211606"/>
                  <a:gd name="connsiteY1" fmla="*/ 228600 h 385482"/>
                  <a:gd name="connsiteX2" fmla="*/ 858371 w 3211606"/>
                  <a:gd name="connsiteY2" fmla="*/ 381000 h 385482"/>
                  <a:gd name="connsiteX3" fmla="*/ 3211606 w 3211606"/>
                  <a:gd name="connsiteY3" fmla="*/ 385482 h 385482"/>
                  <a:gd name="connsiteX0" fmla="*/ 0 w 3211606"/>
                  <a:gd name="connsiteY0" fmla="*/ 0 h 385482"/>
                  <a:gd name="connsiteX1" fmla="*/ 0 w 3211606"/>
                  <a:gd name="connsiteY1" fmla="*/ 228600 h 385482"/>
                  <a:gd name="connsiteX2" fmla="*/ 914400 w 3211606"/>
                  <a:gd name="connsiteY2" fmla="*/ 228600 h 385482"/>
                  <a:gd name="connsiteX3" fmla="*/ 3211606 w 3211606"/>
                  <a:gd name="connsiteY3" fmla="*/ 385482 h 385482"/>
                  <a:gd name="connsiteX0" fmla="*/ 0 w 914400"/>
                  <a:gd name="connsiteY0" fmla="*/ 0 h 381000"/>
                  <a:gd name="connsiteX1" fmla="*/ 0 w 914400"/>
                  <a:gd name="connsiteY1" fmla="*/ 228600 h 381000"/>
                  <a:gd name="connsiteX2" fmla="*/ 914400 w 914400"/>
                  <a:gd name="connsiteY2" fmla="*/ 228600 h 381000"/>
                  <a:gd name="connsiteX3" fmla="*/ 914400 w 914400"/>
                  <a:gd name="connsiteY3" fmla="*/ 381000 h 381000"/>
                  <a:gd name="connsiteX0" fmla="*/ 0 w 914400"/>
                  <a:gd name="connsiteY0" fmla="*/ 0 h 471678"/>
                  <a:gd name="connsiteX1" fmla="*/ 0 w 914400"/>
                  <a:gd name="connsiteY1" fmla="*/ 228600 h 471678"/>
                  <a:gd name="connsiteX2" fmla="*/ 914400 w 914400"/>
                  <a:gd name="connsiteY2" fmla="*/ 228600 h 471678"/>
                  <a:gd name="connsiteX3" fmla="*/ 891540 w 914400"/>
                  <a:gd name="connsiteY3" fmla="*/ 471678 h 471678"/>
                  <a:gd name="connsiteX0" fmla="*/ 0 w 891540"/>
                  <a:gd name="connsiteY0" fmla="*/ 0 h 471678"/>
                  <a:gd name="connsiteX1" fmla="*/ 0 w 891540"/>
                  <a:gd name="connsiteY1" fmla="*/ 228600 h 471678"/>
                  <a:gd name="connsiteX2" fmla="*/ 643890 w 891540"/>
                  <a:gd name="connsiteY2" fmla="*/ 267462 h 471678"/>
                  <a:gd name="connsiteX3" fmla="*/ 891540 w 891540"/>
                  <a:gd name="connsiteY3" fmla="*/ 471678 h 471678"/>
                  <a:gd name="connsiteX0" fmla="*/ 0 w 891540"/>
                  <a:gd name="connsiteY0" fmla="*/ 0 h 471678"/>
                  <a:gd name="connsiteX1" fmla="*/ 26670 w 891540"/>
                  <a:gd name="connsiteY1" fmla="*/ 257746 h 471678"/>
                  <a:gd name="connsiteX2" fmla="*/ 643890 w 891540"/>
                  <a:gd name="connsiteY2" fmla="*/ 267462 h 471678"/>
                  <a:gd name="connsiteX3" fmla="*/ 891540 w 891540"/>
                  <a:gd name="connsiteY3" fmla="*/ 471678 h 471678"/>
                  <a:gd name="connsiteX0" fmla="*/ 0 w 891540"/>
                  <a:gd name="connsiteY0" fmla="*/ 0 h 471678"/>
                  <a:gd name="connsiteX1" fmla="*/ 7620 w 891540"/>
                  <a:gd name="connsiteY1" fmla="*/ 267461 h 471678"/>
                  <a:gd name="connsiteX2" fmla="*/ 643890 w 891540"/>
                  <a:gd name="connsiteY2" fmla="*/ 267462 h 471678"/>
                  <a:gd name="connsiteX3" fmla="*/ 891540 w 891540"/>
                  <a:gd name="connsiteY3" fmla="*/ 471678 h 471678"/>
                  <a:gd name="connsiteX0" fmla="*/ 0 w 883920"/>
                  <a:gd name="connsiteY0" fmla="*/ 0 h 204217"/>
                  <a:gd name="connsiteX1" fmla="*/ 636270 w 883920"/>
                  <a:gd name="connsiteY1" fmla="*/ 1 h 204217"/>
                  <a:gd name="connsiteX2" fmla="*/ 883920 w 883920"/>
                  <a:gd name="connsiteY2" fmla="*/ 204217 h 204217"/>
                  <a:gd name="connsiteX0" fmla="*/ 0 w 883920"/>
                  <a:gd name="connsiteY0" fmla="*/ 0 h 204217"/>
                  <a:gd name="connsiteX1" fmla="*/ 557948 w 883920"/>
                  <a:gd name="connsiteY1" fmla="*/ 1 h 204217"/>
                  <a:gd name="connsiteX2" fmla="*/ 883920 w 883920"/>
                  <a:gd name="connsiteY2" fmla="*/ 204217 h 204217"/>
                  <a:gd name="connsiteX0" fmla="*/ 0 w 788308"/>
                  <a:gd name="connsiteY0" fmla="*/ 0 h 309556"/>
                  <a:gd name="connsiteX1" fmla="*/ 557948 w 788308"/>
                  <a:gd name="connsiteY1" fmla="*/ 1 h 309556"/>
                  <a:gd name="connsiteX2" fmla="*/ 788308 w 788308"/>
                  <a:gd name="connsiteY2" fmla="*/ 309556 h 309556"/>
                  <a:gd name="connsiteX0" fmla="*/ 0 w 788308"/>
                  <a:gd name="connsiteY0" fmla="*/ 0 h 309556"/>
                  <a:gd name="connsiteX1" fmla="*/ 451372 w 788308"/>
                  <a:gd name="connsiteY1" fmla="*/ 0 h 309556"/>
                  <a:gd name="connsiteX2" fmla="*/ 788308 w 788308"/>
                  <a:gd name="connsiteY2" fmla="*/ 309556 h 309556"/>
                  <a:gd name="connsiteX0" fmla="*/ 0 w 788308"/>
                  <a:gd name="connsiteY0" fmla="*/ 0 h 309556"/>
                  <a:gd name="connsiteX1" fmla="*/ 451372 w 788308"/>
                  <a:gd name="connsiteY1" fmla="*/ 0 h 309556"/>
                  <a:gd name="connsiteX2" fmla="*/ 788308 w 788308"/>
                  <a:gd name="connsiteY2" fmla="*/ 135461 h 309556"/>
                  <a:gd name="connsiteX3" fmla="*/ 788308 w 788308"/>
                  <a:gd name="connsiteY3" fmla="*/ 309556 h 309556"/>
                  <a:gd name="connsiteX0" fmla="*/ 0 w 788308"/>
                  <a:gd name="connsiteY0" fmla="*/ 0 h 822004"/>
                  <a:gd name="connsiteX1" fmla="*/ 451372 w 788308"/>
                  <a:gd name="connsiteY1" fmla="*/ 0 h 822004"/>
                  <a:gd name="connsiteX2" fmla="*/ 788308 w 788308"/>
                  <a:gd name="connsiteY2" fmla="*/ 135461 h 822004"/>
                  <a:gd name="connsiteX3" fmla="*/ 788308 w 788308"/>
                  <a:gd name="connsiteY3" fmla="*/ 822004 h 822004"/>
                  <a:gd name="connsiteX0" fmla="*/ 0 w 788308"/>
                  <a:gd name="connsiteY0" fmla="*/ 2 h 822006"/>
                  <a:gd name="connsiteX1" fmla="*/ 230883 w 788308"/>
                  <a:gd name="connsiteY1" fmla="*/ 0 h 822006"/>
                  <a:gd name="connsiteX2" fmla="*/ 451372 w 788308"/>
                  <a:gd name="connsiteY2" fmla="*/ 2 h 822006"/>
                  <a:gd name="connsiteX3" fmla="*/ 788308 w 788308"/>
                  <a:gd name="connsiteY3" fmla="*/ 135463 h 822006"/>
                  <a:gd name="connsiteX4" fmla="*/ 788308 w 788308"/>
                  <a:gd name="connsiteY4" fmla="*/ 822006 h 822006"/>
                  <a:gd name="connsiteX0" fmla="*/ 1 w 557426"/>
                  <a:gd name="connsiteY0" fmla="*/ 0 h 822006"/>
                  <a:gd name="connsiteX1" fmla="*/ 220490 w 557426"/>
                  <a:gd name="connsiteY1" fmla="*/ 2 h 822006"/>
                  <a:gd name="connsiteX2" fmla="*/ 557426 w 557426"/>
                  <a:gd name="connsiteY2" fmla="*/ 135463 h 822006"/>
                  <a:gd name="connsiteX3" fmla="*/ 557426 w 557426"/>
                  <a:gd name="connsiteY3" fmla="*/ 822006 h 822006"/>
                  <a:gd name="connsiteX0" fmla="*/ -1 w 336935"/>
                  <a:gd name="connsiteY0" fmla="*/ 0 h 822004"/>
                  <a:gd name="connsiteX1" fmla="*/ 336935 w 336935"/>
                  <a:gd name="connsiteY1" fmla="*/ 135461 h 822004"/>
                  <a:gd name="connsiteX2" fmla="*/ 336935 w 336935"/>
                  <a:gd name="connsiteY2" fmla="*/ 822004 h 822004"/>
                  <a:gd name="connsiteX0" fmla="*/ 1 w 343857"/>
                  <a:gd name="connsiteY0" fmla="*/ 0 h 822004"/>
                  <a:gd name="connsiteX1" fmla="*/ 336937 w 343857"/>
                  <a:gd name="connsiteY1" fmla="*/ 135461 h 822004"/>
                  <a:gd name="connsiteX2" fmla="*/ 343857 w 343857"/>
                  <a:gd name="connsiteY2" fmla="*/ 750610 h 822004"/>
                  <a:gd name="connsiteX3" fmla="*/ 336937 w 343857"/>
                  <a:gd name="connsiteY3" fmla="*/ 822004 h 822004"/>
                  <a:gd name="connsiteX0" fmla="*/ -1 w 343855"/>
                  <a:gd name="connsiteY0" fmla="*/ 0 h 750610"/>
                  <a:gd name="connsiteX1" fmla="*/ 336935 w 343855"/>
                  <a:gd name="connsiteY1" fmla="*/ 135461 h 750610"/>
                  <a:gd name="connsiteX2" fmla="*/ 343855 w 343855"/>
                  <a:gd name="connsiteY2" fmla="*/ 750610 h 750610"/>
                  <a:gd name="connsiteX3" fmla="*/ 13842 w 343855"/>
                  <a:gd name="connsiteY3" fmla="*/ 749418 h 750610"/>
                  <a:gd name="connsiteX0" fmla="*/ 1 w 339243"/>
                  <a:gd name="connsiteY0" fmla="*/ 0 h 750610"/>
                  <a:gd name="connsiteX1" fmla="*/ 336937 w 339243"/>
                  <a:gd name="connsiteY1" fmla="*/ 135461 h 750610"/>
                  <a:gd name="connsiteX2" fmla="*/ 330023 w 339243"/>
                  <a:gd name="connsiteY2" fmla="*/ 750610 h 750610"/>
                  <a:gd name="connsiteX3" fmla="*/ 13844 w 339243"/>
                  <a:gd name="connsiteY3" fmla="*/ 749418 h 750610"/>
                  <a:gd name="connsiteX0" fmla="*/ 0 w 339243"/>
                  <a:gd name="connsiteY0" fmla="*/ 0 h 750610"/>
                  <a:gd name="connsiteX1" fmla="*/ 336936 w 339243"/>
                  <a:gd name="connsiteY1" fmla="*/ 135461 h 750610"/>
                  <a:gd name="connsiteX2" fmla="*/ 330022 w 339243"/>
                  <a:gd name="connsiteY2" fmla="*/ 750610 h 750610"/>
                  <a:gd name="connsiteX0" fmla="*/ 0 w 339243"/>
                  <a:gd name="connsiteY0" fmla="*/ 0 h 604715"/>
                  <a:gd name="connsiteX1" fmla="*/ 336936 w 339243"/>
                  <a:gd name="connsiteY1" fmla="*/ 135461 h 604715"/>
                  <a:gd name="connsiteX2" fmla="*/ 337770 w 339243"/>
                  <a:gd name="connsiteY2" fmla="*/ 604715 h 604715"/>
                  <a:gd name="connsiteX0" fmla="*/ 0 w 339243"/>
                  <a:gd name="connsiteY0" fmla="*/ 0 h 627717"/>
                  <a:gd name="connsiteX1" fmla="*/ 336936 w 339243"/>
                  <a:gd name="connsiteY1" fmla="*/ 135461 h 627717"/>
                  <a:gd name="connsiteX2" fmla="*/ 258169 w 339243"/>
                  <a:gd name="connsiteY2" fmla="*/ 627717 h 627717"/>
                  <a:gd name="connsiteX0" fmla="*/ 0 w 336936"/>
                  <a:gd name="connsiteY0" fmla="*/ 0 h 627717"/>
                  <a:gd name="connsiteX1" fmla="*/ 336936 w 336936"/>
                  <a:gd name="connsiteY1" fmla="*/ 135461 h 627717"/>
                  <a:gd name="connsiteX2" fmla="*/ 258169 w 336936"/>
                  <a:gd name="connsiteY2" fmla="*/ 627717 h 627717"/>
                  <a:gd name="connsiteX0" fmla="*/ 0 w 336936"/>
                  <a:gd name="connsiteY0" fmla="*/ 0 h 627717"/>
                  <a:gd name="connsiteX1" fmla="*/ 336936 w 336936"/>
                  <a:gd name="connsiteY1" fmla="*/ 135461 h 627717"/>
                  <a:gd name="connsiteX2" fmla="*/ 141489 w 336936"/>
                  <a:gd name="connsiteY2" fmla="*/ 560671 h 627717"/>
                  <a:gd name="connsiteX3" fmla="*/ 258169 w 336936"/>
                  <a:gd name="connsiteY3" fmla="*/ 627717 h 627717"/>
                  <a:gd name="connsiteX0" fmla="*/ 0 w 258169"/>
                  <a:gd name="connsiteY0" fmla="*/ 0 h 627717"/>
                  <a:gd name="connsiteX1" fmla="*/ 141489 w 258169"/>
                  <a:gd name="connsiteY1" fmla="*/ 63723 h 627717"/>
                  <a:gd name="connsiteX2" fmla="*/ 141489 w 258169"/>
                  <a:gd name="connsiteY2" fmla="*/ 560671 h 627717"/>
                  <a:gd name="connsiteX3" fmla="*/ 258169 w 258169"/>
                  <a:gd name="connsiteY3" fmla="*/ 627717 h 627717"/>
                  <a:gd name="connsiteX0" fmla="*/ 0 w 258169"/>
                  <a:gd name="connsiteY0" fmla="*/ 0 h 627717"/>
                  <a:gd name="connsiteX1" fmla="*/ 141489 w 258169"/>
                  <a:gd name="connsiteY1" fmla="*/ 63723 h 627717"/>
                  <a:gd name="connsiteX2" fmla="*/ 251366 w 258169"/>
                  <a:gd name="connsiteY2" fmla="*/ 328917 h 627717"/>
                  <a:gd name="connsiteX3" fmla="*/ 258169 w 258169"/>
                  <a:gd name="connsiteY3" fmla="*/ 627717 h 627717"/>
                  <a:gd name="connsiteX0" fmla="*/ 0 w 339850"/>
                  <a:gd name="connsiteY0" fmla="*/ 0 h 627717"/>
                  <a:gd name="connsiteX1" fmla="*/ 339850 w 339850"/>
                  <a:gd name="connsiteY1" fmla="*/ 79847 h 627717"/>
                  <a:gd name="connsiteX2" fmla="*/ 251366 w 339850"/>
                  <a:gd name="connsiteY2" fmla="*/ 328917 h 627717"/>
                  <a:gd name="connsiteX3" fmla="*/ 258169 w 339850"/>
                  <a:gd name="connsiteY3" fmla="*/ 627717 h 627717"/>
                  <a:gd name="connsiteX0" fmla="*/ 0 w 175896"/>
                  <a:gd name="connsiteY0" fmla="*/ 0 h 603744"/>
                  <a:gd name="connsiteX1" fmla="*/ 175896 w 175896"/>
                  <a:gd name="connsiteY1" fmla="*/ 55874 h 603744"/>
                  <a:gd name="connsiteX2" fmla="*/ 87412 w 175896"/>
                  <a:gd name="connsiteY2" fmla="*/ 304944 h 603744"/>
                  <a:gd name="connsiteX3" fmla="*/ 94215 w 175896"/>
                  <a:gd name="connsiteY3" fmla="*/ 603744 h 603744"/>
                  <a:gd name="connsiteX0" fmla="*/ 88484 w 88484"/>
                  <a:gd name="connsiteY0" fmla="*/ 0 h 547870"/>
                  <a:gd name="connsiteX1" fmla="*/ 0 w 88484"/>
                  <a:gd name="connsiteY1" fmla="*/ 249070 h 547870"/>
                  <a:gd name="connsiteX2" fmla="*/ 6803 w 88484"/>
                  <a:gd name="connsiteY2" fmla="*/ 547870 h 547870"/>
                  <a:gd name="connsiteX0" fmla="*/ 88485 w 88485"/>
                  <a:gd name="connsiteY0" fmla="*/ 0 h 547870"/>
                  <a:gd name="connsiteX1" fmla="*/ 0 w 88485"/>
                  <a:gd name="connsiteY1" fmla="*/ 68995 h 547870"/>
                  <a:gd name="connsiteX2" fmla="*/ 6804 w 88485"/>
                  <a:gd name="connsiteY2" fmla="*/ 547870 h 547870"/>
                  <a:gd name="connsiteX0" fmla="*/ 94824 w 94824"/>
                  <a:gd name="connsiteY0" fmla="*/ 0 h 547870"/>
                  <a:gd name="connsiteX1" fmla="*/ 6339 w 94824"/>
                  <a:gd name="connsiteY1" fmla="*/ 68995 h 547870"/>
                  <a:gd name="connsiteX2" fmla="*/ 0 w 94824"/>
                  <a:gd name="connsiteY2" fmla="*/ 547870 h 547870"/>
                  <a:gd name="connsiteX0" fmla="*/ 94825 w 94825"/>
                  <a:gd name="connsiteY0" fmla="*/ 0 h 547870"/>
                  <a:gd name="connsiteX1" fmla="*/ 0 w 94825"/>
                  <a:gd name="connsiteY1" fmla="*/ 68995 h 547870"/>
                  <a:gd name="connsiteX2" fmla="*/ 1 w 94825"/>
                  <a:gd name="connsiteY2" fmla="*/ 547870 h 547870"/>
                  <a:gd name="connsiteX0" fmla="*/ 170566 w 170566"/>
                  <a:gd name="connsiteY0" fmla="*/ 0 h 547871"/>
                  <a:gd name="connsiteX1" fmla="*/ 0 w 170566"/>
                  <a:gd name="connsiteY1" fmla="*/ 68996 h 547871"/>
                  <a:gd name="connsiteX2" fmla="*/ 1 w 170566"/>
                  <a:gd name="connsiteY2" fmla="*/ 547871 h 547871"/>
                  <a:gd name="connsiteX0" fmla="*/ 170565 w 170565"/>
                  <a:gd name="connsiteY0" fmla="*/ 0 h 547871"/>
                  <a:gd name="connsiteX1" fmla="*/ 1 w 170565"/>
                  <a:gd name="connsiteY1" fmla="*/ 21548 h 547871"/>
                  <a:gd name="connsiteX2" fmla="*/ 0 w 170565"/>
                  <a:gd name="connsiteY2" fmla="*/ 547871 h 547871"/>
                  <a:gd name="connsiteX0" fmla="*/ 170565 w 170565"/>
                  <a:gd name="connsiteY0" fmla="*/ 0 h 547871"/>
                  <a:gd name="connsiteX1" fmla="*/ 0 w 170565"/>
                  <a:gd name="connsiteY1" fmla="*/ 36231 h 547871"/>
                  <a:gd name="connsiteX2" fmla="*/ 0 w 170565"/>
                  <a:gd name="connsiteY2" fmla="*/ 547871 h 547871"/>
                  <a:gd name="connsiteX0" fmla="*/ 240495 w 240495"/>
                  <a:gd name="connsiteY0" fmla="*/ 0 h 526322"/>
                  <a:gd name="connsiteX1" fmla="*/ 0 w 240495"/>
                  <a:gd name="connsiteY1" fmla="*/ 14682 h 526322"/>
                  <a:gd name="connsiteX2" fmla="*/ 0 w 240495"/>
                  <a:gd name="connsiteY2" fmla="*/ 526322 h 526322"/>
                  <a:gd name="connsiteX0" fmla="*/ 240495 w 240495"/>
                  <a:gd name="connsiteY0" fmla="*/ 0 h 526322"/>
                  <a:gd name="connsiteX1" fmla="*/ 2 w 240495"/>
                  <a:gd name="connsiteY1" fmla="*/ 151937 h 526322"/>
                  <a:gd name="connsiteX2" fmla="*/ 0 w 240495"/>
                  <a:gd name="connsiteY2" fmla="*/ 526322 h 526322"/>
                  <a:gd name="connsiteX0" fmla="*/ 240495 w 240495"/>
                  <a:gd name="connsiteY0" fmla="*/ 0 h 526322"/>
                  <a:gd name="connsiteX1" fmla="*/ 239423 w 240495"/>
                  <a:gd name="connsiteY1" fmla="*/ 35636 h 526322"/>
                  <a:gd name="connsiteX2" fmla="*/ 2 w 240495"/>
                  <a:gd name="connsiteY2" fmla="*/ 151937 h 526322"/>
                  <a:gd name="connsiteX3" fmla="*/ 0 w 240495"/>
                  <a:gd name="connsiteY3" fmla="*/ 526322 h 526322"/>
                  <a:gd name="connsiteX0" fmla="*/ 239423 w 239423"/>
                  <a:gd name="connsiteY0" fmla="*/ 0 h 490686"/>
                  <a:gd name="connsiteX1" fmla="*/ 2 w 239423"/>
                  <a:gd name="connsiteY1" fmla="*/ 116301 h 490686"/>
                  <a:gd name="connsiteX2" fmla="*/ 0 w 239423"/>
                  <a:gd name="connsiteY2" fmla="*/ 490686 h 490686"/>
                  <a:gd name="connsiteX0" fmla="*/ 0 w 199244"/>
                  <a:gd name="connsiteY0" fmla="*/ 0 h 552507"/>
                  <a:gd name="connsiteX1" fmla="*/ 199244 w 199244"/>
                  <a:gd name="connsiteY1" fmla="*/ 178122 h 552507"/>
                  <a:gd name="connsiteX2" fmla="*/ 199242 w 199244"/>
                  <a:gd name="connsiteY2" fmla="*/ 552507 h 552507"/>
                  <a:gd name="connsiteX0" fmla="*/ 0 w 199245"/>
                  <a:gd name="connsiteY0" fmla="*/ 0 h 552507"/>
                  <a:gd name="connsiteX1" fmla="*/ 199245 w 199245"/>
                  <a:gd name="connsiteY1" fmla="*/ 192696 h 552507"/>
                  <a:gd name="connsiteX2" fmla="*/ 199242 w 199245"/>
                  <a:gd name="connsiteY2" fmla="*/ 552507 h 552507"/>
                  <a:gd name="connsiteX0" fmla="*/ 0 w 199245"/>
                  <a:gd name="connsiteY0" fmla="*/ 0 h 552507"/>
                  <a:gd name="connsiteX1" fmla="*/ 199245 w 199245"/>
                  <a:gd name="connsiteY1" fmla="*/ 311112 h 552507"/>
                  <a:gd name="connsiteX2" fmla="*/ 199242 w 199245"/>
                  <a:gd name="connsiteY2" fmla="*/ 552507 h 552507"/>
                  <a:gd name="connsiteX0" fmla="*/ 0 w 199244"/>
                  <a:gd name="connsiteY0" fmla="*/ 0 h 552507"/>
                  <a:gd name="connsiteX1" fmla="*/ 199244 w 199244"/>
                  <a:gd name="connsiteY1" fmla="*/ 127408 h 552507"/>
                  <a:gd name="connsiteX2" fmla="*/ 199242 w 199244"/>
                  <a:gd name="connsiteY2" fmla="*/ 552507 h 552507"/>
                  <a:gd name="connsiteX0" fmla="*/ 1 w 162255"/>
                  <a:gd name="connsiteY0" fmla="*/ 0 h 528185"/>
                  <a:gd name="connsiteX1" fmla="*/ 162255 w 162255"/>
                  <a:gd name="connsiteY1" fmla="*/ 103086 h 528185"/>
                  <a:gd name="connsiteX2" fmla="*/ 162253 w 162255"/>
                  <a:gd name="connsiteY2" fmla="*/ 528185 h 5281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2255" h="528185">
                    <a:moveTo>
                      <a:pt x="1" y="0"/>
                    </a:moveTo>
                    <a:lnTo>
                      <a:pt x="162255" y="103086"/>
                    </a:lnTo>
                    <a:cubicBezTo>
                      <a:pt x="162254" y="227881"/>
                      <a:pt x="162254" y="403390"/>
                      <a:pt x="162253" y="528185"/>
                    </a:cubicBezTo>
                  </a:path>
                </a:pathLst>
              </a:custGeom>
              <a:ln w="63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6" name="Freeform 255"/>
              <p:cNvSpPr/>
              <p:nvPr/>
            </p:nvSpPr>
            <p:spPr bwMode="invGray">
              <a:xfrm rot="16200000" flipV="1">
                <a:off x="4591021" y="592333"/>
                <a:ext cx="62153" cy="595832"/>
              </a:xfrm>
              <a:custGeom>
                <a:avLst/>
                <a:gdLst>
                  <a:gd name="connsiteX0" fmla="*/ 17929 w 2848535"/>
                  <a:gd name="connsiteY0" fmla="*/ 181536 h 199465"/>
                  <a:gd name="connsiteX1" fmla="*/ 320488 w 2848535"/>
                  <a:gd name="connsiteY1" fmla="*/ 181536 h 199465"/>
                  <a:gd name="connsiteX2" fmla="*/ 421341 w 2848535"/>
                  <a:gd name="connsiteY2" fmla="*/ 73959 h 199465"/>
                  <a:gd name="connsiteX3" fmla="*/ 2848535 w 2848535"/>
                  <a:gd name="connsiteY3" fmla="*/ 0 h 199465"/>
                  <a:gd name="connsiteX4" fmla="*/ 2848535 w 2848535"/>
                  <a:gd name="connsiteY4" fmla="*/ 0 h 199465"/>
                  <a:gd name="connsiteX0" fmla="*/ 0 w 2830606"/>
                  <a:gd name="connsiteY0" fmla="*/ 181536 h 199465"/>
                  <a:gd name="connsiteX1" fmla="*/ 302559 w 2830606"/>
                  <a:gd name="connsiteY1" fmla="*/ 181536 h 199465"/>
                  <a:gd name="connsiteX2" fmla="*/ 403412 w 2830606"/>
                  <a:gd name="connsiteY2" fmla="*/ 73959 h 199465"/>
                  <a:gd name="connsiteX3" fmla="*/ 2830606 w 2830606"/>
                  <a:gd name="connsiteY3" fmla="*/ 0 h 199465"/>
                  <a:gd name="connsiteX4" fmla="*/ 2830606 w 2830606"/>
                  <a:gd name="connsiteY4" fmla="*/ 0 h 199465"/>
                  <a:gd name="connsiteX0" fmla="*/ 0 w 2830606"/>
                  <a:gd name="connsiteY0" fmla="*/ 181536 h 181536"/>
                  <a:gd name="connsiteX1" fmla="*/ 302559 w 2830606"/>
                  <a:gd name="connsiteY1" fmla="*/ 181536 h 181536"/>
                  <a:gd name="connsiteX2" fmla="*/ 403412 w 2830606"/>
                  <a:gd name="connsiteY2" fmla="*/ 73959 h 181536"/>
                  <a:gd name="connsiteX3" fmla="*/ 2830606 w 2830606"/>
                  <a:gd name="connsiteY3" fmla="*/ 0 h 181536"/>
                  <a:gd name="connsiteX4" fmla="*/ 2830606 w 2830606"/>
                  <a:gd name="connsiteY4" fmla="*/ 0 h 181536"/>
                  <a:gd name="connsiteX0" fmla="*/ 0 w 2830606"/>
                  <a:gd name="connsiteY0" fmla="*/ 181536 h 181536"/>
                  <a:gd name="connsiteX1" fmla="*/ 302559 w 2830606"/>
                  <a:gd name="connsiteY1" fmla="*/ 181536 h 181536"/>
                  <a:gd name="connsiteX2" fmla="*/ 403412 w 2830606"/>
                  <a:gd name="connsiteY2" fmla="*/ 73959 h 181536"/>
                  <a:gd name="connsiteX3" fmla="*/ 2830606 w 2830606"/>
                  <a:gd name="connsiteY3" fmla="*/ 0 h 181536"/>
                  <a:gd name="connsiteX4" fmla="*/ 2830606 w 2830606"/>
                  <a:gd name="connsiteY4" fmla="*/ 0 h 181536"/>
                  <a:gd name="connsiteX0" fmla="*/ 0 w 2830606"/>
                  <a:gd name="connsiteY0" fmla="*/ 181536 h 181536"/>
                  <a:gd name="connsiteX1" fmla="*/ 302559 w 2830606"/>
                  <a:gd name="connsiteY1" fmla="*/ 181536 h 181536"/>
                  <a:gd name="connsiteX2" fmla="*/ 477371 w 2830606"/>
                  <a:gd name="connsiteY2" fmla="*/ 15688 h 181536"/>
                  <a:gd name="connsiteX3" fmla="*/ 2830606 w 2830606"/>
                  <a:gd name="connsiteY3" fmla="*/ 0 h 181536"/>
                  <a:gd name="connsiteX4" fmla="*/ 2830606 w 2830606"/>
                  <a:gd name="connsiteY4" fmla="*/ 0 h 181536"/>
                  <a:gd name="connsiteX0" fmla="*/ 0 w 2830606"/>
                  <a:gd name="connsiteY0" fmla="*/ 181536 h 181536"/>
                  <a:gd name="connsiteX1" fmla="*/ 302559 w 2830606"/>
                  <a:gd name="connsiteY1" fmla="*/ 181536 h 181536"/>
                  <a:gd name="connsiteX2" fmla="*/ 477371 w 2830606"/>
                  <a:gd name="connsiteY2" fmla="*/ 15688 h 181536"/>
                  <a:gd name="connsiteX3" fmla="*/ 2830606 w 2830606"/>
                  <a:gd name="connsiteY3" fmla="*/ 0 h 181536"/>
                  <a:gd name="connsiteX4" fmla="*/ 2810436 w 2830606"/>
                  <a:gd name="connsiteY4" fmla="*/ 13447 h 181536"/>
                  <a:gd name="connsiteX0" fmla="*/ 0 w 2830606"/>
                  <a:gd name="connsiteY0" fmla="*/ 186018 h 186018"/>
                  <a:gd name="connsiteX1" fmla="*/ 302559 w 2830606"/>
                  <a:gd name="connsiteY1" fmla="*/ 186018 h 186018"/>
                  <a:gd name="connsiteX2" fmla="*/ 477371 w 2830606"/>
                  <a:gd name="connsiteY2" fmla="*/ 0 h 186018"/>
                  <a:gd name="connsiteX3" fmla="*/ 2830606 w 2830606"/>
                  <a:gd name="connsiteY3" fmla="*/ 4482 h 186018"/>
                  <a:gd name="connsiteX4" fmla="*/ 2810436 w 2830606"/>
                  <a:gd name="connsiteY4" fmla="*/ 17929 h 186018"/>
                  <a:gd name="connsiteX0" fmla="*/ 0 w 2830606"/>
                  <a:gd name="connsiteY0" fmla="*/ 186018 h 186018"/>
                  <a:gd name="connsiteX1" fmla="*/ 302559 w 2830606"/>
                  <a:gd name="connsiteY1" fmla="*/ 186018 h 186018"/>
                  <a:gd name="connsiteX2" fmla="*/ 477371 w 2830606"/>
                  <a:gd name="connsiteY2" fmla="*/ 0 h 186018"/>
                  <a:gd name="connsiteX3" fmla="*/ 2830606 w 2830606"/>
                  <a:gd name="connsiteY3" fmla="*/ 4482 h 186018"/>
                  <a:gd name="connsiteX0" fmla="*/ 0 w 3211606"/>
                  <a:gd name="connsiteY0" fmla="*/ 0 h 567018"/>
                  <a:gd name="connsiteX1" fmla="*/ 683559 w 3211606"/>
                  <a:gd name="connsiteY1" fmla="*/ 567018 h 567018"/>
                  <a:gd name="connsiteX2" fmla="*/ 858371 w 3211606"/>
                  <a:gd name="connsiteY2" fmla="*/ 381000 h 567018"/>
                  <a:gd name="connsiteX3" fmla="*/ 3211606 w 3211606"/>
                  <a:gd name="connsiteY3" fmla="*/ 385482 h 567018"/>
                  <a:gd name="connsiteX0" fmla="*/ 0 w 3211606"/>
                  <a:gd name="connsiteY0" fmla="*/ 0 h 385482"/>
                  <a:gd name="connsiteX1" fmla="*/ 0 w 3211606"/>
                  <a:gd name="connsiteY1" fmla="*/ 228600 h 385482"/>
                  <a:gd name="connsiteX2" fmla="*/ 858371 w 3211606"/>
                  <a:gd name="connsiteY2" fmla="*/ 381000 h 385482"/>
                  <a:gd name="connsiteX3" fmla="*/ 3211606 w 3211606"/>
                  <a:gd name="connsiteY3" fmla="*/ 385482 h 385482"/>
                  <a:gd name="connsiteX0" fmla="*/ 0 w 3211606"/>
                  <a:gd name="connsiteY0" fmla="*/ 0 h 385482"/>
                  <a:gd name="connsiteX1" fmla="*/ 0 w 3211606"/>
                  <a:gd name="connsiteY1" fmla="*/ 228600 h 385482"/>
                  <a:gd name="connsiteX2" fmla="*/ 914400 w 3211606"/>
                  <a:gd name="connsiteY2" fmla="*/ 228600 h 385482"/>
                  <a:gd name="connsiteX3" fmla="*/ 3211606 w 3211606"/>
                  <a:gd name="connsiteY3" fmla="*/ 385482 h 385482"/>
                  <a:gd name="connsiteX0" fmla="*/ 0 w 914400"/>
                  <a:gd name="connsiteY0" fmla="*/ 0 h 381000"/>
                  <a:gd name="connsiteX1" fmla="*/ 0 w 914400"/>
                  <a:gd name="connsiteY1" fmla="*/ 228600 h 381000"/>
                  <a:gd name="connsiteX2" fmla="*/ 914400 w 914400"/>
                  <a:gd name="connsiteY2" fmla="*/ 228600 h 381000"/>
                  <a:gd name="connsiteX3" fmla="*/ 914400 w 914400"/>
                  <a:gd name="connsiteY3" fmla="*/ 381000 h 381000"/>
                  <a:gd name="connsiteX0" fmla="*/ 0 w 914400"/>
                  <a:gd name="connsiteY0" fmla="*/ 0 h 471678"/>
                  <a:gd name="connsiteX1" fmla="*/ 0 w 914400"/>
                  <a:gd name="connsiteY1" fmla="*/ 228600 h 471678"/>
                  <a:gd name="connsiteX2" fmla="*/ 914400 w 914400"/>
                  <a:gd name="connsiteY2" fmla="*/ 228600 h 471678"/>
                  <a:gd name="connsiteX3" fmla="*/ 891540 w 914400"/>
                  <a:gd name="connsiteY3" fmla="*/ 471678 h 471678"/>
                  <a:gd name="connsiteX0" fmla="*/ 0 w 891540"/>
                  <a:gd name="connsiteY0" fmla="*/ 0 h 471678"/>
                  <a:gd name="connsiteX1" fmla="*/ 0 w 891540"/>
                  <a:gd name="connsiteY1" fmla="*/ 228600 h 471678"/>
                  <a:gd name="connsiteX2" fmla="*/ 643890 w 891540"/>
                  <a:gd name="connsiteY2" fmla="*/ 267462 h 471678"/>
                  <a:gd name="connsiteX3" fmla="*/ 891540 w 891540"/>
                  <a:gd name="connsiteY3" fmla="*/ 471678 h 471678"/>
                  <a:gd name="connsiteX0" fmla="*/ 0 w 891540"/>
                  <a:gd name="connsiteY0" fmla="*/ 0 h 471678"/>
                  <a:gd name="connsiteX1" fmla="*/ 26670 w 891540"/>
                  <a:gd name="connsiteY1" fmla="*/ 257746 h 471678"/>
                  <a:gd name="connsiteX2" fmla="*/ 643890 w 891540"/>
                  <a:gd name="connsiteY2" fmla="*/ 267462 h 471678"/>
                  <a:gd name="connsiteX3" fmla="*/ 891540 w 891540"/>
                  <a:gd name="connsiteY3" fmla="*/ 471678 h 471678"/>
                  <a:gd name="connsiteX0" fmla="*/ 0 w 891540"/>
                  <a:gd name="connsiteY0" fmla="*/ 0 h 471678"/>
                  <a:gd name="connsiteX1" fmla="*/ 7620 w 891540"/>
                  <a:gd name="connsiteY1" fmla="*/ 267461 h 471678"/>
                  <a:gd name="connsiteX2" fmla="*/ 643890 w 891540"/>
                  <a:gd name="connsiteY2" fmla="*/ 267462 h 471678"/>
                  <a:gd name="connsiteX3" fmla="*/ 891540 w 891540"/>
                  <a:gd name="connsiteY3" fmla="*/ 471678 h 471678"/>
                  <a:gd name="connsiteX0" fmla="*/ 0 w 883920"/>
                  <a:gd name="connsiteY0" fmla="*/ 0 h 204217"/>
                  <a:gd name="connsiteX1" fmla="*/ 636270 w 883920"/>
                  <a:gd name="connsiteY1" fmla="*/ 1 h 204217"/>
                  <a:gd name="connsiteX2" fmla="*/ 883920 w 883920"/>
                  <a:gd name="connsiteY2" fmla="*/ 204217 h 204217"/>
                  <a:gd name="connsiteX0" fmla="*/ 0 w 883920"/>
                  <a:gd name="connsiteY0" fmla="*/ 0 h 204217"/>
                  <a:gd name="connsiteX1" fmla="*/ 557948 w 883920"/>
                  <a:gd name="connsiteY1" fmla="*/ 1 h 204217"/>
                  <a:gd name="connsiteX2" fmla="*/ 883920 w 883920"/>
                  <a:gd name="connsiteY2" fmla="*/ 204217 h 204217"/>
                  <a:gd name="connsiteX0" fmla="*/ 0 w 788308"/>
                  <a:gd name="connsiteY0" fmla="*/ 0 h 309556"/>
                  <a:gd name="connsiteX1" fmla="*/ 557948 w 788308"/>
                  <a:gd name="connsiteY1" fmla="*/ 1 h 309556"/>
                  <a:gd name="connsiteX2" fmla="*/ 788308 w 788308"/>
                  <a:gd name="connsiteY2" fmla="*/ 309556 h 309556"/>
                  <a:gd name="connsiteX0" fmla="*/ 0 w 788308"/>
                  <a:gd name="connsiteY0" fmla="*/ 0 h 309556"/>
                  <a:gd name="connsiteX1" fmla="*/ 451372 w 788308"/>
                  <a:gd name="connsiteY1" fmla="*/ 0 h 309556"/>
                  <a:gd name="connsiteX2" fmla="*/ 788308 w 788308"/>
                  <a:gd name="connsiteY2" fmla="*/ 309556 h 309556"/>
                  <a:gd name="connsiteX0" fmla="*/ 0 w 788308"/>
                  <a:gd name="connsiteY0" fmla="*/ 0 h 309556"/>
                  <a:gd name="connsiteX1" fmla="*/ 451372 w 788308"/>
                  <a:gd name="connsiteY1" fmla="*/ 0 h 309556"/>
                  <a:gd name="connsiteX2" fmla="*/ 788308 w 788308"/>
                  <a:gd name="connsiteY2" fmla="*/ 135461 h 309556"/>
                  <a:gd name="connsiteX3" fmla="*/ 788308 w 788308"/>
                  <a:gd name="connsiteY3" fmla="*/ 309556 h 309556"/>
                  <a:gd name="connsiteX0" fmla="*/ 0 w 788308"/>
                  <a:gd name="connsiteY0" fmla="*/ 0 h 822004"/>
                  <a:gd name="connsiteX1" fmla="*/ 451372 w 788308"/>
                  <a:gd name="connsiteY1" fmla="*/ 0 h 822004"/>
                  <a:gd name="connsiteX2" fmla="*/ 788308 w 788308"/>
                  <a:gd name="connsiteY2" fmla="*/ 135461 h 822004"/>
                  <a:gd name="connsiteX3" fmla="*/ 788308 w 788308"/>
                  <a:gd name="connsiteY3" fmla="*/ 822004 h 822004"/>
                  <a:gd name="connsiteX0" fmla="*/ 0 w 788308"/>
                  <a:gd name="connsiteY0" fmla="*/ 2 h 822006"/>
                  <a:gd name="connsiteX1" fmla="*/ 230883 w 788308"/>
                  <a:gd name="connsiteY1" fmla="*/ 0 h 822006"/>
                  <a:gd name="connsiteX2" fmla="*/ 451372 w 788308"/>
                  <a:gd name="connsiteY2" fmla="*/ 2 h 822006"/>
                  <a:gd name="connsiteX3" fmla="*/ 788308 w 788308"/>
                  <a:gd name="connsiteY3" fmla="*/ 135463 h 822006"/>
                  <a:gd name="connsiteX4" fmla="*/ 788308 w 788308"/>
                  <a:gd name="connsiteY4" fmla="*/ 822006 h 822006"/>
                  <a:gd name="connsiteX0" fmla="*/ 1 w 557426"/>
                  <a:gd name="connsiteY0" fmla="*/ 0 h 822006"/>
                  <a:gd name="connsiteX1" fmla="*/ 220490 w 557426"/>
                  <a:gd name="connsiteY1" fmla="*/ 2 h 822006"/>
                  <a:gd name="connsiteX2" fmla="*/ 557426 w 557426"/>
                  <a:gd name="connsiteY2" fmla="*/ 135463 h 822006"/>
                  <a:gd name="connsiteX3" fmla="*/ 557426 w 557426"/>
                  <a:gd name="connsiteY3" fmla="*/ 822006 h 822006"/>
                  <a:gd name="connsiteX0" fmla="*/ -1 w 336935"/>
                  <a:gd name="connsiteY0" fmla="*/ 0 h 822004"/>
                  <a:gd name="connsiteX1" fmla="*/ 336935 w 336935"/>
                  <a:gd name="connsiteY1" fmla="*/ 135461 h 822004"/>
                  <a:gd name="connsiteX2" fmla="*/ 336935 w 336935"/>
                  <a:gd name="connsiteY2" fmla="*/ 822004 h 822004"/>
                  <a:gd name="connsiteX0" fmla="*/ 1 w 343857"/>
                  <a:gd name="connsiteY0" fmla="*/ 0 h 822004"/>
                  <a:gd name="connsiteX1" fmla="*/ 336937 w 343857"/>
                  <a:gd name="connsiteY1" fmla="*/ 135461 h 822004"/>
                  <a:gd name="connsiteX2" fmla="*/ 343857 w 343857"/>
                  <a:gd name="connsiteY2" fmla="*/ 750610 h 822004"/>
                  <a:gd name="connsiteX3" fmla="*/ 336937 w 343857"/>
                  <a:gd name="connsiteY3" fmla="*/ 822004 h 822004"/>
                  <a:gd name="connsiteX0" fmla="*/ -1 w 343855"/>
                  <a:gd name="connsiteY0" fmla="*/ 0 h 750610"/>
                  <a:gd name="connsiteX1" fmla="*/ 336935 w 343855"/>
                  <a:gd name="connsiteY1" fmla="*/ 135461 h 750610"/>
                  <a:gd name="connsiteX2" fmla="*/ 343855 w 343855"/>
                  <a:gd name="connsiteY2" fmla="*/ 750610 h 750610"/>
                  <a:gd name="connsiteX3" fmla="*/ 13842 w 343855"/>
                  <a:gd name="connsiteY3" fmla="*/ 749418 h 750610"/>
                  <a:gd name="connsiteX0" fmla="*/ 1 w 339243"/>
                  <a:gd name="connsiteY0" fmla="*/ 0 h 750610"/>
                  <a:gd name="connsiteX1" fmla="*/ 336937 w 339243"/>
                  <a:gd name="connsiteY1" fmla="*/ 135461 h 750610"/>
                  <a:gd name="connsiteX2" fmla="*/ 330023 w 339243"/>
                  <a:gd name="connsiteY2" fmla="*/ 750610 h 750610"/>
                  <a:gd name="connsiteX3" fmla="*/ 13844 w 339243"/>
                  <a:gd name="connsiteY3" fmla="*/ 749418 h 750610"/>
                  <a:gd name="connsiteX0" fmla="*/ 0 w 339243"/>
                  <a:gd name="connsiteY0" fmla="*/ 0 h 750610"/>
                  <a:gd name="connsiteX1" fmla="*/ 336936 w 339243"/>
                  <a:gd name="connsiteY1" fmla="*/ 135461 h 750610"/>
                  <a:gd name="connsiteX2" fmla="*/ 330022 w 339243"/>
                  <a:gd name="connsiteY2" fmla="*/ 750610 h 750610"/>
                  <a:gd name="connsiteX0" fmla="*/ 0 w 339243"/>
                  <a:gd name="connsiteY0" fmla="*/ 0 h 604715"/>
                  <a:gd name="connsiteX1" fmla="*/ 336936 w 339243"/>
                  <a:gd name="connsiteY1" fmla="*/ 135461 h 604715"/>
                  <a:gd name="connsiteX2" fmla="*/ 337770 w 339243"/>
                  <a:gd name="connsiteY2" fmla="*/ 604715 h 604715"/>
                  <a:gd name="connsiteX0" fmla="*/ 0 w 339243"/>
                  <a:gd name="connsiteY0" fmla="*/ 0 h 627717"/>
                  <a:gd name="connsiteX1" fmla="*/ 336936 w 339243"/>
                  <a:gd name="connsiteY1" fmla="*/ 135461 h 627717"/>
                  <a:gd name="connsiteX2" fmla="*/ 258169 w 339243"/>
                  <a:gd name="connsiteY2" fmla="*/ 627717 h 627717"/>
                  <a:gd name="connsiteX0" fmla="*/ 0 w 336936"/>
                  <a:gd name="connsiteY0" fmla="*/ 0 h 627717"/>
                  <a:gd name="connsiteX1" fmla="*/ 336936 w 336936"/>
                  <a:gd name="connsiteY1" fmla="*/ 135461 h 627717"/>
                  <a:gd name="connsiteX2" fmla="*/ 258169 w 336936"/>
                  <a:gd name="connsiteY2" fmla="*/ 627717 h 627717"/>
                  <a:gd name="connsiteX0" fmla="*/ 0 w 336936"/>
                  <a:gd name="connsiteY0" fmla="*/ 0 h 627717"/>
                  <a:gd name="connsiteX1" fmla="*/ 336936 w 336936"/>
                  <a:gd name="connsiteY1" fmla="*/ 135461 h 627717"/>
                  <a:gd name="connsiteX2" fmla="*/ 141489 w 336936"/>
                  <a:gd name="connsiteY2" fmla="*/ 560671 h 627717"/>
                  <a:gd name="connsiteX3" fmla="*/ 258169 w 336936"/>
                  <a:gd name="connsiteY3" fmla="*/ 627717 h 627717"/>
                  <a:gd name="connsiteX0" fmla="*/ 0 w 258169"/>
                  <a:gd name="connsiteY0" fmla="*/ 0 h 627717"/>
                  <a:gd name="connsiteX1" fmla="*/ 141489 w 258169"/>
                  <a:gd name="connsiteY1" fmla="*/ 63723 h 627717"/>
                  <a:gd name="connsiteX2" fmla="*/ 141489 w 258169"/>
                  <a:gd name="connsiteY2" fmla="*/ 560671 h 627717"/>
                  <a:gd name="connsiteX3" fmla="*/ 258169 w 258169"/>
                  <a:gd name="connsiteY3" fmla="*/ 627717 h 627717"/>
                  <a:gd name="connsiteX0" fmla="*/ 0 w 258169"/>
                  <a:gd name="connsiteY0" fmla="*/ 0 h 627717"/>
                  <a:gd name="connsiteX1" fmla="*/ 141489 w 258169"/>
                  <a:gd name="connsiteY1" fmla="*/ 63723 h 627717"/>
                  <a:gd name="connsiteX2" fmla="*/ 251366 w 258169"/>
                  <a:gd name="connsiteY2" fmla="*/ 328917 h 627717"/>
                  <a:gd name="connsiteX3" fmla="*/ 258169 w 258169"/>
                  <a:gd name="connsiteY3" fmla="*/ 627717 h 627717"/>
                  <a:gd name="connsiteX0" fmla="*/ 0 w 339850"/>
                  <a:gd name="connsiteY0" fmla="*/ 0 h 627717"/>
                  <a:gd name="connsiteX1" fmla="*/ 339850 w 339850"/>
                  <a:gd name="connsiteY1" fmla="*/ 79847 h 627717"/>
                  <a:gd name="connsiteX2" fmla="*/ 251366 w 339850"/>
                  <a:gd name="connsiteY2" fmla="*/ 328917 h 627717"/>
                  <a:gd name="connsiteX3" fmla="*/ 258169 w 339850"/>
                  <a:gd name="connsiteY3" fmla="*/ 627717 h 627717"/>
                  <a:gd name="connsiteX0" fmla="*/ 0 w 175896"/>
                  <a:gd name="connsiteY0" fmla="*/ 0 h 603744"/>
                  <a:gd name="connsiteX1" fmla="*/ 175896 w 175896"/>
                  <a:gd name="connsiteY1" fmla="*/ 55874 h 603744"/>
                  <a:gd name="connsiteX2" fmla="*/ 87412 w 175896"/>
                  <a:gd name="connsiteY2" fmla="*/ 304944 h 603744"/>
                  <a:gd name="connsiteX3" fmla="*/ 94215 w 175896"/>
                  <a:gd name="connsiteY3" fmla="*/ 603744 h 603744"/>
                  <a:gd name="connsiteX0" fmla="*/ 88484 w 88484"/>
                  <a:gd name="connsiteY0" fmla="*/ 0 h 547870"/>
                  <a:gd name="connsiteX1" fmla="*/ 0 w 88484"/>
                  <a:gd name="connsiteY1" fmla="*/ 249070 h 547870"/>
                  <a:gd name="connsiteX2" fmla="*/ 6803 w 88484"/>
                  <a:gd name="connsiteY2" fmla="*/ 547870 h 547870"/>
                  <a:gd name="connsiteX0" fmla="*/ 88485 w 88485"/>
                  <a:gd name="connsiteY0" fmla="*/ 0 h 547870"/>
                  <a:gd name="connsiteX1" fmla="*/ 0 w 88485"/>
                  <a:gd name="connsiteY1" fmla="*/ 68995 h 547870"/>
                  <a:gd name="connsiteX2" fmla="*/ 6804 w 88485"/>
                  <a:gd name="connsiteY2" fmla="*/ 547870 h 547870"/>
                  <a:gd name="connsiteX0" fmla="*/ 94824 w 94824"/>
                  <a:gd name="connsiteY0" fmla="*/ 0 h 547870"/>
                  <a:gd name="connsiteX1" fmla="*/ 6339 w 94824"/>
                  <a:gd name="connsiteY1" fmla="*/ 68995 h 547870"/>
                  <a:gd name="connsiteX2" fmla="*/ 0 w 94824"/>
                  <a:gd name="connsiteY2" fmla="*/ 547870 h 547870"/>
                  <a:gd name="connsiteX0" fmla="*/ 94825 w 94825"/>
                  <a:gd name="connsiteY0" fmla="*/ 0 h 547870"/>
                  <a:gd name="connsiteX1" fmla="*/ 0 w 94825"/>
                  <a:gd name="connsiteY1" fmla="*/ 68995 h 547870"/>
                  <a:gd name="connsiteX2" fmla="*/ 1 w 94825"/>
                  <a:gd name="connsiteY2" fmla="*/ 547870 h 547870"/>
                  <a:gd name="connsiteX0" fmla="*/ 170566 w 170566"/>
                  <a:gd name="connsiteY0" fmla="*/ 0 h 547871"/>
                  <a:gd name="connsiteX1" fmla="*/ 0 w 170566"/>
                  <a:gd name="connsiteY1" fmla="*/ 68996 h 547871"/>
                  <a:gd name="connsiteX2" fmla="*/ 1 w 170566"/>
                  <a:gd name="connsiteY2" fmla="*/ 547871 h 547871"/>
                  <a:gd name="connsiteX0" fmla="*/ 170565 w 170565"/>
                  <a:gd name="connsiteY0" fmla="*/ 0 h 547871"/>
                  <a:gd name="connsiteX1" fmla="*/ 1 w 170565"/>
                  <a:gd name="connsiteY1" fmla="*/ 21548 h 547871"/>
                  <a:gd name="connsiteX2" fmla="*/ 0 w 170565"/>
                  <a:gd name="connsiteY2" fmla="*/ 547871 h 547871"/>
                  <a:gd name="connsiteX0" fmla="*/ 170565 w 170565"/>
                  <a:gd name="connsiteY0" fmla="*/ 0 h 547871"/>
                  <a:gd name="connsiteX1" fmla="*/ 0 w 170565"/>
                  <a:gd name="connsiteY1" fmla="*/ 36231 h 547871"/>
                  <a:gd name="connsiteX2" fmla="*/ 0 w 170565"/>
                  <a:gd name="connsiteY2" fmla="*/ 547871 h 547871"/>
                  <a:gd name="connsiteX0" fmla="*/ 240495 w 240495"/>
                  <a:gd name="connsiteY0" fmla="*/ 0 h 526322"/>
                  <a:gd name="connsiteX1" fmla="*/ 0 w 240495"/>
                  <a:gd name="connsiteY1" fmla="*/ 14682 h 526322"/>
                  <a:gd name="connsiteX2" fmla="*/ 0 w 240495"/>
                  <a:gd name="connsiteY2" fmla="*/ 526322 h 526322"/>
                  <a:gd name="connsiteX0" fmla="*/ 240495 w 240495"/>
                  <a:gd name="connsiteY0" fmla="*/ 0 h 526322"/>
                  <a:gd name="connsiteX1" fmla="*/ 2 w 240495"/>
                  <a:gd name="connsiteY1" fmla="*/ 151937 h 526322"/>
                  <a:gd name="connsiteX2" fmla="*/ 0 w 240495"/>
                  <a:gd name="connsiteY2" fmla="*/ 526322 h 526322"/>
                  <a:gd name="connsiteX0" fmla="*/ 240495 w 240495"/>
                  <a:gd name="connsiteY0" fmla="*/ 0 h 526322"/>
                  <a:gd name="connsiteX1" fmla="*/ 239423 w 240495"/>
                  <a:gd name="connsiteY1" fmla="*/ 35636 h 526322"/>
                  <a:gd name="connsiteX2" fmla="*/ 2 w 240495"/>
                  <a:gd name="connsiteY2" fmla="*/ 151937 h 526322"/>
                  <a:gd name="connsiteX3" fmla="*/ 0 w 240495"/>
                  <a:gd name="connsiteY3" fmla="*/ 526322 h 526322"/>
                  <a:gd name="connsiteX0" fmla="*/ 239423 w 239423"/>
                  <a:gd name="connsiteY0" fmla="*/ 0 h 490686"/>
                  <a:gd name="connsiteX1" fmla="*/ 2 w 239423"/>
                  <a:gd name="connsiteY1" fmla="*/ 116301 h 490686"/>
                  <a:gd name="connsiteX2" fmla="*/ 0 w 239423"/>
                  <a:gd name="connsiteY2" fmla="*/ 490686 h 490686"/>
                  <a:gd name="connsiteX0" fmla="*/ 0 w 199244"/>
                  <a:gd name="connsiteY0" fmla="*/ 0 h 552507"/>
                  <a:gd name="connsiteX1" fmla="*/ 199244 w 199244"/>
                  <a:gd name="connsiteY1" fmla="*/ 178122 h 552507"/>
                  <a:gd name="connsiteX2" fmla="*/ 199242 w 199244"/>
                  <a:gd name="connsiteY2" fmla="*/ 552507 h 552507"/>
                  <a:gd name="connsiteX0" fmla="*/ 0 w 199245"/>
                  <a:gd name="connsiteY0" fmla="*/ 0 h 552507"/>
                  <a:gd name="connsiteX1" fmla="*/ 199245 w 199245"/>
                  <a:gd name="connsiteY1" fmla="*/ 192696 h 552507"/>
                  <a:gd name="connsiteX2" fmla="*/ 199242 w 199245"/>
                  <a:gd name="connsiteY2" fmla="*/ 552507 h 552507"/>
                  <a:gd name="connsiteX0" fmla="*/ 0 w 199245"/>
                  <a:gd name="connsiteY0" fmla="*/ 0 h 552507"/>
                  <a:gd name="connsiteX1" fmla="*/ 199245 w 199245"/>
                  <a:gd name="connsiteY1" fmla="*/ 311112 h 552507"/>
                  <a:gd name="connsiteX2" fmla="*/ 199242 w 199245"/>
                  <a:gd name="connsiteY2" fmla="*/ 552507 h 552507"/>
                  <a:gd name="connsiteX0" fmla="*/ 0 w 199244"/>
                  <a:gd name="connsiteY0" fmla="*/ 0 h 552507"/>
                  <a:gd name="connsiteX1" fmla="*/ 199244 w 199244"/>
                  <a:gd name="connsiteY1" fmla="*/ 127408 h 552507"/>
                  <a:gd name="connsiteX2" fmla="*/ 199242 w 199244"/>
                  <a:gd name="connsiteY2" fmla="*/ 552507 h 552507"/>
                  <a:gd name="connsiteX0" fmla="*/ 0 w 83888"/>
                  <a:gd name="connsiteY0" fmla="*/ 0 h 508055"/>
                  <a:gd name="connsiteX1" fmla="*/ 83888 w 83888"/>
                  <a:gd name="connsiteY1" fmla="*/ 82956 h 508055"/>
                  <a:gd name="connsiteX2" fmla="*/ 83886 w 83888"/>
                  <a:gd name="connsiteY2" fmla="*/ 508055 h 508055"/>
                  <a:gd name="connsiteX0" fmla="*/ 0 w 72315"/>
                  <a:gd name="connsiteY0" fmla="*/ 0 h 515126"/>
                  <a:gd name="connsiteX1" fmla="*/ 72315 w 72315"/>
                  <a:gd name="connsiteY1" fmla="*/ 90027 h 515126"/>
                  <a:gd name="connsiteX2" fmla="*/ 72313 w 72315"/>
                  <a:gd name="connsiteY2" fmla="*/ 515126 h 515126"/>
                  <a:gd name="connsiteX0" fmla="*/ 0 w 72314"/>
                  <a:gd name="connsiteY0" fmla="*/ 0 h 515126"/>
                  <a:gd name="connsiteX1" fmla="*/ 72314 w 72314"/>
                  <a:gd name="connsiteY1" fmla="*/ 76608 h 515126"/>
                  <a:gd name="connsiteX2" fmla="*/ 72313 w 72314"/>
                  <a:gd name="connsiteY2" fmla="*/ 515126 h 515126"/>
                  <a:gd name="connsiteX0" fmla="*/ 0 w 72314"/>
                  <a:gd name="connsiteY0" fmla="*/ 0 h 515126"/>
                  <a:gd name="connsiteX1" fmla="*/ 72314 w 72314"/>
                  <a:gd name="connsiteY1" fmla="*/ 39242 h 515126"/>
                  <a:gd name="connsiteX2" fmla="*/ 72313 w 72314"/>
                  <a:gd name="connsiteY2" fmla="*/ 515126 h 515126"/>
                  <a:gd name="connsiteX0" fmla="*/ 0 w 72317"/>
                  <a:gd name="connsiteY0" fmla="*/ 0 h 515126"/>
                  <a:gd name="connsiteX1" fmla="*/ 72317 w 72317"/>
                  <a:gd name="connsiteY1" fmla="*/ 60387 h 515126"/>
                  <a:gd name="connsiteX2" fmla="*/ 72313 w 72317"/>
                  <a:gd name="connsiteY2" fmla="*/ 515126 h 5151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2317" h="515126">
                    <a:moveTo>
                      <a:pt x="0" y="0"/>
                    </a:moveTo>
                    <a:lnTo>
                      <a:pt x="72317" y="60387"/>
                    </a:lnTo>
                    <a:cubicBezTo>
                      <a:pt x="72316" y="185182"/>
                      <a:pt x="72314" y="390331"/>
                      <a:pt x="72313" y="515126"/>
                    </a:cubicBezTo>
                  </a:path>
                </a:pathLst>
              </a:custGeom>
              <a:ln w="63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57" name="Elbow Connector 256"/>
              <p:cNvCxnSpPr>
                <a:stCxn id="77" idx="3"/>
                <a:endCxn id="61" idx="6"/>
              </p:cNvCxnSpPr>
              <p:nvPr/>
            </p:nvCxnSpPr>
            <p:spPr bwMode="invGray">
              <a:xfrm>
                <a:off x="5141848" y="922145"/>
                <a:ext cx="67671" cy="286705"/>
              </a:xfrm>
              <a:prstGeom prst="bentConnector3">
                <a:avLst>
                  <a:gd name="adj1" fmla="val 432340"/>
                </a:avLst>
              </a:prstGeom>
              <a:ln w="63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Elbow Connector 481"/>
              <p:cNvCxnSpPr>
                <a:stCxn id="72" idx="4"/>
                <a:endCxn id="83" idx="1"/>
              </p:cNvCxnSpPr>
              <p:nvPr/>
            </p:nvCxnSpPr>
            <p:spPr bwMode="invGray">
              <a:xfrm rot="16200000" flipH="1">
                <a:off x="4715428" y="1276954"/>
                <a:ext cx="193099" cy="191829"/>
              </a:xfrm>
              <a:prstGeom prst="bentConnector2">
                <a:avLst/>
              </a:prstGeom>
              <a:ln w="63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9" name="Freeform 258"/>
              <p:cNvSpPr/>
              <p:nvPr/>
            </p:nvSpPr>
            <p:spPr bwMode="invGray">
              <a:xfrm rot="16200000" flipV="1">
                <a:off x="4611026" y="716872"/>
                <a:ext cx="106896" cy="846673"/>
              </a:xfrm>
              <a:custGeom>
                <a:avLst/>
                <a:gdLst>
                  <a:gd name="connsiteX0" fmla="*/ 17929 w 2848535"/>
                  <a:gd name="connsiteY0" fmla="*/ 181536 h 199465"/>
                  <a:gd name="connsiteX1" fmla="*/ 320488 w 2848535"/>
                  <a:gd name="connsiteY1" fmla="*/ 181536 h 199465"/>
                  <a:gd name="connsiteX2" fmla="*/ 421341 w 2848535"/>
                  <a:gd name="connsiteY2" fmla="*/ 73959 h 199465"/>
                  <a:gd name="connsiteX3" fmla="*/ 2848535 w 2848535"/>
                  <a:gd name="connsiteY3" fmla="*/ 0 h 199465"/>
                  <a:gd name="connsiteX4" fmla="*/ 2848535 w 2848535"/>
                  <a:gd name="connsiteY4" fmla="*/ 0 h 199465"/>
                  <a:gd name="connsiteX0" fmla="*/ 0 w 2830606"/>
                  <a:gd name="connsiteY0" fmla="*/ 181536 h 199465"/>
                  <a:gd name="connsiteX1" fmla="*/ 302559 w 2830606"/>
                  <a:gd name="connsiteY1" fmla="*/ 181536 h 199465"/>
                  <a:gd name="connsiteX2" fmla="*/ 403412 w 2830606"/>
                  <a:gd name="connsiteY2" fmla="*/ 73959 h 199465"/>
                  <a:gd name="connsiteX3" fmla="*/ 2830606 w 2830606"/>
                  <a:gd name="connsiteY3" fmla="*/ 0 h 199465"/>
                  <a:gd name="connsiteX4" fmla="*/ 2830606 w 2830606"/>
                  <a:gd name="connsiteY4" fmla="*/ 0 h 199465"/>
                  <a:gd name="connsiteX0" fmla="*/ 0 w 2830606"/>
                  <a:gd name="connsiteY0" fmla="*/ 181536 h 181536"/>
                  <a:gd name="connsiteX1" fmla="*/ 302559 w 2830606"/>
                  <a:gd name="connsiteY1" fmla="*/ 181536 h 181536"/>
                  <a:gd name="connsiteX2" fmla="*/ 403412 w 2830606"/>
                  <a:gd name="connsiteY2" fmla="*/ 73959 h 181536"/>
                  <a:gd name="connsiteX3" fmla="*/ 2830606 w 2830606"/>
                  <a:gd name="connsiteY3" fmla="*/ 0 h 181536"/>
                  <a:gd name="connsiteX4" fmla="*/ 2830606 w 2830606"/>
                  <a:gd name="connsiteY4" fmla="*/ 0 h 181536"/>
                  <a:gd name="connsiteX0" fmla="*/ 0 w 2830606"/>
                  <a:gd name="connsiteY0" fmla="*/ 181536 h 181536"/>
                  <a:gd name="connsiteX1" fmla="*/ 302559 w 2830606"/>
                  <a:gd name="connsiteY1" fmla="*/ 181536 h 181536"/>
                  <a:gd name="connsiteX2" fmla="*/ 403412 w 2830606"/>
                  <a:gd name="connsiteY2" fmla="*/ 73959 h 181536"/>
                  <a:gd name="connsiteX3" fmla="*/ 2830606 w 2830606"/>
                  <a:gd name="connsiteY3" fmla="*/ 0 h 181536"/>
                  <a:gd name="connsiteX4" fmla="*/ 2830606 w 2830606"/>
                  <a:gd name="connsiteY4" fmla="*/ 0 h 181536"/>
                  <a:gd name="connsiteX0" fmla="*/ 0 w 2830606"/>
                  <a:gd name="connsiteY0" fmla="*/ 181536 h 181536"/>
                  <a:gd name="connsiteX1" fmla="*/ 302559 w 2830606"/>
                  <a:gd name="connsiteY1" fmla="*/ 181536 h 181536"/>
                  <a:gd name="connsiteX2" fmla="*/ 477371 w 2830606"/>
                  <a:gd name="connsiteY2" fmla="*/ 15688 h 181536"/>
                  <a:gd name="connsiteX3" fmla="*/ 2830606 w 2830606"/>
                  <a:gd name="connsiteY3" fmla="*/ 0 h 181536"/>
                  <a:gd name="connsiteX4" fmla="*/ 2830606 w 2830606"/>
                  <a:gd name="connsiteY4" fmla="*/ 0 h 181536"/>
                  <a:gd name="connsiteX0" fmla="*/ 0 w 2830606"/>
                  <a:gd name="connsiteY0" fmla="*/ 181536 h 181536"/>
                  <a:gd name="connsiteX1" fmla="*/ 302559 w 2830606"/>
                  <a:gd name="connsiteY1" fmla="*/ 181536 h 181536"/>
                  <a:gd name="connsiteX2" fmla="*/ 477371 w 2830606"/>
                  <a:gd name="connsiteY2" fmla="*/ 15688 h 181536"/>
                  <a:gd name="connsiteX3" fmla="*/ 2830606 w 2830606"/>
                  <a:gd name="connsiteY3" fmla="*/ 0 h 181536"/>
                  <a:gd name="connsiteX4" fmla="*/ 2810436 w 2830606"/>
                  <a:gd name="connsiteY4" fmla="*/ 13447 h 181536"/>
                  <a:gd name="connsiteX0" fmla="*/ 0 w 2830606"/>
                  <a:gd name="connsiteY0" fmla="*/ 186018 h 186018"/>
                  <a:gd name="connsiteX1" fmla="*/ 302559 w 2830606"/>
                  <a:gd name="connsiteY1" fmla="*/ 186018 h 186018"/>
                  <a:gd name="connsiteX2" fmla="*/ 477371 w 2830606"/>
                  <a:gd name="connsiteY2" fmla="*/ 0 h 186018"/>
                  <a:gd name="connsiteX3" fmla="*/ 2830606 w 2830606"/>
                  <a:gd name="connsiteY3" fmla="*/ 4482 h 186018"/>
                  <a:gd name="connsiteX4" fmla="*/ 2810436 w 2830606"/>
                  <a:gd name="connsiteY4" fmla="*/ 17929 h 186018"/>
                  <a:gd name="connsiteX0" fmla="*/ 0 w 2830606"/>
                  <a:gd name="connsiteY0" fmla="*/ 186018 h 186018"/>
                  <a:gd name="connsiteX1" fmla="*/ 302559 w 2830606"/>
                  <a:gd name="connsiteY1" fmla="*/ 186018 h 186018"/>
                  <a:gd name="connsiteX2" fmla="*/ 477371 w 2830606"/>
                  <a:gd name="connsiteY2" fmla="*/ 0 h 186018"/>
                  <a:gd name="connsiteX3" fmla="*/ 2830606 w 2830606"/>
                  <a:gd name="connsiteY3" fmla="*/ 4482 h 186018"/>
                  <a:gd name="connsiteX0" fmla="*/ 0 w 3211606"/>
                  <a:gd name="connsiteY0" fmla="*/ 0 h 567018"/>
                  <a:gd name="connsiteX1" fmla="*/ 683559 w 3211606"/>
                  <a:gd name="connsiteY1" fmla="*/ 567018 h 567018"/>
                  <a:gd name="connsiteX2" fmla="*/ 858371 w 3211606"/>
                  <a:gd name="connsiteY2" fmla="*/ 381000 h 567018"/>
                  <a:gd name="connsiteX3" fmla="*/ 3211606 w 3211606"/>
                  <a:gd name="connsiteY3" fmla="*/ 385482 h 567018"/>
                  <a:gd name="connsiteX0" fmla="*/ 0 w 3211606"/>
                  <a:gd name="connsiteY0" fmla="*/ 0 h 385482"/>
                  <a:gd name="connsiteX1" fmla="*/ 0 w 3211606"/>
                  <a:gd name="connsiteY1" fmla="*/ 228600 h 385482"/>
                  <a:gd name="connsiteX2" fmla="*/ 858371 w 3211606"/>
                  <a:gd name="connsiteY2" fmla="*/ 381000 h 385482"/>
                  <a:gd name="connsiteX3" fmla="*/ 3211606 w 3211606"/>
                  <a:gd name="connsiteY3" fmla="*/ 385482 h 385482"/>
                  <a:gd name="connsiteX0" fmla="*/ 0 w 3211606"/>
                  <a:gd name="connsiteY0" fmla="*/ 0 h 385482"/>
                  <a:gd name="connsiteX1" fmla="*/ 0 w 3211606"/>
                  <a:gd name="connsiteY1" fmla="*/ 228600 h 385482"/>
                  <a:gd name="connsiteX2" fmla="*/ 914400 w 3211606"/>
                  <a:gd name="connsiteY2" fmla="*/ 228600 h 385482"/>
                  <a:gd name="connsiteX3" fmla="*/ 3211606 w 3211606"/>
                  <a:gd name="connsiteY3" fmla="*/ 385482 h 385482"/>
                  <a:gd name="connsiteX0" fmla="*/ 0 w 914400"/>
                  <a:gd name="connsiteY0" fmla="*/ 0 h 381000"/>
                  <a:gd name="connsiteX1" fmla="*/ 0 w 914400"/>
                  <a:gd name="connsiteY1" fmla="*/ 228600 h 381000"/>
                  <a:gd name="connsiteX2" fmla="*/ 914400 w 914400"/>
                  <a:gd name="connsiteY2" fmla="*/ 228600 h 381000"/>
                  <a:gd name="connsiteX3" fmla="*/ 914400 w 914400"/>
                  <a:gd name="connsiteY3" fmla="*/ 381000 h 381000"/>
                  <a:gd name="connsiteX0" fmla="*/ 0 w 914400"/>
                  <a:gd name="connsiteY0" fmla="*/ 0 h 471678"/>
                  <a:gd name="connsiteX1" fmla="*/ 0 w 914400"/>
                  <a:gd name="connsiteY1" fmla="*/ 228600 h 471678"/>
                  <a:gd name="connsiteX2" fmla="*/ 914400 w 914400"/>
                  <a:gd name="connsiteY2" fmla="*/ 228600 h 471678"/>
                  <a:gd name="connsiteX3" fmla="*/ 891540 w 914400"/>
                  <a:gd name="connsiteY3" fmla="*/ 471678 h 471678"/>
                  <a:gd name="connsiteX0" fmla="*/ 0 w 891540"/>
                  <a:gd name="connsiteY0" fmla="*/ 0 h 471678"/>
                  <a:gd name="connsiteX1" fmla="*/ 0 w 891540"/>
                  <a:gd name="connsiteY1" fmla="*/ 228600 h 471678"/>
                  <a:gd name="connsiteX2" fmla="*/ 643890 w 891540"/>
                  <a:gd name="connsiteY2" fmla="*/ 267462 h 471678"/>
                  <a:gd name="connsiteX3" fmla="*/ 891540 w 891540"/>
                  <a:gd name="connsiteY3" fmla="*/ 471678 h 471678"/>
                  <a:gd name="connsiteX0" fmla="*/ 0 w 891540"/>
                  <a:gd name="connsiteY0" fmla="*/ 0 h 471678"/>
                  <a:gd name="connsiteX1" fmla="*/ 26670 w 891540"/>
                  <a:gd name="connsiteY1" fmla="*/ 257746 h 471678"/>
                  <a:gd name="connsiteX2" fmla="*/ 643890 w 891540"/>
                  <a:gd name="connsiteY2" fmla="*/ 267462 h 471678"/>
                  <a:gd name="connsiteX3" fmla="*/ 891540 w 891540"/>
                  <a:gd name="connsiteY3" fmla="*/ 471678 h 471678"/>
                  <a:gd name="connsiteX0" fmla="*/ 0 w 891540"/>
                  <a:gd name="connsiteY0" fmla="*/ 0 h 471678"/>
                  <a:gd name="connsiteX1" fmla="*/ 7620 w 891540"/>
                  <a:gd name="connsiteY1" fmla="*/ 267461 h 471678"/>
                  <a:gd name="connsiteX2" fmla="*/ 643890 w 891540"/>
                  <a:gd name="connsiteY2" fmla="*/ 267462 h 471678"/>
                  <a:gd name="connsiteX3" fmla="*/ 891540 w 891540"/>
                  <a:gd name="connsiteY3" fmla="*/ 471678 h 471678"/>
                  <a:gd name="connsiteX0" fmla="*/ 0 w 883920"/>
                  <a:gd name="connsiteY0" fmla="*/ 0 h 204217"/>
                  <a:gd name="connsiteX1" fmla="*/ 636270 w 883920"/>
                  <a:gd name="connsiteY1" fmla="*/ 1 h 204217"/>
                  <a:gd name="connsiteX2" fmla="*/ 883920 w 883920"/>
                  <a:gd name="connsiteY2" fmla="*/ 204217 h 204217"/>
                  <a:gd name="connsiteX0" fmla="*/ 0 w 883920"/>
                  <a:gd name="connsiteY0" fmla="*/ 0 h 204217"/>
                  <a:gd name="connsiteX1" fmla="*/ 557948 w 883920"/>
                  <a:gd name="connsiteY1" fmla="*/ 1 h 204217"/>
                  <a:gd name="connsiteX2" fmla="*/ 883920 w 883920"/>
                  <a:gd name="connsiteY2" fmla="*/ 204217 h 204217"/>
                  <a:gd name="connsiteX0" fmla="*/ 0 w 788308"/>
                  <a:gd name="connsiteY0" fmla="*/ 0 h 309556"/>
                  <a:gd name="connsiteX1" fmla="*/ 557948 w 788308"/>
                  <a:gd name="connsiteY1" fmla="*/ 1 h 309556"/>
                  <a:gd name="connsiteX2" fmla="*/ 788308 w 788308"/>
                  <a:gd name="connsiteY2" fmla="*/ 309556 h 309556"/>
                  <a:gd name="connsiteX0" fmla="*/ 0 w 788308"/>
                  <a:gd name="connsiteY0" fmla="*/ 0 h 309556"/>
                  <a:gd name="connsiteX1" fmla="*/ 451372 w 788308"/>
                  <a:gd name="connsiteY1" fmla="*/ 0 h 309556"/>
                  <a:gd name="connsiteX2" fmla="*/ 788308 w 788308"/>
                  <a:gd name="connsiteY2" fmla="*/ 309556 h 309556"/>
                  <a:gd name="connsiteX0" fmla="*/ 0 w 788308"/>
                  <a:gd name="connsiteY0" fmla="*/ 0 h 309556"/>
                  <a:gd name="connsiteX1" fmla="*/ 451372 w 788308"/>
                  <a:gd name="connsiteY1" fmla="*/ 0 h 309556"/>
                  <a:gd name="connsiteX2" fmla="*/ 788308 w 788308"/>
                  <a:gd name="connsiteY2" fmla="*/ 135461 h 309556"/>
                  <a:gd name="connsiteX3" fmla="*/ 788308 w 788308"/>
                  <a:gd name="connsiteY3" fmla="*/ 309556 h 309556"/>
                  <a:gd name="connsiteX0" fmla="*/ 0 w 788308"/>
                  <a:gd name="connsiteY0" fmla="*/ 0 h 822004"/>
                  <a:gd name="connsiteX1" fmla="*/ 451372 w 788308"/>
                  <a:gd name="connsiteY1" fmla="*/ 0 h 822004"/>
                  <a:gd name="connsiteX2" fmla="*/ 788308 w 788308"/>
                  <a:gd name="connsiteY2" fmla="*/ 135461 h 822004"/>
                  <a:gd name="connsiteX3" fmla="*/ 788308 w 788308"/>
                  <a:gd name="connsiteY3" fmla="*/ 822004 h 822004"/>
                  <a:gd name="connsiteX0" fmla="*/ 0 w 788308"/>
                  <a:gd name="connsiteY0" fmla="*/ 2 h 822006"/>
                  <a:gd name="connsiteX1" fmla="*/ 230883 w 788308"/>
                  <a:gd name="connsiteY1" fmla="*/ 0 h 822006"/>
                  <a:gd name="connsiteX2" fmla="*/ 451372 w 788308"/>
                  <a:gd name="connsiteY2" fmla="*/ 2 h 822006"/>
                  <a:gd name="connsiteX3" fmla="*/ 788308 w 788308"/>
                  <a:gd name="connsiteY3" fmla="*/ 135463 h 822006"/>
                  <a:gd name="connsiteX4" fmla="*/ 788308 w 788308"/>
                  <a:gd name="connsiteY4" fmla="*/ 822006 h 822006"/>
                  <a:gd name="connsiteX0" fmla="*/ 1 w 557426"/>
                  <a:gd name="connsiteY0" fmla="*/ 0 h 822006"/>
                  <a:gd name="connsiteX1" fmla="*/ 220490 w 557426"/>
                  <a:gd name="connsiteY1" fmla="*/ 2 h 822006"/>
                  <a:gd name="connsiteX2" fmla="*/ 557426 w 557426"/>
                  <a:gd name="connsiteY2" fmla="*/ 135463 h 822006"/>
                  <a:gd name="connsiteX3" fmla="*/ 557426 w 557426"/>
                  <a:gd name="connsiteY3" fmla="*/ 822006 h 822006"/>
                  <a:gd name="connsiteX0" fmla="*/ -1 w 336935"/>
                  <a:gd name="connsiteY0" fmla="*/ 0 h 822004"/>
                  <a:gd name="connsiteX1" fmla="*/ 336935 w 336935"/>
                  <a:gd name="connsiteY1" fmla="*/ 135461 h 822004"/>
                  <a:gd name="connsiteX2" fmla="*/ 336935 w 336935"/>
                  <a:gd name="connsiteY2" fmla="*/ 822004 h 822004"/>
                  <a:gd name="connsiteX0" fmla="*/ 1 w 343857"/>
                  <a:gd name="connsiteY0" fmla="*/ 0 h 822004"/>
                  <a:gd name="connsiteX1" fmla="*/ 336937 w 343857"/>
                  <a:gd name="connsiteY1" fmla="*/ 135461 h 822004"/>
                  <a:gd name="connsiteX2" fmla="*/ 343857 w 343857"/>
                  <a:gd name="connsiteY2" fmla="*/ 750610 h 822004"/>
                  <a:gd name="connsiteX3" fmla="*/ 336937 w 343857"/>
                  <a:gd name="connsiteY3" fmla="*/ 822004 h 822004"/>
                  <a:gd name="connsiteX0" fmla="*/ -1 w 343855"/>
                  <a:gd name="connsiteY0" fmla="*/ 0 h 750610"/>
                  <a:gd name="connsiteX1" fmla="*/ 336935 w 343855"/>
                  <a:gd name="connsiteY1" fmla="*/ 135461 h 750610"/>
                  <a:gd name="connsiteX2" fmla="*/ 343855 w 343855"/>
                  <a:gd name="connsiteY2" fmla="*/ 750610 h 750610"/>
                  <a:gd name="connsiteX3" fmla="*/ 13842 w 343855"/>
                  <a:gd name="connsiteY3" fmla="*/ 749418 h 750610"/>
                  <a:gd name="connsiteX0" fmla="*/ 1 w 339243"/>
                  <a:gd name="connsiteY0" fmla="*/ 0 h 750610"/>
                  <a:gd name="connsiteX1" fmla="*/ 336937 w 339243"/>
                  <a:gd name="connsiteY1" fmla="*/ 135461 h 750610"/>
                  <a:gd name="connsiteX2" fmla="*/ 330023 w 339243"/>
                  <a:gd name="connsiteY2" fmla="*/ 750610 h 750610"/>
                  <a:gd name="connsiteX3" fmla="*/ 13844 w 339243"/>
                  <a:gd name="connsiteY3" fmla="*/ 749418 h 750610"/>
                  <a:gd name="connsiteX0" fmla="*/ 0 w 339243"/>
                  <a:gd name="connsiteY0" fmla="*/ 0 h 750610"/>
                  <a:gd name="connsiteX1" fmla="*/ 336936 w 339243"/>
                  <a:gd name="connsiteY1" fmla="*/ 135461 h 750610"/>
                  <a:gd name="connsiteX2" fmla="*/ 330022 w 339243"/>
                  <a:gd name="connsiteY2" fmla="*/ 750610 h 750610"/>
                  <a:gd name="connsiteX0" fmla="*/ 0 w 339243"/>
                  <a:gd name="connsiteY0" fmla="*/ 0 h 604715"/>
                  <a:gd name="connsiteX1" fmla="*/ 336936 w 339243"/>
                  <a:gd name="connsiteY1" fmla="*/ 135461 h 604715"/>
                  <a:gd name="connsiteX2" fmla="*/ 337770 w 339243"/>
                  <a:gd name="connsiteY2" fmla="*/ 604715 h 604715"/>
                  <a:gd name="connsiteX0" fmla="*/ 0 w 339243"/>
                  <a:gd name="connsiteY0" fmla="*/ 0 h 627717"/>
                  <a:gd name="connsiteX1" fmla="*/ 336936 w 339243"/>
                  <a:gd name="connsiteY1" fmla="*/ 135461 h 627717"/>
                  <a:gd name="connsiteX2" fmla="*/ 258169 w 339243"/>
                  <a:gd name="connsiteY2" fmla="*/ 627717 h 627717"/>
                  <a:gd name="connsiteX0" fmla="*/ 0 w 336936"/>
                  <a:gd name="connsiteY0" fmla="*/ 0 h 627717"/>
                  <a:gd name="connsiteX1" fmla="*/ 336936 w 336936"/>
                  <a:gd name="connsiteY1" fmla="*/ 135461 h 627717"/>
                  <a:gd name="connsiteX2" fmla="*/ 258169 w 336936"/>
                  <a:gd name="connsiteY2" fmla="*/ 627717 h 627717"/>
                  <a:gd name="connsiteX0" fmla="*/ 0 w 336936"/>
                  <a:gd name="connsiteY0" fmla="*/ 0 h 627717"/>
                  <a:gd name="connsiteX1" fmla="*/ 336936 w 336936"/>
                  <a:gd name="connsiteY1" fmla="*/ 135461 h 627717"/>
                  <a:gd name="connsiteX2" fmla="*/ 141489 w 336936"/>
                  <a:gd name="connsiteY2" fmla="*/ 560671 h 627717"/>
                  <a:gd name="connsiteX3" fmla="*/ 258169 w 336936"/>
                  <a:gd name="connsiteY3" fmla="*/ 627717 h 627717"/>
                  <a:gd name="connsiteX0" fmla="*/ 0 w 258169"/>
                  <a:gd name="connsiteY0" fmla="*/ 0 h 627717"/>
                  <a:gd name="connsiteX1" fmla="*/ 141489 w 258169"/>
                  <a:gd name="connsiteY1" fmla="*/ 63723 h 627717"/>
                  <a:gd name="connsiteX2" fmla="*/ 141489 w 258169"/>
                  <a:gd name="connsiteY2" fmla="*/ 560671 h 627717"/>
                  <a:gd name="connsiteX3" fmla="*/ 258169 w 258169"/>
                  <a:gd name="connsiteY3" fmla="*/ 627717 h 627717"/>
                  <a:gd name="connsiteX0" fmla="*/ 0 w 258169"/>
                  <a:gd name="connsiteY0" fmla="*/ 0 h 627717"/>
                  <a:gd name="connsiteX1" fmla="*/ 141489 w 258169"/>
                  <a:gd name="connsiteY1" fmla="*/ 63723 h 627717"/>
                  <a:gd name="connsiteX2" fmla="*/ 251366 w 258169"/>
                  <a:gd name="connsiteY2" fmla="*/ 328917 h 627717"/>
                  <a:gd name="connsiteX3" fmla="*/ 258169 w 258169"/>
                  <a:gd name="connsiteY3" fmla="*/ 627717 h 627717"/>
                  <a:gd name="connsiteX0" fmla="*/ 0 w 339850"/>
                  <a:gd name="connsiteY0" fmla="*/ 0 h 627717"/>
                  <a:gd name="connsiteX1" fmla="*/ 339850 w 339850"/>
                  <a:gd name="connsiteY1" fmla="*/ 79847 h 627717"/>
                  <a:gd name="connsiteX2" fmla="*/ 251366 w 339850"/>
                  <a:gd name="connsiteY2" fmla="*/ 328917 h 627717"/>
                  <a:gd name="connsiteX3" fmla="*/ 258169 w 339850"/>
                  <a:gd name="connsiteY3" fmla="*/ 627717 h 627717"/>
                  <a:gd name="connsiteX0" fmla="*/ 0 w 175896"/>
                  <a:gd name="connsiteY0" fmla="*/ 0 h 603744"/>
                  <a:gd name="connsiteX1" fmla="*/ 175896 w 175896"/>
                  <a:gd name="connsiteY1" fmla="*/ 55874 h 603744"/>
                  <a:gd name="connsiteX2" fmla="*/ 87412 w 175896"/>
                  <a:gd name="connsiteY2" fmla="*/ 304944 h 603744"/>
                  <a:gd name="connsiteX3" fmla="*/ 94215 w 175896"/>
                  <a:gd name="connsiteY3" fmla="*/ 603744 h 603744"/>
                  <a:gd name="connsiteX0" fmla="*/ 88484 w 88484"/>
                  <a:gd name="connsiteY0" fmla="*/ 0 h 547870"/>
                  <a:gd name="connsiteX1" fmla="*/ 0 w 88484"/>
                  <a:gd name="connsiteY1" fmla="*/ 249070 h 547870"/>
                  <a:gd name="connsiteX2" fmla="*/ 6803 w 88484"/>
                  <a:gd name="connsiteY2" fmla="*/ 547870 h 547870"/>
                  <a:gd name="connsiteX0" fmla="*/ 88485 w 88485"/>
                  <a:gd name="connsiteY0" fmla="*/ 0 h 547870"/>
                  <a:gd name="connsiteX1" fmla="*/ 0 w 88485"/>
                  <a:gd name="connsiteY1" fmla="*/ 68995 h 547870"/>
                  <a:gd name="connsiteX2" fmla="*/ 6804 w 88485"/>
                  <a:gd name="connsiteY2" fmla="*/ 547870 h 547870"/>
                  <a:gd name="connsiteX0" fmla="*/ 94824 w 94824"/>
                  <a:gd name="connsiteY0" fmla="*/ 0 h 547870"/>
                  <a:gd name="connsiteX1" fmla="*/ 6339 w 94824"/>
                  <a:gd name="connsiteY1" fmla="*/ 68995 h 547870"/>
                  <a:gd name="connsiteX2" fmla="*/ 0 w 94824"/>
                  <a:gd name="connsiteY2" fmla="*/ 547870 h 547870"/>
                  <a:gd name="connsiteX0" fmla="*/ 94825 w 94825"/>
                  <a:gd name="connsiteY0" fmla="*/ 0 h 547870"/>
                  <a:gd name="connsiteX1" fmla="*/ 0 w 94825"/>
                  <a:gd name="connsiteY1" fmla="*/ 68995 h 547870"/>
                  <a:gd name="connsiteX2" fmla="*/ 1 w 94825"/>
                  <a:gd name="connsiteY2" fmla="*/ 547870 h 547870"/>
                  <a:gd name="connsiteX0" fmla="*/ 170566 w 170566"/>
                  <a:gd name="connsiteY0" fmla="*/ 0 h 547871"/>
                  <a:gd name="connsiteX1" fmla="*/ 0 w 170566"/>
                  <a:gd name="connsiteY1" fmla="*/ 68996 h 547871"/>
                  <a:gd name="connsiteX2" fmla="*/ 1 w 170566"/>
                  <a:gd name="connsiteY2" fmla="*/ 547871 h 547871"/>
                  <a:gd name="connsiteX0" fmla="*/ 170565 w 170565"/>
                  <a:gd name="connsiteY0" fmla="*/ 0 h 547871"/>
                  <a:gd name="connsiteX1" fmla="*/ 1 w 170565"/>
                  <a:gd name="connsiteY1" fmla="*/ 21548 h 547871"/>
                  <a:gd name="connsiteX2" fmla="*/ 0 w 170565"/>
                  <a:gd name="connsiteY2" fmla="*/ 547871 h 547871"/>
                  <a:gd name="connsiteX0" fmla="*/ 170565 w 170565"/>
                  <a:gd name="connsiteY0" fmla="*/ 0 h 547871"/>
                  <a:gd name="connsiteX1" fmla="*/ 0 w 170565"/>
                  <a:gd name="connsiteY1" fmla="*/ 36231 h 547871"/>
                  <a:gd name="connsiteX2" fmla="*/ 0 w 170565"/>
                  <a:gd name="connsiteY2" fmla="*/ 547871 h 547871"/>
                  <a:gd name="connsiteX0" fmla="*/ 240495 w 240495"/>
                  <a:gd name="connsiteY0" fmla="*/ 0 h 526322"/>
                  <a:gd name="connsiteX1" fmla="*/ 0 w 240495"/>
                  <a:gd name="connsiteY1" fmla="*/ 14682 h 526322"/>
                  <a:gd name="connsiteX2" fmla="*/ 0 w 240495"/>
                  <a:gd name="connsiteY2" fmla="*/ 526322 h 526322"/>
                  <a:gd name="connsiteX0" fmla="*/ 240495 w 240495"/>
                  <a:gd name="connsiteY0" fmla="*/ 0 h 526322"/>
                  <a:gd name="connsiteX1" fmla="*/ 2 w 240495"/>
                  <a:gd name="connsiteY1" fmla="*/ 151937 h 526322"/>
                  <a:gd name="connsiteX2" fmla="*/ 0 w 240495"/>
                  <a:gd name="connsiteY2" fmla="*/ 526322 h 526322"/>
                  <a:gd name="connsiteX0" fmla="*/ 240495 w 240495"/>
                  <a:gd name="connsiteY0" fmla="*/ 0 h 526322"/>
                  <a:gd name="connsiteX1" fmla="*/ 239423 w 240495"/>
                  <a:gd name="connsiteY1" fmla="*/ 35636 h 526322"/>
                  <a:gd name="connsiteX2" fmla="*/ 2 w 240495"/>
                  <a:gd name="connsiteY2" fmla="*/ 151937 h 526322"/>
                  <a:gd name="connsiteX3" fmla="*/ 0 w 240495"/>
                  <a:gd name="connsiteY3" fmla="*/ 526322 h 526322"/>
                  <a:gd name="connsiteX0" fmla="*/ 239423 w 239423"/>
                  <a:gd name="connsiteY0" fmla="*/ 0 h 490686"/>
                  <a:gd name="connsiteX1" fmla="*/ 2 w 239423"/>
                  <a:gd name="connsiteY1" fmla="*/ 116301 h 490686"/>
                  <a:gd name="connsiteX2" fmla="*/ 0 w 239423"/>
                  <a:gd name="connsiteY2" fmla="*/ 490686 h 490686"/>
                  <a:gd name="connsiteX0" fmla="*/ 0 w 199244"/>
                  <a:gd name="connsiteY0" fmla="*/ 0 h 552507"/>
                  <a:gd name="connsiteX1" fmla="*/ 199244 w 199244"/>
                  <a:gd name="connsiteY1" fmla="*/ 178122 h 552507"/>
                  <a:gd name="connsiteX2" fmla="*/ 199242 w 199244"/>
                  <a:gd name="connsiteY2" fmla="*/ 552507 h 552507"/>
                  <a:gd name="connsiteX0" fmla="*/ 0 w 199245"/>
                  <a:gd name="connsiteY0" fmla="*/ 0 h 552507"/>
                  <a:gd name="connsiteX1" fmla="*/ 199245 w 199245"/>
                  <a:gd name="connsiteY1" fmla="*/ 192696 h 552507"/>
                  <a:gd name="connsiteX2" fmla="*/ 199242 w 199245"/>
                  <a:gd name="connsiteY2" fmla="*/ 552507 h 552507"/>
                  <a:gd name="connsiteX0" fmla="*/ 0 w 199245"/>
                  <a:gd name="connsiteY0" fmla="*/ 0 h 552507"/>
                  <a:gd name="connsiteX1" fmla="*/ 199245 w 199245"/>
                  <a:gd name="connsiteY1" fmla="*/ 311112 h 552507"/>
                  <a:gd name="connsiteX2" fmla="*/ 199242 w 199245"/>
                  <a:gd name="connsiteY2" fmla="*/ 552507 h 552507"/>
                  <a:gd name="connsiteX0" fmla="*/ 0 w 199244"/>
                  <a:gd name="connsiteY0" fmla="*/ 0 h 552507"/>
                  <a:gd name="connsiteX1" fmla="*/ 199244 w 199244"/>
                  <a:gd name="connsiteY1" fmla="*/ 127408 h 552507"/>
                  <a:gd name="connsiteX2" fmla="*/ 199242 w 199244"/>
                  <a:gd name="connsiteY2" fmla="*/ 552507 h 552507"/>
                  <a:gd name="connsiteX0" fmla="*/ 0 w 83888"/>
                  <a:gd name="connsiteY0" fmla="*/ 0 h 508055"/>
                  <a:gd name="connsiteX1" fmla="*/ 83888 w 83888"/>
                  <a:gd name="connsiteY1" fmla="*/ 82956 h 508055"/>
                  <a:gd name="connsiteX2" fmla="*/ 83886 w 83888"/>
                  <a:gd name="connsiteY2" fmla="*/ 508055 h 508055"/>
                  <a:gd name="connsiteX0" fmla="*/ 0 w 72315"/>
                  <a:gd name="connsiteY0" fmla="*/ 0 h 515126"/>
                  <a:gd name="connsiteX1" fmla="*/ 72315 w 72315"/>
                  <a:gd name="connsiteY1" fmla="*/ 90027 h 515126"/>
                  <a:gd name="connsiteX2" fmla="*/ 72313 w 72315"/>
                  <a:gd name="connsiteY2" fmla="*/ 515126 h 515126"/>
                  <a:gd name="connsiteX0" fmla="*/ 0 w 72314"/>
                  <a:gd name="connsiteY0" fmla="*/ 0 h 515126"/>
                  <a:gd name="connsiteX1" fmla="*/ 72314 w 72314"/>
                  <a:gd name="connsiteY1" fmla="*/ 76608 h 515126"/>
                  <a:gd name="connsiteX2" fmla="*/ 72313 w 72314"/>
                  <a:gd name="connsiteY2" fmla="*/ 515126 h 515126"/>
                  <a:gd name="connsiteX0" fmla="*/ 0 w 72314"/>
                  <a:gd name="connsiteY0" fmla="*/ 0 h 515126"/>
                  <a:gd name="connsiteX1" fmla="*/ 72314 w 72314"/>
                  <a:gd name="connsiteY1" fmla="*/ 39242 h 515126"/>
                  <a:gd name="connsiteX2" fmla="*/ 72313 w 72314"/>
                  <a:gd name="connsiteY2" fmla="*/ 515126 h 515126"/>
                  <a:gd name="connsiteX0" fmla="*/ 0 w 72317"/>
                  <a:gd name="connsiteY0" fmla="*/ 0 h 515126"/>
                  <a:gd name="connsiteX1" fmla="*/ 72317 w 72317"/>
                  <a:gd name="connsiteY1" fmla="*/ 60387 h 515126"/>
                  <a:gd name="connsiteX2" fmla="*/ 72313 w 72317"/>
                  <a:gd name="connsiteY2" fmla="*/ 515126 h 515126"/>
                  <a:gd name="connsiteX0" fmla="*/ 0 w 95683"/>
                  <a:gd name="connsiteY0" fmla="*/ 0 h 523161"/>
                  <a:gd name="connsiteX1" fmla="*/ 95683 w 95683"/>
                  <a:gd name="connsiteY1" fmla="*/ 68422 h 523161"/>
                  <a:gd name="connsiteX2" fmla="*/ 95679 w 95683"/>
                  <a:gd name="connsiteY2" fmla="*/ 523161 h 523161"/>
                  <a:gd name="connsiteX0" fmla="*/ 0 w 95680"/>
                  <a:gd name="connsiteY0" fmla="*/ 0 h 523161"/>
                  <a:gd name="connsiteX1" fmla="*/ 81901 w 95680"/>
                  <a:gd name="connsiteY1" fmla="*/ 111244 h 523161"/>
                  <a:gd name="connsiteX2" fmla="*/ 95679 w 95680"/>
                  <a:gd name="connsiteY2" fmla="*/ 523161 h 523161"/>
                  <a:gd name="connsiteX0" fmla="*/ 19853 w 101754"/>
                  <a:gd name="connsiteY0" fmla="*/ 0 h 671250"/>
                  <a:gd name="connsiteX1" fmla="*/ 101754 w 101754"/>
                  <a:gd name="connsiteY1" fmla="*/ 111244 h 671250"/>
                  <a:gd name="connsiteX2" fmla="*/ 0 w 101754"/>
                  <a:gd name="connsiteY2" fmla="*/ 671250 h 671250"/>
                  <a:gd name="connsiteX0" fmla="*/ 19853 w 107062"/>
                  <a:gd name="connsiteY0" fmla="*/ 0 h 671250"/>
                  <a:gd name="connsiteX1" fmla="*/ 101754 w 107062"/>
                  <a:gd name="connsiteY1" fmla="*/ 111244 h 671250"/>
                  <a:gd name="connsiteX2" fmla="*/ 90103 w 107062"/>
                  <a:gd name="connsiteY2" fmla="*/ 556399 h 671250"/>
                  <a:gd name="connsiteX3" fmla="*/ 0 w 107062"/>
                  <a:gd name="connsiteY3" fmla="*/ 671250 h 671250"/>
                  <a:gd name="connsiteX0" fmla="*/ 19853 w 101754"/>
                  <a:gd name="connsiteY0" fmla="*/ 0 h 671250"/>
                  <a:gd name="connsiteX1" fmla="*/ 101754 w 101754"/>
                  <a:gd name="connsiteY1" fmla="*/ 111244 h 671250"/>
                  <a:gd name="connsiteX2" fmla="*/ 90103 w 101754"/>
                  <a:gd name="connsiteY2" fmla="*/ 556399 h 671250"/>
                  <a:gd name="connsiteX3" fmla="*/ 0 w 101754"/>
                  <a:gd name="connsiteY3" fmla="*/ 671250 h 671250"/>
                  <a:gd name="connsiteX0" fmla="*/ 19853 w 101754"/>
                  <a:gd name="connsiteY0" fmla="*/ 0 h 671250"/>
                  <a:gd name="connsiteX1" fmla="*/ 101754 w 101754"/>
                  <a:gd name="connsiteY1" fmla="*/ 111244 h 671250"/>
                  <a:gd name="connsiteX2" fmla="*/ 90103 w 101754"/>
                  <a:gd name="connsiteY2" fmla="*/ 556399 h 671250"/>
                  <a:gd name="connsiteX3" fmla="*/ 0 w 101754"/>
                  <a:gd name="connsiteY3" fmla="*/ 671250 h 671250"/>
                  <a:gd name="connsiteX0" fmla="*/ 19853 w 101754"/>
                  <a:gd name="connsiteY0" fmla="*/ 0 h 744247"/>
                  <a:gd name="connsiteX1" fmla="*/ 101754 w 101754"/>
                  <a:gd name="connsiteY1" fmla="*/ 111244 h 744247"/>
                  <a:gd name="connsiteX2" fmla="*/ 90103 w 101754"/>
                  <a:gd name="connsiteY2" fmla="*/ 556399 h 744247"/>
                  <a:gd name="connsiteX3" fmla="*/ 0 w 101754"/>
                  <a:gd name="connsiteY3" fmla="*/ 744247 h 744247"/>
                  <a:gd name="connsiteX0" fmla="*/ 19853 w 101754"/>
                  <a:gd name="connsiteY0" fmla="*/ 0 h 744247"/>
                  <a:gd name="connsiteX1" fmla="*/ 101754 w 101754"/>
                  <a:gd name="connsiteY1" fmla="*/ 111244 h 744247"/>
                  <a:gd name="connsiteX2" fmla="*/ 75798 w 101754"/>
                  <a:gd name="connsiteY2" fmla="*/ 669978 h 744247"/>
                  <a:gd name="connsiteX3" fmla="*/ 0 w 101754"/>
                  <a:gd name="connsiteY3" fmla="*/ 744247 h 744247"/>
                  <a:gd name="connsiteX0" fmla="*/ 19853 w 75798"/>
                  <a:gd name="connsiteY0" fmla="*/ 0 h 744247"/>
                  <a:gd name="connsiteX1" fmla="*/ 75798 w 75798"/>
                  <a:gd name="connsiteY1" fmla="*/ 111244 h 744247"/>
                  <a:gd name="connsiteX2" fmla="*/ 75798 w 75798"/>
                  <a:gd name="connsiteY2" fmla="*/ 669978 h 744247"/>
                  <a:gd name="connsiteX3" fmla="*/ 0 w 75798"/>
                  <a:gd name="connsiteY3" fmla="*/ 744247 h 744247"/>
                  <a:gd name="connsiteX0" fmla="*/ 19853 w 75798"/>
                  <a:gd name="connsiteY0" fmla="*/ 0 h 744247"/>
                  <a:gd name="connsiteX1" fmla="*/ 75798 w 75798"/>
                  <a:gd name="connsiteY1" fmla="*/ 73264 h 744247"/>
                  <a:gd name="connsiteX2" fmla="*/ 75798 w 75798"/>
                  <a:gd name="connsiteY2" fmla="*/ 669978 h 744247"/>
                  <a:gd name="connsiteX3" fmla="*/ 0 w 75798"/>
                  <a:gd name="connsiteY3" fmla="*/ 744247 h 7442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5798" h="744247">
                    <a:moveTo>
                      <a:pt x="19853" y="0"/>
                    </a:moveTo>
                    <a:lnTo>
                      <a:pt x="75798" y="73264"/>
                    </a:lnTo>
                    <a:lnTo>
                      <a:pt x="75798" y="669978"/>
                    </a:lnTo>
                    <a:lnTo>
                      <a:pt x="0" y="744247"/>
                    </a:lnTo>
                  </a:path>
                </a:pathLst>
              </a:custGeom>
              <a:ln w="63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60" name="Elbow Connector 259"/>
              <p:cNvCxnSpPr>
                <a:stCxn id="53" idx="0"/>
                <a:endCxn id="84" idx="2"/>
              </p:cNvCxnSpPr>
              <p:nvPr/>
            </p:nvCxnSpPr>
            <p:spPr bwMode="invGray">
              <a:xfrm rot="16200000" flipV="1">
                <a:off x="5341801" y="1522347"/>
                <a:ext cx="377938" cy="451999"/>
              </a:xfrm>
              <a:prstGeom prst="bentConnector3">
                <a:avLst>
                  <a:gd name="adj1" fmla="val 72504"/>
                </a:avLst>
              </a:prstGeom>
              <a:ln w="63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1" name="Elbow Connector 493"/>
              <p:cNvCxnSpPr>
                <a:stCxn id="173" idx="1"/>
                <a:endCxn id="71" idx="0"/>
              </p:cNvCxnSpPr>
              <p:nvPr/>
            </p:nvCxnSpPr>
            <p:spPr bwMode="invGray">
              <a:xfrm rot="10800000">
                <a:off x="5589195" y="1141382"/>
                <a:ext cx="313440" cy="165676"/>
              </a:xfrm>
              <a:prstGeom prst="bentConnector4">
                <a:avLst>
                  <a:gd name="adj1" fmla="val 39237"/>
                  <a:gd name="adj2" fmla="val 230877"/>
                </a:avLst>
              </a:prstGeom>
              <a:ln w="63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2" name="Elbow Connector 493"/>
              <p:cNvCxnSpPr>
                <a:stCxn id="173" idx="1"/>
                <a:endCxn id="85" idx="3"/>
              </p:cNvCxnSpPr>
              <p:nvPr/>
            </p:nvCxnSpPr>
            <p:spPr bwMode="invGray">
              <a:xfrm rot="10800000" flipV="1">
                <a:off x="5701649" y="1307055"/>
                <a:ext cx="200985" cy="162362"/>
              </a:xfrm>
              <a:prstGeom prst="bentConnector3">
                <a:avLst>
                  <a:gd name="adj1" fmla="val 61393"/>
                </a:avLst>
              </a:prstGeom>
              <a:ln w="63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3" name="Freeform 262"/>
              <p:cNvSpPr/>
              <p:nvPr/>
            </p:nvSpPr>
            <p:spPr bwMode="invGray">
              <a:xfrm flipV="1">
                <a:off x="5824447" y="1703154"/>
                <a:ext cx="536671" cy="297764"/>
              </a:xfrm>
              <a:custGeom>
                <a:avLst/>
                <a:gdLst>
                  <a:gd name="connsiteX0" fmla="*/ 17929 w 2848535"/>
                  <a:gd name="connsiteY0" fmla="*/ 181536 h 199465"/>
                  <a:gd name="connsiteX1" fmla="*/ 320488 w 2848535"/>
                  <a:gd name="connsiteY1" fmla="*/ 181536 h 199465"/>
                  <a:gd name="connsiteX2" fmla="*/ 421341 w 2848535"/>
                  <a:gd name="connsiteY2" fmla="*/ 73959 h 199465"/>
                  <a:gd name="connsiteX3" fmla="*/ 2848535 w 2848535"/>
                  <a:gd name="connsiteY3" fmla="*/ 0 h 199465"/>
                  <a:gd name="connsiteX4" fmla="*/ 2848535 w 2848535"/>
                  <a:gd name="connsiteY4" fmla="*/ 0 h 199465"/>
                  <a:gd name="connsiteX0" fmla="*/ 0 w 2830606"/>
                  <a:gd name="connsiteY0" fmla="*/ 181536 h 199465"/>
                  <a:gd name="connsiteX1" fmla="*/ 302559 w 2830606"/>
                  <a:gd name="connsiteY1" fmla="*/ 181536 h 199465"/>
                  <a:gd name="connsiteX2" fmla="*/ 403412 w 2830606"/>
                  <a:gd name="connsiteY2" fmla="*/ 73959 h 199465"/>
                  <a:gd name="connsiteX3" fmla="*/ 2830606 w 2830606"/>
                  <a:gd name="connsiteY3" fmla="*/ 0 h 199465"/>
                  <a:gd name="connsiteX4" fmla="*/ 2830606 w 2830606"/>
                  <a:gd name="connsiteY4" fmla="*/ 0 h 199465"/>
                  <a:gd name="connsiteX0" fmla="*/ 0 w 2830606"/>
                  <a:gd name="connsiteY0" fmla="*/ 181536 h 181536"/>
                  <a:gd name="connsiteX1" fmla="*/ 302559 w 2830606"/>
                  <a:gd name="connsiteY1" fmla="*/ 181536 h 181536"/>
                  <a:gd name="connsiteX2" fmla="*/ 403412 w 2830606"/>
                  <a:gd name="connsiteY2" fmla="*/ 73959 h 181536"/>
                  <a:gd name="connsiteX3" fmla="*/ 2830606 w 2830606"/>
                  <a:gd name="connsiteY3" fmla="*/ 0 h 181536"/>
                  <a:gd name="connsiteX4" fmla="*/ 2830606 w 2830606"/>
                  <a:gd name="connsiteY4" fmla="*/ 0 h 181536"/>
                  <a:gd name="connsiteX0" fmla="*/ 0 w 2830606"/>
                  <a:gd name="connsiteY0" fmla="*/ 181536 h 181536"/>
                  <a:gd name="connsiteX1" fmla="*/ 302559 w 2830606"/>
                  <a:gd name="connsiteY1" fmla="*/ 181536 h 181536"/>
                  <a:gd name="connsiteX2" fmla="*/ 403412 w 2830606"/>
                  <a:gd name="connsiteY2" fmla="*/ 73959 h 181536"/>
                  <a:gd name="connsiteX3" fmla="*/ 2830606 w 2830606"/>
                  <a:gd name="connsiteY3" fmla="*/ 0 h 181536"/>
                  <a:gd name="connsiteX4" fmla="*/ 2830606 w 2830606"/>
                  <a:gd name="connsiteY4" fmla="*/ 0 h 181536"/>
                  <a:gd name="connsiteX0" fmla="*/ 0 w 2830606"/>
                  <a:gd name="connsiteY0" fmla="*/ 181536 h 181536"/>
                  <a:gd name="connsiteX1" fmla="*/ 302559 w 2830606"/>
                  <a:gd name="connsiteY1" fmla="*/ 181536 h 181536"/>
                  <a:gd name="connsiteX2" fmla="*/ 477371 w 2830606"/>
                  <a:gd name="connsiteY2" fmla="*/ 15688 h 181536"/>
                  <a:gd name="connsiteX3" fmla="*/ 2830606 w 2830606"/>
                  <a:gd name="connsiteY3" fmla="*/ 0 h 181536"/>
                  <a:gd name="connsiteX4" fmla="*/ 2830606 w 2830606"/>
                  <a:gd name="connsiteY4" fmla="*/ 0 h 181536"/>
                  <a:gd name="connsiteX0" fmla="*/ 0 w 2830606"/>
                  <a:gd name="connsiteY0" fmla="*/ 181536 h 181536"/>
                  <a:gd name="connsiteX1" fmla="*/ 302559 w 2830606"/>
                  <a:gd name="connsiteY1" fmla="*/ 181536 h 181536"/>
                  <a:gd name="connsiteX2" fmla="*/ 477371 w 2830606"/>
                  <a:gd name="connsiteY2" fmla="*/ 15688 h 181536"/>
                  <a:gd name="connsiteX3" fmla="*/ 2830606 w 2830606"/>
                  <a:gd name="connsiteY3" fmla="*/ 0 h 181536"/>
                  <a:gd name="connsiteX4" fmla="*/ 2810436 w 2830606"/>
                  <a:gd name="connsiteY4" fmla="*/ 13447 h 181536"/>
                  <a:gd name="connsiteX0" fmla="*/ 0 w 2830606"/>
                  <a:gd name="connsiteY0" fmla="*/ 186018 h 186018"/>
                  <a:gd name="connsiteX1" fmla="*/ 302559 w 2830606"/>
                  <a:gd name="connsiteY1" fmla="*/ 186018 h 186018"/>
                  <a:gd name="connsiteX2" fmla="*/ 477371 w 2830606"/>
                  <a:gd name="connsiteY2" fmla="*/ 0 h 186018"/>
                  <a:gd name="connsiteX3" fmla="*/ 2830606 w 2830606"/>
                  <a:gd name="connsiteY3" fmla="*/ 4482 h 186018"/>
                  <a:gd name="connsiteX4" fmla="*/ 2810436 w 2830606"/>
                  <a:gd name="connsiteY4" fmla="*/ 17929 h 186018"/>
                  <a:gd name="connsiteX0" fmla="*/ 0 w 2830606"/>
                  <a:gd name="connsiteY0" fmla="*/ 186018 h 186018"/>
                  <a:gd name="connsiteX1" fmla="*/ 302559 w 2830606"/>
                  <a:gd name="connsiteY1" fmla="*/ 186018 h 186018"/>
                  <a:gd name="connsiteX2" fmla="*/ 477371 w 2830606"/>
                  <a:gd name="connsiteY2" fmla="*/ 0 h 186018"/>
                  <a:gd name="connsiteX3" fmla="*/ 2830606 w 2830606"/>
                  <a:gd name="connsiteY3" fmla="*/ 4482 h 186018"/>
                  <a:gd name="connsiteX0" fmla="*/ 0 w 3211606"/>
                  <a:gd name="connsiteY0" fmla="*/ 0 h 567018"/>
                  <a:gd name="connsiteX1" fmla="*/ 683559 w 3211606"/>
                  <a:gd name="connsiteY1" fmla="*/ 567018 h 567018"/>
                  <a:gd name="connsiteX2" fmla="*/ 858371 w 3211606"/>
                  <a:gd name="connsiteY2" fmla="*/ 381000 h 567018"/>
                  <a:gd name="connsiteX3" fmla="*/ 3211606 w 3211606"/>
                  <a:gd name="connsiteY3" fmla="*/ 385482 h 567018"/>
                  <a:gd name="connsiteX0" fmla="*/ 0 w 3211606"/>
                  <a:gd name="connsiteY0" fmla="*/ 0 h 385482"/>
                  <a:gd name="connsiteX1" fmla="*/ 0 w 3211606"/>
                  <a:gd name="connsiteY1" fmla="*/ 228600 h 385482"/>
                  <a:gd name="connsiteX2" fmla="*/ 858371 w 3211606"/>
                  <a:gd name="connsiteY2" fmla="*/ 381000 h 385482"/>
                  <a:gd name="connsiteX3" fmla="*/ 3211606 w 3211606"/>
                  <a:gd name="connsiteY3" fmla="*/ 385482 h 385482"/>
                  <a:gd name="connsiteX0" fmla="*/ 0 w 3211606"/>
                  <a:gd name="connsiteY0" fmla="*/ 0 h 385482"/>
                  <a:gd name="connsiteX1" fmla="*/ 0 w 3211606"/>
                  <a:gd name="connsiteY1" fmla="*/ 228600 h 385482"/>
                  <a:gd name="connsiteX2" fmla="*/ 914400 w 3211606"/>
                  <a:gd name="connsiteY2" fmla="*/ 228600 h 385482"/>
                  <a:gd name="connsiteX3" fmla="*/ 3211606 w 3211606"/>
                  <a:gd name="connsiteY3" fmla="*/ 385482 h 385482"/>
                  <a:gd name="connsiteX0" fmla="*/ 0 w 914400"/>
                  <a:gd name="connsiteY0" fmla="*/ 0 h 381000"/>
                  <a:gd name="connsiteX1" fmla="*/ 0 w 914400"/>
                  <a:gd name="connsiteY1" fmla="*/ 228600 h 381000"/>
                  <a:gd name="connsiteX2" fmla="*/ 914400 w 914400"/>
                  <a:gd name="connsiteY2" fmla="*/ 228600 h 381000"/>
                  <a:gd name="connsiteX3" fmla="*/ 914400 w 914400"/>
                  <a:gd name="connsiteY3" fmla="*/ 381000 h 381000"/>
                  <a:gd name="connsiteX0" fmla="*/ 0 w 914400"/>
                  <a:gd name="connsiteY0" fmla="*/ 0 h 471678"/>
                  <a:gd name="connsiteX1" fmla="*/ 0 w 914400"/>
                  <a:gd name="connsiteY1" fmla="*/ 228600 h 471678"/>
                  <a:gd name="connsiteX2" fmla="*/ 914400 w 914400"/>
                  <a:gd name="connsiteY2" fmla="*/ 228600 h 471678"/>
                  <a:gd name="connsiteX3" fmla="*/ 891540 w 914400"/>
                  <a:gd name="connsiteY3" fmla="*/ 471678 h 471678"/>
                  <a:gd name="connsiteX0" fmla="*/ 0 w 891540"/>
                  <a:gd name="connsiteY0" fmla="*/ 0 h 471678"/>
                  <a:gd name="connsiteX1" fmla="*/ 0 w 891540"/>
                  <a:gd name="connsiteY1" fmla="*/ 228600 h 471678"/>
                  <a:gd name="connsiteX2" fmla="*/ 643890 w 891540"/>
                  <a:gd name="connsiteY2" fmla="*/ 267462 h 471678"/>
                  <a:gd name="connsiteX3" fmla="*/ 891540 w 891540"/>
                  <a:gd name="connsiteY3" fmla="*/ 471678 h 471678"/>
                  <a:gd name="connsiteX0" fmla="*/ 0 w 891540"/>
                  <a:gd name="connsiteY0" fmla="*/ 0 h 471678"/>
                  <a:gd name="connsiteX1" fmla="*/ 26670 w 891540"/>
                  <a:gd name="connsiteY1" fmla="*/ 257746 h 471678"/>
                  <a:gd name="connsiteX2" fmla="*/ 643890 w 891540"/>
                  <a:gd name="connsiteY2" fmla="*/ 267462 h 471678"/>
                  <a:gd name="connsiteX3" fmla="*/ 891540 w 891540"/>
                  <a:gd name="connsiteY3" fmla="*/ 471678 h 471678"/>
                  <a:gd name="connsiteX0" fmla="*/ 0 w 891540"/>
                  <a:gd name="connsiteY0" fmla="*/ 0 h 471678"/>
                  <a:gd name="connsiteX1" fmla="*/ 7620 w 891540"/>
                  <a:gd name="connsiteY1" fmla="*/ 267461 h 471678"/>
                  <a:gd name="connsiteX2" fmla="*/ 643890 w 891540"/>
                  <a:gd name="connsiteY2" fmla="*/ 267462 h 471678"/>
                  <a:gd name="connsiteX3" fmla="*/ 891540 w 891540"/>
                  <a:gd name="connsiteY3" fmla="*/ 471678 h 471678"/>
                  <a:gd name="connsiteX0" fmla="*/ 0 w 883920"/>
                  <a:gd name="connsiteY0" fmla="*/ 0 h 204217"/>
                  <a:gd name="connsiteX1" fmla="*/ 636270 w 883920"/>
                  <a:gd name="connsiteY1" fmla="*/ 1 h 204217"/>
                  <a:gd name="connsiteX2" fmla="*/ 883920 w 883920"/>
                  <a:gd name="connsiteY2" fmla="*/ 204217 h 204217"/>
                  <a:gd name="connsiteX0" fmla="*/ 0 w 883920"/>
                  <a:gd name="connsiteY0" fmla="*/ 0 h 204217"/>
                  <a:gd name="connsiteX1" fmla="*/ 557948 w 883920"/>
                  <a:gd name="connsiteY1" fmla="*/ 1 h 204217"/>
                  <a:gd name="connsiteX2" fmla="*/ 883920 w 883920"/>
                  <a:gd name="connsiteY2" fmla="*/ 204217 h 204217"/>
                  <a:gd name="connsiteX0" fmla="*/ 0 w 788308"/>
                  <a:gd name="connsiteY0" fmla="*/ 0 h 309556"/>
                  <a:gd name="connsiteX1" fmla="*/ 557948 w 788308"/>
                  <a:gd name="connsiteY1" fmla="*/ 1 h 309556"/>
                  <a:gd name="connsiteX2" fmla="*/ 788308 w 788308"/>
                  <a:gd name="connsiteY2" fmla="*/ 309556 h 309556"/>
                  <a:gd name="connsiteX0" fmla="*/ 0 w 788308"/>
                  <a:gd name="connsiteY0" fmla="*/ 0 h 309556"/>
                  <a:gd name="connsiteX1" fmla="*/ 451372 w 788308"/>
                  <a:gd name="connsiteY1" fmla="*/ 0 h 309556"/>
                  <a:gd name="connsiteX2" fmla="*/ 788308 w 788308"/>
                  <a:gd name="connsiteY2" fmla="*/ 309556 h 309556"/>
                  <a:gd name="connsiteX0" fmla="*/ 0 w 788308"/>
                  <a:gd name="connsiteY0" fmla="*/ 0 h 309556"/>
                  <a:gd name="connsiteX1" fmla="*/ 451372 w 788308"/>
                  <a:gd name="connsiteY1" fmla="*/ 0 h 309556"/>
                  <a:gd name="connsiteX2" fmla="*/ 788308 w 788308"/>
                  <a:gd name="connsiteY2" fmla="*/ 135461 h 309556"/>
                  <a:gd name="connsiteX3" fmla="*/ 788308 w 788308"/>
                  <a:gd name="connsiteY3" fmla="*/ 309556 h 309556"/>
                  <a:gd name="connsiteX0" fmla="*/ 0 w 788308"/>
                  <a:gd name="connsiteY0" fmla="*/ 0 h 822004"/>
                  <a:gd name="connsiteX1" fmla="*/ 451372 w 788308"/>
                  <a:gd name="connsiteY1" fmla="*/ 0 h 822004"/>
                  <a:gd name="connsiteX2" fmla="*/ 788308 w 788308"/>
                  <a:gd name="connsiteY2" fmla="*/ 135461 h 822004"/>
                  <a:gd name="connsiteX3" fmla="*/ 788308 w 788308"/>
                  <a:gd name="connsiteY3" fmla="*/ 822004 h 822004"/>
                  <a:gd name="connsiteX0" fmla="*/ 0 w 788308"/>
                  <a:gd name="connsiteY0" fmla="*/ 2 h 822006"/>
                  <a:gd name="connsiteX1" fmla="*/ 230883 w 788308"/>
                  <a:gd name="connsiteY1" fmla="*/ 0 h 822006"/>
                  <a:gd name="connsiteX2" fmla="*/ 451372 w 788308"/>
                  <a:gd name="connsiteY2" fmla="*/ 2 h 822006"/>
                  <a:gd name="connsiteX3" fmla="*/ 788308 w 788308"/>
                  <a:gd name="connsiteY3" fmla="*/ 135463 h 822006"/>
                  <a:gd name="connsiteX4" fmla="*/ 788308 w 788308"/>
                  <a:gd name="connsiteY4" fmla="*/ 822006 h 822006"/>
                  <a:gd name="connsiteX0" fmla="*/ 1 w 557426"/>
                  <a:gd name="connsiteY0" fmla="*/ 0 h 822006"/>
                  <a:gd name="connsiteX1" fmla="*/ 220490 w 557426"/>
                  <a:gd name="connsiteY1" fmla="*/ 2 h 822006"/>
                  <a:gd name="connsiteX2" fmla="*/ 557426 w 557426"/>
                  <a:gd name="connsiteY2" fmla="*/ 135463 h 822006"/>
                  <a:gd name="connsiteX3" fmla="*/ 557426 w 557426"/>
                  <a:gd name="connsiteY3" fmla="*/ 822006 h 822006"/>
                  <a:gd name="connsiteX0" fmla="*/ -1 w 336935"/>
                  <a:gd name="connsiteY0" fmla="*/ 0 h 822004"/>
                  <a:gd name="connsiteX1" fmla="*/ 336935 w 336935"/>
                  <a:gd name="connsiteY1" fmla="*/ 135461 h 822004"/>
                  <a:gd name="connsiteX2" fmla="*/ 336935 w 336935"/>
                  <a:gd name="connsiteY2" fmla="*/ 822004 h 822004"/>
                  <a:gd name="connsiteX0" fmla="*/ 1 w 343857"/>
                  <a:gd name="connsiteY0" fmla="*/ 0 h 822004"/>
                  <a:gd name="connsiteX1" fmla="*/ 336937 w 343857"/>
                  <a:gd name="connsiteY1" fmla="*/ 135461 h 822004"/>
                  <a:gd name="connsiteX2" fmla="*/ 343857 w 343857"/>
                  <a:gd name="connsiteY2" fmla="*/ 750610 h 822004"/>
                  <a:gd name="connsiteX3" fmla="*/ 336937 w 343857"/>
                  <a:gd name="connsiteY3" fmla="*/ 822004 h 822004"/>
                  <a:gd name="connsiteX0" fmla="*/ -1 w 343855"/>
                  <a:gd name="connsiteY0" fmla="*/ 0 h 750610"/>
                  <a:gd name="connsiteX1" fmla="*/ 336935 w 343855"/>
                  <a:gd name="connsiteY1" fmla="*/ 135461 h 750610"/>
                  <a:gd name="connsiteX2" fmla="*/ 343855 w 343855"/>
                  <a:gd name="connsiteY2" fmla="*/ 750610 h 750610"/>
                  <a:gd name="connsiteX3" fmla="*/ 13842 w 343855"/>
                  <a:gd name="connsiteY3" fmla="*/ 749418 h 750610"/>
                  <a:gd name="connsiteX0" fmla="*/ 1 w 339243"/>
                  <a:gd name="connsiteY0" fmla="*/ 0 h 750610"/>
                  <a:gd name="connsiteX1" fmla="*/ 336937 w 339243"/>
                  <a:gd name="connsiteY1" fmla="*/ 135461 h 750610"/>
                  <a:gd name="connsiteX2" fmla="*/ 330023 w 339243"/>
                  <a:gd name="connsiteY2" fmla="*/ 750610 h 750610"/>
                  <a:gd name="connsiteX3" fmla="*/ 13844 w 339243"/>
                  <a:gd name="connsiteY3" fmla="*/ 749418 h 750610"/>
                  <a:gd name="connsiteX0" fmla="*/ 0 w 339243"/>
                  <a:gd name="connsiteY0" fmla="*/ 0 h 750610"/>
                  <a:gd name="connsiteX1" fmla="*/ 336936 w 339243"/>
                  <a:gd name="connsiteY1" fmla="*/ 135461 h 750610"/>
                  <a:gd name="connsiteX2" fmla="*/ 330022 w 339243"/>
                  <a:gd name="connsiteY2" fmla="*/ 750610 h 750610"/>
                  <a:gd name="connsiteX0" fmla="*/ 0 w 339243"/>
                  <a:gd name="connsiteY0" fmla="*/ 0 h 604715"/>
                  <a:gd name="connsiteX1" fmla="*/ 336936 w 339243"/>
                  <a:gd name="connsiteY1" fmla="*/ 135461 h 604715"/>
                  <a:gd name="connsiteX2" fmla="*/ 337770 w 339243"/>
                  <a:gd name="connsiteY2" fmla="*/ 604715 h 604715"/>
                  <a:gd name="connsiteX0" fmla="*/ 0 w 339243"/>
                  <a:gd name="connsiteY0" fmla="*/ 0 h 627717"/>
                  <a:gd name="connsiteX1" fmla="*/ 336936 w 339243"/>
                  <a:gd name="connsiteY1" fmla="*/ 135461 h 627717"/>
                  <a:gd name="connsiteX2" fmla="*/ 258169 w 339243"/>
                  <a:gd name="connsiteY2" fmla="*/ 627717 h 627717"/>
                  <a:gd name="connsiteX0" fmla="*/ 0 w 336936"/>
                  <a:gd name="connsiteY0" fmla="*/ 0 h 627717"/>
                  <a:gd name="connsiteX1" fmla="*/ 336936 w 336936"/>
                  <a:gd name="connsiteY1" fmla="*/ 135461 h 627717"/>
                  <a:gd name="connsiteX2" fmla="*/ 258169 w 336936"/>
                  <a:gd name="connsiteY2" fmla="*/ 627717 h 627717"/>
                  <a:gd name="connsiteX0" fmla="*/ 0 w 336936"/>
                  <a:gd name="connsiteY0" fmla="*/ 0 h 627717"/>
                  <a:gd name="connsiteX1" fmla="*/ 336936 w 336936"/>
                  <a:gd name="connsiteY1" fmla="*/ 135461 h 627717"/>
                  <a:gd name="connsiteX2" fmla="*/ 141489 w 336936"/>
                  <a:gd name="connsiteY2" fmla="*/ 560671 h 627717"/>
                  <a:gd name="connsiteX3" fmla="*/ 258169 w 336936"/>
                  <a:gd name="connsiteY3" fmla="*/ 627717 h 627717"/>
                  <a:gd name="connsiteX0" fmla="*/ 0 w 258169"/>
                  <a:gd name="connsiteY0" fmla="*/ 0 h 627717"/>
                  <a:gd name="connsiteX1" fmla="*/ 141489 w 258169"/>
                  <a:gd name="connsiteY1" fmla="*/ 63723 h 627717"/>
                  <a:gd name="connsiteX2" fmla="*/ 141489 w 258169"/>
                  <a:gd name="connsiteY2" fmla="*/ 560671 h 627717"/>
                  <a:gd name="connsiteX3" fmla="*/ 258169 w 258169"/>
                  <a:gd name="connsiteY3" fmla="*/ 627717 h 627717"/>
                  <a:gd name="connsiteX0" fmla="*/ 0 w 258169"/>
                  <a:gd name="connsiteY0" fmla="*/ 0 h 627717"/>
                  <a:gd name="connsiteX1" fmla="*/ 141489 w 258169"/>
                  <a:gd name="connsiteY1" fmla="*/ 63723 h 627717"/>
                  <a:gd name="connsiteX2" fmla="*/ 251366 w 258169"/>
                  <a:gd name="connsiteY2" fmla="*/ 328917 h 627717"/>
                  <a:gd name="connsiteX3" fmla="*/ 258169 w 258169"/>
                  <a:gd name="connsiteY3" fmla="*/ 627717 h 627717"/>
                  <a:gd name="connsiteX0" fmla="*/ 0 w 339850"/>
                  <a:gd name="connsiteY0" fmla="*/ 0 h 627717"/>
                  <a:gd name="connsiteX1" fmla="*/ 339850 w 339850"/>
                  <a:gd name="connsiteY1" fmla="*/ 79847 h 627717"/>
                  <a:gd name="connsiteX2" fmla="*/ 251366 w 339850"/>
                  <a:gd name="connsiteY2" fmla="*/ 328917 h 627717"/>
                  <a:gd name="connsiteX3" fmla="*/ 258169 w 339850"/>
                  <a:gd name="connsiteY3" fmla="*/ 627717 h 627717"/>
                  <a:gd name="connsiteX0" fmla="*/ 0 w 175896"/>
                  <a:gd name="connsiteY0" fmla="*/ 0 h 603744"/>
                  <a:gd name="connsiteX1" fmla="*/ 175896 w 175896"/>
                  <a:gd name="connsiteY1" fmla="*/ 55874 h 603744"/>
                  <a:gd name="connsiteX2" fmla="*/ 87412 w 175896"/>
                  <a:gd name="connsiteY2" fmla="*/ 304944 h 603744"/>
                  <a:gd name="connsiteX3" fmla="*/ 94215 w 175896"/>
                  <a:gd name="connsiteY3" fmla="*/ 603744 h 603744"/>
                  <a:gd name="connsiteX0" fmla="*/ 88484 w 88484"/>
                  <a:gd name="connsiteY0" fmla="*/ 0 h 547870"/>
                  <a:gd name="connsiteX1" fmla="*/ 0 w 88484"/>
                  <a:gd name="connsiteY1" fmla="*/ 249070 h 547870"/>
                  <a:gd name="connsiteX2" fmla="*/ 6803 w 88484"/>
                  <a:gd name="connsiteY2" fmla="*/ 547870 h 547870"/>
                  <a:gd name="connsiteX0" fmla="*/ 88485 w 88485"/>
                  <a:gd name="connsiteY0" fmla="*/ 0 h 547870"/>
                  <a:gd name="connsiteX1" fmla="*/ 0 w 88485"/>
                  <a:gd name="connsiteY1" fmla="*/ 68995 h 547870"/>
                  <a:gd name="connsiteX2" fmla="*/ 6804 w 88485"/>
                  <a:gd name="connsiteY2" fmla="*/ 547870 h 547870"/>
                  <a:gd name="connsiteX0" fmla="*/ 94824 w 94824"/>
                  <a:gd name="connsiteY0" fmla="*/ 0 h 547870"/>
                  <a:gd name="connsiteX1" fmla="*/ 6339 w 94824"/>
                  <a:gd name="connsiteY1" fmla="*/ 68995 h 547870"/>
                  <a:gd name="connsiteX2" fmla="*/ 0 w 94824"/>
                  <a:gd name="connsiteY2" fmla="*/ 547870 h 547870"/>
                  <a:gd name="connsiteX0" fmla="*/ 94825 w 94825"/>
                  <a:gd name="connsiteY0" fmla="*/ 0 h 547870"/>
                  <a:gd name="connsiteX1" fmla="*/ 0 w 94825"/>
                  <a:gd name="connsiteY1" fmla="*/ 68995 h 547870"/>
                  <a:gd name="connsiteX2" fmla="*/ 1 w 94825"/>
                  <a:gd name="connsiteY2" fmla="*/ 547870 h 547870"/>
                  <a:gd name="connsiteX0" fmla="*/ 170566 w 170566"/>
                  <a:gd name="connsiteY0" fmla="*/ 0 h 547871"/>
                  <a:gd name="connsiteX1" fmla="*/ 0 w 170566"/>
                  <a:gd name="connsiteY1" fmla="*/ 68996 h 547871"/>
                  <a:gd name="connsiteX2" fmla="*/ 1 w 170566"/>
                  <a:gd name="connsiteY2" fmla="*/ 547871 h 547871"/>
                  <a:gd name="connsiteX0" fmla="*/ 170565 w 170565"/>
                  <a:gd name="connsiteY0" fmla="*/ 0 h 547871"/>
                  <a:gd name="connsiteX1" fmla="*/ 1 w 170565"/>
                  <a:gd name="connsiteY1" fmla="*/ 21548 h 547871"/>
                  <a:gd name="connsiteX2" fmla="*/ 0 w 170565"/>
                  <a:gd name="connsiteY2" fmla="*/ 547871 h 547871"/>
                  <a:gd name="connsiteX0" fmla="*/ 170565 w 170565"/>
                  <a:gd name="connsiteY0" fmla="*/ 0 h 547871"/>
                  <a:gd name="connsiteX1" fmla="*/ 0 w 170565"/>
                  <a:gd name="connsiteY1" fmla="*/ 36231 h 547871"/>
                  <a:gd name="connsiteX2" fmla="*/ 0 w 170565"/>
                  <a:gd name="connsiteY2" fmla="*/ 547871 h 547871"/>
                  <a:gd name="connsiteX0" fmla="*/ 240495 w 240495"/>
                  <a:gd name="connsiteY0" fmla="*/ 0 h 526322"/>
                  <a:gd name="connsiteX1" fmla="*/ 0 w 240495"/>
                  <a:gd name="connsiteY1" fmla="*/ 14682 h 526322"/>
                  <a:gd name="connsiteX2" fmla="*/ 0 w 240495"/>
                  <a:gd name="connsiteY2" fmla="*/ 526322 h 526322"/>
                  <a:gd name="connsiteX0" fmla="*/ 240495 w 240495"/>
                  <a:gd name="connsiteY0" fmla="*/ 0 h 526322"/>
                  <a:gd name="connsiteX1" fmla="*/ 2 w 240495"/>
                  <a:gd name="connsiteY1" fmla="*/ 151937 h 526322"/>
                  <a:gd name="connsiteX2" fmla="*/ 0 w 240495"/>
                  <a:gd name="connsiteY2" fmla="*/ 526322 h 526322"/>
                  <a:gd name="connsiteX0" fmla="*/ 240495 w 240495"/>
                  <a:gd name="connsiteY0" fmla="*/ 0 h 526322"/>
                  <a:gd name="connsiteX1" fmla="*/ 239423 w 240495"/>
                  <a:gd name="connsiteY1" fmla="*/ 35636 h 526322"/>
                  <a:gd name="connsiteX2" fmla="*/ 2 w 240495"/>
                  <a:gd name="connsiteY2" fmla="*/ 151937 h 526322"/>
                  <a:gd name="connsiteX3" fmla="*/ 0 w 240495"/>
                  <a:gd name="connsiteY3" fmla="*/ 526322 h 526322"/>
                  <a:gd name="connsiteX0" fmla="*/ 239423 w 239423"/>
                  <a:gd name="connsiteY0" fmla="*/ 0 h 490686"/>
                  <a:gd name="connsiteX1" fmla="*/ 2 w 239423"/>
                  <a:gd name="connsiteY1" fmla="*/ 116301 h 490686"/>
                  <a:gd name="connsiteX2" fmla="*/ 0 w 239423"/>
                  <a:gd name="connsiteY2" fmla="*/ 490686 h 490686"/>
                  <a:gd name="connsiteX0" fmla="*/ 0 w 199244"/>
                  <a:gd name="connsiteY0" fmla="*/ 0 h 552507"/>
                  <a:gd name="connsiteX1" fmla="*/ 199244 w 199244"/>
                  <a:gd name="connsiteY1" fmla="*/ 178122 h 552507"/>
                  <a:gd name="connsiteX2" fmla="*/ 199242 w 199244"/>
                  <a:gd name="connsiteY2" fmla="*/ 552507 h 552507"/>
                  <a:gd name="connsiteX0" fmla="*/ 0 w 199245"/>
                  <a:gd name="connsiteY0" fmla="*/ 0 h 552507"/>
                  <a:gd name="connsiteX1" fmla="*/ 199245 w 199245"/>
                  <a:gd name="connsiteY1" fmla="*/ 192696 h 552507"/>
                  <a:gd name="connsiteX2" fmla="*/ 199242 w 199245"/>
                  <a:gd name="connsiteY2" fmla="*/ 552507 h 552507"/>
                  <a:gd name="connsiteX0" fmla="*/ 0 w 199245"/>
                  <a:gd name="connsiteY0" fmla="*/ 0 h 552507"/>
                  <a:gd name="connsiteX1" fmla="*/ 199245 w 199245"/>
                  <a:gd name="connsiteY1" fmla="*/ 311112 h 552507"/>
                  <a:gd name="connsiteX2" fmla="*/ 199242 w 199245"/>
                  <a:gd name="connsiteY2" fmla="*/ 552507 h 552507"/>
                  <a:gd name="connsiteX0" fmla="*/ 0 w 199244"/>
                  <a:gd name="connsiteY0" fmla="*/ 0 h 552507"/>
                  <a:gd name="connsiteX1" fmla="*/ 199244 w 199244"/>
                  <a:gd name="connsiteY1" fmla="*/ 127408 h 552507"/>
                  <a:gd name="connsiteX2" fmla="*/ 199242 w 199244"/>
                  <a:gd name="connsiteY2" fmla="*/ 552507 h 552507"/>
                  <a:gd name="connsiteX0" fmla="*/ 0 w 199244"/>
                  <a:gd name="connsiteY0" fmla="*/ 0 h 552507"/>
                  <a:gd name="connsiteX1" fmla="*/ 81919 w 199244"/>
                  <a:gd name="connsiteY1" fmla="*/ 0 h 552507"/>
                  <a:gd name="connsiteX2" fmla="*/ 199244 w 199244"/>
                  <a:gd name="connsiteY2" fmla="*/ 127408 h 552507"/>
                  <a:gd name="connsiteX3" fmla="*/ 199242 w 199244"/>
                  <a:gd name="connsiteY3" fmla="*/ 552507 h 552507"/>
                  <a:gd name="connsiteX0" fmla="*/ 0 w 201037"/>
                  <a:gd name="connsiteY0" fmla="*/ 0 h 552507"/>
                  <a:gd name="connsiteX1" fmla="*/ 81919 w 201037"/>
                  <a:gd name="connsiteY1" fmla="*/ 0 h 552507"/>
                  <a:gd name="connsiteX2" fmla="*/ 201037 w 201037"/>
                  <a:gd name="connsiteY2" fmla="*/ 363505 h 552507"/>
                  <a:gd name="connsiteX3" fmla="*/ 199242 w 201037"/>
                  <a:gd name="connsiteY3" fmla="*/ 552507 h 552507"/>
                  <a:gd name="connsiteX0" fmla="*/ 0 w 201037"/>
                  <a:gd name="connsiteY0" fmla="*/ 0 h 552507"/>
                  <a:gd name="connsiteX1" fmla="*/ 81919 w 201037"/>
                  <a:gd name="connsiteY1" fmla="*/ 0 h 552507"/>
                  <a:gd name="connsiteX2" fmla="*/ 201037 w 201037"/>
                  <a:gd name="connsiteY2" fmla="*/ 400912 h 552507"/>
                  <a:gd name="connsiteX3" fmla="*/ 199242 w 201037"/>
                  <a:gd name="connsiteY3" fmla="*/ 552507 h 552507"/>
                  <a:gd name="connsiteX0" fmla="*/ 0 w 201037"/>
                  <a:gd name="connsiteY0" fmla="*/ 0 h 552507"/>
                  <a:gd name="connsiteX1" fmla="*/ 81919 w 201037"/>
                  <a:gd name="connsiteY1" fmla="*/ 0 h 552507"/>
                  <a:gd name="connsiteX2" fmla="*/ 201037 w 201037"/>
                  <a:gd name="connsiteY2" fmla="*/ 400912 h 552507"/>
                  <a:gd name="connsiteX3" fmla="*/ 199242 w 201037"/>
                  <a:gd name="connsiteY3" fmla="*/ 552507 h 552507"/>
                  <a:gd name="connsiteX0" fmla="*/ 0 w 201129"/>
                  <a:gd name="connsiteY0" fmla="*/ 0 h 529249"/>
                  <a:gd name="connsiteX1" fmla="*/ 81919 w 201129"/>
                  <a:gd name="connsiteY1" fmla="*/ 0 h 529249"/>
                  <a:gd name="connsiteX2" fmla="*/ 201037 w 201129"/>
                  <a:gd name="connsiteY2" fmla="*/ 400912 h 529249"/>
                  <a:gd name="connsiteX3" fmla="*/ 201128 w 201129"/>
                  <a:gd name="connsiteY3" fmla="*/ 529249 h 529249"/>
                  <a:gd name="connsiteX0" fmla="*/ 0 w 201129"/>
                  <a:gd name="connsiteY0" fmla="*/ 0 h 529249"/>
                  <a:gd name="connsiteX1" fmla="*/ 65488 w 201129"/>
                  <a:gd name="connsiteY1" fmla="*/ 0 h 529249"/>
                  <a:gd name="connsiteX2" fmla="*/ 201037 w 201129"/>
                  <a:gd name="connsiteY2" fmla="*/ 400912 h 529249"/>
                  <a:gd name="connsiteX3" fmla="*/ 201128 w 201129"/>
                  <a:gd name="connsiteY3" fmla="*/ 529249 h 529249"/>
                  <a:gd name="connsiteX0" fmla="*/ 0 w 201129"/>
                  <a:gd name="connsiteY0" fmla="*/ 0 h 529249"/>
                  <a:gd name="connsiteX1" fmla="*/ 81918 w 201129"/>
                  <a:gd name="connsiteY1" fmla="*/ 0 h 529249"/>
                  <a:gd name="connsiteX2" fmla="*/ 201037 w 201129"/>
                  <a:gd name="connsiteY2" fmla="*/ 400912 h 529249"/>
                  <a:gd name="connsiteX3" fmla="*/ 201128 w 201129"/>
                  <a:gd name="connsiteY3" fmla="*/ 529249 h 529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129" h="529249">
                    <a:moveTo>
                      <a:pt x="0" y="0"/>
                    </a:moveTo>
                    <a:lnTo>
                      <a:pt x="81918" y="0"/>
                    </a:lnTo>
                    <a:lnTo>
                      <a:pt x="201037" y="400912"/>
                    </a:lnTo>
                    <a:cubicBezTo>
                      <a:pt x="201036" y="525707"/>
                      <a:pt x="201129" y="404454"/>
                      <a:pt x="201128" y="529249"/>
                    </a:cubicBezTo>
                  </a:path>
                </a:pathLst>
              </a:custGeom>
              <a:ln w="63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64" name="Elbow Connector 501"/>
              <p:cNvCxnSpPr>
                <a:stCxn id="92" idx="1"/>
                <a:endCxn id="53" idx="4"/>
              </p:cNvCxnSpPr>
              <p:nvPr/>
            </p:nvCxnSpPr>
            <p:spPr bwMode="invGray">
              <a:xfrm rot="10800000">
                <a:off x="5756770" y="2072254"/>
                <a:ext cx="84794" cy="236619"/>
              </a:xfrm>
              <a:prstGeom prst="bentConnector2">
                <a:avLst/>
              </a:prstGeom>
              <a:ln w="63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Elbow Connector 501"/>
              <p:cNvCxnSpPr>
                <a:endCxn id="91" idx="3"/>
              </p:cNvCxnSpPr>
              <p:nvPr/>
            </p:nvCxnSpPr>
            <p:spPr bwMode="invGray">
              <a:xfrm rot="10800000">
                <a:off x="5514276" y="2359730"/>
                <a:ext cx="327289" cy="157849"/>
              </a:xfrm>
              <a:prstGeom prst="bentConnector3">
                <a:avLst>
                  <a:gd name="adj1" fmla="val 50000"/>
                </a:avLst>
              </a:prstGeom>
              <a:ln w="63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6" name="Freeform 265"/>
              <p:cNvSpPr/>
              <p:nvPr/>
            </p:nvSpPr>
            <p:spPr bwMode="invGray">
              <a:xfrm flipH="1">
                <a:off x="6676597" y="1605015"/>
                <a:ext cx="300689" cy="258857"/>
              </a:xfrm>
              <a:custGeom>
                <a:avLst/>
                <a:gdLst>
                  <a:gd name="connsiteX0" fmla="*/ 17929 w 2848535"/>
                  <a:gd name="connsiteY0" fmla="*/ 181536 h 199465"/>
                  <a:gd name="connsiteX1" fmla="*/ 320488 w 2848535"/>
                  <a:gd name="connsiteY1" fmla="*/ 181536 h 199465"/>
                  <a:gd name="connsiteX2" fmla="*/ 421341 w 2848535"/>
                  <a:gd name="connsiteY2" fmla="*/ 73959 h 199465"/>
                  <a:gd name="connsiteX3" fmla="*/ 2848535 w 2848535"/>
                  <a:gd name="connsiteY3" fmla="*/ 0 h 199465"/>
                  <a:gd name="connsiteX4" fmla="*/ 2848535 w 2848535"/>
                  <a:gd name="connsiteY4" fmla="*/ 0 h 199465"/>
                  <a:gd name="connsiteX0" fmla="*/ 0 w 2830606"/>
                  <a:gd name="connsiteY0" fmla="*/ 181536 h 199465"/>
                  <a:gd name="connsiteX1" fmla="*/ 302559 w 2830606"/>
                  <a:gd name="connsiteY1" fmla="*/ 181536 h 199465"/>
                  <a:gd name="connsiteX2" fmla="*/ 403412 w 2830606"/>
                  <a:gd name="connsiteY2" fmla="*/ 73959 h 199465"/>
                  <a:gd name="connsiteX3" fmla="*/ 2830606 w 2830606"/>
                  <a:gd name="connsiteY3" fmla="*/ 0 h 199465"/>
                  <a:gd name="connsiteX4" fmla="*/ 2830606 w 2830606"/>
                  <a:gd name="connsiteY4" fmla="*/ 0 h 199465"/>
                  <a:gd name="connsiteX0" fmla="*/ 0 w 2830606"/>
                  <a:gd name="connsiteY0" fmla="*/ 181536 h 181536"/>
                  <a:gd name="connsiteX1" fmla="*/ 302559 w 2830606"/>
                  <a:gd name="connsiteY1" fmla="*/ 181536 h 181536"/>
                  <a:gd name="connsiteX2" fmla="*/ 403412 w 2830606"/>
                  <a:gd name="connsiteY2" fmla="*/ 73959 h 181536"/>
                  <a:gd name="connsiteX3" fmla="*/ 2830606 w 2830606"/>
                  <a:gd name="connsiteY3" fmla="*/ 0 h 181536"/>
                  <a:gd name="connsiteX4" fmla="*/ 2830606 w 2830606"/>
                  <a:gd name="connsiteY4" fmla="*/ 0 h 181536"/>
                  <a:gd name="connsiteX0" fmla="*/ 0 w 2830606"/>
                  <a:gd name="connsiteY0" fmla="*/ 181536 h 181536"/>
                  <a:gd name="connsiteX1" fmla="*/ 302559 w 2830606"/>
                  <a:gd name="connsiteY1" fmla="*/ 181536 h 181536"/>
                  <a:gd name="connsiteX2" fmla="*/ 403412 w 2830606"/>
                  <a:gd name="connsiteY2" fmla="*/ 73959 h 181536"/>
                  <a:gd name="connsiteX3" fmla="*/ 2830606 w 2830606"/>
                  <a:gd name="connsiteY3" fmla="*/ 0 h 181536"/>
                  <a:gd name="connsiteX4" fmla="*/ 2830606 w 2830606"/>
                  <a:gd name="connsiteY4" fmla="*/ 0 h 181536"/>
                  <a:gd name="connsiteX0" fmla="*/ 0 w 2830606"/>
                  <a:gd name="connsiteY0" fmla="*/ 181536 h 181536"/>
                  <a:gd name="connsiteX1" fmla="*/ 302559 w 2830606"/>
                  <a:gd name="connsiteY1" fmla="*/ 181536 h 181536"/>
                  <a:gd name="connsiteX2" fmla="*/ 477371 w 2830606"/>
                  <a:gd name="connsiteY2" fmla="*/ 15688 h 181536"/>
                  <a:gd name="connsiteX3" fmla="*/ 2830606 w 2830606"/>
                  <a:gd name="connsiteY3" fmla="*/ 0 h 181536"/>
                  <a:gd name="connsiteX4" fmla="*/ 2830606 w 2830606"/>
                  <a:gd name="connsiteY4" fmla="*/ 0 h 181536"/>
                  <a:gd name="connsiteX0" fmla="*/ 0 w 2830606"/>
                  <a:gd name="connsiteY0" fmla="*/ 181536 h 181536"/>
                  <a:gd name="connsiteX1" fmla="*/ 302559 w 2830606"/>
                  <a:gd name="connsiteY1" fmla="*/ 181536 h 181536"/>
                  <a:gd name="connsiteX2" fmla="*/ 477371 w 2830606"/>
                  <a:gd name="connsiteY2" fmla="*/ 15688 h 181536"/>
                  <a:gd name="connsiteX3" fmla="*/ 2830606 w 2830606"/>
                  <a:gd name="connsiteY3" fmla="*/ 0 h 181536"/>
                  <a:gd name="connsiteX4" fmla="*/ 2810436 w 2830606"/>
                  <a:gd name="connsiteY4" fmla="*/ 13447 h 181536"/>
                  <a:gd name="connsiteX0" fmla="*/ 0 w 2830606"/>
                  <a:gd name="connsiteY0" fmla="*/ 186018 h 186018"/>
                  <a:gd name="connsiteX1" fmla="*/ 302559 w 2830606"/>
                  <a:gd name="connsiteY1" fmla="*/ 186018 h 186018"/>
                  <a:gd name="connsiteX2" fmla="*/ 477371 w 2830606"/>
                  <a:gd name="connsiteY2" fmla="*/ 0 h 186018"/>
                  <a:gd name="connsiteX3" fmla="*/ 2830606 w 2830606"/>
                  <a:gd name="connsiteY3" fmla="*/ 4482 h 186018"/>
                  <a:gd name="connsiteX4" fmla="*/ 2810436 w 2830606"/>
                  <a:gd name="connsiteY4" fmla="*/ 17929 h 186018"/>
                  <a:gd name="connsiteX0" fmla="*/ 0 w 2830606"/>
                  <a:gd name="connsiteY0" fmla="*/ 186018 h 186018"/>
                  <a:gd name="connsiteX1" fmla="*/ 302559 w 2830606"/>
                  <a:gd name="connsiteY1" fmla="*/ 186018 h 186018"/>
                  <a:gd name="connsiteX2" fmla="*/ 477371 w 2830606"/>
                  <a:gd name="connsiteY2" fmla="*/ 0 h 186018"/>
                  <a:gd name="connsiteX3" fmla="*/ 2830606 w 2830606"/>
                  <a:gd name="connsiteY3" fmla="*/ 4482 h 186018"/>
                  <a:gd name="connsiteX0" fmla="*/ 0 w 3211606"/>
                  <a:gd name="connsiteY0" fmla="*/ 0 h 567018"/>
                  <a:gd name="connsiteX1" fmla="*/ 683559 w 3211606"/>
                  <a:gd name="connsiteY1" fmla="*/ 567018 h 567018"/>
                  <a:gd name="connsiteX2" fmla="*/ 858371 w 3211606"/>
                  <a:gd name="connsiteY2" fmla="*/ 381000 h 567018"/>
                  <a:gd name="connsiteX3" fmla="*/ 3211606 w 3211606"/>
                  <a:gd name="connsiteY3" fmla="*/ 385482 h 567018"/>
                  <a:gd name="connsiteX0" fmla="*/ 0 w 3211606"/>
                  <a:gd name="connsiteY0" fmla="*/ 0 h 385482"/>
                  <a:gd name="connsiteX1" fmla="*/ 0 w 3211606"/>
                  <a:gd name="connsiteY1" fmla="*/ 228600 h 385482"/>
                  <a:gd name="connsiteX2" fmla="*/ 858371 w 3211606"/>
                  <a:gd name="connsiteY2" fmla="*/ 381000 h 385482"/>
                  <a:gd name="connsiteX3" fmla="*/ 3211606 w 3211606"/>
                  <a:gd name="connsiteY3" fmla="*/ 385482 h 385482"/>
                  <a:gd name="connsiteX0" fmla="*/ 0 w 3211606"/>
                  <a:gd name="connsiteY0" fmla="*/ 0 h 385482"/>
                  <a:gd name="connsiteX1" fmla="*/ 0 w 3211606"/>
                  <a:gd name="connsiteY1" fmla="*/ 228600 h 385482"/>
                  <a:gd name="connsiteX2" fmla="*/ 914400 w 3211606"/>
                  <a:gd name="connsiteY2" fmla="*/ 228600 h 385482"/>
                  <a:gd name="connsiteX3" fmla="*/ 3211606 w 3211606"/>
                  <a:gd name="connsiteY3" fmla="*/ 385482 h 385482"/>
                  <a:gd name="connsiteX0" fmla="*/ 0 w 914400"/>
                  <a:gd name="connsiteY0" fmla="*/ 0 h 381000"/>
                  <a:gd name="connsiteX1" fmla="*/ 0 w 914400"/>
                  <a:gd name="connsiteY1" fmla="*/ 228600 h 381000"/>
                  <a:gd name="connsiteX2" fmla="*/ 914400 w 914400"/>
                  <a:gd name="connsiteY2" fmla="*/ 228600 h 381000"/>
                  <a:gd name="connsiteX3" fmla="*/ 914400 w 914400"/>
                  <a:gd name="connsiteY3" fmla="*/ 381000 h 381000"/>
                  <a:gd name="connsiteX0" fmla="*/ 0 w 914400"/>
                  <a:gd name="connsiteY0" fmla="*/ 0 h 471678"/>
                  <a:gd name="connsiteX1" fmla="*/ 0 w 914400"/>
                  <a:gd name="connsiteY1" fmla="*/ 228600 h 471678"/>
                  <a:gd name="connsiteX2" fmla="*/ 914400 w 914400"/>
                  <a:gd name="connsiteY2" fmla="*/ 228600 h 471678"/>
                  <a:gd name="connsiteX3" fmla="*/ 891540 w 914400"/>
                  <a:gd name="connsiteY3" fmla="*/ 471678 h 471678"/>
                  <a:gd name="connsiteX0" fmla="*/ 0 w 891540"/>
                  <a:gd name="connsiteY0" fmla="*/ 0 h 471678"/>
                  <a:gd name="connsiteX1" fmla="*/ 0 w 891540"/>
                  <a:gd name="connsiteY1" fmla="*/ 228600 h 471678"/>
                  <a:gd name="connsiteX2" fmla="*/ 643890 w 891540"/>
                  <a:gd name="connsiteY2" fmla="*/ 267462 h 471678"/>
                  <a:gd name="connsiteX3" fmla="*/ 891540 w 891540"/>
                  <a:gd name="connsiteY3" fmla="*/ 471678 h 471678"/>
                  <a:gd name="connsiteX0" fmla="*/ 0 w 891540"/>
                  <a:gd name="connsiteY0" fmla="*/ 0 h 471678"/>
                  <a:gd name="connsiteX1" fmla="*/ 26670 w 891540"/>
                  <a:gd name="connsiteY1" fmla="*/ 257746 h 471678"/>
                  <a:gd name="connsiteX2" fmla="*/ 643890 w 891540"/>
                  <a:gd name="connsiteY2" fmla="*/ 267462 h 471678"/>
                  <a:gd name="connsiteX3" fmla="*/ 891540 w 891540"/>
                  <a:gd name="connsiteY3" fmla="*/ 471678 h 471678"/>
                  <a:gd name="connsiteX0" fmla="*/ 0 w 891540"/>
                  <a:gd name="connsiteY0" fmla="*/ 0 h 471678"/>
                  <a:gd name="connsiteX1" fmla="*/ 7620 w 891540"/>
                  <a:gd name="connsiteY1" fmla="*/ 267461 h 471678"/>
                  <a:gd name="connsiteX2" fmla="*/ 643890 w 891540"/>
                  <a:gd name="connsiteY2" fmla="*/ 267462 h 471678"/>
                  <a:gd name="connsiteX3" fmla="*/ 891540 w 891540"/>
                  <a:gd name="connsiteY3" fmla="*/ 471678 h 471678"/>
                  <a:gd name="connsiteX0" fmla="*/ 0 w 883920"/>
                  <a:gd name="connsiteY0" fmla="*/ 0 h 204217"/>
                  <a:gd name="connsiteX1" fmla="*/ 636270 w 883920"/>
                  <a:gd name="connsiteY1" fmla="*/ 1 h 204217"/>
                  <a:gd name="connsiteX2" fmla="*/ 883920 w 883920"/>
                  <a:gd name="connsiteY2" fmla="*/ 204217 h 204217"/>
                  <a:gd name="connsiteX0" fmla="*/ 0 w 883920"/>
                  <a:gd name="connsiteY0" fmla="*/ 0 h 204217"/>
                  <a:gd name="connsiteX1" fmla="*/ 557948 w 883920"/>
                  <a:gd name="connsiteY1" fmla="*/ 1 h 204217"/>
                  <a:gd name="connsiteX2" fmla="*/ 883920 w 883920"/>
                  <a:gd name="connsiteY2" fmla="*/ 204217 h 204217"/>
                  <a:gd name="connsiteX0" fmla="*/ 0 w 788308"/>
                  <a:gd name="connsiteY0" fmla="*/ 0 h 309556"/>
                  <a:gd name="connsiteX1" fmla="*/ 557948 w 788308"/>
                  <a:gd name="connsiteY1" fmla="*/ 1 h 309556"/>
                  <a:gd name="connsiteX2" fmla="*/ 788308 w 788308"/>
                  <a:gd name="connsiteY2" fmla="*/ 309556 h 309556"/>
                  <a:gd name="connsiteX0" fmla="*/ 0 w 788308"/>
                  <a:gd name="connsiteY0" fmla="*/ 0 h 309556"/>
                  <a:gd name="connsiteX1" fmla="*/ 451372 w 788308"/>
                  <a:gd name="connsiteY1" fmla="*/ 0 h 309556"/>
                  <a:gd name="connsiteX2" fmla="*/ 788308 w 788308"/>
                  <a:gd name="connsiteY2" fmla="*/ 309556 h 309556"/>
                  <a:gd name="connsiteX0" fmla="*/ 0 w 788308"/>
                  <a:gd name="connsiteY0" fmla="*/ 0 h 309556"/>
                  <a:gd name="connsiteX1" fmla="*/ 451372 w 788308"/>
                  <a:gd name="connsiteY1" fmla="*/ 0 h 309556"/>
                  <a:gd name="connsiteX2" fmla="*/ 788308 w 788308"/>
                  <a:gd name="connsiteY2" fmla="*/ 135461 h 309556"/>
                  <a:gd name="connsiteX3" fmla="*/ 788308 w 788308"/>
                  <a:gd name="connsiteY3" fmla="*/ 309556 h 309556"/>
                  <a:gd name="connsiteX0" fmla="*/ 0 w 788308"/>
                  <a:gd name="connsiteY0" fmla="*/ 0 h 822004"/>
                  <a:gd name="connsiteX1" fmla="*/ 451372 w 788308"/>
                  <a:gd name="connsiteY1" fmla="*/ 0 h 822004"/>
                  <a:gd name="connsiteX2" fmla="*/ 788308 w 788308"/>
                  <a:gd name="connsiteY2" fmla="*/ 135461 h 822004"/>
                  <a:gd name="connsiteX3" fmla="*/ 788308 w 788308"/>
                  <a:gd name="connsiteY3" fmla="*/ 822004 h 822004"/>
                  <a:gd name="connsiteX0" fmla="*/ 0 w 788308"/>
                  <a:gd name="connsiteY0" fmla="*/ 2 h 822006"/>
                  <a:gd name="connsiteX1" fmla="*/ 230883 w 788308"/>
                  <a:gd name="connsiteY1" fmla="*/ 0 h 822006"/>
                  <a:gd name="connsiteX2" fmla="*/ 451372 w 788308"/>
                  <a:gd name="connsiteY2" fmla="*/ 2 h 822006"/>
                  <a:gd name="connsiteX3" fmla="*/ 788308 w 788308"/>
                  <a:gd name="connsiteY3" fmla="*/ 135463 h 822006"/>
                  <a:gd name="connsiteX4" fmla="*/ 788308 w 788308"/>
                  <a:gd name="connsiteY4" fmla="*/ 822006 h 822006"/>
                  <a:gd name="connsiteX0" fmla="*/ 1 w 557426"/>
                  <a:gd name="connsiteY0" fmla="*/ 0 h 822006"/>
                  <a:gd name="connsiteX1" fmla="*/ 220490 w 557426"/>
                  <a:gd name="connsiteY1" fmla="*/ 2 h 822006"/>
                  <a:gd name="connsiteX2" fmla="*/ 557426 w 557426"/>
                  <a:gd name="connsiteY2" fmla="*/ 135463 h 822006"/>
                  <a:gd name="connsiteX3" fmla="*/ 557426 w 557426"/>
                  <a:gd name="connsiteY3" fmla="*/ 822006 h 822006"/>
                  <a:gd name="connsiteX0" fmla="*/ -1 w 336935"/>
                  <a:gd name="connsiteY0" fmla="*/ 0 h 822004"/>
                  <a:gd name="connsiteX1" fmla="*/ 336935 w 336935"/>
                  <a:gd name="connsiteY1" fmla="*/ 135461 h 822004"/>
                  <a:gd name="connsiteX2" fmla="*/ 336935 w 336935"/>
                  <a:gd name="connsiteY2" fmla="*/ 822004 h 822004"/>
                  <a:gd name="connsiteX0" fmla="*/ 1 w 343857"/>
                  <a:gd name="connsiteY0" fmla="*/ 0 h 822004"/>
                  <a:gd name="connsiteX1" fmla="*/ 336937 w 343857"/>
                  <a:gd name="connsiteY1" fmla="*/ 135461 h 822004"/>
                  <a:gd name="connsiteX2" fmla="*/ 343857 w 343857"/>
                  <a:gd name="connsiteY2" fmla="*/ 750610 h 822004"/>
                  <a:gd name="connsiteX3" fmla="*/ 336937 w 343857"/>
                  <a:gd name="connsiteY3" fmla="*/ 822004 h 822004"/>
                  <a:gd name="connsiteX0" fmla="*/ -1 w 343855"/>
                  <a:gd name="connsiteY0" fmla="*/ 0 h 750610"/>
                  <a:gd name="connsiteX1" fmla="*/ 336935 w 343855"/>
                  <a:gd name="connsiteY1" fmla="*/ 135461 h 750610"/>
                  <a:gd name="connsiteX2" fmla="*/ 343855 w 343855"/>
                  <a:gd name="connsiteY2" fmla="*/ 750610 h 750610"/>
                  <a:gd name="connsiteX3" fmla="*/ 13842 w 343855"/>
                  <a:gd name="connsiteY3" fmla="*/ 749418 h 750610"/>
                  <a:gd name="connsiteX0" fmla="*/ 1 w 339243"/>
                  <a:gd name="connsiteY0" fmla="*/ 0 h 750610"/>
                  <a:gd name="connsiteX1" fmla="*/ 336937 w 339243"/>
                  <a:gd name="connsiteY1" fmla="*/ 135461 h 750610"/>
                  <a:gd name="connsiteX2" fmla="*/ 330023 w 339243"/>
                  <a:gd name="connsiteY2" fmla="*/ 750610 h 750610"/>
                  <a:gd name="connsiteX3" fmla="*/ 13844 w 339243"/>
                  <a:gd name="connsiteY3" fmla="*/ 749418 h 750610"/>
                  <a:gd name="connsiteX0" fmla="*/ 0 w 339243"/>
                  <a:gd name="connsiteY0" fmla="*/ 0 h 750610"/>
                  <a:gd name="connsiteX1" fmla="*/ 336936 w 339243"/>
                  <a:gd name="connsiteY1" fmla="*/ 135461 h 750610"/>
                  <a:gd name="connsiteX2" fmla="*/ 330022 w 339243"/>
                  <a:gd name="connsiteY2" fmla="*/ 750610 h 750610"/>
                  <a:gd name="connsiteX0" fmla="*/ 0 w 339243"/>
                  <a:gd name="connsiteY0" fmla="*/ 0 h 604715"/>
                  <a:gd name="connsiteX1" fmla="*/ 336936 w 339243"/>
                  <a:gd name="connsiteY1" fmla="*/ 135461 h 604715"/>
                  <a:gd name="connsiteX2" fmla="*/ 337770 w 339243"/>
                  <a:gd name="connsiteY2" fmla="*/ 604715 h 604715"/>
                  <a:gd name="connsiteX0" fmla="*/ 0 w 339243"/>
                  <a:gd name="connsiteY0" fmla="*/ 0 h 627717"/>
                  <a:gd name="connsiteX1" fmla="*/ 336936 w 339243"/>
                  <a:gd name="connsiteY1" fmla="*/ 135461 h 627717"/>
                  <a:gd name="connsiteX2" fmla="*/ 258169 w 339243"/>
                  <a:gd name="connsiteY2" fmla="*/ 627717 h 627717"/>
                  <a:gd name="connsiteX0" fmla="*/ 0 w 336936"/>
                  <a:gd name="connsiteY0" fmla="*/ 0 h 627717"/>
                  <a:gd name="connsiteX1" fmla="*/ 336936 w 336936"/>
                  <a:gd name="connsiteY1" fmla="*/ 135461 h 627717"/>
                  <a:gd name="connsiteX2" fmla="*/ 258169 w 336936"/>
                  <a:gd name="connsiteY2" fmla="*/ 627717 h 627717"/>
                  <a:gd name="connsiteX0" fmla="*/ 0 w 336936"/>
                  <a:gd name="connsiteY0" fmla="*/ 0 h 627717"/>
                  <a:gd name="connsiteX1" fmla="*/ 336936 w 336936"/>
                  <a:gd name="connsiteY1" fmla="*/ 135461 h 627717"/>
                  <a:gd name="connsiteX2" fmla="*/ 141489 w 336936"/>
                  <a:gd name="connsiteY2" fmla="*/ 560671 h 627717"/>
                  <a:gd name="connsiteX3" fmla="*/ 258169 w 336936"/>
                  <a:gd name="connsiteY3" fmla="*/ 627717 h 627717"/>
                  <a:gd name="connsiteX0" fmla="*/ 0 w 258169"/>
                  <a:gd name="connsiteY0" fmla="*/ 0 h 627717"/>
                  <a:gd name="connsiteX1" fmla="*/ 141489 w 258169"/>
                  <a:gd name="connsiteY1" fmla="*/ 63723 h 627717"/>
                  <a:gd name="connsiteX2" fmla="*/ 141489 w 258169"/>
                  <a:gd name="connsiteY2" fmla="*/ 560671 h 627717"/>
                  <a:gd name="connsiteX3" fmla="*/ 258169 w 258169"/>
                  <a:gd name="connsiteY3" fmla="*/ 627717 h 627717"/>
                  <a:gd name="connsiteX0" fmla="*/ 0 w 258169"/>
                  <a:gd name="connsiteY0" fmla="*/ 0 h 627717"/>
                  <a:gd name="connsiteX1" fmla="*/ 141489 w 258169"/>
                  <a:gd name="connsiteY1" fmla="*/ 63723 h 627717"/>
                  <a:gd name="connsiteX2" fmla="*/ 251366 w 258169"/>
                  <a:gd name="connsiteY2" fmla="*/ 328917 h 627717"/>
                  <a:gd name="connsiteX3" fmla="*/ 258169 w 258169"/>
                  <a:gd name="connsiteY3" fmla="*/ 627717 h 627717"/>
                  <a:gd name="connsiteX0" fmla="*/ 0 w 339850"/>
                  <a:gd name="connsiteY0" fmla="*/ 0 h 627717"/>
                  <a:gd name="connsiteX1" fmla="*/ 339850 w 339850"/>
                  <a:gd name="connsiteY1" fmla="*/ 79847 h 627717"/>
                  <a:gd name="connsiteX2" fmla="*/ 251366 w 339850"/>
                  <a:gd name="connsiteY2" fmla="*/ 328917 h 627717"/>
                  <a:gd name="connsiteX3" fmla="*/ 258169 w 339850"/>
                  <a:gd name="connsiteY3" fmla="*/ 627717 h 627717"/>
                  <a:gd name="connsiteX0" fmla="*/ 0 w 175896"/>
                  <a:gd name="connsiteY0" fmla="*/ 0 h 603744"/>
                  <a:gd name="connsiteX1" fmla="*/ 175896 w 175896"/>
                  <a:gd name="connsiteY1" fmla="*/ 55874 h 603744"/>
                  <a:gd name="connsiteX2" fmla="*/ 87412 w 175896"/>
                  <a:gd name="connsiteY2" fmla="*/ 304944 h 603744"/>
                  <a:gd name="connsiteX3" fmla="*/ 94215 w 175896"/>
                  <a:gd name="connsiteY3" fmla="*/ 603744 h 603744"/>
                  <a:gd name="connsiteX0" fmla="*/ 88484 w 88484"/>
                  <a:gd name="connsiteY0" fmla="*/ 0 h 547870"/>
                  <a:gd name="connsiteX1" fmla="*/ 0 w 88484"/>
                  <a:gd name="connsiteY1" fmla="*/ 249070 h 547870"/>
                  <a:gd name="connsiteX2" fmla="*/ 6803 w 88484"/>
                  <a:gd name="connsiteY2" fmla="*/ 547870 h 547870"/>
                  <a:gd name="connsiteX0" fmla="*/ 88485 w 88485"/>
                  <a:gd name="connsiteY0" fmla="*/ 0 h 547870"/>
                  <a:gd name="connsiteX1" fmla="*/ 0 w 88485"/>
                  <a:gd name="connsiteY1" fmla="*/ 68995 h 547870"/>
                  <a:gd name="connsiteX2" fmla="*/ 6804 w 88485"/>
                  <a:gd name="connsiteY2" fmla="*/ 547870 h 547870"/>
                  <a:gd name="connsiteX0" fmla="*/ 94824 w 94824"/>
                  <a:gd name="connsiteY0" fmla="*/ 0 h 547870"/>
                  <a:gd name="connsiteX1" fmla="*/ 6339 w 94824"/>
                  <a:gd name="connsiteY1" fmla="*/ 68995 h 547870"/>
                  <a:gd name="connsiteX2" fmla="*/ 0 w 94824"/>
                  <a:gd name="connsiteY2" fmla="*/ 547870 h 547870"/>
                  <a:gd name="connsiteX0" fmla="*/ 94825 w 94825"/>
                  <a:gd name="connsiteY0" fmla="*/ 0 h 547870"/>
                  <a:gd name="connsiteX1" fmla="*/ 0 w 94825"/>
                  <a:gd name="connsiteY1" fmla="*/ 68995 h 547870"/>
                  <a:gd name="connsiteX2" fmla="*/ 1 w 94825"/>
                  <a:gd name="connsiteY2" fmla="*/ 547870 h 547870"/>
                  <a:gd name="connsiteX0" fmla="*/ 170566 w 170566"/>
                  <a:gd name="connsiteY0" fmla="*/ 0 h 547871"/>
                  <a:gd name="connsiteX1" fmla="*/ 0 w 170566"/>
                  <a:gd name="connsiteY1" fmla="*/ 68996 h 547871"/>
                  <a:gd name="connsiteX2" fmla="*/ 1 w 170566"/>
                  <a:gd name="connsiteY2" fmla="*/ 547871 h 547871"/>
                  <a:gd name="connsiteX0" fmla="*/ 170565 w 170565"/>
                  <a:gd name="connsiteY0" fmla="*/ 0 h 547871"/>
                  <a:gd name="connsiteX1" fmla="*/ 1 w 170565"/>
                  <a:gd name="connsiteY1" fmla="*/ 21548 h 547871"/>
                  <a:gd name="connsiteX2" fmla="*/ 0 w 170565"/>
                  <a:gd name="connsiteY2" fmla="*/ 547871 h 547871"/>
                  <a:gd name="connsiteX0" fmla="*/ 170565 w 170565"/>
                  <a:gd name="connsiteY0" fmla="*/ 0 h 547871"/>
                  <a:gd name="connsiteX1" fmla="*/ 0 w 170565"/>
                  <a:gd name="connsiteY1" fmla="*/ 36231 h 547871"/>
                  <a:gd name="connsiteX2" fmla="*/ 0 w 170565"/>
                  <a:gd name="connsiteY2" fmla="*/ 547871 h 547871"/>
                  <a:gd name="connsiteX0" fmla="*/ 240495 w 240495"/>
                  <a:gd name="connsiteY0" fmla="*/ 0 h 526322"/>
                  <a:gd name="connsiteX1" fmla="*/ 0 w 240495"/>
                  <a:gd name="connsiteY1" fmla="*/ 14682 h 526322"/>
                  <a:gd name="connsiteX2" fmla="*/ 0 w 240495"/>
                  <a:gd name="connsiteY2" fmla="*/ 526322 h 526322"/>
                  <a:gd name="connsiteX0" fmla="*/ 240495 w 240495"/>
                  <a:gd name="connsiteY0" fmla="*/ 0 h 526322"/>
                  <a:gd name="connsiteX1" fmla="*/ 2 w 240495"/>
                  <a:gd name="connsiteY1" fmla="*/ 151937 h 526322"/>
                  <a:gd name="connsiteX2" fmla="*/ 0 w 240495"/>
                  <a:gd name="connsiteY2" fmla="*/ 526322 h 526322"/>
                  <a:gd name="connsiteX0" fmla="*/ 240495 w 240495"/>
                  <a:gd name="connsiteY0" fmla="*/ 0 h 526322"/>
                  <a:gd name="connsiteX1" fmla="*/ 239423 w 240495"/>
                  <a:gd name="connsiteY1" fmla="*/ 35636 h 526322"/>
                  <a:gd name="connsiteX2" fmla="*/ 2 w 240495"/>
                  <a:gd name="connsiteY2" fmla="*/ 151937 h 526322"/>
                  <a:gd name="connsiteX3" fmla="*/ 0 w 240495"/>
                  <a:gd name="connsiteY3" fmla="*/ 526322 h 526322"/>
                  <a:gd name="connsiteX0" fmla="*/ 239423 w 239423"/>
                  <a:gd name="connsiteY0" fmla="*/ 0 h 490686"/>
                  <a:gd name="connsiteX1" fmla="*/ 2 w 239423"/>
                  <a:gd name="connsiteY1" fmla="*/ 116301 h 490686"/>
                  <a:gd name="connsiteX2" fmla="*/ 0 w 239423"/>
                  <a:gd name="connsiteY2" fmla="*/ 490686 h 490686"/>
                  <a:gd name="connsiteX0" fmla="*/ 0 w 199244"/>
                  <a:gd name="connsiteY0" fmla="*/ 0 h 552507"/>
                  <a:gd name="connsiteX1" fmla="*/ 199244 w 199244"/>
                  <a:gd name="connsiteY1" fmla="*/ 178122 h 552507"/>
                  <a:gd name="connsiteX2" fmla="*/ 199242 w 199244"/>
                  <a:gd name="connsiteY2" fmla="*/ 552507 h 552507"/>
                  <a:gd name="connsiteX0" fmla="*/ 0 w 199245"/>
                  <a:gd name="connsiteY0" fmla="*/ 0 h 552507"/>
                  <a:gd name="connsiteX1" fmla="*/ 199245 w 199245"/>
                  <a:gd name="connsiteY1" fmla="*/ 192696 h 552507"/>
                  <a:gd name="connsiteX2" fmla="*/ 199242 w 199245"/>
                  <a:gd name="connsiteY2" fmla="*/ 552507 h 552507"/>
                  <a:gd name="connsiteX0" fmla="*/ 0 w 199245"/>
                  <a:gd name="connsiteY0" fmla="*/ 0 h 552507"/>
                  <a:gd name="connsiteX1" fmla="*/ 199245 w 199245"/>
                  <a:gd name="connsiteY1" fmla="*/ 311112 h 552507"/>
                  <a:gd name="connsiteX2" fmla="*/ 199242 w 199245"/>
                  <a:gd name="connsiteY2" fmla="*/ 552507 h 552507"/>
                  <a:gd name="connsiteX0" fmla="*/ 0 w 199244"/>
                  <a:gd name="connsiteY0" fmla="*/ 0 h 552507"/>
                  <a:gd name="connsiteX1" fmla="*/ 199244 w 199244"/>
                  <a:gd name="connsiteY1" fmla="*/ 127408 h 552507"/>
                  <a:gd name="connsiteX2" fmla="*/ 199242 w 199244"/>
                  <a:gd name="connsiteY2" fmla="*/ 552507 h 552507"/>
                  <a:gd name="connsiteX0" fmla="*/ 0 w 199244"/>
                  <a:gd name="connsiteY0" fmla="*/ 0 h 552507"/>
                  <a:gd name="connsiteX1" fmla="*/ 81919 w 199244"/>
                  <a:gd name="connsiteY1" fmla="*/ 0 h 552507"/>
                  <a:gd name="connsiteX2" fmla="*/ 199244 w 199244"/>
                  <a:gd name="connsiteY2" fmla="*/ 127408 h 552507"/>
                  <a:gd name="connsiteX3" fmla="*/ 199242 w 199244"/>
                  <a:gd name="connsiteY3" fmla="*/ 552507 h 552507"/>
                  <a:gd name="connsiteX0" fmla="*/ 0 w 201037"/>
                  <a:gd name="connsiteY0" fmla="*/ 0 h 552507"/>
                  <a:gd name="connsiteX1" fmla="*/ 81919 w 201037"/>
                  <a:gd name="connsiteY1" fmla="*/ 0 h 552507"/>
                  <a:gd name="connsiteX2" fmla="*/ 201037 w 201037"/>
                  <a:gd name="connsiteY2" fmla="*/ 363505 h 552507"/>
                  <a:gd name="connsiteX3" fmla="*/ 199242 w 201037"/>
                  <a:gd name="connsiteY3" fmla="*/ 552507 h 552507"/>
                  <a:gd name="connsiteX0" fmla="*/ 0 w 201037"/>
                  <a:gd name="connsiteY0" fmla="*/ 0 h 552507"/>
                  <a:gd name="connsiteX1" fmla="*/ 81919 w 201037"/>
                  <a:gd name="connsiteY1" fmla="*/ 0 h 552507"/>
                  <a:gd name="connsiteX2" fmla="*/ 201037 w 201037"/>
                  <a:gd name="connsiteY2" fmla="*/ 400912 h 552507"/>
                  <a:gd name="connsiteX3" fmla="*/ 199242 w 201037"/>
                  <a:gd name="connsiteY3" fmla="*/ 552507 h 552507"/>
                  <a:gd name="connsiteX0" fmla="*/ 0 w 201037"/>
                  <a:gd name="connsiteY0" fmla="*/ 0 h 552507"/>
                  <a:gd name="connsiteX1" fmla="*/ 81919 w 201037"/>
                  <a:gd name="connsiteY1" fmla="*/ 0 h 552507"/>
                  <a:gd name="connsiteX2" fmla="*/ 201037 w 201037"/>
                  <a:gd name="connsiteY2" fmla="*/ 400912 h 552507"/>
                  <a:gd name="connsiteX3" fmla="*/ 199242 w 201037"/>
                  <a:gd name="connsiteY3" fmla="*/ 552507 h 552507"/>
                  <a:gd name="connsiteX0" fmla="*/ 0 w 201129"/>
                  <a:gd name="connsiteY0" fmla="*/ 0 h 529249"/>
                  <a:gd name="connsiteX1" fmla="*/ 81919 w 201129"/>
                  <a:gd name="connsiteY1" fmla="*/ 0 h 529249"/>
                  <a:gd name="connsiteX2" fmla="*/ 201037 w 201129"/>
                  <a:gd name="connsiteY2" fmla="*/ 400912 h 529249"/>
                  <a:gd name="connsiteX3" fmla="*/ 201128 w 201129"/>
                  <a:gd name="connsiteY3" fmla="*/ 529249 h 529249"/>
                  <a:gd name="connsiteX0" fmla="*/ 0 w 201129"/>
                  <a:gd name="connsiteY0" fmla="*/ 0 h 529249"/>
                  <a:gd name="connsiteX1" fmla="*/ 65488 w 201129"/>
                  <a:gd name="connsiteY1" fmla="*/ 0 h 529249"/>
                  <a:gd name="connsiteX2" fmla="*/ 201037 w 201129"/>
                  <a:gd name="connsiteY2" fmla="*/ 400912 h 529249"/>
                  <a:gd name="connsiteX3" fmla="*/ 201128 w 201129"/>
                  <a:gd name="connsiteY3" fmla="*/ 529249 h 529249"/>
                  <a:gd name="connsiteX0" fmla="*/ 0 w 201129"/>
                  <a:gd name="connsiteY0" fmla="*/ 0 h 529249"/>
                  <a:gd name="connsiteX1" fmla="*/ 81918 w 201129"/>
                  <a:gd name="connsiteY1" fmla="*/ 0 h 529249"/>
                  <a:gd name="connsiteX2" fmla="*/ 201037 w 201129"/>
                  <a:gd name="connsiteY2" fmla="*/ 400912 h 529249"/>
                  <a:gd name="connsiteX3" fmla="*/ 201128 w 201129"/>
                  <a:gd name="connsiteY3" fmla="*/ 529249 h 529249"/>
                  <a:gd name="connsiteX0" fmla="*/ 0 w 201129"/>
                  <a:gd name="connsiteY0" fmla="*/ 0 h 529249"/>
                  <a:gd name="connsiteX1" fmla="*/ 81918 w 201129"/>
                  <a:gd name="connsiteY1" fmla="*/ 0 h 529249"/>
                  <a:gd name="connsiteX2" fmla="*/ 201129 w 201129"/>
                  <a:gd name="connsiteY2" fmla="*/ 143177 h 529249"/>
                  <a:gd name="connsiteX3" fmla="*/ 201128 w 201129"/>
                  <a:gd name="connsiteY3" fmla="*/ 529249 h 529249"/>
                  <a:gd name="connsiteX0" fmla="*/ 0 w 201129"/>
                  <a:gd name="connsiteY0" fmla="*/ 0 h 529249"/>
                  <a:gd name="connsiteX1" fmla="*/ 144227 w 201129"/>
                  <a:gd name="connsiteY1" fmla="*/ 0 h 529249"/>
                  <a:gd name="connsiteX2" fmla="*/ 201129 w 201129"/>
                  <a:gd name="connsiteY2" fmla="*/ 143177 h 529249"/>
                  <a:gd name="connsiteX3" fmla="*/ 201128 w 201129"/>
                  <a:gd name="connsiteY3" fmla="*/ 529249 h 529249"/>
                  <a:gd name="connsiteX0" fmla="*/ 0 w 155839"/>
                  <a:gd name="connsiteY0" fmla="*/ 0 h 529249"/>
                  <a:gd name="connsiteX1" fmla="*/ 98937 w 155839"/>
                  <a:gd name="connsiteY1" fmla="*/ 0 h 529249"/>
                  <a:gd name="connsiteX2" fmla="*/ 155839 w 155839"/>
                  <a:gd name="connsiteY2" fmla="*/ 143177 h 529249"/>
                  <a:gd name="connsiteX3" fmla="*/ 155838 w 155839"/>
                  <a:gd name="connsiteY3" fmla="*/ 529249 h 529249"/>
                  <a:gd name="connsiteX0" fmla="*/ 0 w 166522"/>
                  <a:gd name="connsiteY0" fmla="*/ 2473 h 529249"/>
                  <a:gd name="connsiteX1" fmla="*/ 109620 w 166522"/>
                  <a:gd name="connsiteY1" fmla="*/ 0 h 529249"/>
                  <a:gd name="connsiteX2" fmla="*/ 166522 w 166522"/>
                  <a:gd name="connsiteY2" fmla="*/ 143177 h 529249"/>
                  <a:gd name="connsiteX3" fmla="*/ 166521 w 166522"/>
                  <a:gd name="connsiteY3" fmla="*/ 529249 h 529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6522" h="529249">
                    <a:moveTo>
                      <a:pt x="0" y="2473"/>
                    </a:moveTo>
                    <a:lnTo>
                      <a:pt x="109620" y="0"/>
                    </a:lnTo>
                    <a:lnTo>
                      <a:pt x="166522" y="143177"/>
                    </a:lnTo>
                    <a:cubicBezTo>
                      <a:pt x="166521" y="267972"/>
                      <a:pt x="166522" y="404454"/>
                      <a:pt x="166521" y="529249"/>
                    </a:cubicBezTo>
                  </a:path>
                </a:pathLst>
              </a:custGeom>
              <a:ln w="63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7" name="Freeform 266"/>
              <p:cNvSpPr/>
              <p:nvPr/>
            </p:nvSpPr>
            <p:spPr bwMode="invGray">
              <a:xfrm rot="5400000" flipV="1">
                <a:off x="6525603" y="230951"/>
                <a:ext cx="557393" cy="88619"/>
              </a:xfrm>
              <a:custGeom>
                <a:avLst/>
                <a:gdLst>
                  <a:gd name="connsiteX0" fmla="*/ 17929 w 2848535"/>
                  <a:gd name="connsiteY0" fmla="*/ 181536 h 199465"/>
                  <a:gd name="connsiteX1" fmla="*/ 320488 w 2848535"/>
                  <a:gd name="connsiteY1" fmla="*/ 181536 h 199465"/>
                  <a:gd name="connsiteX2" fmla="*/ 421341 w 2848535"/>
                  <a:gd name="connsiteY2" fmla="*/ 73959 h 199465"/>
                  <a:gd name="connsiteX3" fmla="*/ 2848535 w 2848535"/>
                  <a:gd name="connsiteY3" fmla="*/ 0 h 199465"/>
                  <a:gd name="connsiteX4" fmla="*/ 2848535 w 2848535"/>
                  <a:gd name="connsiteY4" fmla="*/ 0 h 199465"/>
                  <a:gd name="connsiteX0" fmla="*/ 0 w 2830606"/>
                  <a:gd name="connsiteY0" fmla="*/ 181536 h 199465"/>
                  <a:gd name="connsiteX1" fmla="*/ 302559 w 2830606"/>
                  <a:gd name="connsiteY1" fmla="*/ 181536 h 199465"/>
                  <a:gd name="connsiteX2" fmla="*/ 403412 w 2830606"/>
                  <a:gd name="connsiteY2" fmla="*/ 73959 h 199465"/>
                  <a:gd name="connsiteX3" fmla="*/ 2830606 w 2830606"/>
                  <a:gd name="connsiteY3" fmla="*/ 0 h 199465"/>
                  <a:gd name="connsiteX4" fmla="*/ 2830606 w 2830606"/>
                  <a:gd name="connsiteY4" fmla="*/ 0 h 199465"/>
                  <a:gd name="connsiteX0" fmla="*/ 0 w 2830606"/>
                  <a:gd name="connsiteY0" fmla="*/ 181536 h 181536"/>
                  <a:gd name="connsiteX1" fmla="*/ 302559 w 2830606"/>
                  <a:gd name="connsiteY1" fmla="*/ 181536 h 181536"/>
                  <a:gd name="connsiteX2" fmla="*/ 403412 w 2830606"/>
                  <a:gd name="connsiteY2" fmla="*/ 73959 h 181536"/>
                  <a:gd name="connsiteX3" fmla="*/ 2830606 w 2830606"/>
                  <a:gd name="connsiteY3" fmla="*/ 0 h 181536"/>
                  <a:gd name="connsiteX4" fmla="*/ 2830606 w 2830606"/>
                  <a:gd name="connsiteY4" fmla="*/ 0 h 181536"/>
                  <a:gd name="connsiteX0" fmla="*/ 0 w 2830606"/>
                  <a:gd name="connsiteY0" fmla="*/ 181536 h 181536"/>
                  <a:gd name="connsiteX1" fmla="*/ 302559 w 2830606"/>
                  <a:gd name="connsiteY1" fmla="*/ 181536 h 181536"/>
                  <a:gd name="connsiteX2" fmla="*/ 403412 w 2830606"/>
                  <a:gd name="connsiteY2" fmla="*/ 73959 h 181536"/>
                  <a:gd name="connsiteX3" fmla="*/ 2830606 w 2830606"/>
                  <a:gd name="connsiteY3" fmla="*/ 0 h 181536"/>
                  <a:gd name="connsiteX4" fmla="*/ 2830606 w 2830606"/>
                  <a:gd name="connsiteY4" fmla="*/ 0 h 181536"/>
                  <a:gd name="connsiteX0" fmla="*/ 0 w 2830606"/>
                  <a:gd name="connsiteY0" fmla="*/ 181536 h 181536"/>
                  <a:gd name="connsiteX1" fmla="*/ 302559 w 2830606"/>
                  <a:gd name="connsiteY1" fmla="*/ 181536 h 181536"/>
                  <a:gd name="connsiteX2" fmla="*/ 477371 w 2830606"/>
                  <a:gd name="connsiteY2" fmla="*/ 15688 h 181536"/>
                  <a:gd name="connsiteX3" fmla="*/ 2830606 w 2830606"/>
                  <a:gd name="connsiteY3" fmla="*/ 0 h 181536"/>
                  <a:gd name="connsiteX4" fmla="*/ 2830606 w 2830606"/>
                  <a:gd name="connsiteY4" fmla="*/ 0 h 181536"/>
                  <a:gd name="connsiteX0" fmla="*/ 0 w 2830606"/>
                  <a:gd name="connsiteY0" fmla="*/ 181536 h 181536"/>
                  <a:gd name="connsiteX1" fmla="*/ 302559 w 2830606"/>
                  <a:gd name="connsiteY1" fmla="*/ 181536 h 181536"/>
                  <a:gd name="connsiteX2" fmla="*/ 477371 w 2830606"/>
                  <a:gd name="connsiteY2" fmla="*/ 15688 h 181536"/>
                  <a:gd name="connsiteX3" fmla="*/ 2830606 w 2830606"/>
                  <a:gd name="connsiteY3" fmla="*/ 0 h 181536"/>
                  <a:gd name="connsiteX4" fmla="*/ 2810436 w 2830606"/>
                  <a:gd name="connsiteY4" fmla="*/ 13447 h 181536"/>
                  <a:gd name="connsiteX0" fmla="*/ 0 w 2830606"/>
                  <a:gd name="connsiteY0" fmla="*/ 186018 h 186018"/>
                  <a:gd name="connsiteX1" fmla="*/ 302559 w 2830606"/>
                  <a:gd name="connsiteY1" fmla="*/ 186018 h 186018"/>
                  <a:gd name="connsiteX2" fmla="*/ 477371 w 2830606"/>
                  <a:gd name="connsiteY2" fmla="*/ 0 h 186018"/>
                  <a:gd name="connsiteX3" fmla="*/ 2830606 w 2830606"/>
                  <a:gd name="connsiteY3" fmla="*/ 4482 h 186018"/>
                  <a:gd name="connsiteX4" fmla="*/ 2810436 w 2830606"/>
                  <a:gd name="connsiteY4" fmla="*/ 17929 h 186018"/>
                  <a:gd name="connsiteX0" fmla="*/ 0 w 2830606"/>
                  <a:gd name="connsiteY0" fmla="*/ 186018 h 186018"/>
                  <a:gd name="connsiteX1" fmla="*/ 302559 w 2830606"/>
                  <a:gd name="connsiteY1" fmla="*/ 186018 h 186018"/>
                  <a:gd name="connsiteX2" fmla="*/ 477371 w 2830606"/>
                  <a:gd name="connsiteY2" fmla="*/ 0 h 186018"/>
                  <a:gd name="connsiteX3" fmla="*/ 2830606 w 2830606"/>
                  <a:gd name="connsiteY3" fmla="*/ 4482 h 186018"/>
                  <a:gd name="connsiteX0" fmla="*/ 0 w 3211606"/>
                  <a:gd name="connsiteY0" fmla="*/ 0 h 567018"/>
                  <a:gd name="connsiteX1" fmla="*/ 683559 w 3211606"/>
                  <a:gd name="connsiteY1" fmla="*/ 567018 h 567018"/>
                  <a:gd name="connsiteX2" fmla="*/ 858371 w 3211606"/>
                  <a:gd name="connsiteY2" fmla="*/ 381000 h 567018"/>
                  <a:gd name="connsiteX3" fmla="*/ 3211606 w 3211606"/>
                  <a:gd name="connsiteY3" fmla="*/ 385482 h 567018"/>
                  <a:gd name="connsiteX0" fmla="*/ 0 w 3211606"/>
                  <a:gd name="connsiteY0" fmla="*/ 0 h 385482"/>
                  <a:gd name="connsiteX1" fmla="*/ 0 w 3211606"/>
                  <a:gd name="connsiteY1" fmla="*/ 228600 h 385482"/>
                  <a:gd name="connsiteX2" fmla="*/ 858371 w 3211606"/>
                  <a:gd name="connsiteY2" fmla="*/ 381000 h 385482"/>
                  <a:gd name="connsiteX3" fmla="*/ 3211606 w 3211606"/>
                  <a:gd name="connsiteY3" fmla="*/ 385482 h 385482"/>
                  <a:gd name="connsiteX0" fmla="*/ 0 w 3211606"/>
                  <a:gd name="connsiteY0" fmla="*/ 0 h 385482"/>
                  <a:gd name="connsiteX1" fmla="*/ 0 w 3211606"/>
                  <a:gd name="connsiteY1" fmla="*/ 228600 h 385482"/>
                  <a:gd name="connsiteX2" fmla="*/ 914400 w 3211606"/>
                  <a:gd name="connsiteY2" fmla="*/ 228600 h 385482"/>
                  <a:gd name="connsiteX3" fmla="*/ 3211606 w 3211606"/>
                  <a:gd name="connsiteY3" fmla="*/ 385482 h 385482"/>
                  <a:gd name="connsiteX0" fmla="*/ 0 w 914400"/>
                  <a:gd name="connsiteY0" fmla="*/ 0 h 381000"/>
                  <a:gd name="connsiteX1" fmla="*/ 0 w 914400"/>
                  <a:gd name="connsiteY1" fmla="*/ 228600 h 381000"/>
                  <a:gd name="connsiteX2" fmla="*/ 914400 w 914400"/>
                  <a:gd name="connsiteY2" fmla="*/ 228600 h 381000"/>
                  <a:gd name="connsiteX3" fmla="*/ 914400 w 914400"/>
                  <a:gd name="connsiteY3" fmla="*/ 381000 h 381000"/>
                  <a:gd name="connsiteX0" fmla="*/ 0 w 914400"/>
                  <a:gd name="connsiteY0" fmla="*/ 0 h 471678"/>
                  <a:gd name="connsiteX1" fmla="*/ 0 w 914400"/>
                  <a:gd name="connsiteY1" fmla="*/ 228600 h 471678"/>
                  <a:gd name="connsiteX2" fmla="*/ 914400 w 914400"/>
                  <a:gd name="connsiteY2" fmla="*/ 228600 h 471678"/>
                  <a:gd name="connsiteX3" fmla="*/ 891540 w 914400"/>
                  <a:gd name="connsiteY3" fmla="*/ 471678 h 471678"/>
                  <a:gd name="connsiteX0" fmla="*/ 0 w 891540"/>
                  <a:gd name="connsiteY0" fmla="*/ 0 h 471678"/>
                  <a:gd name="connsiteX1" fmla="*/ 0 w 891540"/>
                  <a:gd name="connsiteY1" fmla="*/ 228600 h 471678"/>
                  <a:gd name="connsiteX2" fmla="*/ 643890 w 891540"/>
                  <a:gd name="connsiteY2" fmla="*/ 267462 h 471678"/>
                  <a:gd name="connsiteX3" fmla="*/ 891540 w 891540"/>
                  <a:gd name="connsiteY3" fmla="*/ 471678 h 471678"/>
                  <a:gd name="connsiteX0" fmla="*/ 0 w 891540"/>
                  <a:gd name="connsiteY0" fmla="*/ 0 h 471678"/>
                  <a:gd name="connsiteX1" fmla="*/ 26670 w 891540"/>
                  <a:gd name="connsiteY1" fmla="*/ 257746 h 471678"/>
                  <a:gd name="connsiteX2" fmla="*/ 643890 w 891540"/>
                  <a:gd name="connsiteY2" fmla="*/ 267462 h 471678"/>
                  <a:gd name="connsiteX3" fmla="*/ 891540 w 891540"/>
                  <a:gd name="connsiteY3" fmla="*/ 471678 h 471678"/>
                  <a:gd name="connsiteX0" fmla="*/ 0 w 891540"/>
                  <a:gd name="connsiteY0" fmla="*/ 0 h 471678"/>
                  <a:gd name="connsiteX1" fmla="*/ 7620 w 891540"/>
                  <a:gd name="connsiteY1" fmla="*/ 267461 h 471678"/>
                  <a:gd name="connsiteX2" fmla="*/ 643890 w 891540"/>
                  <a:gd name="connsiteY2" fmla="*/ 267462 h 471678"/>
                  <a:gd name="connsiteX3" fmla="*/ 891540 w 891540"/>
                  <a:gd name="connsiteY3" fmla="*/ 471678 h 471678"/>
                  <a:gd name="connsiteX0" fmla="*/ 0 w 883920"/>
                  <a:gd name="connsiteY0" fmla="*/ 0 h 204217"/>
                  <a:gd name="connsiteX1" fmla="*/ 636270 w 883920"/>
                  <a:gd name="connsiteY1" fmla="*/ 1 h 204217"/>
                  <a:gd name="connsiteX2" fmla="*/ 883920 w 883920"/>
                  <a:gd name="connsiteY2" fmla="*/ 204217 h 204217"/>
                  <a:gd name="connsiteX0" fmla="*/ 0 w 883920"/>
                  <a:gd name="connsiteY0" fmla="*/ 0 h 204217"/>
                  <a:gd name="connsiteX1" fmla="*/ 557948 w 883920"/>
                  <a:gd name="connsiteY1" fmla="*/ 1 h 204217"/>
                  <a:gd name="connsiteX2" fmla="*/ 883920 w 883920"/>
                  <a:gd name="connsiteY2" fmla="*/ 204217 h 204217"/>
                  <a:gd name="connsiteX0" fmla="*/ 0 w 788308"/>
                  <a:gd name="connsiteY0" fmla="*/ 0 h 309556"/>
                  <a:gd name="connsiteX1" fmla="*/ 557948 w 788308"/>
                  <a:gd name="connsiteY1" fmla="*/ 1 h 309556"/>
                  <a:gd name="connsiteX2" fmla="*/ 788308 w 788308"/>
                  <a:gd name="connsiteY2" fmla="*/ 309556 h 309556"/>
                  <a:gd name="connsiteX0" fmla="*/ 0 w 788308"/>
                  <a:gd name="connsiteY0" fmla="*/ 0 h 309556"/>
                  <a:gd name="connsiteX1" fmla="*/ 451372 w 788308"/>
                  <a:gd name="connsiteY1" fmla="*/ 0 h 309556"/>
                  <a:gd name="connsiteX2" fmla="*/ 788308 w 788308"/>
                  <a:gd name="connsiteY2" fmla="*/ 309556 h 309556"/>
                  <a:gd name="connsiteX0" fmla="*/ 0 w 788308"/>
                  <a:gd name="connsiteY0" fmla="*/ 0 h 309556"/>
                  <a:gd name="connsiteX1" fmla="*/ 451372 w 788308"/>
                  <a:gd name="connsiteY1" fmla="*/ 0 h 309556"/>
                  <a:gd name="connsiteX2" fmla="*/ 788308 w 788308"/>
                  <a:gd name="connsiteY2" fmla="*/ 135461 h 309556"/>
                  <a:gd name="connsiteX3" fmla="*/ 788308 w 788308"/>
                  <a:gd name="connsiteY3" fmla="*/ 309556 h 309556"/>
                  <a:gd name="connsiteX0" fmla="*/ 0 w 788308"/>
                  <a:gd name="connsiteY0" fmla="*/ 0 h 822004"/>
                  <a:gd name="connsiteX1" fmla="*/ 451372 w 788308"/>
                  <a:gd name="connsiteY1" fmla="*/ 0 h 822004"/>
                  <a:gd name="connsiteX2" fmla="*/ 788308 w 788308"/>
                  <a:gd name="connsiteY2" fmla="*/ 135461 h 822004"/>
                  <a:gd name="connsiteX3" fmla="*/ 788308 w 788308"/>
                  <a:gd name="connsiteY3" fmla="*/ 822004 h 822004"/>
                  <a:gd name="connsiteX0" fmla="*/ 0 w 788308"/>
                  <a:gd name="connsiteY0" fmla="*/ 2 h 822006"/>
                  <a:gd name="connsiteX1" fmla="*/ 230883 w 788308"/>
                  <a:gd name="connsiteY1" fmla="*/ 0 h 822006"/>
                  <a:gd name="connsiteX2" fmla="*/ 451372 w 788308"/>
                  <a:gd name="connsiteY2" fmla="*/ 2 h 822006"/>
                  <a:gd name="connsiteX3" fmla="*/ 788308 w 788308"/>
                  <a:gd name="connsiteY3" fmla="*/ 135463 h 822006"/>
                  <a:gd name="connsiteX4" fmla="*/ 788308 w 788308"/>
                  <a:gd name="connsiteY4" fmla="*/ 822006 h 822006"/>
                  <a:gd name="connsiteX0" fmla="*/ 1 w 557426"/>
                  <a:gd name="connsiteY0" fmla="*/ 0 h 822006"/>
                  <a:gd name="connsiteX1" fmla="*/ 220490 w 557426"/>
                  <a:gd name="connsiteY1" fmla="*/ 2 h 822006"/>
                  <a:gd name="connsiteX2" fmla="*/ 557426 w 557426"/>
                  <a:gd name="connsiteY2" fmla="*/ 135463 h 822006"/>
                  <a:gd name="connsiteX3" fmla="*/ 557426 w 557426"/>
                  <a:gd name="connsiteY3" fmla="*/ 822006 h 822006"/>
                  <a:gd name="connsiteX0" fmla="*/ -1 w 336935"/>
                  <a:gd name="connsiteY0" fmla="*/ 0 h 822004"/>
                  <a:gd name="connsiteX1" fmla="*/ 336935 w 336935"/>
                  <a:gd name="connsiteY1" fmla="*/ 135461 h 822004"/>
                  <a:gd name="connsiteX2" fmla="*/ 336935 w 336935"/>
                  <a:gd name="connsiteY2" fmla="*/ 822004 h 822004"/>
                  <a:gd name="connsiteX0" fmla="*/ 1 w 343857"/>
                  <a:gd name="connsiteY0" fmla="*/ 0 h 822004"/>
                  <a:gd name="connsiteX1" fmla="*/ 336937 w 343857"/>
                  <a:gd name="connsiteY1" fmla="*/ 135461 h 822004"/>
                  <a:gd name="connsiteX2" fmla="*/ 343857 w 343857"/>
                  <a:gd name="connsiteY2" fmla="*/ 750610 h 822004"/>
                  <a:gd name="connsiteX3" fmla="*/ 336937 w 343857"/>
                  <a:gd name="connsiteY3" fmla="*/ 822004 h 822004"/>
                  <a:gd name="connsiteX0" fmla="*/ -1 w 343855"/>
                  <a:gd name="connsiteY0" fmla="*/ 0 h 750610"/>
                  <a:gd name="connsiteX1" fmla="*/ 336935 w 343855"/>
                  <a:gd name="connsiteY1" fmla="*/ 135461 h 750610"/>
                  <a:gd name="connsiteX2" fmla="*/ 343855 w 343855"/>
                  <a:gd name="connsiteY2" fmla="*/ 750610 h 750610"/>
                  <a:gd name="connsiteX3" fmla="*/ 13842 w 343855"/>
                  <a:gd name="connsiteY3" fmla="*/ 749418 h 750610"/>
                  <a:gd name="connsiteX0" fmla="*/ 1 w 339243"/>
                  <a:gd name="connsiteY0" fmla="*/ 0 h 750610"/>
                  <a:gd name="connsiteX1" fmla="*/ 336937 w 339243"/>
                  <a:gd name="connsiteY1" fmla="*/ 135461 h 750610"/>
                  <a:gd name="connsiteX2" fmla="*/ 330023 w 339243"/>
                  <a:gd name="connsiteY2" fmla="*/ 750610 h 750610"/>
                  <a:gd name="connsiteX3" fmla="*/ 13844 w 339243"/>
                  <a:gd name="connsiteY3" fmla="*/ 749418 h 750610"/>
                  <a:gd name="connsiteX0" fmla="*/ 0 w 339243"/>
                  <a:gd name="connsiteY0" fmla="*/ 0 h 750610"/>
                  <a:gd name="connsiteX1" fmla="*/ 336936 w 339243"/>
                  <a:gd name="connsiteY1" fmla="*/ 135461 h 750610"/>
                  <a:gd name="connsiteX2" fmla="*/ 330022 w 339243"/>
                  <a:gd name="connsiteY2" fmla="*/ 750610 h 750610"/>
                  <a:gd name="connsiteX0" fmla="*/ 0 w 339243"/>
                  <a:gd name="connsiteY0" fmla="*/ 0 h 604715"/>
                  <a:gd name="connsiteX1" fmla="*/ 336936 w 339243"/>
                  <a:gd name="connsiteY1" fmla="*/ 135461 h 604715"/>
                  <a:gd name="connsiteX2" fmla="*/ 337770 w 339243"/>
                  <a:gd name="connsiteY2" fmla="*/ 604715 h 604715"/>
                  <a:gd name="connsiteX0" fmla="*/ 0 w 339243"/>
                  <a:gd name="connsiteY0" fmla="*/ 0 h 627717"/>
                  <a:gd name="connsiteX1" fmla="*/ 336936 w 339243"/>
                  <a:gd name="connsiteY1" fmla="*/ 135461 h 627717"/>
                  <a:gd name="connsiteX2" fmla="*/ 258169 w 339243"/>
                  <a:gd name="connsiteY2" fmla="*/ 627717 h 627717"/>
                  <a:gd name="connsiteX0" fmla="*/ 0 w 336936"/>
                  <a:gd name="connsiteY0" fmla="*/ 0 h 627717"/>
                  <a:gd name="connsiteX1" fmla="*/ 336936 w 336936"/>
                  <a:gd name="connsiteY1" fmla="*/ 135461 h 627717"/>
                  <a:gd name="connsiteX2" fmla="*/ 258169 w 336936"/>
                  <a:gd name="connsiteY2" fmla="*/ 627717 h 627717"/>
                  <a:gd name="connsiteX0" fmla="*/ 0 w 336936"/>
                  <a:gd name="connsiteY0" fmla="*/ 0 h 627717"/>
                  <a:gd name="connsiteX1" fmla="*/ 336936 w 336936"/>
                  <a:gd name="connsiteY1" fmla="*/ 135461 h 627717"/>
                  <a:gd name="connsiteX2" fmla="*/ 141489 w 336936"/>
                  <a:gd name="connsiteY2" fmla="*/ 560671 h 627717"/>
                  <a:gd name="connsiteX3" fmla="*/ 258169 w 336936"/>
                  <a:gd name="connsiteY3" fmla="*/ 627717 h 627717"/>
                  <a:gd name="connsiteX0" fmla="*/ 0 w 258169"/>
                  <a:gd name="connsiteY0" fmla="*/ 0 h 627717"/>
                  <a:gd name="connsiteX1" fmla="*/ 141489 w 258169"/>
                  <a:gd name="connsiteY1" fmla="*/ 63723 h 627717"/>
                  <a:gd name="connsiteX2" fmla="*/ 141489 w 258169"/>
                  <a:gd name="connsiteY2" fmla="*/ 560671 h 627717"/>
                  <a:gd name="connsiteX3" fmla="*/ 258169 w 258169"/>
                  <a:gd name="connsiteY3" fmla="*/ 627717 h 627717"/>
                  <a:gd name="connsiteX0" fmla="*/ 0 w 258169"/>
                  <a:gd name="connsiteY0" fmla="*/ 0 h 627717"/>
                  <a:gd name="connsiteX1" fmla="*/ 141489 w 258169"/>
                  <a:gd name="connsiteY1" fmla="*/ 63723 h 627717"/>
                  <a:gd name="connsiteX2" fmla="*/ 251366 w 258169"/>
                  <a:gd name="connsiteY2" fmla="*/ 328917 h 627717"/>
                  <a:gd name="connsiteX3" fmla="*/ 258169 w 258169"/>
                  <a:gd name="connsiteY3" fmla="*/ 627717 h 627717"/>
                  <a:gd name="connsiteX0" fmla="*/ 0 w 339850"/>
                  <a:gd name="connsiteY0" fmla="*/ 0 h 627717"/>
                  <a:gd name="connsiteX1" fmla="*/ 339850 w 339850"/>
                  <a:gd name="connsiteY1" fmla="*/ 79847 h 627717"/>
                  <a:gd name="connsiteX2" fmla="*/ 251366 w 339850"/>
                  <a:gd name="connsiteY2" fmla="*/ 328917 h 627717"/>
                  <a:gd name="connsiteX3" fmla="*/ 258169 w 339850"/>
                  <a:gd name="connsiteY3" fmla="*/ 627717 h 627717"/>
                  <a:gd name="connsiteX0" fmla="*/ 0 w 175896"/>
                  <a:gd name="connsiteY0" fmla="*/ 0 h 603744"/>
                  <a:gd name="connsiteX1" fmla="*/ 175896 w 175896"/>
                  <a:gd name="connsiteY1" fmla="*/ 55874 h 603744"/>
                  <a:gd name="connsiteX2" fmla="*/ 87412 w 175896"/>
                  <a:gd name="connsiteY2" fmla="*/ 304944 h 603744"/>
                  <a:gd name="connsiteX3" fmla="*/ 94215 w 175896"/>
                  <a:gd name="connsiteY3" fmla="*/ 603744 h 603744"/>
                  <a:gd name="connsiteX0" fmla="*/ 88484 w 88484"/>
                  <a:gd name="connsiteY0" fmla="*/ 0 h 547870"/>
                  <a:gd name="connsiteX1" fmla="*/ 0 w 88484"/>
                  <a:gd name="connsiteY1" fmla="*/ 249070 h 547870"/>
                  <a:gd name="connsiteX2" fmla="*/ 6803 w 88484"/>
                  <a:gd name="connsiteY2" fmla="*/ 547870 h 547870"/>
                  <a:gd name="connsiteX0" fmla="*/ 88485 w 88485"/>
                  <a:gd name="connsiteY0" fmla="*/ 0 h 547870"/>
                  <a:gd name="connsiteX1" fmla="*/ 0 w 88485"/>
                  <a:gd name="connsiteY1" fmla="*/ 68995 h 547870"/>
                  <a:gd name="connsiteX2" fmla="*/ 6804 w 88485"/>
                  <a:gd name="connsiteY2" fmla="*/ 547870 h 547870"/>
                  <a:gd name="connsiteX0" fmla="*/ 94824 w 94824"/>
                  <a:gd name="connsiteY0" fmla="*/ 0 h 547870"/>
                  <a:gd name="connsiteX1" fmla="*/ 6339 w 94824"/>
                  <a:gd name="connsiteY1" fmla="*/ 68995 h 547870"/>
                  <a:gd name="connsiteX2" fmla="*/ 0 w 94824"/>
                  <a:gd name="connsiteY2" fmla="*/ 547870 h 547870"/>
                  <a:gd name="connsiteX0" fmla="*/ 94825 w 94825"/>
                  <a:gd name="connsiteY0" fmla="*/ 0 h 547870"/>
                  <a:gd name="connsiteX1" fmla="*/ 0 w 94825"/>
                  <a:gd name="connsiteY1" fmla="*/ 68995 h 547870"/>
                  <a:gd name="connsiteX2" fmla="*/ 1 w 94825"/>
                  <a:gd name="connsiteY2" fmla="*/ 547870 h 547870"/>
                  <a:gd name="connsiteX0" fmla="*/ 170566 w 170566"/>
                  <a:gd name="connsiteY0" fmla="*/ 0 h 547871"/>
                  <a:gd name="connsiteX1" fmla="*/ 0 w 170566"/>
                  <a:gd name="connsiteY1" fmla="*/ 68996 h 547871"/>
                  <a:gd name="connsiteX2" fmla="*/ 1 w 170566"/>
                  <a:gd name="connsiteY2" fmla="*/ 547871 h 547871"/>
                  <a:gd name="connsiteX0" fmla="*/ 170565 w 170565"/>
                  <a:gd name="connsiteY0" fmla="*/ 0 h 547871"/>
                  <a:gd name="connsiteX1" fmla="*/ 1 w 170565"/>
                  <a:gd name="connsiteY1" fmla="*/ 21548 h 547871"/>
                  <a:gd name="connsiteX2" fmla="*/ 0 w 170565"/>
                  <a:gd name="connsiteY2" fmla="*/ 547871 h 547871"/>
                  <a:gd name="connsiteX0" fmla="*/ 170565 w 170565"/>
                  <a:gd name="connsiteY0" fmla="*/ 0 h 547871"/>
                  <a:gd name="connsiteX1" fmla="*/ 0 w 170565"/>
                  <a:gd name="connsiteY1" fmla="*/ 36231 h 547871"/>
                  <a:gd name="connsiteX2" fmla="*/ 0 w 170565"/>
                  <a:gd name="connsiteY2" fmla="*/ 547871 h 547871"/>
                  <a:gd name="connsiteX0" fmla="*/ 240495 w 240495"/>
                  <a:gd name="connsiteY0" fmla="*/ 0 h 526322"/>
                  <a:gd name="connsiteX1" fmla="*/ 0 w 240495"/>
                  <a:gd name="connsiteY1" fmla="*/ 14682 h 526322"/>
                  <a:gd name="connsiteX2" fmla="*/ 0 w 240495"/>
                  <a:gd name="connsiteY2" fmla="*/ 526322 h 526322"/>
                  <a:gd name="connsiteX0" fmla="*/ 240495 w 240495"/>
                  <a:gd name="connsiteY0" fmla="*/ 0 h 526322"/>
                  <a:gd name="connsiteX1" fmla="*/ 2 w 240495"/>
                  <a:gd name="connsiteY1" fmla="*/ 151937 h 526322"/>
                  <a:gd name="connsiteX2" fmla="*/ 0 w 240495"/>
                  <a:gd name="connsiteY2" fmla="*/ 526322 h 526322"/>
                  <a:gd name="connsiteX0" fmla="*/ 240495 w 240495"/>
                  <a:gd name="connsiteY0" fmla="*/ 0 h 526322"/>
                  <a:gd name="connsiteX1" fmla="*/ 239423 w 240495"/>
                  <a:gd name="connsiteY1" fmla="*/ 35636 h 526322"/>
                  <a:gd name="connsiteX2" fmla="*/ 2 w 240495"/>
                  <a:gd name="connsiteY2" fmla="*/ 151937 h 526322"/>
                  <a:gd name="connsiteX3" fmla="*/ 0 w 240495"/>
                  <a:gd name="connsiteY3" fmla="*/ 526322 h 526322"/>
                  <a:gd name="connsiteX0" fmla="*/ 239423 w 239423"/>
                  <a:gd name="connsiteY0" fmla="*/ 0 h 490686"/>
                  <a:gd name="connsiteX1" fmla="*/ 2 w 239423"/>
                  <a:gd name="connsiteY1" fmla="*/ 116301 h 490686"/>
                  <a:gd name="connsiteX2" fmla="*/ 0 w 239423"/>
                  <a:gd name="connsiteY2" fmla="*/ 490686 h 490686"/>
                  <a:gd name="connsiteX0" fmla="*/ 0 w 199244"/>
                  <a:gd name="connsiteY0" fmla="*/ 0 h 552507"/>
                  <a:gd name="connsiteX1" fmla="*/ 199244 w 199244"/>
                  <a:gd name="connsiteY1" fmla="*/ 178122 h 552507"/>
                  <a:gd name="connsiteX2" fmla="*/ 199242 w 199244"/>
                  <a:gd name="connsiteY2" fmla="*/ 552507 h 552507"/>
                  <a:gd name="connsiteX0" fmla="*/ 0 w 199245"/>
                  <a:gd name="connsiteY0" fmla="*/ 0 h 552507"/>
                  <a:gd name="connsiteX1" fmla="*/ 199245 w 199245"/>
                  <a:gd name="connsiteY1" fmla="*/ 192696 h 552507"/>
                  <a:gd name="connsiteX2" fmla="*/ 199242 w 199245"/>
                  <a:gd name="connsiteY2" fmla="*/ 552507 h 552507"/>
                  <a:gd name="connsiteX0" fmla="*/ 0 w 199245"/>
                  <a:gd name="connsiteY0" fmla="*/ 0 h 552507"/>
                  <a:gd name="connsiteX1" fmla="*/ 199245 w 199245"/>
                  <a:gd name="connsiteY1" fmla="*/ 311112 h 552507"/>
                  <a:gd name="connsiteX2" fmla="*/ 199242 w 199245"/>
                  <a:gd name="connsiteY2" fmla="*/ 552507 h 552507"/>
                  <a:gd name="connsiteX0" fmla="*/ 0 w 199244"/>
                  <a:gd name="connsiteY0" fmla="*/ 0 h 552507"/>
                  <a:gd name="connsiteX1" fmla="*/ 199244 w 199244"/>
                  <a:gd name="connsiteY1" fmla="*/ 127408 h 552507"/>
                  <a:gd name="connsiteX2" fmla="*/ 199242 w 199244"/>
                  <a:gd name="connsiteY2" fmla="*/ 552507 h 552507"/>
                  <a:gd name="connsiteX0" fmla="*/ 0 w 199244"/>
                  <a:gd name="connsiteY0" fmla="*/ 0 h 552507"/>
                  <a:gd name="connsiteX1" fmla="*/ 81919 w 199244"/>
                  <a:gd name="connsiteY1" fmla="*/ 0 h 552507"/>
                  <a:gd name="connsiteX2" fmla="*/ 199244 w 199244"/>
                  <a:gd name="connsiteY2" fmla="*/ 127408 h 552507"/>
                  <a:gd name="connsiteX3" fmla="*/ 199242 w 199244"/>
                  <a:gd name="connsiteY3" fmla="*/ 552507 h 552507"/>
                  <a:gd name="connsiteX0" fmla="*/ 0 w 201037"/>
                  <a:gd name="connsiteY0" fmla="*/ 0 h 552507"/>
                  <a:gd name="connsiteX1" fmla="*/ 81919 w 201037"/>
                  <a:gd name="connsiteY1" fmla="*/ 0 h 552507"/>
                  <a:gd name="connsiteX2" fmla="*/ 201037 w 201037"/>
                  <a:gd name="connsiteY2" fmla="*/ 363505 h 552507"/>
                  <a:gd name="connsiteX3" fmla="*/ 199242 w 201037"/>
                  <a:gd name="connsiteY3" fmla="*/ 552507 h 552507"/>
                  <a:gd name="connsiteX0" fmla="*/ 0 w 201037"/>
                  <a:gd name="connsiteY0" fmla="*/ 0 h 552507"/>
                  <a:gd name="connsiteX1" fmla="*/ 81919 w 201037"/>
                  <a:gd name="connsiteY1" fmla="*/ 0 h 552507"/>
                  <a:gd name="connsiteX2" fmla="*/ 201037 w 201037"/>
                  <a:gd name="connsiteY2" fmla="*/ 400912 h 552507"/>
                  <a:gd name="connsiteX3" fmla="*/ 199242 w 201037"/>
                  <a:gd name="connsiteY3" fmla="*/ 552507 h 552507"/>
                  <a:gd name="connsiteX0" fmla="*/ 0 w 201037"/>
                  <a:gd name="connsiteY0" fmla="*/ 0 h 552507"/>
                  <a:gd name="connsiteX1" fmla="*/ 81919 w 201037"/>
                  <a:gd name="connsiteY1" fmla="*/ 0 h 552507"/>
                  <a:gd name="connsiteX2" fmla="*/ 201037 w 201037"/>
                  <a:gd name="connsiteY2" fmla="*/ 400912 h 552507"/>
                  <a:gd name="connsiteX3" fmla="*/ 199242 w 201037"/>
                  <a:gd name="connsiteY3" fmla="*/ 552507 h 552507"/>
                  <a:gd name="connsiteX0" fmla="*/ 0 w 201129"/>
                  <a:gd name="connsiteY0" fmla="*/ 0 h 529249"/>
                  <a:gd name="connsiteX1" fmla="*/ 81919 w 201129"/>
                  <a:gd name="connsiteY1" fmla="*/ 0 h 529249"/>
                  <a:gd name="connsiteX2" fmla="*/ 201037 w 201129"/>
                  <a:gd name="connsiteY2" fmla="*/ 400912 h 529249"/>
                  <a:gd name="connsiteX3" fmla="*/ 201128 w 201129"/>
                  <a:gd name="connsiteY3" fmla="*/ 529249 h 529249"/>
                  <a:gd name="connsiteX0" fmla="*/ 0 w 201129"/>
                  <a:gd name="connsiteY0" fmla="*/ 0 h 529249"/>
                  <a:gd name="connsiteX1" fmla="*/ 65488 w 201129"/>
                  <a:gd name="connsiteY1" fmla="*/ 0 h 529249"/>
                  <a:gd name="connsiteX2" fmla="*/ 201037 w 201129"/>
                  <a:gd name="connsiteY2" fmla="*/ 400912 h 529249"/>
                  <a:gd name="connsiteX3" fmla="*/ 201128 w 201129"/>
                  <a:gd name="connsiteY3" fmla="*/ 529249 h 529249"/>
                  <a:gd name="connsiteX0" fmla="*/ 0 w 201129"/>
                  <a:gd name="connsiteY0" fmla="*/ 0 h 529249"/>
                  <a:gd name="connsiteX1" fmla="*/ 81918 w 201129"/>
                  <a:gd name="connsiteY1" fmla="*/ 0 h 529249"/>
                  <a:gd name="connsiteX2" fmla="*/ 201037 w 201129"/>
                  <a:gd name="connsiteY2" fmla="*/ 400912 h 529249"/>
                  <a:gd name="connsiteX3" fmla="*/ 201128 w 201129"/>
                  <a:gd name="connsiteY3" fmla="*/ 529249 h 529249"/>
                  <a:gd name="connsiteX0" fmla="*/ 0 w 201037"/>
                  <a:gd name="connsiteY0" fmla="*/ 0 h 400912"/>
                  <a:gd name="connsiteX1" fmla="*/ 81918 w 201037"/>
                  <a:gd name="connsiteY1" fmla="*/ 0 h 400912"/>
                  <a:gd name="connsiteX2" fmla="*/ 201037 w 201037"/>
                  <a:gd name="connsiteY2" fmla="*/ 400912 h 400912"/>
                  <a:gd name="connsiteX0" fmla="*/ 0 w 207255"/>
                  <a:gd name="connsiteY0" fmla="*/ 0 h 52480"/>
                  <a:gd name="connsiteX1" fmla="*/ 81918 w 207255"/>
                  <a:gd name="connsiteY1" fmla="*/ 0 h 52480"/>
                  <a:gd name="connsiteX2" fmla="*/ 207255 w 207255"/>
                  <a:gd name="connsiteY2" fmla="*/ 52479 h 52480"/>
                  <a:gd name="connsiteX0" fmla="*/ 0 w 207255"/>
                  <a:gd name="connsiteY0" fmla="*/ 0 h 52478"/>
                  <a:gd name="connsiteX1" fmla="*/ 177463 w 207255"/>
                  <a:gd name="connsiteY1" fmla="*/ 3 h 52478"/>
                  <a:gd name="connsiteX2" fmla="*/ 207255 w 207255"/>
                  <a:gd name="connsiteY2" fmla="*/ 52479 h 52478"/>
                  <a:gd name="connsiteX0" fmla="*/ 0 w 207255"/>
                  <a:gd name="connsiteY0" fmla="*/ 72752 h 125231"/>
                  <a:gd name="connsiteX1" fmla="*/ 1665 w 207255"/>
                  <a:gd name="connsiteY1" fmla="*/ 51 h 125231"/>
                  <a:gd name="connsiteX2" fmla="*/ 177463 w 207255"/>
                  <a:gd name="connsiteY2" fmla="*/ 72755 h 125231"/>
                  <a:gd name="connsiteX3" fmla="*/ 207255 w 207255"/>
                  <a:gd name="connsiteY3" fmla="*/ 125231 h 125231"/>
                  <a:gd name="connsiteX0" fmla="*/ 0 w 207255"/>
                  <a:gd name="connsiteY0" fmla="*/ 72750 h 125229"/>
                  <a:gd name="connsiteX1" fmla="*/ 1665 w 207255"/>
                  <a:gd name="connsiteY1" fmla="*/ 49 h 125229"/>
                  <a:gd name="connsiteX2" fmla="*/ 177462 w 207255"/>
                  <a:gd name="connsiteY2" fmla="*/ 49 h 125229"/>
                  <a:gd name="connsiteX3" fmla="*/ 207255 w 207255"/>
                  <a:gd name="connsiteY3" fmla="*/ 125229 h 125229"/>
                  <a:gd name="connsiteX0" fmla="*/ 0 w 205590"/>
                  <a:gd name="connsiteY0" fmla="*/ 0 h 125180"/>
                  <a:gd name="connsiteX1" fmla="*/ 175797 w 205590"/>
                  <a:gd name="connsiteY1" fmla="*/ 0 h 125180"/>
                  <a:gd name="connsiteX2" fmla="*/ 205590 w 205590"/>
                  <a:gd name="connsiteY2" fmla="*/ 125180 h 125180"/>
                  <a:gd name="connsiteX0" fmla="*/ 0 w 208895"/>
                  <a:gd name="connsiteY0" fmla="*/ 0 h 125179"/>
                  <a:gd name="connsiteX1" fmla="*/ 175797 w 208895"/>
                  <a:gd name="connsiteY1" fmla="*/ 0 h 125179"/>
                  <a:gd name="connsiteX2" fmla="*/ 208895 w 208895"/>
                  <a:gd name="connsiteY2" fmla="*/ 125179 h 1251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8895" h="125179">
                    <a:moveTo>
                      <a:pt x="0" y="0"/>
                    </a:moveTo>
                    <a:lnTo>
                      <a:pt x="175797" y="0"/>
                    </a:lnTo>
                    <a:lnTo>
                      <a:pt x="208895" y="125179"/>
                    </a:lnTo>
                  </a:path>
                </a:pathLst>
              </a:custGeom>
              <a:ln w="63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8" name="Freeform 267"/>
              <p:cNvSpPr/>
              <p:nvPr/>
            </p:nvSpPr>
            <p:spPr bwMode="invGray">
              <a:xfrm rot="5400000" flipH="1">
                <a:off x="6530543" y="939227"/>
                <a:ext cx="678256" cy="98140"/>
              </a:xfrm>
              <a:custGeom>
                <a:avLst/>
                <a:gdLst>
                  <a:gd name="connsiteX0" fmla="*/ 17929 w 2848535"/>
                  <a:gd name="connsiteY0" fmla="*/ 181536 h 199465"/>
                  <a:gd name="connsiteX1" fmla="*/ 320488 w 2848535"/>
                  <a:gd name="connsiteY1" fmla="*/ 181536 h 199465"/>
                  <a:gd name="connsiteX2" fmla="*/ 421341 w 2848535"/>
                  <a:gd name="connsiteY2" fmla="*/ 73959 h 199465"/>
                  <a:gd name="connsiteX3" fmla="*/ 2848535 w 2848535"/>
                  <a:gd name="connsiteY3" fmla="*/ 0 h 199465"/>
                  <a:gd name="connsiteX4" fmla="*/ 2848535 w 2848535"/>
                  <a:gd name="connsiteY4" fmla="*/ 0 h 199465"/>
                  <a:gd name="connsiteX0" fmla="*/ 0 w 2830606"/>
                  <a:gd name="connsiteY0" fmla="*/ 181536 h 199465"/>
                  <a:gd name="connsiteX1" fmla="*/ 302559 w 2830606"/>
                  <a:gd name="connsiteY1" fmla="*/ 181536 h 199465"/>
                  <a:gd name="connsiteX2" fmla="*/ 403412 w 2830606"/>
                  <a:gd name="connsiteY2" fmla="*/ 73959 h 199465"/>
                  <a:gd name="connsiteX3" fmla="*/ 2830606 w 2830606"/>
                  <a:gd name="connsiteY3" fmla="*/ 0 h 199465"/>
                  <a:gd name="connsiteX4" fmla="*/ 2830606 w 2830606"/>
                  <a:gd name="connsiteY4" fmla="*/ 0 h 199465"/>
                  <a:gd name="connsiteX0" fmla="*/ 0 w 2830606"/>
                  <a:gd name="connsiteY0" fmla="*/ 181536 h 181536"/>
                  <a:gd name="connsiteX1" fmla="*/ 302559 w 2830606"/>
                  <a:gd name="connsiteY1" fmla="*/ 181536 h 181536"/>
                  <a:gd name="connsiteX2" fmla="*/ 403412 w 2830606"/>
                  <a:gd name="connsiteY2" fmla="*/ 73959 h 181536"/>
                  <a:gd name="connsiteX3" fmla="*/ 2830606 w 2830606"/>
                  <a:gd name="connsiteY3" fmla="*/ 0 h 181536"/>
                  <a:gd name="connsiteX4" fmla="*/ 2830606 w 2830606"/>
                  <a:gd name="connsiteY4" fmla="*/ 0 h 181536"/>
                  <a:gd name="connsiteX0" fmla="*/ 0 w 2830606"/>
                  <a:gd name="connsiteY0" fmla="*/ 181536 h 181536"/>
                  <a:gd name="connsiteX1" fmla="*/ 302559 w 2830606"/>
                  <a:gd name="connsiteY1" fmla="*/ 181536 h 181536"/>
                  <a:gd name="connsiteX2" fmla="*/ 403412 w 2830606"/>
                  <a:gd name="connsiteY2" fmla="*/ 73959 h 181536"/>
                  <a:gd name="connsiteX3" fmla="*/ 2830606 w 2830606"/>
                  <a:gd name="connsiteY3" fmla="*/ 0 h 181536"/>
                  <a:gd name="connsiteX4" fmla="*/ 2830606 w 2830606"/>
                  <a:gd name="connsiteY4" fmla="*/ 0 h 181536"/>
                  <a:gd name="connsiteX0" fmla="*/ 0 w 2830606"/>
                  <a:gd name="connsiteY0" fmla="*/ 181536 h 181536"/>
                  <a:gd name="connsiteX1" fmla="*/ 302559 w 2830606"/>
                  <a:gd name="connsiteY1" fmla="*/ 181536 h 181536"/>
                  <a:gd name="connsiteX2" fmla="*/ 477371 w 2830606"/>
                  <a:gd name="connsiteY2" fmla="*/ 15688 h 181536"/>
                  <a:gd name="connsiteX3" fmla="*/ 2830606 w 2830606"/>
                  <a:gd name="connsiteY3" fmla="*/ 0 h 181536"/>
                  <a:gd name="connsiteX4" fmla="*/ 2830606 w 2830606"/>
                  <a:gd name="connsiteY4" fmla="*/ 0 h 181536"/>
                  <a:gd name="connsiteX0" fmla="*/ 0 w 2830606"/>
                  <a:gd name="connsiteY0" fmla="*/ 181536 h 181536"/>
                  <a:gd name="connsiteX1" fmla="*/ 302559 w 2830606"/>
                  <a:gd name="connsiteY1" fmla="*/ 181536 h 181536"/>
                  <a:gd name="connsiteX2" fmla="*/ 477371 w 2830606"/>
                  <a:gd name="connsiteY2" fmla="*/ 15688 h 181536"/>
                  <a:gd name="connsiteX3" fmla="*/ 2830606 w 2830606"/>
                  <a:gd name="connsiteY3" fmla="*/ 0 h 181536"/>
                  <a:gd name="connsiteX4" fmla="*/ 2810436 w 2830606"/>
                  <a:gd name="connsiteY4" fmla="*/ 13447 h 181536"/>
                  <a:gd name="connsiteX0" fmla="*/ 0 w 2830606"/>
                  <a:gd name="connsiteY0" fmla="*/ 186018 h 186018"/>
                  <a:gd name="connsiteX1" fmla="*/ 302559 w 2830606"/>
                  <a:gd name="connsiteY1" fmla="*/ 186018 h 186018"/>
                  <a:gd name="connsiteX2" fmla="*/ 477371 w 2830606"/>
                  <a:gd name="connsiteY2" fmla="*/ 0 h 186018"/>
                  <a:gd name="connsiteX3" fmla="*/ 2830606 w 2830606"/>
                  <a:gd name="connsiteY3" fmla="*/ 4482 h 186018"/>
                  <a:gd name="connsiteX4" fmla="*/ 2810436 w 2830606"/>
                  <a:gd name="connsiteY4" fmla="*/ 17929 h 186018"/>
                  <a:gd name="connsiteX0" fmla="*/ 0 w 2830606"/>
                  <a:gd name="connsiteY0" fmla="*/ 186018 h 186018"/>
                  <a:gd name="connsiteX1" fmla="*/ 302559 w 2830606"/>
                  <a:gd name="connsiteY1" fmla="*/ 186018 h 186018"/>
                  <a:gd name="connsiteX2" fmla="*/ 477371 w 2830606"/>
                  <a:gd name="connsiteY2" fmla="*/ 0 h 186018"/>
                  <a:gd name="connsiteX3" fmla="*/ 2830606 w 2830606"/>
                  <a:gd name="connsiteY3" fmla="*/ 4482 h 186018"/>
                  <a:gd name="connsiteX0" fmla="*/ 0 w 3211606"/>
                  <a:gd name="connsiteY0" fmla="*/ 0 h 567018"/>
                  <a:gd name="connsiteX1" fmla="*/ 683559 w 3211606"/>
                  <a:gd name="connsiteY1" fmla="*/ 567018 h 567018"/>
                  <a:gd name="connsiteX2" fmla="*/ 858371 w 3211606"/>
                  <a:gd name="connsiteY2" fmla="*/ 381000 h 567018"/>
                  <a:gd name="connsiteX3" fmla="*/ 3211606 w 3211606"/>
                  <a:gd name="connsiteY3" fmla="*/ 385482 h 567018"/>
                  <a:gd name="connsiteX0" fmla="*/ 0 w 3211606"/>
                  <a:gd name="connsiteY0" fmla="*/ 0 h 385482"/>
                  <a:gd name="connsiteX1" fmla="*/ 0 w 3211606"/>
                  <a:gd name="connsiteY1" fmla="*/ 228600 h 385482"/>
                  <a:gd name="connsiteX2" fmla="*/ 858371 w 3211606"/>
                  <a:gd name="connsiteY2" fmla="*/ 381000 h 385482"/>
                  <a:gd name="connsiteX3" fmla="*/ 3211606 w 3211606"/>
                  <a:gd name="connsiteY3" fmla="*/ 385482 h 385482"/>
                  <a:gd name="connsiteX0" fmla="*/ 0 w 3211606"/>
                  <a:gd name="connsiteY0" fmla="*/ 0 h 385482"/>
                  <a:gd name="connsiteX1" fmla="*/ 0 w 3211606"/>
                  <a:gd name="connsiteY1" fmla="*/ 228600 h 385482"/>
                  <a:gd name="connsiteX2" fmla="*/ 914400 w 3211606"/>
                  <a:gd name="connsiteY2" fmla="*/ 228600 h 385482"/>
                  <a:gd name="connsiteX3" fmla="*/ 3211606 w 3211606"/>
                  <a:gd name="connsiteY3" fmla="*/ 385482 h 385482"/>
                  <a:gd name="connsiteX0" fmla="*/ 0 w 914400"/>
                  <a:gd name="connsiteY0" fmla="*/ 0 h 381000"/>
                  <a:gd name="connsiteX1" fmla="*/ 0 w 914400"/>
                  <a:gd name="connsiteY1" fmla="*/ 228600 h 381000"/>
                  <a:gd name="connsiteX2" fmla="*/ 914400 w 914400"/>
                  <a:gd name="connsiteY2" fmla="*/ 228600 h 381000"/>
                  <a:gd name="connsiteX3" fmla="*/ 914400 w 914400"/>
                  <a:gd name="connsiteY3" fmla="*/ 381000 h 381000"/>
                  <a:gd name="connsiteX0" fmla="*/ 0 w 914400"/>
                  <a:gd name="connsiteY0" fmla="*/ 0 h 471678"/>
                  <a:gd name="connsiteX1" fmla="*/ 0 w 914400"/>
                  <a:gd name="connsiteY1" fmla="*/ 228600 h 471678"/>
                  <a:gd name="connsiteX2" fmla="*/ 914400 w 914400"/>
                  <a:gd name="connsiteY2" fmla="*/ 228600 h 471678"/>
                  <a:gd name="connsiteX3" fmla="*/ 891540 w 914400"/>
                  <a:gd name="connsiteY3" fmla="*/ 471678 h 471678"/>
                  <a:gd name="connsiteX0" fmla="*/ 0 w 891540"/>
                  <a:gd name="connsiteY0" fmla="*/ 0 h 471678"/>
                  <a:gd name="connsiteX1" fmla="*/ 0 w 891540"/>
                  <a:gd name="connsiteY1" fmla="*/ 228600 h 471678"/>
                  <a:gd name="connsiteX2" fmla="*/ 643890 w 891540"/>
                  <a:gd name="connsiteY2" fmla="*/ 267462 h 471678"/>
                  <a:gd name="connsiteX3" fmla="*/ 891540 w 891540"/>
                  <a:gd name="connsiteY3" fmla="*/ 471678 h 471678"/>
                  <a:gd name="connsiteX0" fmla="*/ 0 w 891540"/>
                  <a:gd name="connsiteY0" fmla="*/ 0 h 471678"/>
                  <a:gd name="connsiteX1" fmla="*/ 26670 w 891540"/>
                  <a:gd name="connsiteY1" fmla="*/ 257746 h 471678"/>
                  <a:gd name="connsiteX2" fmla="*/ 643890 w 891540"/>
                  <a:gd name="connsiteY2" fmla="*/ 267462 h 471678"/>
                  <a:gd name="connsiteX3" fmla="*/ 891540 w 891540"/>
                  <a:gd name="connsiteY3" fmla="*/ 471678 h 471678"/>
                  <a:gd name="connsiteX0" fmla="*/ 0 w 891540"/>
                  <a:gd name="connsiteY0" fmla="*/ 0 h 471678"/>
                  <a:gd name="connsiteX1" fmla="*/ 7620 w 891540"/>
                  <a:gd name="connsiteY1" fmla="*/ 267461 h 471678"/>
                  <a:gd name="connsiteX2" fmla="*/ 643890 w 891540"/>
                  <a:gd name="connsiteY2" fmla="*/ 267462 h 471678"/>
                  <a:gd name="connsiteX3" fmla="*/ 891540 w 891540"/>
                  <a:gd name="connsiteY3" fmla="*/ 471678 h 471678"/>
                  <a:gd name="connsiteX0" fmla="*/ 0 w 883920"/>
                  <a:gd name="connsiteY0" fmla="*/ 0 h 204217"/>
                  <a:gd name="connsiteX1" fmla="*/ 636270 w 883920"/>
                  <a:gd name="connsiteY1" fmla="*/ 1 h 204217"/>
                  <a:gd name="connsiteX2" fmla="*/ 883920 w 883920"/>
                  <a:gd name="connsiteY2" fmla="*/ 204217 h 204217"/>
                  <a:gd name="connsiteX0" fmla="*/ 0 w 883920"/>
                  <a:gd name="connsiteY0" fmla="*/ 0 h 204217"/>
                  <a:gd name="connsiteX1" fmla="*/ 557948 w 883920"/>
                  <a:gd name="connsiteY1" fmla="*/ 1 h 204217"/>
                  <a:gd name="connsiteX2" fmla="*/ 883920 w 883920"/>
                  <a:gd name="connsiteY2" fmla="*/ 204217 h 204217"/>
                  <a:gd name="connsiteX0" fmla="*/ 0 w 788308"/>
                  <a:gd name="connsiteY0" fmla="*/ 0 h 309556"/>
                  <a:gd name="connsiteX1" fmla="*/ 557948 w 788308"/>
                  <a:gd name="connsiteY1" fmla="*/ 1 h 309556"/>
                  <a:gd name="connsiteX2" fmla="*/ 788308 w 788308"/>
                  <a:gd name="connsiteY2" fmla="*/ 309556 h 309556"/>
                  <a:gd name="connsiteX0" fmla="*/ 0 w 788308"/>
                  <a:gd name="connsiteY0" fmla="*/ 0 h 309556"/>
                  <a:gd name="connsiteX1" fmla="*/ 451372 w 788308"/>
                  <a:gd name="connsiteY1" fmla="*/ 0 h 309556"/>
                  <a:gd name="connsiteX2" fmla="*/ 788308 w 788308"/>
                  <a:gd name="connsiteY2" fmla="*/ 309556 h 309556"/>
                  <a:gd name="connsiteX0" fmla="*/ 0 w 788308"/>
                  <a:gd name="connsiteY0" fmla="*/ 0 h 309556"/>
                  <a:gd name="connsiteX1" fmla="*/ 451372 w 788308"/>
                  <a:gd name="connsiteY1" fmla="*/ 0 h 309556"/>
                  <a:gd name="connsiteX2" fmla="*/ 788308 w 788308"/>
                  <a:gd name="connsiteY2" fmla="*/ 135461 h 309556"/>
                  <a:gd name="connsiteX3" fmla="*/ 788308 w 788308"/>
                  <a:gd name="connsiteY3" fmla="*/ 309556 h 309556"/>
                  <a:gd name="connsiteX0" fmla="*/ 0 w 788308"/>
                  <a:gd name="connsiteY0" fmla="*/ 0 h 822004"/>
                  <a:gd name="connsiteX1" fmla="*/ 451372 w 788308"/>
                  <a:gd name="connsiteY1" fmla="*/ 0 h 822004"/>
                  <a:gd name="connsiteX2" fmla="*/ 788308 w 788308"/>
                  <a:gd name="connsiteY2" fmla="*/ 135461 h 822004"/>
                  <a:gd name="connsiteX3" fmla="*/ 788308 w 788308"/>
                  <a:gd name="connsiteY3" fmla="*/ 822004 h 822004"/>
                  <a:gd name="connsiteX0" fmla="*/ 0 w 788308"/>
                  <a:gd name="connsiteY0" fmla="*/ 2 h 822006"/>
                  <a:gd name="connsiteX1" fmla="*/ 230883 w 788308"/>
                  <a:gd name="connsiteY1" fmla="*/ 0 h 822006"/>
                  <a:gd name="connsiteX2" fmla="*/ 451372 w 788308"/>
                  <a:gd name="connsiteY2" fmla="*/ 2 h 822006"/>
                  <a:gd name="connsiteX3" fmla="*/ 788308 w 788308"/>
                  <a:gd name="connsiteY3" fmla="*/ 135463 h 822006"/>
                  <a:gd name="connsiteX4" fmla="*/ 788308 w 788308"/>
                  <a:gd name="connsiteY4" fmla="*/ 822006 h 822006"/>
                  <a:gd name="connsiteX0" fmla="*/ 1 w 557426"/>
                  <a:gd name="connsiteY0" fmla="*/ 0 h 822006"/>
                  <a:gd name="connsiteX1" fmla="*/ 220490 w 557426"/>
                  <a:gd name="connsiteY1" fmla="*/ 2 h 822006"/>
                  <a:gd name="connsiteX2" fmla="*/ 557426 w 557426"/>
                  <a:gd name="connsiteY2" fmla="*/ 135463 h 822006"/>
                  <a:gd name="connsiteX3" fmla="*/ 557426 w 557426"/>
                  <a:gd name="connsiteY3" fmla="*/ 822006 h 822006"/>
                  <a:gd name="connsiteX0" fmla="*/ -1 w 336935"/>
                  <a:gd name="connsiteY0" fmla="*/ 0 h 822004"/>
                  <a:gd name="connsiteX1" fmla="*/ 336935 w 336935"/>
                  <a:gd name="connsiteY1" fmla="*/ 135461 h 822004"/>
                  <a:gd name="connsiteX2" fmla="*/ 336935 w 336935"/>
                  <a:gd name="connsiteY2" fmla="*/ 822004 h 822004"/>
                  <a:gd name="connsiteX0" fmla="*/ 1 w 343857"/>
                  <a:gd name="connsiteY0" fmla="*/ 0 h 822004"/>
                  <a:gd name="connsiteX1" fmla="*/ 336937 w 343857"/>
                  <a:gd name="connsiteY1" fmla="*/ 135461 h 822004"/>
                  <a:gd name="connsiteX2" fmla="*/ 343857 w 343857"/>
                  <a:gd name="connsiteY2" fmla="*/ 750610 h 822004"/>
                  <a:gd name="connsiteX3" fmla="*/ 336937 w 343857"/>
                  <a:gd name="connsiteY3" fmla="*/ 822004 h 822004"/>
                  <a:gd name="connsiteX0" fmla="*/ -1 w 343855"/>
                  <a:gd name="connsiteY0" fmla="*/ 0 h 750610"/>
                  <a:gd name="connsiteX1" fmla="*/ 336935 w 343855"/>
                  <a:gd name="connsiteY1" fmla="*/ 135461 h 750610"/>
                  <a:gd name="connsiteX2" fmla="*/ 343855 w 343855"/>
                  <a:gd name="connsiteY2" fmla="*/ 750610 h 750610"/>
                  <a:gd name="connsiteX3" fmla="*/ 13842 w 343855"/>
                  <a:gd name="connsiteY3" fmla="*/ 749418 h 750610"/>
                  <a:gd name="connsiteX0" fmla="*/ 1 w 339243"/>
                  <a:gd name="connsiteY0" fmla="*/ 0 h 750610"/>
                  <a:gd name="connsiteX1" fmla="*/ 336937 w 339243"/>
                  <a:gd name="connsiteY1" fmla="*/ 135461 h 750610"/>
                  <a:gd name="connsiteX2" fmla="*/ 330023 w 339243"/>
                  <a:gd name="connsiteY2" fmla="*/ 750610 h 750610"/>
                  <a:gd name="connsiteX3" fmla="*/ 13844 w 339243"/>
                  <a:gd name="connsiteY3" fmla="*/ 749418 h 750610"/>
                  <a:gd name="connsiteX0" fmla="*/ 0 w 339243"/>
                  <a:gd name="connsiteY0" fmla="*/ 0 h 750610"/>
                  <a:gd name="connsiteX1" fmla="*/ 336936 w 339243"/>
                  <a:gd name="connsiteY1" fmla="*/ 135461 h 750610"/>
                  <a:gd name="connsiteX2" fmla="*/ 330022 w 339243"/>
                  <a:gd name="connsiteY2" fmla="*/ 750610 h 750610"/>
                  <a:gd name="connsiteX0" fmla="*/ 0 w 339243"/>
                  <a:gd name="connsiteY0" fmla="*/ 0 h 604715"/>
                  <a:gd name="connsiteX1" fmla="*/ 336936 w 339243"/>
                  <a:gd name="connsiteY1" fmla="*/ 135461 h 604715"/>
                  <a:gd name="connsiteX2" fmla="*/ 337770 w 339243"/>
                  <a:gd name="connsiteY2" fmla="*/ 604715 h 604715"/>
                  <a:gd name="connsiteX0" fmla="*/ 0 w 339243"/>
                  <a:gd name="connsiteY0" fmla="*/ 0 h 627717"/>
                  <a:gd name="connsiteX1" fmla="*/ 336936 w 339243"/>
                  <a:gd name="connsiteY1" fmla="*/ 135461 h 627717"/>
                  <a:gd name="connsiteX2" fmla="*/ 258169 w 339243"/>
                  <a:gd name="connsiteY2" fmla="*/ 627717 h 627717"/>
                  <a:gd name="connsiteX0" fmla="*/ 0 w 336936"/>
                  <a:gd name="connsiteY0" fmla="*/ 0 h 627717"/>
                  <a:gd name="connsiteX1" fmla="*/ 336936 w 336936"/>
                  <a:gd name="connsiteY1" fmla="*/ 135461 h 627717"/>
                  <a:gd name="connsiteX2" fmla="*/ 258169 w 336936"/>
                  <a:gd name="connsiteY2" fmla="*/ 627717 h 627717"/>
                  <a:gd name="connsiteX0" fmla="*/ 0 w 336936"/>
                  <a:gd name="connsiteY0" fmla="*/ 0 h 627717"/>
                  <a:gd name="connsiteX1" fmla="*/ 336936 w 336936"/>
                  <a:gd name="connsiteY1" fmla="*/ 135461 h 627717"/>
                  <a:gd name="connsiteX2" fmla="*/ 141489 w 336936"/>
                  <a:gd name="connsiteY2" fmla="*/ 560671 h 627717"/>
                  <a:gd name="connsiteX3" fmla="*/ 258169 w 336936"/>
                  <a:gd name="connsiteY3" fmla="*/ 627717 h 627717"/>
                  <a:gd name="connsiteX0" fmla="*/ 0 w 258169"/>
                  <a:gd name="connsiteY0" fmla="*/ 0 h 627717"/>
                  <a:gd name="connsiteX1" fmla="*/ 141489 w 258169"/>
                  <a:gd name="connsiteY1" fmla="*/ 63723 h 627717"/>
                  <a:gd name="connsiteX2" fmla="*/ 141489 w 258169"/>
                  <a:gd name="connsiteY2" fmla="*/ 560671 h 627717"/>
                  <a:gd name="connsiteX3" fmla="*/ 258169 w 258169"/>
                  <a:gd name="connsiteY3" fmla="*/ 627717 h 627717"/>
                  <a:gd name="connsiteX0" fmla="*/ 0 w 258169"/>
                  <a:gd name="connsiteY0" fmla="*/ 0 h 627717"/>
                  <a:gd name="connsiteX1" fmla="*/ 141489 w 258169"/>
                  <a:gd name="connsiteY1" fmla="*/ 63723 h 627717"/>
                  <a:gd name="connsiteX2" fmla="*/ 251366 w 258169"/>
                  <a:gd name="connsiteY2" fmla="*/ 328917 h 627717"/>
                  <a:gd name="connsiteX3" fmla="*/ 258169 w 258169"/>
                  <a:gd name="connsiteY3" fmla="*/ 627717 h 627717"/>
                  <a:gd name="connsiteX0" fmla="*/ 0 w 339850"/>
                  <a:gd name="connsiteY0" fmla="*/ 0 h 627717"/>
                  <a:gd name="connsiteX1" fmla="*/ 339850 w 339850"/>
                  <a:gd name="connsiteY1" fmla="*/ 79847 h 627717"/>
                  <a:gd name="connsiteX2" fmla="*/ 251366 w 339850"/>
                  <a:gd name="connsiteY2" fmla="*/ 328917 h 627717"/>
                  <a:gd name="connsiteX3" fmla="*/ 258169 w 339850"/>
                  <a:gd name="connsiteY3" fmla="*/ 627717 h 627717"/>
                  <a:gd name="connsiteX0" fmla="*/ 0 w 175896"/>
                  <a:gd name="connsiteY0" fmla="*/ 0 h 603744"/>
                  <a:gd name="connsiteX1" fmla="*/ 175896 w 175896"/>
                  <a:gd name="connsiteY1" fmla="*/ 55874 h 603744"/>
                  <a:gd name="connsiteX2" fmla="*/ 87412 w 175896"/>
                  <a:gd name="connsiteY2" fmla="*/ 304944 h 603744"/>
                  <a:gd name="connsiteX3" fmla="*/ 94215 w 175896"/>
                  <a:gd name="connsiteY3" fmla="*/ 603744 h 603744"/>
                  <a:gd name="connsiteX0" fmla="*/ 88484 w 88484"/>
                  <a:gd name="connsiteY0" fmla="*/ 0 h 547870"/>
                  <a:gd name="connsiteX1" fmla="*/ 0 w 88484"/>
                  <a:gd name="connsiteY1" fmla="*/ 249070 h 547870"/>
                  <a:gd name="connsiteX2" fmla="*/ 6803 w 88484"/>
                  <a:gd name="connsiteY2" fmla="*/ 547870 h 547870"/>
                  <a:gd name="connsiteX0" fmla="*/ 88485 w 88485"/>
                  <a:gd name="connsiteY0" fmla="*/ 0 h 547870"/>
                  <a:gd name="connsiteX1" fmla="*/ 0 w 88485"/>
                  <a:gd name="connsiteY1" fmla="*/ 68995 h 547870"/>
                  <a:gd name="connsiteX2" fmla="*/ 6804 w 88485"/>
                  <a:gd name="connsiteY2" fmla="*/ 547870 h 547870"/>
                  <a:gd name="connsiteX0" fmla="*/ 94824 w 94824"/>
                  <a:gd name="connsiteY0" fmla="*/ 0 h 547870"/>
                  <a:gd name="connsiteX1" fmla="*/ 6339 w 94824"/>
                  <a:gd name="connsiteY1" fmla="*/ 68995 h 547870"/>
                  <a:gd name="connsiteX2" fmla="*/ 0 w 94824"/>
                  <a:gd name="connsiteY2" fmla="*/ 547870 h 547870"/>
                  <a:gd name="connsiteX0" fmla="*/ 94825 w 94825"/>
                  <a:gd name="connsiteY0" fmla="*/ 0 h 547870"/>
                  <a:gd name="connsiteX1" fmla="*/ 0 w 94825"/>
                  <a:gd name="connsiteY1" fmla="*/ 68995 h 547870"/>
                  <a:gd name="connsiteX2" fmla="*/ 1 w 94825"/>
                  <a:gd name="connsiteY2" fmla="*/ 547870 h 547870"/>
                  <a:gd name="connsiteX0" fmla="*/ 170566 w 170566"/>
                  <a:gd name="connsiteY0" fmla="*/ 0 h 547871"/>
                  <a:gd name="connsiteX1" fmla="*/ 0 w 170566"/>
                  <a:gd name="connsiteY1" fmla="*/ 68996 h 547871"/>
                  <a:gd name="connsiteX2" fmla="*/ 1 w 170566"/>
                  <a:gd name="connsiteY2" fmla="*/ 547871 h 547871"/>
                  <a:gd name="connsiteX0" fmla="*/ 170565 w 170565"/>
                  <a:gd name="connsiteY0" fmla="*/ 0 h 547871"/>
                  <a:gd name="connsiteX1" fmla="*/ 1 w 170565"/>
                  <a:gd name="connsiteY1" fmla="*/ 21548 h 547871"/>
                  <a:gd name="connsiteX2" fmla="*/ 0 w 170565"/>
                  <a:gd name="connsiteY2" fmla="*/ 547871 h 547871"/>
                  <a:gd name="connsiteX0" fmla="*/ 170565 w 170565"/>
                  <a:gd name="connsiteY0" fmla="*/ 0 h 547871"/>
                  <a:gd name="connsiteX1" fmla="*/ 0 w 170565"/>
                  <a:gd name="connsiteY1" fmla="*/ 36231 h 547871"/>
                  <a:gd name="connsiteX2" fmla="*/ 0 w 170565"/>
                  <a:gd name="connsiteY2" fmla="*/ 547871 h 547871"/>
                  <a:gd name="connsiteX0" fmla="*/ 240495 w 240495"/>
                  <a:gd name="connsiteY0" fmla="*/ 0 h 526322"/>
                  <a:gd name="connsiteX1" fmla="*/ 0 w 240495"/>
                  <a:gd name="connsiteY1" fmla="*/ 14682 h 526322"/>
                  <a:gd name="connsiteX2" fmla="*/ 0 w 240495"/>
                  <a:gd name="connsiteY2" fmla="*/ 526322 h 526322"/>
                  <a:gd name="connsiteX0" fmla="*/ 240495 w 240495"/>
                  <a:gd name="connsiteY0" fmla="*/ 0 h 526322"/>
                  <a:gd name="connsiteX1" fmla="*/ 2 w 240495"/>
                  <a:gd name="connsiteY1" fmla="*/ 151937 h 526322"/>
                  <a:gd name="connsiteX2" fmla="*/ 0 w 240495"/>
                  <a:gd name="connsiteY2" fmla="*/ 526322 h 526322"/>
                  <a:gd name="connsiteX0" fmla="*/ 240495 w 240495"/>
                  <a:gd name="connsiteY0" fmla="*/ 0 h 526322"/>
                  <a:gd name="connsiteX1" fmla="*/ 239423 w 240495"/>
                  <a:gd name="connsiteY1" fmla="*/ 35636 h 526322"/>
                  <a:gd name="connsiteX2" fmla="*/ 2 w 240495"/>
                  <a:gd name="connsiteY2" fmla="*/ 151937 h 526322"/>
                  <a:gd name="connsiteX3" fmla="*/ 0 w 240495"/>
                  <a:gd name="connsiteY3" fmla="*/ 526322 h 526322"/>
                  <a:gd name="connsiteX0" fmla="*/ 239423 w 239423"/>
                  <a:gd name="connsiteY0" fmla="*/ 0 h 490686"/>
                  <a:gd name="connsiteX1" fmla="*/ 2 w 239423"/>
                  <a:gd name="connsiteY1" fmla="*/ 116301 h 490686"/>
                  <a:gd name="connsiteX2" fmla="*/ 0 w 239423"/>
                  <a:gd name="connsiteY2" fmla="*/ 490686 h 490686"/>
                  <a:gd name="connsiteX0" fmla="*/ 0 w 199244"/>
                  <a:gd name="connsiteY0" fmla="*/ 0 h 552507"/>
                  <a:gd name="connsiteX1" fmla="*/ 199244 w 199244"/>
                  <a:gd name="connsiteY1" fmla="*/ 178122 h 552507"/>
                  <a:gd name="connsiteX2" fmla="*/ 199242 w 199244"/>
                  <a:gd name="connsiteY2" fmla="*/ 552507 h 552507"/>
                  <a:gd name="connsiteX0" fmla="*/ 0 w 199245"/>
                  <a:gd name="connsiteY0" fmla="*/ 0 h 552507"/>
                  <a:gd name="connsiteX1" fmla="*/ 199245 w 199245"/>
                  <a:gd name="connsiteY1" fmla="*/ 192696 h 552507"/>
                  <a:gd name="connsiteX2" fmla="*/ 199242 w 199245"/>
                  <a:gd name="connsiteY2" fmla="*/ 552507 h 552507"/>
                  <a:gd name="connsiteX0" fmla="*/ 0 w 199245"/>
                  <a:gd name="connsiteY0" fmla="*/ 0 h 552507"/>
                  <a:gd name="connsiteX1" fmla="*/ 199245 w 199245"/>
                  <a:gd name="connsiteY1" fmla="*/ 311112 h 552507"/>
                  <a:gd name="connsiteX2" fmla="*/ 199242 w 199245"/>
                  <a:gd name="connsiteY2" fmla="*/ 552507 h 552507"/>
                  <a:gd name="connsiteX0" fmla="*/ 0 w 199244"/>
                  <a:gd name="connsiteY0" fmla="*/ 0 h 552507"/>
                  <a:gd name="connsiteX1" fmla="*/ 199244 w 199244"/>
                  <a:gd name="connsiteY1" fmla="*/ 127408 h 552507"/>
                  <a:gd name="connsiteX2" fmla="*/ 199242 w 199244"/>
                  <a:gd name="connsiteY2" fmla="*/ 552507 h 552507"/>
                  <a:gd name="connsiteX0" fmla="*/ 0 w 199244"/>
                  <a:gd name="connsiteY0" fmla="*/ 0 h 552507"/>
                  <a:gd name="connsiteX1" fmla="*/ 81919 w 199244"/>
                  <a:gd name="connsiteY1" fmla="*/ 0 h 552507"/>
                  <a:gd name="connsiteX2" fmla="*/ 199244 w 199244"/>
                  <a:gd name="connsiteY2" fmla="*/ 127408 h 552507"/>
                  <a:gd name="connsiteX3" fmla="*/ 199242 w 199244"/>
                  <a:gd name="connsiteY3" fmla="*/ 552507 h 552507"/>
                  <a:gd name="connsiteX0" fmla="*/ 0 w 201037"/>
                  <a:gd name="connsiteY0" fmla="*/ 0 h 552507"/>
                  <a:gd name="connsiteX1" fmla="*/ 81919 w 201037"/>
                  <a:gd name="connsiteY1" fmla="*/ 0 h 552507"/>
                  <a:gd name="connsiteX2" fmla="*/ 201037 w 201037"/>
                  <a:gd name="connsiteY2" fmla="*/ 363505 h 552507"/>
                  <a:gd name="connsiteX3" fmla="*/ 199242 w 201037"/>
                  <a:gd name="connsiteY3" fmla="*/ 552507 h 552507"/>
                  <a:gd name="connsiteX0" fmla="*/ 0 w 201037"/>
                  <a:gd name="connsiteY0" fmla="*/ 0 h 552507"/>
                  <a:gd name="connsiteX1" fmla="*/ 81919 w 201037"/>
                  <a:gd name="connsiteY1" fmla="*/ 0 h 552507"/>
                  <a:gd name="connsiteX2" fmla="*/ 201037 w 201037"/>
                  <a:gd name="connsiteY2" fmla="*/ 400912 h 552507"/>
                  <a:gd name="connsiteX3" fmla="*/ 199242 w 201037"/>
                  <a:gd name="connsiteY3" fmla="*/ 552507 h 552507"/>
                  <a:gd name="connsiteX0" fmla="*/ 0 w 201037"/>
                  <a:gd name="connsiteY0" fmla="*/ 0 h 552507"/>
                  <a:gd name="connsiteX1" fmla="*/ 81919 w 201037"/>
                  <a:gd name="connsiteY1" fmla="*/ 0 h 552507"/>
                  <a:gd name="connsiteX2" fmla="*/ 201037 w 201037"/>
                  <a:gd name="connsiteY2" fmla="*/ 400912 h 552507"/>
                  <a:gd name="connsiteX3" fmla="*/ 199242 w 201037"/>
                  <a:gd name="connsiteY3" fmla="*/ 552507 h 552507"/>
                  <a:gd name="connsiteX0" fmla="*/ 0 w 201129"/>
                  <a:gd name="connsiteY0" fmla="*/ 0 h 529249"/>
                  <a:gd name="connsiteX1" fmla="*/ 81919 w 201129"/>
                  <a:gd name="connsiteY1" fmla="*/ 0 h 529249"/>
                  <a:gd name="connsiteX2" fmla="*/ 201037 w 201129"/>
                  <a:gd name="connsiteY2" fmla="*/ 400912 h 529249"/>
                  <a:gd name="connsiteX3" fmla="*/ 201128 w 201129"/>
                  <a:gd name="connsiteY3" fmla="*/ 529249 h 529249"/>
                  <a:gd name="connsiteX0" fmla="*/ 0 w 201129"/>
                  <a:gd name="connsiteY0" fmla="*/ 0 h 529249"/>
                  <a:gd name="connsiteX1" fmla="*/ 65488 w 201129"/>
                  <a:gd name="connsiteY1" fmla="*/ 0 h 529249"/>
                  <a:gd name="connsiteX2" fmla="*/ 201037 w 201129"/>
                  <a:gd name="connsiteY2" fmla="*/ 400912 h 529249"/>
                  <a:gd name="connsiteX3" fmla="*/ 201128 w 201129"/>
                  <a:gd name="connsiteY3" fmla="*/ 529249 h 529249"/>
                  <a:gd name="connsiteX0" fmla="*/ 0 w 201129"/>
                  <a:gd name="connsiteY0" fmla="*/ 0 h 529249"/>
                  <a:gd name="connsiteX1" fmla="*/ 81918 w 201129"/>
                  <a:gd name="connsiteY1" fmla="*/ 0 h 529249"/>
                  <a:gd name="connsiteX2" fmla="*/ 201037 w 201129"/>
                  <a:gd name="connsiteY2" fmla="*/ 400912 h 529249"/>
                  <a:gd name="connsiteX3" fmla="*/ 201128 w 201129"/>
                  <a:gd name="connsiteY3" fmla="*/ 529249 h 529249"/>
                  <a:gd name="connsiteX0" fmla="*/ 0 w 201037"/>
                  <a:gd name="connsiteY0" fmla="*/ 0 h 400912"/>
                  <a:gd name="connsiteX1" fmla="*/ 81918 w 201037"/>
                  <a:gd name="connsiteY1" fmla="*/ 0 h 400912"/>
                  <a:gd name="connsiteX2" fmla="*/ 201037 w 201037"/>
                  <a:gd name="connsiteY2" fmla="*/ 400912 h 400912"/>
                  <a:gd name="connsiteX0" fmla="*/ 0 w 207255"/>
                  <a:gd name="connsiteY0" fmla="*/ 0 h 52480"/>
                  <a:gd name="connsiteX1" fmla="*/ 81918 w 207255"/>
                  <a:gd name="connsiteY1" fmla="*/ 0 h 52480"/>
                  <a:gd name="connsiteX2" fmla="*/ 207255 w 207255"/>
                  <a:gd name="connsiteY2" fmla="*/ 52479 h 52480"/>
                  <a:gd name="connsiteX0" fmla="*/ 0 w 207255"/>
                  <a:gd name="connsiteY0" fmla="*/ 0 h 52478"/>
                  <a:gd name="connsiteX1" fmla="*/ 177463 w 207255"/>
                  <a:gd name="connsiteY1" fmla="*/ 3 h 52478"/>
                  <a:gd name="connsiteX2" fmla="*/ 207255 w 207255"/>
                  <a:gd name="connsiteY2" fmla="*/ 52479 h 52478"/>
                  <a:gd name="connsiteX0" fmla="*/ 0 w 207255"/>
                  <a:gd name="connsiteY0" fmla="*/ 72752 h 125231"/>
                  <a:gd name="connsiteX1" fmla="*/ 1665 w 207255"/>
                  <a:gd name="connsiteY1" fmla="*/ 51 h 125231"/>
                  <a:gd name="connsiteX2" fmla="*/ 177463 w 207255"/>
                  <a:gd name="connsiteY2" fmla="*/ 72755 h 125231"/>
                  <a:gd name="connsiteX3" fmla="*/ 207255 w 207255"/>
                  <a:gd name="connsiteY3" fmla="*/ 125231 h 125231"/>
                  <a:gd name="connsiteX0" fmla="*/ 0 w 207255"/>
                  <a:gd name="connsiteY0" fmla="*/ 72750 h 125229"/>
                  <a:gd name="connsiteX1" fmla="*/ 1665 w 207255"/>
                  <a:gd name="connsiteY1" fmla="*/ 49 h 125229"/>
                  <a:gd name="connsiteX2" fmla="*/ 177462 w 207255"/>
                  <a:gd name="connsiteY2" fmla="*/ 49 h 125229"/>
                  <a:gd name="connsiteX3" fmla="*/ 207255 w 207255"/>
                  <a:gd name="connsiteY3" fmla="*/ 125229 h 125229"/>
                  <a:gd name="connsiteX0" fmla="*/ 0 w 205590"/>
                  <a:gd name="connsiteY0" fmla="*/ 0 h 125180"/>
                  <a:gd name="connsiteX1" fmla="*/ 175797 w 205590"/>
                  <a:gd name="connsiteY1" fmla="*/ 0 h 125180"/>
                  <a:gd name="connsiteX2" fmla="*/ 205590 w 205590"/>
                  <a:gd name="connsiteY2" fmla="*/ 125180 h 125180"/>
                  <a:gd name="connsiteX0" fmla="*/ 0 w 205590"/>
                  <a:gd name="connsiteY0" fmla="*/ 0 h 125182"/>
                  <a:gd name="connsiteX1" fmla="*/ 138176 w 205590"/>
                  <a:gd name="connsiteY1" fmla="*/ 125181 h 125182"/>
                  <a:gd name="connsiteX2" fmla="*/ 205590 w 205590"/>
                  <a:gd name="connsiteY2" fmla="*/ 125180 h 125182"/>
                  <a:gd name="connsiteX0" fmla="*/ 0 w 254191"/>
                  <a:gd name="connsiteY0" fmla="*/ 107394 h 107393"/>
                  <a:gd name="connsiteX1" fmla="*/ 186777 w 254191"/>
                  <a:gd name="connsiteY1" fmla="*/ 1 h 107393"/>
                  <a:gd name="connsiteX2" fmla="*/ 254191 w 254191"/>
                  <a:gd name="connsiteY2" fmla="*/ 0 h 107393"/>
                  <a:gd name="connsiteX0" fmla="*/ 0 w 254191"/>
                  <a:gd name="connsiteY0" fmla="*/ 107394 h 107395"/>
                  <a:gd name="connsiteX1" fmla="*/ 38837 w 254191"/>
                  <a:gd name="connsiteY1" fmla="*/ 12910 h 107395"/>
                  <a:gd name="connsiteX2" fmla="*/ 254191 w 254191"/>
                  <a:gd name="connsiteY2" fmla="*/ 0 h 107395"/>
                  <a:gd name="connsiteX0" fmla="*/ 0 w 254191"/>
                  <a:gd name="connsiteY0" fmla="*/ 128780 h 128779"/>
                  <a:gd name="connsiteX1" fmla="*/ 38837 w 254191"/>
                  <a:gd name="connsiteY1" fmla="*/ 1 h 128779"/>
                  <a:gd name="connsiteX2" fmla="*/ 254191 w 254191"/>
                  <a:gd name="connsiteY2" fmla="*/ 21386 h 128779"/>
                  <a:gd name="connsiteX0" fmla="*/ 0 w 254191"/>
                  <a:gd name="connsiteY0" fmla="*/ 117074 h 117075"/>
                  <a:gd name="connsiteX1" fmla="*/ 38837 w 254191"/>
                  <a:gd name="connsiteY1" fmla="*/ 0 h 117075"/>
                  <a:gd name="connsiteX2" fmla="*/ 254191 w 254191"/>
                  <a:gd name="connsiteY2" fmla="*/ 9680 h 117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4191" h="117075">
                    <a:moveTo>
                      <a:pt x="0" y="117074"/>
                    </a:moveTo>
                    <a:lnTo>
                      <a:pt x="38837" y="0"/>
                    </a:lnTo>
                    <a:lnTo>
                      <a:pt x="254191" y="9680"/>
                    </a:lnTo>
                  </a:path>
                </a:pathLst>
              </a:custGeom>
              <a:ln w="63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9" name="Freeform 268"/>
              <p:cNvSpPr/>
              <p:nvPr/>
            </p:nvSpPr>
            <p:spPr bwMode="invGray">
              <a:xfrm rot="16200000" flipH="1" flipV="1">
                <a:off x="6839232" y="382740"/>
                <a:ext cx="303582" cy="88620"/>
              </a:xfrm>
              <a:custGeom>
                <a:avLst/>
                <a:gdLst>
                  <a:gd name="connsiteX0" fmla="*/ 17929 w 2848535"/>
                  <a:gd name="connsiteY0" fmla="*/ 181536 h 199465"/>
                  <a:gd name="connsiteX1" fmla="*/ 320488 w 2848535"/>
                  <a:gd name="connsiteY1" fmla="*/ 181536 h 199465"/>
                  <a:gd name="connsiteX2" fmla="*/ 421341 w 2848535"/>
                  <a:gd name="connsiteY2" fmla="*/ 73959 h 199465"/>
                  <a:gd name="connsiteX3" fmla="*/ 2848535 w 2848535"/>
                  <a:gd name="connsiteY3" fmla="*/ 0 h 199465"/>
                  <a:gd name="connsiteX4" fmla="*/ 2848535 w 2848535"/>
                  <a:gd name="connsiteY4" fmla="*/ 0 h 199465"/>
                  <a:gd name="connsiteX0" fmla="*/ 0 w 2830606"/>
                  <a:gd name="connsiteY0" fmla="*/ 181536 h 199465"/>
                  <a:gd name="connsiteX1" fmla="*/ 302559 w 2830606"/>
                  <a:gd name="connsiteY1" fmla="*/ 181536 h 199465"/>
                  <a:gd name="connsiteX2" fmla="*/ 403412 w 2830606"/>
                  <a:gd name="connsiteY2" fmla="*/ 73959 h 199465"/>
                  <a:gd name="connsiteX3" fmla="*/ 2830606 w 2830606"/>
                  <a:gd name="connsiteY3" fmla="*/ 0 h 199465"/>
                  <a:gd name="connsiteX4" fmla="*/ 2830606 w 2830606"/>
                  <a:gd name="connsiteY4" fmla="*/ 0 h 199465"/>
                  <a:gd name="connsiteX0" fmla="*/ 0 w 2830606"/>
                  <a:gd name="connsiteY0" fmla="*/ 181536 h 181536"/>
                  <a:gd name="connsiteX1" fmla="*/ 302559 w 2830606"/>
                  <a:gd name="connsiteY1" fmla="*/ 181536 h 181536"/>
                  <a:gd name="connsiteX2" fmla="*/ 403412 w 2830606"/>
                  <a:gd name="connsiteY2" fmla="*/ 73959 h 181536"/>
                  <a:gd name="connsiteX3" fmla="*/ 2830606 w 2830606"/>
                  <a:gd name="connsiteY3" fmla="*/ 0 h 181536"/>
                  <a:gd name="connsiteX4" fmla="*/ 2830606 w 2830606"/>
                  <a:gd name="connsiteY4" fmla="*/ 0 h 181536"/>
                  <a:gd name="connsiteX0" fmla="*/ 0 w 2830606"/>
                  <a:gd name="connsiteY0" fmla="*/ 181536 h 181536"/>
                  <a:gd name="connsiteX1" fmla="*/ 302559 w 2830606"/>
                  <a:gd name="connsiteY1" fmla="*/ 181536 h 181536"/>
                  <a:gd name="connsiteX2" fmla="*/ 403412 w 2830606"/>
                  <a:gd name="connsiteY2" fmla="*/ 73959 h 181536"/>
                  <a:gd name="connsiteX3" fmla="*/ 2830606 w 2830606"/>
                  <a:gd name="connsiteY3" fmla="*/ 0 h 181536"/>
                  <a:gd name="connsiteX4" fmla="*/ 2830606 w 2830606"/>
                  <a:gd name="connsiteY4" fmla="*/ 0 h 181536"/>
                  <a:gd name="connsiteX0" fmla="*/ 0 w 2830606"/>
                  <a:gd name="connsiteY0" fmla="*/ 181536 h 181536"/>
                  <a:gd name="connsiteX1" fmla="*/ 302559 w 2830606"/>
                  <a:gd name="connsiteY1" fmla="*/ 181536 h 181536"/>
                  <a:gd name="connsiteX2" fmla="*/ 477371 w 2830606"/>
                  <a:gd name="connsiteY2" fmla="*/ 15688 h 181536"/>
                  <a:gd name="connsiteX3" fmla="*/ 2830606 w 2830606"/>
                  <a:gd name="connsiteY3" fmla="*/ 0 h 181536"/>
                  <a:gd name="connsiteX4" fmla="*/ 2830606 w 2830606"/>
                  <a:gd name="connsiteY4" fmla="*/ 0 h 181536"/>
                  <a:gd name="connsiteX0" fmla="*/ 0 w 2830606"/>
                  <a:gd name="connsiteY0" fmla="*/ 181536 h 181536"/>
                  <a:gd name="connsiteX1" fmla="*/ 302559 w 2830606"/>
                  <a:gd name="connsiteY1" fmla="*/ 181536 h 181536"/>
                  <a:gd name="connsiteX2" fmla="*/ 477371 w 2830606"/>
                  <a:gd name="connsiteY2" fmla="*/ 15688 h 181536"/>
                  <a:gd name="connsiteX3" fmla="*/ 2830606 w 2830606"/>
                  <a:gd name="connsiteY3" fmla="*/ 0 h 181536"/>
                  <a:gd name="connsiteX4" fmla="*/ 2810436 w 2830606"/>
                  <a:gd name="connsiteY4" fmla="*/ 13447 h 181536"/>
                  <a:gd name="connsiteX0" fmla="*/ 0 w 2830606"/>
                  <a:gd name="connsiteY0" fmla="*/ 186018 h 186018"/>
                  <a:gd name="connsiteX1" fmla="*/ 302559 w 2830606"/>
                  <a:gd name="connsiteY1" fmla="*/ 186018 h 186018"/>
                  <a:gd name="connsiteX2" fmla="*/ 477371 w 2830606"/>
                  <a:gd name="connsiteY2" fmla="*/ 0 h 186018"/>
                  <a:gd name="connsiteX3" fmla="*/ 2830606 w 2830606"/>
                  <a:gd name="connsiteY3" fmla="*/ 4482 h 186018"/>
                  <a:gd name="connsiteX4" fmla="*/ 2810436 w 2830606"/>
                  <a:gd name="connsiteY4" fmla="*/ 17929 h 186018"/>
                  <a:gd name="connsiteX0" fmla="*/ 0 w 2830606"/>
                  <a:gd name="connsiteY0" fmla="*/ 186018 h 186018"/>
                  <a:gd name="connsiteX1" fmla="*/ 302559 w 2830606"/>
                  <a:gd name="connsiteY1" fmla="*/ 186018 h 186018"/>
                  <a:gd name="connsiteX2" fmla="*/ 477371 w 2830606"/>
                  <a:gd name="connsiteY2" fmla="*/ 0 h 186018"/>
                  <a:gd name="connsiteX3" fmla="*/ 2830606 w 2830606"/>
                  <a:gd name="connsiteY3" fmla="*/ 4482 h 186018"/>
                  <a:gd name="connsiteX0" fmla="*/ 0 w 3211606"/>
                  <a:gd name="connsiteY0" fmla="*/ 0 h 567018"/>
                  <a:gd name="connsiteX1" fmla="*/ 683559 w 3211606"/>
                  <a:gd name="connsiteY1" fmla="*/ 567018 h 567018"/>
                  <a:gd name="connsiteX2" fmla="*/ 858371 w 3211606"/>
                  <a:gd name="connsiteY2" fmla="*/ 381000 h 567018"/>
                  <a:gd name="connsiteX3" fmla="*/ 3211606 w 3211606"/>
                  <a:gd name="connsiteY3" fmla="*/ 385482 h 567018"/>
                  <a:gd name="connsiteX0" fmla="*/ 0 w 3211606"/>
                  <a:gd name="connsiteY0" fmla="*/ 0 h 385482"/>
                  <a:gd name="connsiteX1" fmla="*/ 0 w 3211606"/>
                  <a:gd name="connsiteY1" fmla="*/ 228600 h 385482"/>
                  <a:gd name="connsiteX2" fmla="*/ 858371 w 3211606"/>
                  <a:gd name="connsiteY2" fmla="*/ 381000 h 385482"/>
                  <a:gd name="connsiteX3" fmla="*/ 3211606 w 3211606"/>
                  <a:gd name="connsiteY3" fmla="*/ 385482 h 385482"/>
                  <a:gd name="connsiteX0" fmla="*/ 0 w 3211606"/>
                  <a:gd name="connsiteY0" fmla="*/ 0 h 385482"/>
                  <a:gd name="connsiteX1" fmla="*/ 0 w 3211606"/>
                  <a:gd name="connsiteY1" fmla="*/ 228600 h 385482"/>
                  <a:gd name="connsiteX2" fmla="*/ 914400 w 3211606"/>
                  <a:gd name="connsiteY2" fmla="*/ 228600 h 385482"/>
                  <a:gd name="connsiteX3" fmla="*/ 3211606 w 3211606"/>
                  <a:gd name="connsiteY3" fmla="*/ 385482 h 385482"/>
                  <a:gd name="connsiteX0" fmla="*/ 0 w 914400"/>
                  <a:gd name="connsiteY0" fmla="*/ 0 h 381000"/>
                  <a:gd name="connsiteX1" fmla="*/ 0 w 914400"/>
                  <a:gd name="connsiteY1" fmla="*/ 228600 h 381000"/>
                  <a:gd name="connsiteX2" fmla="*/ 914400 w 914400"/>
                  <a:gd name="connsiteY2" fmla="*/ 228600 h 381000"/>
                  <a:gd name="connsiteX3" fmla="*/ 914400 w 914400"/>
                  <a:gd name="connsiteY3" fmla="*/ 381000 h 381000"/>
                  <a:gd name="connsiteX0" fmla="*/ 0 w 914400"/>
                  <a:gd name="connsiteY0" fmla="*/ 0 h 471678"/>
                  <a:gd name="connsiteX1" fmla="*/ 0 w 914400"/>
                  <a:gd name="connsiteY1" fmla="*/ 228600 h 471678"/>
                  <a:gd name="connsiteX2" fmla="*/ 914400 w 914400"/>
                  <a:gd name="connsiteY2" fmla="*/ 228600 h 471678"/>
                  <a:gd name="connsiteX3" fmla="*/ 891540 w 914400"/>
                  <a:gd name="connsiteY3" fmla="*/ 471678 h 471678"/>
                  <a:gd name="connsiteX0" fmla="*/ 0 w 891540"/>
                  <a:gd name="connsiteY0" fmla="*/ 0 h 471678"/>
                  <a:gd name="connsiteX1" fmla="*/ 0 w 891540"/>
                  <a:gd name="connsiteY1" fmla="*/ 228600 h 471678"/>
                  <a:gd name="connsiteX2" fmla="*/ 643890 w 891540"/>
                  <a:gd name="connsiteY2" fmla="*/ 267462 h 471678"/>
                  <a:gd name="connsiteX3" fmla="*/ 891540 w 891540"/>
                  <a:gd name="connsiteY3" fmla="*/ 471678 h 471678"/>
                  <a:gd name="connsiteX0" fmla="*/ 0 w 891540"/>
                  <a:gd name="connsiteY0" fmla="*/ 0 h 471678"/>
                  <a:gd name="connsiteX1" fmla="*/ 26670 w 891540"/>
                  <a:gd name="connsiteY1" fmla="*/ 257746 h 471678"/>
                  <a:gd name="connsiteX2" fmla="*/ 643890 w 891540"/>
                  <a:gd name="connsiteY2" fmla="*/ 267462 h 471678"/>
                  <a:gd name="connsiteX3" fmla="*/ 891540 w 891540"/>
                  <a:gd name="connsiteY3" fmla="*/ 471678 h 471678"/>
                  <a:gd name="connsiteX0" fmla="*/ 0 w 891540"/>
                  <a:gd name="connsiteY0" fmla="*/ 0 h 471678"/>
                  <a:gd name="connsiteX1" fmla="*/ 7620 w 891540"/>
                  <a:gd name="connsiteY1" fmla="*/ 267461 h 471678"/>
                  <a:gd name="connsiteX2" fmla="*/ 643890 w 891540"/>
                  <a:gd name="connsiteY2" fmla="*/ 267462 h 471678"/>
                  <a:gd name="connsiteX3" fmla="*/ 891540 w 891540"/>
                  <a:gd name="connsiteY3" fmla="*/ 471678 h 471678"/>
                  <a:gd name="connsiteX0" fmla="*/ 0 w 883920"/>
                  <a:gd name="connsiteY0" fmla="*/ 0 h 204217"/>
                  <a:gd name="connsiteX1" fmla="*/ 636270 w 883920"/>
                  <a:gd name="connsiteY1" fmla="*/ 1 h 204217"/>
                  <a:gd name="connsiteX2" fmla="*/ 883920 w 883920"/>
                  <a:gd name="connsiteY2" fmla="*/ 204217 h 204217"/>
                  <a:gd name="connsiteX0" fmla="*/ 0 w 883920"/>
                  <a:gd name="connsiteY0" fmla="*/ 0 h 204217"/>
                  <a:gd name="connsiteX1" fmla="*/ 557948 w 883920"/>
                  <a:gd name="connsiteY1" fmla="*/ 1 h 204217"/>
                  <a:gd name="connsiteX2" fmla="*/ 883920 w 883920"/>
                  <a:gd name="connsiteY2" fmla="*/ 204217 h 204217"/>
                  <a:gd name="connsiteX0" fmla="*/ 0 w 788308"/>
                  <a:gd name="connsiteY0" fmla="*/ 0 h 309556"/>
                  <a:gd name="connsiteX1" fmla="*/ 557948 w 788308"/>
                  <a:gd name="connsiteY1" fmla="*/ 1 h 309556"/>
                  <a:gd name="connsiteX2" fmla="*/ 788308 w 788308"/>
                  <a:gd name="connsiteY2" fmla="*/ 309556 h 309556"/>
                  <a:gd name="connsiteX0" fmla="*/ 0 w 788308"/>
                  <a:gd name="connsiteY0" fmla="*/ 0 h 309556"/>
                  <a:gd name="connsiteX1" fmla="*/ 451372 w 788308"/>
                  <a:gd name="connsiteY1" fmla="*/ 0 h 309556"/>
                  <a:gd name="connsiteX2" fmla="*/ 788308 w 788308"/>
                  <a:gd name="connsiteY2" fmla="*/ 309556 h 309556"/>
                  <a:gd name="connsiteX0" fmla="*/ 0 w 788308"/>
                  <a:gd name="connsiteY0" fmla="*/ 0 h 309556"/>
                  <a:gd name="connsiteX1" fmla="*/ 451372 w 788308"/>
                  <a:gd name="connsiteY1" fmla="*/ 0 h 309556"/>
                  <a:gd name="connsiteX2" fmla="*/ 788308 w 788308"/>
                  <a:gd name="connsiteY2" fmla="*/ 135461 h 309556"/>
                  <a:gd name="connsiteX3" fmla="*/ 788308 w 788308"/>
                  <a:gd name="connsiteY3" fmla="*/ 309556 h 309556"/>
                  <a:gd name="connsiteX0" fmla="*/ 0 w 788308"/>
                  <a:gd name="connsiteY0" fmla="*/ 0 h 822004"/>
                  <a:gd name="connsiteX1" fmla="*/ 451372 w 788308"/>
                  <a:gd name="connsiteY1" fmla="*/ 0 h 822004"/>
                  <a:gd name="connsiteX2" fmla="*/ 788308 w 788308"/>
                  <a:gd name="connsiteY2" fmla="*/ 135461 h 822004"/>
                  <a:gd name="connsiteX3" fmla="*/ 788308 w 788308"/>
                  <a:gd name="connsiteY3" fmla="*/ 822004 h 822004"/>
                  <a:gd name="connsiteX0" fmla="*/ 0 w 788308"/>
                  <a:gd name="connsiteY0" fmla="*/ 2 h 822006"/>
                  <a:gd name="connsiteX1" fmla="*/ 230883 w 788308"/>
                  <a:gd name="connsiteY1" fmla="*/ 0 h 822006"/>
                  <a:gd name="connsiteX2" fmla="*/ 451372 w 788308"/>
                  <a:gd name="connsiteY2" fmla="*/ 2 h 822006"/>
                  <a:gd name="connsiteX3" fmla="*/ 788308 w 788308"/>
                  <a:gd name="connsiteY3" fmla="*/ 135463 h 822006"/>
                  <a:gd name="connsiteX4" fmla="*/ 788308 w 788308"/>
                  <a:gd name="connsiteY4" fmla="*/ 822006 h 822006"/>
                  <a:gd name="connsiteX0" fmla="*/ 1 w 557426"/>
                  <a:gd name="connsiteY0" fmla="*/ 0 h 822006"/>
                  <a:gd name="connsiteX1" fmla="*/ 220490 w 557426"/>
                  <a:gd name="connsiteY1" fmla="*/ 2 h 822006"/>
                  <a:gd name="connsiteX2" fmla="*/ 557426 w 557426"/>
                  <a:gd name="connsiteY2" fmla="*/ 135463 h 822006"/>
                  <a:gd name="connsiteX3" fmla="*/ 557426 w 557426"/>
                  <a:gd name="connsiteY3" fmla="*/ 822006 h 822006"/>
                  <a:gd name="connsiteX0" fmla="*/ -1 w 336935"/>
                  <a:gd name="connsiteY0" fmla="*/ 0 h 822004"/>
                  <a:gd name="connsiteX1" fmla="*/ 336935 w 336935"/>
                  <a:gd name="connsiteY1" fmla="*/ 135461 h 822004"/>
                  <a:gd name="connsiteX2" fmla="*/ 336935 w 336935"/>
                  <a:gd name="connsiteY2" fmla="*/ 822004 h 822004"/>
                  <a:gd name="connsiteX0" fmla="*/ 1 w 343857"/>
                  <a:gd name="connsiteY0" fmla="*/ 0 h 822004"/>
                  <a:gd name="connsiteX1" fmla="*/ 336937 w 343857"/>
                  <a:gd name="connsiteY1" fmla="*/ 135461 h 822004"/>
                  <a:gd name="connsiteX2" fmla="*/ 343857 w 343857"/>
                  <a:gd name="connsiteY2" fmla="*/ 750610 h 822004"/>
                  <a:gd name="connsiteX3" fmla="*/ 336937 w 343857"/>
                  <a:gd name="connsiteY3" fmla="*/ 822004 h 822004"/>
                  <a:gd name="connsiteX0" fmla="*/ -1 w 343855"/>
                  <a:gd name="connsiteY0" fmla="*/ 0 h 750610"/>
                  <a:gd name="connsiteX1" fmla="*/ 336935 w 343855"/>
                  <a:gd name="connsiteY1" fmla="*/ 135461 h 750610"/>
                  <a:gd name="connsiteX2" fmla="*/ 343855 w 343855"/>
                  <a:gd name="connsiteY2" fmla="*/ 750610 h 750610"/>
                  <a:gd name="connsiteX3" fmla="*/ 13842 w 343855"/>
                  <a:gd name="connsiteY3" fmla="*/ 749418 h 750610"/>
                  <a:gd name="connsiteX0" fmla="*/ 1 w 339243"/>
                  <a:gd name="connsiteY0" fmla="*/ 0 h 750610"/>
                  <a:gd name="connsiteX1" fmla="*/ 336937 w 339243"/>
                  <a:gd name="connsiteY1" fmla="*/ 135461 h 750610"/>
                  <a:gd name="connsiteX2" fmla="*/ 330023 w 339243"/>
                  <a:gd name="connsiteY2" fmla="*/ 750610 h 750610"/>
                  <a:gd name="connsiteX3" fmla="*/ 13844 w 339243"/>
                  <a:gd name="connsiteY3" fmla="*/ 749418 h 750610"/>
                  <a:gd name="connsiteX0" fmla="*/ 0 w 339243"/>
                  <a:gd name="connsiteY0" fmla="*/ 0 h 750610"/>
                  <a:gd name="connsiteX1" fmla="*/ 336936 w 339243"/>
                  <a:gd name="connsiteY1" fmla="*/ 135461 h 750610"/>
                  <a:gd name="connsiteX2" fmla="*/ 330022 w 339243"/>
                  <a:gd name="connsiteY2" fmla="*/ 750610 h 750610"/>
                  <a:gd name="connsiteX0" fmla="*/ 0 w 339243"/>
                  <a:gd name="connsiteY0" fmla="*/ 0 h 604715"/>
                  <a:gd name="connsiteX1" fmla="*/ 336936 w 339243"/>
                  <a:gd name="connsiteY1" fmla="*/ 135461 h 604715"/>
                  <a:gd name="connsiteX2" fmla="*/ 337770 w 339243"/>
                  <a:gd name="connsiteY2" fmla="*/ 604715 h 604715"/>
                  <a:gd name="connsiteX0" fmla="*/ 0 w 339243"/>
                  <a:gd name="connsiteY0" fmla="*/ 0 h 627717"/>
                  <a:gd name="connsiteX1" fmla="*/ 336936 w 339243"/>
                  <a:gd name="connsiteY1" fmla="*/ 135461 h 627717"/>
                  <a:gd name="connsiteX2" fmla="*/ 258169 w 339243"/>
                  <a:gd name="connsiteY2" fmla="*/ 627717 h 627717"/>
                  <a:gd name="connsiteX0" fmla="*/ 0 w 336936"/>
                  <a:gd name="connsiteY0" fmla="*/ 0 h 627717"/>
                  <a:gd name="connsiteX1" fmla="*/ 336936 w 336936"/>
                  <a:gd name="connsiteY1" fmla="*/ 135461 h 627717"/>
                  <a:gd name="connsiteX2" fmla="*/ 258169 w 336936"/>
                  <a:gd name="connsiteY2" fmla="*/ 627717 h 627717"/>
                  <a:gd name="connsiteX0" fmla="*/ 0 w 336936"/>
                  <a:gd name="connsiteY0" fmla="*/ 0 h 627717"/>
                  <a:gd name="connsiteX1" fmla="*/ 336936 w 336936"/>
                  <a:gd name="connsiteY1" fmla="*/ 135461 h 627717"/>
                  <a:gd name="connsiteX2" fmla="*/ 141489 w 336936"/>
                  <a:gd name="connsiteY2" fmla="*/ 560671 h 627717"/>
                  <a:gd name="connsiteX3" fmla="*/ 258169 w 336936"/>
                  <a:gd name="connsiteY3" fmla="*/ 627717 h 627717"/>
                  <a:gd name="connsiteX0" fmla="*/ 0 w 258169"/>
                  <a:gd name="connsiteY0" fmla="*/ 0 h 627717"/>
                  <a:gd name="connsiteX1" fmla="*/ 141489 w 258169"/>
                  <a:gd name="connsiteY1" fmla="*/ 63723 h 627717"/>
                  <a:gd name="connsiteX2" fmla="*/ 141489 w 258169"/>
                  <a:gd name="connsiteY2" fmla="*/ 560671 h 627717"/>
                  <a:gd name="connsiteX3" fmla="*/ 258169 w 258169"/>
                  <a:gd name="connsiteY3" fmla="*/ 627717 h 627717"/>
                  <a:gd name="connsiteX0" fmla="*/ 0 w 258169"/>
                  <a:gd name="connsiteY0" fmla="*/ 0 h 627717"/>
                  <a:gd name="connsiteX1" fmla="*/ 141489 w 258169"/>
                  <a:gd name="connsiteY1" fmla="*/ 63723 h 627717"/>
                  <a:gd name="connsiteX2" fmla="*/ 251366 w 258169"/>
                  <a:gd name="connsiteY2" fmla="*/ 328917 h 627717"/>
                  <a:gd name="connsiteX3" fmla="*/ 258169 w 258169"/>
                  <a:gd name="connsiteY3" fmla="*/ 627717 h 627717"/>
                  <a:gd name="connsiteX0" fmla="*/ 0 w 339850"/>
                  <a:gd name="connsiteY0" fmla="*/ 0 h 627717"/>
                  <a:gd name="connsiteX1" fmla="*/ 339850 w 339850"/>
                  <a:gd name="connsiteY1" fmla="*/ 79847 h 627717"/>
                  <a:gd name="connsiteX2" fmla="*/ 251366 w 339850"/>
                  <a:gd name="connsiteY2" fmla="*/ 328917 h 627717"/>
                  <a:gd name="connsiteX3" fmla="*/ 258169 w 339850"/>
                  <a:gd name="connsiteY3" fmla="*/ 627717 h 627717"/>
                  <a:gd name="connsiteX0" fmla="*/ 0 w 175896"/>
                  <a:gd name="connsiteY0" fmla="*/ 0 h 603744"/>
                  <a:gd name="connsiteX1" fmla="*/ 175896 w 175896"/>
                  <a:gd name="connsiteY1" fmla="*/ 55874 h 603744"/>
                  <a:gd name="connsiteX2" fmla="*/ 87412 w 175896"/>
                  <a:gd name="connsiteY2" fmla="*/ 304944 h 603744"/>
                  <a:gd name="connsiteX3" fmla="*/ 94215 w 175896"/>
                  <a:gd name="connsiteY3" fmla="*/ 603744 h 603744"/>
                  <a:gd name="connsiteX0" fmla="*/ 88484 w 88484"/>
                  <a:gd name="connsiteY0" fmla="*/ 0 h 547870"/>
                  <a:gd name="connsiteX1" fmla="*/ 0 w 88484"/>
                  <a:gd name="connsiteY1" fmla="*/ 249070 h 547870"/>
                  <a:gd name="connsiteX2" fmla="*/ 6803 w 88484"/>
                  <a:gd name="connsiteY2" fmla="*/ 547870 h 547870"/>
                  <a:gd name="connsiteX0" fmla="*/ 88485 w 88485"/>
                  <a:gd name="connsiteY0" fmla="*/ 0 h 547870"/>
                  <a:gd name="connsiteX1" fmla="*/ 0 w 88485"/>
                  <a:gd name="connsiteY1" fmla="*/ 68995 h 547870"/>
                  <a:gd name="connsiteX2" fmla="*/ 6804 w 88485"/>
                  <a:gd name="connsiteY2" fmla="*/ 547870 h 547870"/>
                  <a:gd name="connsiteX0" fmla="*/ 94824 w 94824"/>
                  <a:gd name="connsiteY0" fmla="*/ 0 h 547870"/>
                  <a:gd name="connsiteX1" fmla="*/ 6339 w 94824"/>
                  <a:gd name="connsiteY1" fmla="*/ 68995 h 547870"/>
                  <a:gd name="connsiteX2" fmla="*/ 0 w 94824"/>
                  <a:gd name="connsiteY2" fmla="*/ 547870 h 547870"/>
                  <a:gd name="connsiteX0" fmla="*/ 94825 w 94825"/>
                  <a:gd name="connsiteY0" fmla="*/ 0 h 547870"/>
                  <a:gd name="connsiteX1" fmla="*/ 0 w 94825"/>
                  <a:gd name="connsiteY1" fmla="*/ 68995 h 547870"/>
                  <a:gd name="connsiteX2" fmla="*/ 1 w 94825"/>
                  <a:gd name="connsiteY2" fmla="*/ 547870 h 547870"/>
                  <a:gd name="connsiteX0" fmla="*/ 170566 w 170566"/>
                  <a:gd name="connsiteY0" fmla="*/ 0 h 547871"/>
                  <a:gd name="connsiteX1" fmla="*/ 0 w 170566"/>
                  <a:gd name="connsiteY1" fmla="*/ 68996 h 547871"/>
                  <a:gd name="connsiteX2" fmla="*/ 1 w 170566"/>
                  <a:gd name="connsiteY2" fmla="*/ 547871 h 547871"/>
                  <a:gd name="connsiteX0" fmla="*/ 170565 w 170565"/>
                  <a:gd name="connsiteY0" fmla="*/ 0 h 547871"/>
                  <a:gd name="connsiteX1" fmla="*/ 1 w 170565"/>
                  <a:gd name="connsiteY1" fmla="*/ 21548 h 547871"/>
                  <a:gd name="connsiteX2" fmla="*/ 0 w 170565"/>
                  <a:gd name="connsiteY2" fmla="*/ 547871 h 547871"/>
                  <a:gd name="connsiteX0" fmla="*/ 170565 w 170565"/>
                  <a:gd name="connsiteY0" fmla="*/ 0 h 547871"/>
                  <a:gd name="connsiteX1" fmla="*/ 0 w 170565"/>
                  <a:gd name="connsiteY1" fmla="*/ 36231 h 547871"/>
                  <a:gd name="connsiteX2" fmla="*/ 0 w 170565"/>
                  <a:gd name="connsiteY2" fmla="*/ 547871 h 547871"/>
                  <a:gd name="connsiteX0" fmla="*/ 240495 w 240495"/>
                  <a:gd name="connsiteY0" fmla="*/ 0 h 526322"/>
                  <a:gd name="connsiteX1" fmla="*/ 0 w 240495"/>
                  <a:gd name="connsiteY1" fmla="*/ 14682 h 526322"/>
                  <a:gd name="connsiteX2" fmla="*/ 0 w 240495"/>
                  <a:gd name="connsiteY2" fmla="*/ 526322 h 526322"/>
                  <a:gd name="connsiteX0" fmla="*/ 240495 w 240495"/>
                  <a:gd name="connsiteY0" fmla="*/ 0 h 526322"/>
                  <a:gd name="connsiteX1" fmla="*/ 2 w 240495"/>
                  <a:gd name="connsiteY1" fmla="*/ 151937 h 526322"/>
                  <a:gd name="connsiteX2" fmla="*/ 0 w 240495"/>
                  <a:gd name="connsiteY2" fmla="*/ 526322 h 526322"/>
                  <a:gd name="connsiteX0" fmla="*/ 240495 w 240495"/>
                  <a:gd name="connsiteY0" fmla="*/ 0 h 526322"/>
                  <a:gd name="connsiteX1" fmla="*/ 239423 w 240495"/>
                  <a:gd name="connsiteY1" fmla="*/ 35636 h 526322"/>
                  <a:gd name="connsiteX2" fmla="*/ 2 w 240495"/>
                  <a:gd name="connsiteY2" fmla="*/ 151937 h 526322"/>
                  <a:gd name="connsiteX3" fmla="*/ 0 w 240495"/>
                  <a:gd name="connsiteY3" fmla="*/ 526322 h 526322"/>
                  <a:gd name="connsiteX0" fmla="*/ 239423 w 239423"/>
                  <a:gd name="connsiteY0" fmla="*/ 0 h 490686"/>
                  <a:gd name="connsiteX1" fmla="*/ 2 w 239423"/>
                  <a:gd name="connsiteY1" fmla="*/ 116301 h 490686"/>
                  <a:gd name="connsiteX2" fmla="*/ 0 w 239423"/>
                  <a:gd name="connsiteY2" fmla="*/ 490686 h 490686"/>
                  <a:gd name="connsiteX0" fmla="*/ 0 w 199244"/>
                  <a:gd name="connsiteY0" fmla="*/ 0 h 552507"/>
                  <a:gd name="connsiteX1" fmla="*/ 199244 w 199244"/>
                  <a:gd name="connsiteY1" fmla="*/ 178122 h 552507"/>
                  <a:gd name="connsiteX2" fmla="*/ 199242 w 199244"/>
                  <a:gd name="connsiteY2" fmla="*/ 552507 h 552507"/>
                  <a:gd name="connsiteX0" fmla="*/ 0 w 199245"/>
                  <a:gd name="connsiteY0" fmla="*/ 0 h 552507"/>
                  <a:gd name="connsiteX1" fmla="*/ 199245 w 199245"/>
                  <a:gd name="connsiteY1" fmla="*/ 192696 h 552507"/>
                  <a:gd name="connsiteX2" fmla="*/ 199242 w 199245"/>
                  <a:gd name="connsiteY2" fmla="*/ 552507 h 552507"/>
                  <a:gd name="connsiteX0" fmla="*/ 0 w 199245"/>
                  <a:gd name="connsiteY0" fmla="*/ 0 h 552507"/>
                  <a:gd name="connsiteX1" fmla="*/ 199245 w 199245"/>
                  <a:gd name="connsiteY1" fmla="*/ 311112 h 552507"/>
                  <a:gd name="connsiteX2" fmla="*/ 199242 w 199245"/>
                  <a:gd name="connsiteY2" fmla="*/ 552507 h 552507"/>
                  <a:gd name="connsiteX0" fmla="*/ 0 w 199244"/>
                  <a:gd name="connsiteY0" fmla="*/ 0 h 552507"/>
                  <a:gd name="connsiteX1" fmla="*/ 199244 w 199244"/>
                  <a:gd name="connsiteY1" fmla="*/ 127408 h 552507"/>
                  <a:gd name="connsiteX2" fmla="*/ 199242 w 199244"/>
                  <a:gd name="connsiteY2" fmla="*/ 552507 h 552507"/>
                  <a:gd name="connsiteX0" fmla="*/ 0 w 199244"/>
                  <a:gd name="connsiteY0" fmla="*/ 0 h 552507"/>
                  <a:gd name="connsiteX1" fmla="*/ 81919 w 199244"/>
                  <a:gd name="connsiteY1" fmla="*/ 0 h 552507"/>
                  <a:gd name="connsiteX2" fmla="*/ 199244 w 199244"/>
                  <a:gd name="connsiteY2" fmla="*/ 127408 h 552507"/>
                  <a:gd name="connsiteX3" fmla="*/ 199242 w 199244"/>
                  <a:gd name="connsiteY3" fmla="*/ 552507 h 552507"/>
                  <a:gd name="connsiteX0" fmla="*/ 0 w 201037"/>
                  <a:gd name="connsiteY0" fmla="*/ 0 h 552507"/>
                  <a:gd name="connsiteX1" fmla="*/ 81919 w 201037"/>
                  <a:gd name="connsiteY1" fmla="*/ 0 h 552507"/>
                  <a:gd name="connsiteX2" fmla="*/ 201037 w 201037"/>
                  <a:gd name="connsiteY2" fmla="*/ 363505 h 552507"/>
                  <a:gd name="connsiteX3" fmla="*/ 199242 w 201037"/>
                  <a:gd name="connsiteY3" fmla="*/ 552507 h 552507"/>
                  <a:gd name="connsiteX0" fmla="*/ 0 w 201037"/>
                  <a:gd name="connsiteY0" fmla="*/ 0 h 552507"/>
                  <a:gd name="connsiteX1" fmla="*/ 81919 w 201037"/>
                  <a:gd name="connsiteY1" fmla="*/ 0 h 552507"/>
                  <a:gd name="connsiteX2" fmla="*/ 201037 w 201037"/>
                  <a:gd name="connsiteY2" fmla="*/ 400912 h 552507"/>
                  <a:gd name="connsiteX3" fmla="*/ 199242 w 201037"/>
                  <a:gd name="connsiteY3" fmla="*/ 552507 h 552507"/>
                  <a:gd name="connsiteX0" fmla="*/ 0 w 201037"/>
                  <a:gd name="connsiteY0" fmla="*/ 0 h 552507"/>
                  <a:gd name="connsiteX1" fmla="*/ 81919 w 201037"/>
                  <a:gd name="connsiteY1" fmla="*/ 0 h 552507"/>
                  <a:gd name="connsiteX2" fmla="*/ 201037 w 201037"/>
                  <a:gd name="connsiteY2" fmla="*/ 400912 h 552507"/>
                  <a:gd name="connsiteX3" fmla="*/ 199242 w 201037"/>
                  <a:gd name="connsiteY3" fmla="*/ 552507 h 552507"/>
                  <a:gd name="connsiteX0" fmla="*/ 0 w 201129"/>
                  <a:gd name="connsiteY0" fmla="*/ 0 h 529249"/>
                  <a:gd name="connsiteX1" fmla="*/ 81919 w 201129"/>
                  <a:gd name="connsiteY1" fmla="*/ 0 h 529249"/>
                  <a:gd name="connsiteX2" fmla="*/ 201037 w 201129"/>
                  <a:gd name="connsiteY2" fmla="*/ 400912 h 529249"/>
                  <a:gd name="connsiteX3" fmla="*/ 201128 w 201129"/>
                  <a:gd name="connsiteY3" fmla="*/ 529249 h 529249"/>
                  <a:gd name="connsiteX0" fmla="*/ 0 w 201129"/>
                  <a:gd name="connsiteY0" fmla="*/ 0 h 529249"/>
                  <a:gd name="connsiteX1" fmla="*/ 65488 w 201129"/>
                  <a:gd name="connsiteY1" fmla="*/ 0 h 529249"/>
                  <a:gd name="connsiteX2" fmla="*/ 201037 w 201129"/>
                  <a:gd name="connsiteY2" fmla="*/ 400912 h 529249"/>
                  <a:gd name="connsiteX3" fmla="*/ 201128 w 201129"/>
                  <a:gd name="connsiteY3" fmla="*/ 529249 h 529249"/>
                  <a:gd name="connsiteX0" fmla="*/ 0 w 201129"/>
                  <a:gd name="connsiteY0" fmla="*/ 0 h 529249"/>
                  <a:gd name="connsiteX1" fmla="*/ 81918 w 201129"/>
                  <a:gd name="connsiteY1" fmla="*/ 0 h 529249"/>
                  <a:gd name="connsiteX2" fmla="*/ 201037 w 201129"/>
                  <a:gd name="connsiteY2" fmla="*/ 400912 h 529249"/>
                  <a:gd name="connsiteX3" fmla="*/ 201128 w 201129"/>
                  <a:gd name="connsiteY3" fmla="*/ 529249 h 529249"/>
                  <a:gd name="connsiteX0" fmla="*/ 0 w 201037"/>
                  <a:gd name="connsiteY0" fmla="*/ 0 h 400912"/>
                  <a:gd name="connsiteX1" fmla="*/ 81918 w 201037"/>
                  <a:gd name="connsiteY1" fmla="*/ 0 h 400912"/>
                  <a:gd name="connsiteX2" fmla="*/ 201037 w 201037"/>
                  <a:gd name="connsiteY2" fmla="*/ 400912 h 400912"/>
                  <a:gd name="connsiteX0" fmla="*/ 0 w 207255"/>
                  <a:gd name="connsiteY0" fmla="*/ 0 h 52480"/>
                  <a:gd name="connsiteX1" fmla="*/ 81918 w 207255"/>
                  <a:gd name="connsiteY1" fmla="*/ 0 h 52480"/>
                  <a:gd name="connsiteX2" fmla="*/ 207255 w 207255"/>
                  <a:gd name="connsiteY2" fmla="*/ 52479 h 52480"/>
                  <a:gd name="connsiteX0" fmla="*/ 0 w 207255"/>
                  <a:gd name="connsiteY0" fmla="*/ 0 h 52478"/>
                  <a:gd name="connsiteX1" fmla="*/ 177463 w 207255"/>
                  <a:gd name="connsiteY1" fmla="*/ 3 h 52478"/>
                  <a:gd name="connsiteX2" fmla="*/ 207255 w 207255"/>
                  <a:gd name="connsiteY2" fmla="*/ 52479 h 52478"/>
                  <a:gd name="connsiteX0" fmla="*/ 0 w 207255"/>
                  <a:gd name="connsiteY0" fmla="*/ 72752 h 125231"/>
                  <a:gd name="connsiteX1" fmla="*/ 1665 w 207255"/>
                  <a:gd name="connsiteY1" fmla="*/ 51 h 125231"/>
                  <a:gd name="connsiteX2" fmla="*/ 177463 w 207255"/>
                  <a:gd name="connsiteY2" fmla="*/ 72755 h 125231"/>
                  <a:gd name="connsiteX3" fmla="*/ 207255 w 207255"/>
                  <a:gd name="connsiteY3" fmla="*/ 125231 h 125231"/>
                  <a:gd name="connsiteX0" fmla="*/ 0 w 207255"/>
                  <a:gd name="connsiteY0" fmla="*/ 72750 h 125229"/>
                  <a:gd name="connsiteX1" fmla="*/ 1665 w 207255"/>
                  <a:gd name="connsiteY1" fmla="*/ 49 h 125229"/>
                  <a:gd name="connsiteX2" fmla="*/ 177462 w 207255"/>
                  <a:gd name="connsiteY2" fmla="*/ 49 h 125229"/>
                  <a:gd name="connsiteX3" fmla="*/ 207255 w 207255"/>
                  <a:gd name="connsiteY3" fmla="*/ 125229 h 125229"/>
                  <a:gd name="connsiteX0" fmla="*/ 0 w 205590"/>
                  <a:gd name="connsiteY0" fmla="*/ 0 h 125180"/>
                  <a:gd name="connsiteX1" fmla="*/ 175797 w 205590"/>
                  <a:gd name="connsiteY1" fmla="*/ 0 h 125180"/>
                  <a:gd name="connsiteX2" fmla="*/ 205590 w 205590"/>
                  <a:gd name="connsiteY2" fmla="*/ 125180 h 125180"/>
                  <a:gd name="connsiteX0" fmla="*/ 0 w 208895"/>
                  <a:gd name="connsiteY0" fmla="*/ 0 h 125179"/>
                  <a:gd name="connsiteX1" fmla="*/ 175797 w 208895"/>
                  <a:gd name="connsiteY1" fmla="*/ 0 h 125179"/>
                  <a:gd name="connsiteX2" fmla="*/ 208895 w 208895"/>
                  <a:gd name="connsiteY2" fmla="*/ 125179 h 125179"/>
                  <a:gd name="connsiteX0" fmla="*/ 0 w 113774"/>
                  <a:gd name="connsiteY0" fmla="*/ 0 h 125180"/>
                  <a:gd name="connsiteX1" fmla="*/ 80676 w 113774"/>
                  <a:gd name="connsiteY1" fmla="*/ 1 h 125180"/>
                  <a:gd name="connsiteX2" fmla="*/ 113774 w 113774"/>
                  <a:gd name="connsiteY2" fmla="*/ 125180 h 1251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13774" h="125180">
                    <a:moveTo>
                      <a:pt x="0" y="0"/>
                    </a:moveTo>
                    <a:lnTo>
                      <a:pt x="80676" y="1"/>
                    </a:lnTo>
                    <a:lnTo>
                      <a:pt x="113774" y="125180"/>
                    </a:lnTo>
                  </a:path>
                </a:pathLst>
              </a:custGeom>
              <a:ln w="63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0" name="Freeform 269"/>
              <p:cNvSpPr/>
              <p:nvPr/>
            </p:nvSpPr>
            <p:spPr bwMode="invGray">
              <a:xfrm rot="5400000">
                <a:off x="6018754" y="-28887"/>
                <a:ext cx="218767" cy="555544"/>
              </a:xfrm>
              <a:custGeom>
                <a:avLst/>
                <a:gdLst>
                  <a:gd name="connsiteX0" fmla="*/ 17929 w 2848535"/>
                  <a:gd name="connsiteY0" fmla="*/ 181536 h 199465"/>
                  <a:gd name="connsiteX1" fmla="*/ 320488 w 2848535"/>
                  <a:gd name="connsiteY1" fmla="*/ 181536 h 199465"/>
                  <a:gd name="connsiteX2" fmla="*/ 421341 w 2848535"/>
                  <a:gd name="connsiteY2" fmla="*/ 73959 h 199465"/>
                  <a:gd name="connsiteX3" fmla="*/ 2848535 w 2848535"/>
                  <a:gd name="connsiteY3" fmla="*/ 0 h 199465"/>
                  <a:gd name="connsiteX4" fmla="*/ 2848535 w 2848535"/>
                  <a:gd name="connsiteY4" fmla="*/ 0 h 199465"/>
                  <a:gd name="connsiteX0" fmla="*/ 0 w 2830606"/>
                  <a:gd name="connsiteY0" fmla="*/ 181536 h 199465"/>
                  <a:gd name="connsiteX1" fmla="*/ 302559 w 2830606"/>
                  <a:gd name="connsiteY1" fmla="*/ 181536 h 199465"/>
                  <a:gd name="connsiteX2" fmla="*/ 403412 w 2830606"/>
                  <a:gd name="connsiteY2" fmla="*/ 73959 h 199465"/>
                  <a:gd name="connsiteX3" fmla="*/ 2830606 w 2830606"/>
                  <a:gd name="connsiteY3" fmla="*/ 0 h 199465"/>
                  <a:gd name="connsiteX4" fmla="*/ 2830606 w 2830606"/>
                  <a:gd name="connsiteY4" fmla="*/ 0 h 199465"/>
                  <a:gd name="connsiteX0" fmla="*/ 0 w 2830606"/>
                  <a:gd name="connsiteY0" fmla="*/ 181536 h 181536"/>
                  <a:gd name="connsiteX1" fmla="*/ 302559 w 2830606"/>
                  <a:gd name="connsiteY1" fmla="*/ 181536 h 181536"/>
                  <a:gd name="connsiteX2" fmla="*/ 403412 w 2830606"/>
                  <a:gd name="connsiteY2" fmla="*/ 73959 h 181536"/>
                  <a:gd name="connsiteX3" fmla="*/ 2830606 w 2830606"/>
                  <a:gd name="connsiteY3" fmla="*/ 0 h 181536"/>
                  <a:gd name="connsiteX4" fmla="*/ 2830606 w 2830606"/>
                  <a:gd name="connsiteY4" fmla="*/ 0 h 181536"/>
                  <a:gd name="connsiteX0" fmla="*/ 0 w 2830606"/>
                  <a:gd name="connsiteY0" fmla="*/ 181536 h 181536"/>
                  <a:gd name="connsiteX1" fmla="*/ 302559 w 2830606"/>
                  <a:gd name="connsiteY1" fmla="*/ 181536 h 181536"/>
                  <a:gd name="connsiteX2" fmla="*/ 403412 w 2830606"/>
                  <a:gd name="connsiteY2" fmla="*/ 73959 h 181536"/>
                  <a:gd name="connsiteX3" fmla="*/ 2830606 w 2830606"/>
                  <a:gd name="connsiteY3" fmla="*/ 0 h 181536"/>
                  <a:gd name="connsiteX4" fmla="*/ 2830606 w 2830606"/>
                  <a:gd name="connsiteY4" fmla="*/ 0 h 181536"/>
                  <a:gd name="connsiteX0" fmla="*/ 0 w 2830606"/>
                  <a:gd name="connsiteY0" fmla="*/ 181536 h 181536"/>
                  <a:gd name="connsiteX1" fmla="*/ 302559 w 2830606"/>
                  <a:gd name="connsiteY1" fmla="*/ 181536 h 181536"/>
                  <a:gd name="connsiteX2" fmla="*/ 477371 w 2830606"/>
                  <a:gd name="connsiteY2" fmla="*/ 15688 h 181536"/>
                  <a:gd name="connsiteX3" fmla="*/ 2830606 w 2830606"/>
                  <a:gd name="connsiteY3" fmla="*/ 0 h 181536"/>
                  <a:gd name="connsiteX4" fmla="*/ 2830606 w 2830606"/>
                  <a:gd name="connsiteY4" fmla="*/ 0 h 181536"/>
                  <a:gd name="connsiteX0" fmla="*/ 0 w 2830606"/>
                  <a:gd name="connsiteY0" fmla="*/ 181536 h 181536"/>
                  <a:gd name="connsiteX1" fmla="*/ 302559 w 2830606"/>
                  <a:gd name="connsiteY1" fmla="*/ 181536 h 181536"/>
                  <a:gd name="connsiteX2" fmla="*/ 477371 w 2830606"/>
                  <a:gd name="connsiteY2" fmla="*/ 15688 h 181536"/>
                  <a:gd name="connsiteX3" fmla="*/ 2830606 w 2830606"/>
                  <a:gd name="connsiteY3" fmla="*/ 0 h 181536"/>
                  <a:gd name="connsiteX4" fmla="*/ 2810436 w 2830606"/>
                  <a:gd name="connsiteY4" fmla="*/ 13447 h 181536"/>
                  <a:gd name="connsiteX0" fmla="*/ 0 w 2830606"/>
                  <a:gd name="connsiteY0" fmla="*/ 186018 h 186018"/>
                  <a:gd name="connsiteX1" fmla="*/ 302559 w 2830606"/>
                  <a:gd name="connsiteY1" fmla="*/ 186018 h 186018"/>
                  <a:gd name="connsiteX2" fmla="*/ 477371 w 2830606"/>
                  <a:gd name="connsiteY2" fmla="*/ 0 h 186018"/>
                  <a:gd name="connsiteX3" fmla="*/ 2830606 w 2830606"/>
                  <a:gd name="connsiteY3" fmla="*/ 4482 h 186018"/>
                  <a:gd name="connsiteX4" fmla="*/ 2810436 w 2830606"/>
                  <a:gd name="connsiteY4" fmla="*/ 17929 h 186018"/>
                  <a:gd name="connsiteX0" fmla="*/ 0 w 2830606"/>
                  <a:gd name="connsiteY0" fmla="*/ 186018 h 186018"/>
                  <a:gd name="connsiteX1" fmla="*/ 302559 w 2830606"/>
                  <a:gd name="connsiteY1" fmla="*/ 186018 h 186018"/>
                  <a:gd name="connsiteX2" fmla="*/ 477371 w 2830606"/>
                  <a:gd name="connsiteY2" fmla="*/ 0 h 186018"/>
                  <a:gd name="connsiteX3" fmla="*/ 2830606 w 2830606"/>
                  <a:gd name="connsiteY3" fmla="*/ 4482 h 186018"/>
                  <a:gd name="connsiteX0" fmla="*/ 0 w 3211606"/>
                  <a:gd name="connsiteY0" fmla="*/ 0 h 567018"/>
                  <a:gd name="connsiteX1" fmla="*/ 683559 w 3211606"/>
                  <a:gd name="connsiteY1" fmla="*/ 567018 h 567018"/>
                  <a:gd name="connsiteX2" fmla="*/ 858371 w 3211606"/>
                  <a:gd name="connsiteY2" fmla="*/ 381000 h 567018"/>
                  <a:gd name="connsiteX3" fmla="*/ 3211606 w 3211606"/>
                  <a:gd name="connsiteY3" fmla="*/ 385482 h 567018"/>
                  <a:gd name="connsiteX0" fmla="*/ 0 w 3211606"/>
                  <a:gd name="connsiteY0" fmla="*/ 0 h 385482"/>
                  <a:gd name="connsiteX1" fmla="*/ 0 w 3211606"/>
                  <a:gd name="connsiteY1" fmla="*/ 228600 h 385482"/>
                  <a:gd name="connsiteX2" fmla="*/ 858371 w 3211606"/>
                  <a:gd name="connsiteY2" fmla="*/ 381000 h 385482"/>
                  <a:gd name="connsiteX3" fmla="*/ 3211606 w 3211606"/>
                  <a:gd name="connsiteY3" fmla="*/ 385482 h 385482"/>
                  <a:gd name="connsiteX0" fmla="*/ 0 w 3211606"/>
                  <a:gd name="connsiteY0" fmla="*/ 0 h 385482"/>
                  <a:gd name="connsiteX1" fmla="*/ 0 w 3211606"/>
                  <a:gd name="connsiteY1" fmla="*/ 228600 h 385482"/>
                  <a:gd name="connsiteX2" fmla="*/ 914400 w 3211606"/>
                  <a:gd name="connsiteY2" fmla="*/ 228600 h 385482"/>
                  <a:gd name="connsiteX3" fmla="*/ 3211606 w 3211606"/>
                  <a:gd name="connsiteY3" fmla="*/ 385482 h 385482"/>
                  <a:gd name="connsiteX0" fmla="*/ 0 w 914400"/>
                  <a:gd name="connsiteY0" fmla="*/ 0 h 381000"/>
                  <a:gd name="connsiteX1" fmla="*/ 0 w 914400"/>
                  <a:gd name="connsiteY1" fmla="*/ 228600 h 381000"/>
                  <a:gd name="connsiteX2" fmla="*/ 914400 w 914400"/>
                  <a:gd name="connsiteY2" fmla="*/ 228600 h 381000"/>
                  <a:gd name="connsiteX3" fmla="*/ 914400 w 914400"/>
                  <a:gd name="connsiteY3" fmla="*/ 381000 h 381000"/>
                  <a:gd name="connsiteX0" fmla="*/ 0 w 914400"/>
                  <a:gd name="connsiteY0" fmla="*/ 0 h 471678"/>
                  <a:gd name="connsiteX1" fmla="*/ 0 w 914400"/>
                  <a:gd name="connsiteY1" fmla="*/ 228600 h 471678"/>
                  <a:gd name="connsiteX2" fmla="*/ 914400 w 914400"/>
                  <a:gd name="connsiteY2" fmla="*/ 228600 h 471678"/>
                  <a:gd name="connsiteX3" fmla="*/ 891540 w 914400"/>
                  <a:gd name="connsiteY3" fmla="*/ 471678 h 471678"/>
                  <a:gd name="connsiteX0" fmla="*/ 0 w 891540"/>
                  <a:gd name="connsiteY0" fmla="*/ 0 h 471678"/>
                  <a:gd name="connsiteX1" fmla="*/ 0 w 891540"/>
                  <a:gd name="connsiteY1" fmla="*/ 228600 h 471678"/>
                  <a:gd name="connsiteX2" fmla="*/ 643890 w 891540"/>
                  <a:gd name="connsiteY2" fmla="*/ 267462 h 471678"/>
                  <a:gd name="connsiteX3" fmla="*/ 891540 w 891540"/>
                  <a:gd name="connsiteY3" fmla="*/ 471678 h 471678"/>
                  <a:gd name="connsiteX0" fmla="*/ 0 w 891540"/>
                  <a:gd name="connsiteY0" fmla="*/ 0 h 471678"/>
                  <a:gd name="connsiteX1" fmla="*/ 26670 w 891540"/>
                  <a:gd name="connsiteY1" fmla="*/ 257746 h 471678"/>
                  <a:gd name="connsiteX2" fmla="*/ 643890 w 891540"/>
                  <a:gd name="connsiteY2" fmla="*/ 267462 h 471678"/>
                  <a:gd name="connsiteX3" fmla="*/ 891540 w 891540"/>
                  <a:gd name="connsiteY3" fmla="*/ 471678 h 471678"/>
                  <a:gd name="connsiteX0" fmla="*/ 0 w 891540"/>
                  <a:gd name="connsiteY0" fmla="*/ 0 h 471678"/>
                  <a:gd name="connsiteX1" fmla="*/ 7620 w 891540"/>
                  <a:gd name="connsiteY1" fmla="*/ 267461 h 471678"/>
                  <a:gd name="connsiteX2" fmla="*/ 643890 w 891540"/>
                  <a:gd name="connsiteY2" fmla="*/ 267462 h 471678"/>
                  <a:gd name="connsiteX3" fmla="*/ 891540 w 891540"/>
                  <a:gd name="connsiteY3" fmla="*/ 471678 h 471678"/>
                  <a:gd name="connsiteX0" fmla="*/ 0 w 883920"/>
                  <a:gd name="connsiteY0" fmla="*/ 0 h 204217"/>
                  <a:gd name="connsiteX1" fmla="*/ 636270 w 883920"/>
                  <a:gd name="connsiteY1" fmla="*/ 1 h 204217"/>
                  <a:gd name="connsiteX2" fmla="*/ 883920 w 883920"/>
                  <a:gd name="connsiteY2" fmla="*/ 204217 h 204217"/>
                  <a:gd name="connsiteX0" fmla="*/ 0 w 883920"/>
                  <a:gd name="connsiteY0" fmla="*/ 0 h 204217"/>
                  <a:gd name="connsiteX1" fmla="*/ 557948 w 883920"/>
                  <a:gd name="connsiteY1" fmla="*/ 1 h 204217"/>
                  <a:gd name="connsiteX2" fmla="*/ 883920 w 883920"/>
                  <a:gd name="connsiteY2" fmla="*/ 204217 h 204217"/>
                  <a:gd name="connsiteX0" fmla="*/ 0 w 788308"/>
                  <a:gd name="connsiteY0" fmla="*/ 0 h 309556"/>
                  <a:gd name="connsiteX1" fmla="*/ 557948 w 788308"/>
                  <a:gd name="connsiteY1" fmla="*/ 1 h 309556"/>
                  <a:gd name="connsiteX2" fmla="*/ 788308 w 788308"/>
                  <a:gd name="connsiteY2" fmla="*/ 309556 h 309556"/>
                  <a:gd name="connsiteX0" fmla="*/ 0 w 788308"/>
                  <a:gd name="connsiteY0" fmla="*/ 0 h 309556"/>
                  <a:gd name="connsiteX1" fmla="*/ 451372 w 788308"/>
                  <a:gd name="connsiteY1" fmla="*/ 0 h 309556"/>
                  <a:gd name="connsiteX2" fmla="*/ 788308 w 788308"/>
                  <a:gd name="connsiteY2" fmla="*/ 309556 h 309556"/>
                  <a:gd name="connsiteX0" fmla="*/ 0 w 788308"/>
                  <a:gd name="connsiteY0" fmla="*/ 0 h 309556"/>
                  <a:gd name="connsiteX1" fmla="*/ 451372 w 788308"/>
                  <a:gd name="connsiteY1" fmla="*/ 0 h 309556"/>
                  <a:gd name="connsiteX2" fmla="*/ 788308 w 788308"/>
                  <a:gd name="connsiteY2" fmla="*/ 135461 h 309556"/>
                  <a:gd name="connsiteX3" fmla="*/ 788308 w 788308"/>
                  <a:gd name="connsiteY3" fmla="*/ 309556 h 309556"/>
                  <a:gd name="connsiteX0" fmla="*/ 0 w 788308"/>
                  <a:gd name="connsiteY0" fmla="*/ 0 h 822004"/>
                  <a:gd name="connsiteX1" fmla="*/ 451372 w 788308"/>
                  <a:gd name="connsiteY1" fmla="*/ 0 h 822004"/>
                  <a:gd name="connsiteX2" fmla="*/ 788308 w 788308"/>
                  <a:gd name="connsiteY2" fmla="*/ 135461 h 822004"/>
                  <a:gd name="connsiteX3" fmla="*/ 788308 w 788308"/>
                  <a:gd name="connsiteY3" fmla="*/ 822004 h 822004"/>
                  <a:gd name="connsiteX0" fmla="*/ 0 w 788308"/>
                  <a:gd name="connsiteY0" fmla="*/ 2 h 822006"/>
                  <a:gd name="connsiteX1" fmla="*/ 230883 w 788308"/>
                  <a:gd name="connsiteY1" fmla="*/ 0 h 822006"/>
                  <a:gd name="connsiteX2" fmla="*/ 451372 w 788308"/>
                  <a:gd name="connsiteY2" fmla="*/ 2 h 822006"/>
                  <a:gd name="connsiteX3" fmla="*/ 788308 w 788308"/>
                  <a:gd name="connsiteY3" fmla="*/ 135463 h 822006"/>
                  <a:gd name="connsiteX4" fmla="*/ 788308 w 788308"/>
                  <a:gd name="connsiteY4" fmla="*/ 822006 h 822006"/>
                  <a:gd name="connsiteX0" fmla="*/ 1 w 557426"/>
                  <a:gd name="connsiteY0" fmla="*/ 0 h 822006"/>
                  <a:gd name="connsiteX1" fmla="*/ 220490 w 557426"/>
                  <a:gd name="connsiteY1" fmla="*/ 2 h 822006"/>
                  <a:gd name="connsiteX2" fmla="*/ 557426 w 557426"/>
                  <a:gd name="connsiteY2" fmla="*/ 135463 h 822006"/>
                  <a:gd name="connsiteX3" fmla="*/ 557426 w 557426"/>
                  <a:gd name="connsiteY3" fmla="*/ 822006 h 822006"/>
                  <a:gd name="connsiteX0" fmla="*/ -1 w 336935"/>
                  <a:gd name="connsiteY0" fmla="*/ 0 h 822004"/>
                  <a:gd name="connsiteX1" fmla="*/ 336935 w 336935"/>
                  <a:gd name="connsiteY1" fmla="*/ 135461 h 822004"/>
                  <a:gd name="connsiteX2" fmla="*/ 336935 w 336935"/>
                  <a:gd name="connsiteY2" fmla="*/ 822004 h 822004"/>
                  <a:gd name="connsiteX0" fmla="*/ 1 w 343857"/>
                  <a:gd name="connsiteY0" fmla="*/ 0 h 822004"/>
                  <a:gd name="connsiteX1" fmla="*/ 336937 w 343857"/>
                  <a:gd name="connsiteY1" fmla="*/ 135461 h 822004"/>
                  <a:gd name="connsiteX2" fmla="*/ 343857 w 343857"/>
                  <a:gd name="connsiteY2" fmla="*/ 750610 h 822004"/>
                  <a:gd name="connsiteX3" fmla="*/ 336937 w 343857"/>
                  <a:gd name="connsiteY3" fmla="*/ 822004 h 822004"/>
                  <a:gd name="connsiteX0" fmla="*/ -1 w 343855"/>
                  <a:gd name="connsiteY0" fmla="*/ 0 h 750610"/>
                  <a:gd name="connsiteX1" fmla="*/ 336935 w 343855"/>
                  <a:gd name="connsiteY1" fmla="*/ 135461 h 750610"/>
                  <a:gd name="connsiteX2" fmla="*/ 343855 w 343855"/>
                  <a:gd name="connsiteY2" fmla="*/ 750610 h 750610"/>
                  <a:gd name="connsiteX3" fmla="*/ 13842 w 343855"/>
                  <a:gd name="connsiteY3" fmla="*/ 749418 h 750610"/>
                  <a:gd name="connsiteX0" fmla="*/ 1 w 339243"/>
                  <a:gd name="connsiteY0" fmla="*/ 0 h 750610"/>
                  <a:gd name="connsiteX1" fmla="*/ 336937 w 339243"/>
                  <a:gd name="connsiteY1" fmla="*/ 135461 h 750610"/>
                  <a:gd name="connsiteX2" fmla="*/ 330023 w 339243"/>
                  <a:gd name="connsiteY2" fmla="*/ 750610 h 750610"/>
                  <a:gd name="connsiteX3" fmla="*/ 13844 w 339243"/>
                  <a:gd name="connsiteY3" fmla="*/ 749418 h 750610"/>
                  <a:gd name="connsiteX0" fmla="*/ 0 w 339243"/>
                  <a:gd name="connsiteY0" fmla="*/ 0 h 750610"/>
                  <a:gd name="connsiteX1" fmla="*/ 336936 w 339243"/>
                  <a:gd name="connsiteY1" fmla="*/ 135461 h 750610"/>
                  <a:gd name="connsiteX2" fmla="*/ 330022 w 339243"/>
                  <a:gd name="connsiteY2" fmla="*/ 750610 h 750610"/>
                  <a:gd name="connsiteX0" fmla="*/ 0 w 339243"/>
                  <a:gd name="connsiteY0" fmla="*/ 0 h 604715"/>
                  <a:gd name="connsiteX1" fmla="*/ 336936 w 339243"/>
                  <a:gd name="connsiteY1" fmla="*/ 135461 h 604715"/>
                  <a:gd name="connsiteX2" fmla="*/ 337770 w 339243"/>
                  <a:gd name="connsiteY2" fmla="*/ 604715 h 604715"/>
                  <a:gd name="connsiteX0" fmla="*/ 0 w 339243"/>
                  <a:gd name="connsiteY0" fmla="*/ 0 h 627717"/>
                  <a:gd name="connsiteX1" fmla="*/ 336936 w 339243"/>
                  <a:gd name="connsiteY1" fmla="*/ 135461 h 627717"/>
                  <a:gd name="connsiteX2" fmla="*/ 258169 w 339243"/>
                  <a:gd name="connsiteY2" fmla="*/ 627717 h 627717"/>
                  <a:gd name="connsiteX0" fmla="*/ 0 w 336936"/>
                  <a:gd name="connsiteY0" fmla="*/ 0 h 627717"/>
                  <a:gd name="connsiteX1" fmla="*/ 336936 w 336936"/>
                  <a:gd name="connsiteY1" fmla="*/ 135461 h 627717"/>
                  <a:gd name="connsiteX2" fmla="*/ 258169 w 336936"/>
                  <a:gd name="connsiteY2" fmla="*/ 627717 h 627717"/>
                  <a:gd name="connsiteX0" fmla="*/ 0 w 336936"/>
                  <a:gd name="connsiteY0" fmla="*/ 0 h 627717"/>
                  <a:gd name="connsiteX1" fmla="*/ 336936 w 336936"/>
                  <a:gd name="connsiteY1" fmla="*/ 135461 h 627717"/>
                  <a:gd name="connsiteX2" fmla="*/ 141489 w 336936"/>
                  <a:gd name="connsiteY2" fmla="*/ 560671 h 627717"/>
                  <a:gd name="connsiteX3" fmla="*/ 258169 w 336936"/>
                  <a:gd name="connsiteY3" fmla="*/ 627717 h 627717"/>
                  <a:gd name="connsiteX0" fmla="*/ 0 w 258169"/>
                  <a:gd name="connsiteY0" fmla="*/ 0 h 627717"/>
                  <a:gd name="connsiteX1" fmla="*/ 141489 w 258169"/>
                  <a:gd name="connsiteY1" fmla="*/ 63723 h 627717"/>
                  <a:gd name="connsiteX2" fmla="*/ 141489 w 258169"/>
                  <a:gd name="connsiteY2" fmla="*/ 560671 h 627717"/>
                  <a:gd name="connsiteX3" fmla="*/ 258169 w 258169"/>
                  <a:gd name="connsiteY3" fmla="*/ 627717 h 627717"/>
                  <a:gd name="connsiteX0" fmla="*/ 0 w 258169"/>
                  <a:gd name="connsiteY0" fmla="*/ 0 h 627717"/>
                  <a:gd name="connsiteX1" fmla="*/ 141489 w 258169"/>
                  <a:gd name="connsiteY1" fmla="*/ 63723 h 627717"/>
                  <a:gd name="connsiteX2" fmla="*/ 251366 w 258169"/>
                  <a:gd name="connsiteY2" fmla="*/ 328917 h 627717"/>
                  <a:gd name="connsiteX3" fmla="*/ 258169 w 258169"/>
                  <a:gd name="connsiteY3" fmla="*/ 627717 h 627717"/>
                  <a:gd name="connsiteX0" fmla="*/ 0 w 339850"/>
                  <a:gd name="connsiteY0" fmla="*/ 0 h 627717"/>
                  <a:gd name="connsiteX1" fmla="*/ 339850 w 339850"/>
                  <a:gd name="connsiteY1" fmla="*/ 79847 h 627717"/>
                  <a:gd name="connsiteX2" fmla="*/ 251366 w 339850"/>
                  <a:gd name="connsiteY2" fmla="*/ 328917 h 627717"/>
                  <a:gd name="connsiteX3" fmla="*/ 258169 w 339850"/>
                  <a:gd name="connsiteY3" fmla="*/ 627717 h 627717"/>
                  <a:gd name="connsiteX0" fmla="*/ 0 w 175896"/>
                  <a:gd name="connsiteY0" fmla="*/ 0 h 603744"/>
                  <a:gd name="connsiteX1" fmla="*/ 175896 w 175896"/>
                  <a:gd name="connsiteY1" fmla="*/ 55874 h 603744"/>
                  <a:gd name="connsiteX2" fmla="*/ 87412 w 175896"/>
                  <a:gd name="connsiteY2" fmla="*/ 304944 h 603744"/>
                  <a:gd name="connsiteX3" fmla="*/ 94215 w 175896"/>
                  <a:gd name="connsiteY3" fmla="*/ 603744 h 603744"/>
                  <a:gd name="connsiteX0" fmla="*/ 88484 w 88484"/>
                  <a:gd name="connsiteY0" fmla="*/ 0 h 547870"/>
                  <a:gd name="connsiteX1" fmla="*/ 0 w 88484"/>
                  <a:gd name="connsiteY1" fmla="*/ 249070 h 547870"/>
                  <a:gd name="connsiteX2" fmla="*/ 6803 w 88484"/>
                  <a:gd name="connsiteY2" fmla="*/ 547870 h 547870"/>
                  <a:gd name="connsiteX0" fmla="*/ 88485 w 88485"/>
                  <a:gd name="connsiteY0" fmla="*/ 0 h 547870"/>
                  <a:gd name="connsiteX1" fmla="*/ 0 w 88485"/>
                  <a:gd name="connsiteY1" fmla="*/ 68995 h 547870"/>
                  <a:gd name="connsiteX2" fmla="*/ 6804 w 88485"/>
                  <a:gd name="connsiteY2" fmla="*/ 547870 h 547870"/>
                  <a:gd name="connsiteX0" fmla="*/ 94824 w 94824"/>
                  <a:gd name="connsiteY0" fmla="*/ 0 h 547870"/>
                  <a:gd name="connsiteX1" fmla="*/ 6339 w 94824"/>
                  <a:gd name="connsiteY1" fmla="*/ 68995 h 547870"/>
                  <a:gd name="connsiteX2" fmla="*/ 0 w 94824"/>
                  <a:gd name="connsiteY2" fmla="*/ 547870 h 547870"/>
                  <a:gd name="connsiteX0" fmla="*/ 94825 w 94825"/>
                  <a:gd name="connsiteY0" fmla="*/ 0 h 547870"/>
                  <a:gd name="connsiteX1" fmla="*/ 0 w 94825"/>
                  <a:gd name="connsiteY1" fmla="*/ 68995 h 547870"/>
                  <a:gd name="connsiteX2" fmla="*/ 1 w 94825"/>
                  <a:gd name="connsiteY2" fmla="*/ 547870 h 547870"/>
                  <a:gd name="connsiteX0" fmla="*/ 170566 w 170566"/>
                  <a:gd name="connsiteY0" fmla="*/ 0 h 547871"/>
                  <a:gd name="connsiteX1" fmla="*/ 0 w 170566"/>
                  <a:gd name="connsiteY1" fmla="*/ 68996 h 547871"/>
                  <a:gd name="connsiteX2" fmla="*/ 1 w 170566"/>
                  <a:gd name="connsiteY2" fmla="*/ 547871 h 547871"/>
                  <a:gd name="connsiteX0" fmla="*/ 170565 w 170565"/>
                  <a:gd name="connsiteY0" fmla="*/ 0 h 547871"/>
                  <a:gd name="connsiteX1" fmla="*/ 1 w 170565"/>
                  <a:gd name="connsiteY1" fmla="*/ 21548 h 547871"/>
                  <a:gd name="connsiteX2" fmla="*/ 0 w 170565"/>
                  <a:gd name="connsiteY2" fmla="*/ 547871 h 547871"/>
                  <a:gd name="connsiteX0" fmla="*/ 170565 w 170565"/>
                  <a:gd name="connsiteY0" fmla="*/ 0 h 547871"/>
                  <a:gd name="connsiteX1" fmla="*/ 0 w 170565"/>
                  <a:gd name="connsiteY1" fmla="*/ 36231 h 547871"/>
                  <a:gd name="connsiteX2" fmla="*/ 0 w 170565"/>
                  <a:gd name="connsiteY2" fmla="*/ 547871 h 547871"/>
                  <a:gd name="connsiteX0" fmla="*/ 240495 w 240495"/>
                  <a:gd name="connsiteY0" fmla="*/ 0 h 526322"/>
                  <a:gd name="connsiteX1" fmla="*/ 0 w 240495"/>
                  <a:gd name="connsiteY1" fmla="*/ 14682 h 526322"/>
                  <a:gd name="connsiteX2" fmla="*/ 0 w 240495"/>
                  <a:gd name="connsiteY2" fmla="*/ 526322 h 526322"/>
                  <a:gd name="connsiteX0" fmla="*/ 240495 w 240495"/>
                  <a:gd name="connsiteY0" fmla="*/ 0 h 526322"/>
                  <a:gd name="connsiteX1" fmla="*/ 2 w 240495"/>
                  <a:gd name="connsiteY1" fmla="*/ 151937 h 526322"/>
                  <a:gd name="connsiteX2" fmla="*/ 0 w 240495"/>
                  <a:gd name="connsiteY2" fmla="*/ 526322 h 526322"/>
                  <a:gd name="connsiteX0" fmla="*/ 240495 w 240495"/>
                  <a:gd name="connsiteY0" fmla="*/ 0 h 526322"/>
                  <a:gd name="connsiteX1" fmla="*/ 239423 w 240495"/>
                  <a:gd name="connsiteY1" fmla="*/ 35636 h 526322"/>
                  <a:gd name="connsiteX2" fmla="*/ 2 w 240495"/>
                  <a:gd name="connsiteY2" fmla="*/ 151937 h 526322"/>
                  <a:gd name="connsiteX3" fmla="*/ 0 w 240495"/>
                  <a:gd name="connsiteY3" fmla="*/ 526322 h 526322"/>
                  <a:gd name="connsiteX0" fmla="*/ 239423 w 239423"/>
                  <a:gd name="connsiteY0" fmla="*/ 0 h 490686"/>
                  <a:gd name="connsiteX1" fmla="*/ 2 w 239423"/>
                  <a:gd name="connsiteY1" fmla="*/ 116301 h 490686"/>
                  <a:gd name="connsiteX2" fmla="*/ 0 w 239423"/>
                  <a:gd name="connsiteY2" fmla="*/ 490686 h 490686"/>
                  <a:gd name="connsiteX0" fmla="*/ 0 w 199244"/>
                  <a:gd name="connsiteY0" fmla="*/ 0 h 552507"/>
                  <a:gd name="connsiteX1" fmla="*/ 199244 w 199244"/>
                  <a:gd name="connsiteY1" fmla="*/ 178122 h 552507"/>
                  <a:gd name="connsiteX2" fmla="*/ 199242 w 199244"/>
                  <a:gd name="connsiteY2" fmla="*/ 552507 h 552507"/>
                  <a:gd name="connsiteX0" fmla="*/ 0 w 199245"/>
                  <a:gd name="connsiteY0" fmla="*/ 0 h 552507"/>
                  <a:gd name="connsiteX1" fmla="*/ 199245 w 199245"/>
                  <a:gd name="connsiteY1" fmla="*/ 192696 h 552507"/>
                  <a:gd name="connsiteX2" fmla="*/ 199242 w 199245"/>
                  <a:gd name="connsiteY2" fmla="*/ 552507 h 552507"/>
                  <a:gd name="connsiteX0" fmla="*/ 0 w 199245"/>
                  <a:gd name="connsiteY0" fmla="*/ 0 h 552507"/>
                  <a:gd name="connsiteX1" fmla="*/ 199245 w 199245"/>
                  <a:gd name="connsiteY1" fmla="*/ 311112 h 552507"/>
                  <a:gd name="connsiteX2" fmla="*/ 199242 w 199245"/>
                  <a:gd name="connsiteY2" fmla="*/ 552507 h 552507"/>
                  <a:gd name="connsiteX0" fmla="*/ 0 w 199244"/>
                  <a:gd name="connsiteY0" fmla="*/ 0 h 552507"/>
                  <a:gd name="connsiteX1" fmla="*/ 199244 w 199244"/>
                  <a:gd name="connsiteY1" fmla="*/ 127408 h 552507"/>
                  <a:gd name="connsiteX2" fmla="*/ 199242 w 199244"/>
                  <a:gd name="connsiteY2" fmla="*/ 552507 h 552507"/>
                  <a:gd name="connsiteX0" fmla="*/ 165047 w 364291"/>
                  <a:gd name="connsiteY0" fmla="*/ 0 h 417334"/>
                  <a:gd name="connsiteX1" fmla="*/ 364291 w 364291"/>
                  <a:gd name="connsiteY1" fmla="*/ 127408 h 417334"/>
                  <a:gd name="connsiteX2" fmla="*/ 1 w 364291"/>
                  <a:gd name="connsiteY2" fmla="*/ 417334 h 417334"/>
                  <a:gd name="connsiteX0" fmla="*/ 165046 w 364290"/>
                  <a:gd name="connsiteY0" fmla="*/ 0 h 417334"/>
                  <a:gd name="connsiteX1" fmla="*/ 364290 w 364290"/>
                  <a:gd name="connsiteY1" fmla="*/ 127408 h 417334"/>
                  <a:gd name="connsiteX2" fmla="*/ 0 w 364290"/>
                  <a:gd name="connsiteY2" fmla="*/ 417334 h 417334"/>
                  <a:gd name="connsiteX0" fmla="*/ 165046 w 364290"/>
                  <a:gd name="connsiteY0" fmla="*/ 0 h 417334"/>
                  <a:gd name="connsiteX1" fmla="*/ 364290 w 364290"/>
                  <a:gd name="connsiteY1" fmla="*/ 127408 h 417334"/>
                  <a:gd name="connsiteX2" fmla="*/ 213885 w 364290"/>
                  <a:gd name="connsiteY2" fmla="*/ 366990 h 417334"/>
                  <a:gd name="connsiteX3" fmla="*/ 0 w 364290"/>
                  <a:gd name="connsiteY3" fmla="*/ 417334 h 417334"/>
                  <a:gd name="connsiteX0" fmla="*/ 165046 w 364290"/>
                  <a:gd name="connsiteY0" fmla="*/ 0 h 417334"/>
                  <a:gd name="connsiteX1" fmla="*/ 364290 w 364290"/>
                  <a:gd name="connsiteY1" fmla="*/ 127408 h 417334"/>
                  <a:gd name="connsiteX2" fmla="*/ 1071 w 364290"/>
                  <a:gd name="connsiteY2" fmla="*/ 348464 h 417334"/>
                  <a:gd name="connsiteX3" fmla="*/ 0 w 364290"/>
                  <a:gd name="connsiteY3" fmla="*/ 417334 h 417334"/>
                  <a:gd name="connsiteX0" fmla="*/ 165046 w 364290"/>
                  <a:gd name="connsiteY0" fmla="*/ 0 h 417334"/>
                  <a:gd name="connsiteX1" fmla="*/ 364290 w 364290"/>
                  <a:gd name="connsiteY1" fmla="*/ 127408 h 417334"/>
                  <a:gd name="connsiteX2" fmla="*/ 364290 w 364290"/>
                  <a:gd name="connsiteY2" fmla="*/ 348464 h 417334"/>
                  <a:gd name="connsiteX3" fmla="*/ 1071 w 364290"/>
                  <a:gd name="connsiteY3" fmla="*/ 348464 h 417334"/>
                  <a:gd name="connsiteX4" fmla="*/ 0 w 364290"/>
                  <a:gd name="connsiteY4" fmla="*/ 417334 h 417334"/>
                  <a:gd name="connsiteX0" fmla="*/ 165046 w 364290"/>
                  <a:gd name="connsiteY0" fmla="*/ 0 h 417334"/>
                  <a:gd name="connsiteX1" fmla="*/ 286905 w 364290"/>
                  <a:gd name="connsiteY1" fmla="*/ 53262 h 417334"/>
                  <a:gd name="connsiteX2" fmla="*/ 364290 w 364290"/>
                  <a:gd name="connsiteY2" fmla="*/ 348464 h 417334"/>
                  <a:gd name="connsiteX3" fmla="*/ 1071 w 364290"/>
                  <a:gd name="connsiteY3" fmla="*/ 348464 h 417334"/>
                  <a:gd name="connsiteX4" fmla="*/ 0 w 364290"/>
                  <a:gd name="connsiteY4" fmla="*/ 417334 h 417334"/>
                  <a:gd name="connsiteX0" fmla="*/ 165046 w 286905"/>
                  <a:gd name="connsiteY0" fmla="*/ 0 h 417334"/>
                  <a:gd name="connsiteX1" fmla="*/ 286905 w 286905"/>
                  <a:gd name="connsiteY1" fmla="*/ 53262 h 417334"/>
                  <a:gd name="connsiteX2" fmla="*/ 286905 w 286905"/>
                  <a:gd name="connsiteY2" fmla="*/ 348464 h 417334"/>
                  <a:gd name="connsiteX3" fmla="*/ 1071 w 286905"/>
                  <a:gd name="connsiteY3" fmla="*/ 348464 h 417334"/>
                  <a:gd name="connsiteX4" fmla="*/ 0 w 286905"/>
                  <a:gd name="connsiteY4" fmla="*/ 417334 h 4173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6905" h="417334">
                    <a:moveTo>
                      <a:pt x="165046" y="0"/>
                    </a:moveTo>
                    <a:lnTo>
                      <a:pt x="286905" y="53262"/>
                    </a:lnTo>
                    <a:lnTo>
                      <a:pt x="286905" y="348464"/>
                    </a:lnTo>
                    <a:lnTo>
                      <a:pt x="1071" y="348464"/>
                    </a:lnTo>
                    <a:lnTo>
                      <a:pt x="0" y="417334"/>
                    </a:lnTo>
                  </a:path>
                </a:pathLst>
              </a:custGeom>
              <a:ln w="63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71" name="Elbow Connector 493"/>
              <p:cNvCxnSpPr>
                <a:stCxn id="152" idx="1"/>
                <a:endCxn id="87" idx="0"/>
              </p:cNvCxnSpPr>
              <p:nvPr/>
            </p:nvCxnSpPr>
            <p:spPr bwMode="invGray">
              <a:xfrm rot="10800000" flipV="1">
                <a:off x="7038331" y="740044"/>
                <a:ext cx="136508" cy="794131"/>
              </a:xfrm>
              <a:prstGeom prst="bentConnector2">
                <a:avLst/>
              </a:prstGeom>
              <a:ln w="63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Straight Connector 271"/>
              <p:cNvCxnSpPr>
                <a:stCxn id="70" idx="0"/>
              </p:cNvCxnSpPr>
              <p:nvPr/>
            </p:nvCxnSpPr>
            <p:spPr bwMode="invGray">
              <a:xfrm flipV="1">
                <a:off x="6666862" y="-55"/>
                <a:ext cx="5048" cy="575176"/>
              </a:xfrm>
              <a:prstGeom prst="line">
                <a:avLst/>
              </a:prstGeom>
              <a:ln w="63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3" name="Freeform 272"/>
              <p:cNvSpPr/>
              <p:nvPr/>
            </p:nvSpPr>
            <p:spPr bwMode="invGray">
              <a:xfrm rot="16200000" flipH="1" flipV="1">
                <a:off x="6260140" y="417471"/>
                <a:ext cx="103629" cy="673818"/>
              </a:xfrm>
              <a:custGeom>
                <a:avLst/>
                <a:gdLst>
                  <a:gd name="connsiteX0" fmla="*/ 17929 w 2848535"/>
                  <a:gd name="connsiteY0" fmla="*/ 181536 h 199465"/>
                  <a:gd name="connsiteX1" fmla="*/ 320488 w 2848535"/>
                  <a:gd name="connsiteY1" fmla="*/ 181536 h 199465"/>
                  <a:gd name="connsiteX2" fmla="*/ 421341 w 2848535"/>
                  <a:gd name="connsiteY2" fmla="*/ 73959 h 199465"/>
                  <a:gd name="connsiteX3" fmla="*/ 2848535 w 2848535"/>
                  <a:gd name="connsiteY3" fmla="*/ 0 h 199465"/>
                  <a:gd name="connsiteX4" fmla="*/ 2848535 w 2848535"/>
                  <a:gd name="connsiteY4" fmla="*/ 0 h 199465"/>
                  <a:gd name="connsiteX0" fmla="*/ 0 w 2830606"/>
                  <a:gd name="connsiteY0" fmla="*/ 181536 h 199465"/>
                  <a:gd name="connsiteX1" fmla="*/ 302559 w 2830606"/>
                  <a:gd name="connsiteY1" fmla="*/ 181536 h 199465"/>
                  <a:gd name="connsiteX2" fmla="*/ 403412 w 2830606"/>
                  <a:gd name="connsiteY2" fmla="*/ 73959 h 199465"/>
                  <a:gd name="connsiteX3" fmla="*/ 2830606 w 2830606"/>
                  <a:gd name="connsiteY3" fmla="*/ 0 h 199465"/>
                  <a:gd name="connsiteX4" fmla="*/ 2830606 w 2830606"/>
                  <a:gd name="connsiteY4" fmla="*/ 0 h 199465"/>
                  <a:gd name="connsiteX0" fmla="*/ 0 w 2830606"/>
                  <a:gd name="connsiteY0" fmla="*/ 181536 h 181536"/>
                  <a:gd name="connsiteX1" fmla="*/ 302559 w 2830606"/>
                  <a:gd name="connsiteY1" fmla="*/ 181536 h 181536"/>
                  <a:gd name="connsiteX2" fmla="*/ 403412 w 2830606"/>
                  <a:gd name="connsiteY2" fmla="*/ 73959 h 181536"/>
                  <a:gd name="connsiteX3" fmla="*/ 2830606 w 2830606"/>
                  <a:gd name="connsiteY3" fmla="*/ 0 h 181536"/>
                  <a:gd name="connsiteX4" fmla="*/ 2830606 w 2830606"/>
                  <a:gd name="connsiteY4" fmla="*/ 0 h 181536"/>
                  <a:gd name="connsiteX0" fmla="*/ 0 w 2830606"/>
                  <a:gd name="connsiteY0" fmla="*/ 181536 h 181536"/>
                  <a:gd name="connsiteX1" fmla="*/ 302559 w 2830606"/>
                  <a:gd name="connsiteY1" fmla="*/ 181536 h 181536"/>
                  <a:gd name="connsiteX2" fmla="*/ 403412 w 2830606"/>
                  <a:gd name="connsiteY2" fmla="*/ 73959 h 181536"/>
                  <a:gd name="connsiteX3" fmla="*/ 2830606 w 2830606"/>
                  <a:gd name="connsiteY3" fmla="*/ 0 h 181536"/>
                  <a:gd name="connsiteX4" fmla="*/ 2830606 w 2830606"/>
                  <a:gd name="connsiteY4" fmla="*/ 0 h 181536"/>
                  <a:gd name="connsiteX0" fmla="*/ 0 w 2830606"/>
                  <a:gd name="connsiteY0" fmla="*/ 181536 h 181536"/>
                  <a:gd name="connsiteX1" fmla="*/ 302559 w 2830606"/>
                  <a:gd name="connsiteY1" fmla="*/ 181536 h 181536"/>
                  <a:gd name="connsiteX2" fmla="*/ 477371 w 2830606"/>
                  <a:gd name="connsiteY2" fmla="*/ 15688 h 181536"/>
                  <a:gd name="connsiteX3" fmla="*/ 2830606 w 2830606"/>
                  <a:gd name="connsiteY3" fmla="*/ 0 h 181536"/>
                  <a:gd name="connsiteX4" fmla="*/ 2830606 w 2830606"/>
                  <a:gd name="connsiteY4" fmla="*/ 0 h 181536"/>
                  <a:gd name="connsiteX0" fmla="*/ 0 w 2830606"/>
                  <a:gd name="connsiteY0" fmla="*/ 181536 h 181536"/>
                  <a:gd name="connsiteX1" fmla="*/ 302559 w 2830606"/>
                  <a:gd name="connsiteY1" fmla="*/ 181536 h 181536"/>
                  <a:gd name="connsiteX2" fmla="*/ 477371 w 2830606"/>
                  <a:gd name="connsiteY2" fmla="*/ 15688 h 181536"/>
                  <a:gd name="connsiteX3" fmla="*/ 2830606 w 2830606"/>
                  <a:gd name="connsiteY3" fmla="*/ 0 h 181536"/>
                  <a:gd name="connsiteX4" fmla="*/ 2810436 w 2830606"/>
                  <a:gd name="connsiteY4" fmla="*/ 13447 h 181536"/>
                  <a:gd name="connsiteX0" fmla="*/ 0 w 2830606"/>
                  <a:gd name="connsiteY0" fmla="*/ 186018 h 186018"/>
                  <a:gd name="connsiteX1" fmla="*/ 302559 w 2830606"/>
                  <a:gd name="connsiteY1" fmla="*/ 186018 h 186018"/>
                  <a:gd name="connsiteX2" fmla="*/ 477371 w 2830606"/>
                  <a:gd name="connsiteY2" fmla="*/ 0 h 186018"/>
                  <a:gd name="connsiteX3" fmla="*/ 2830606 w 2830606"/>
                  <a:gd name="connsiteY3" fmla="*/ 4482 h 186018"/>
                  <a:gd name="connsiteX4" fmla="*/ 2810436 w 2830606"/>
                  <a:gd name="connsiteY4" fmla="*/ 17929 h 186018"/>
                  <a:gd name="connsiteX0" fmla="*/ 0 w 2830606"/>
                  <a:gd name="connsiteY0" fmla="*/ 186018 h 186018"/>
                  <a:gd name="connsiteX1" fmla="*/ 302559 w 2830606"/>
                  <a:gd name="connsiteY1" fmla="*/ 186018 h 186018"/>
                  <a:gd name="connsiteX2" fmla="*/ 477371 w 2830606"/>
                  <a:gd name="connsiteY2" fmla="*/ 0 h 186018"/>
                  <a:gd name="connsiteX3" fmla="*/ 2830606 w 2830606"/>
                  <a:gd name="connsiteY3" fmla="*/ 4482 h 186018"/>
                  <a:gd name="connsiteX0" fmla="*/ 0 w 3211606"/>
                  <a:gd name="connsiteY0" fmla="*/ 0 h 567018"/>
                  <a:gd name="connsiteX1" fmla="*/ 683559 w 3211606"/>
                  <a:gd name="connsiteY1" fmla="*/ 567018 h 567018"/>
                  <a:gd name="connsiteX2" fmla="*/ 858371 w 3211606"/>
                  <a:gd name="connsiteY2" fmla="*/ 381000 h 567018"/>
                  <a:gd name="connsiteX3" fmla="*/ 3211606 w 3211606"/>
                  <a:gd name="connsiteY3" fmla="*/ 385482 h 567018"/>
                  <a:gd name="connsiteX0" fmla="*/ 0 w 3211606"/>
                  <a:gd name="connsiteY0" fmla="*/ 0 h 385482"/>
                  <a:gd name="connsiteX1" fmla="*/ 0 w 3211606"/>
                  <a:gd name="connsiteY1" fmla="*/ 228600 h 385482"/>
                  <a:gd name="connsiteX2" fmla="*/ 858371 w 3211606"/>
                  <a:gd name="connsiteY2" fmla="*/ 381000 h 385482"/>
                  <a:gd name="connsiteX3" fmla="*/ 3211606 w 3211606"/>
                  <a:gd name="connsiteY3" fmla="*/ 385482 h 385482"/>
                  <a:gd name="connsiteX0" fmla="*/ 0 w 3211606"/>
                  <a:gd name="connsiteY0" fmla="*/ 0 h 385482"/>
                  <a:gd name="connsiteX1" fmla="*/ 0 w 3211606"/>
                  <a:gd name="connsiteY1" fmla="*/ 228600 h 385482"/>
                  <a:gd name="connsiteX2" fmla="*/ 914400 w 3211606"/>
                  <a:gd name="connsiteY2" fmla="*/ 228600 h 385482"/>
                  <a:gd name="connsiteX3" fmla="*/ 3211606 w 3211606"/>
                  <a:gd name="connsiteY3" fmla="*/ 385482 h 385482"/>
                  <a:gd name="connsiteX0" fmla="*/ 0 w 914400"/>
                  <a:gd name="connsiteY0" fmla="*/ 0 h 381000"/>
                  <a:gd name="connsiteX1" fmla="*/ 0 w 914400"/>
                  <a:gd name="connsiteY1" fmla="*/ 228600 h 381000"/>
                  <a:gd name="connsiteX2" fmla="*/ 914400 w 914400"/>
                  <a:gd name="connsiteY2" fmla="*/ 228600 h 381000"/>
                  <a:gd name="connsiteX3" fmla="*/ 914400 w 914400"/>
                  <a:gd name="connsiteY3" fmla="*/ 381000 h 381000"/>
                  <a:gd name="connsiteX0" fmla="*/ 0 w 914400"/>
                  <a:gd name="connsiteY0" fmla="*/ 0 h 471678"/>
                  <a:gd name="connsiteX1" fmla="*/ 0 w 914400"/>
                  <a:gd name="connsiteY1" fmla="*/ 228600 h 471678"/>
                  <a:gd name="connsiteX2" fmla="*/ 914400 w 914400"/>
                  <a:gd name="connsiteY2" fmla="*/ 228600 h 471678"/>
                  <a:gd name="connsiteX3" fmla="*/ 891540 w 914400"/>
                  <a:gd name="connsiteY3" fmla="*/ 471678 h 471678"/>
                  <a:gd name="connsiteX0" fmla="*/ 0 w 891540"/>
                  <a:gd name="connsiteY0" fmla="*/ 0 h 471678"/>
                  <a:gd name="connsiteX1" fmla="*/ 0 w 891540"/>
                  <a:gd name="connsiteY1" fmla="*/ 228600 h 471678"/>
                  <a:gd name="connsiteX2" fmla="*/ 643890 w 891540"/>
                  <a:gd name="connsiteY2" fmla="*/ 267462 h 471678"/>
                  <a:gd name="connsiteX3" fmla="*/ 891540 w 891540"/>
                  <a:gd name="connsiteY3" fmla="*/ 471678 h 471678"/>
                  <a:gd name="connsiteX0" fmla="*/ 0 w 891540"/>
                  <a:gd name="connsiteY0" fmla="*/ 0 h 471678"/>
                  <a:gd name="connsiteX1" fmla="*/ 26670 w 891540"/>
                  <a:gd name="connsiteY1" fmla="*/ 257746 h 471678"/>
                  <a:gd name="connsiteX2" fmla="*/ 643890 w 891540"/>
                  <a:gd name="connsiteY2" fmla="*/ 267462 h 471678"/>
                  <a:gd name="connsiteX3" fmla="*/ 891540 w 891540"/>
                  <a:gd name="connsiteY3" fmla="*/ 471678 h 471678"/>
                  <a:gd name="connsiteX0" fmla="*/ 0 w 891540"/>
                  <a:gd name="connsiteY0" fmla="*/ 0 h 471678"/>
                  <a:gd name="connsiteX1" fmla="*/ 7620 w 891540"/>
                  <a:gd name="connsiteY1" fmla="*/ 267461 h 471678"/>
                  <a:gd name="connsiteX2" fmla="*/ 643890 w 891540"/>
                  <a:gd name="connsiteY2" fmla="*/ 267462 h 471678"/>
                  <a:gd name="connsiteX3" fmla="*/ 891540 w 891540"/>
                  <a:gd name="connsiteY3" fmla="*/ 471678 h 471678"/>
                  <a:gd name="connsiteX0" fmla="*/ 0 w 883920"/>
                  <a:gd name="connsiteY0" fmla="*/ 0 h 204217"/>
                  <a:gd name="connsiteX1" fmla="*/ 636270 w 883920"/>
                  <a:gd name="connsiteY1" fmla="*/ 1 h 204217"/>
                  <a:gd name="connsiteX2" fmla="*/ 883920 w 883920"/>
                  <a:gd name="connsiteY2" fmla="*/ 204217 h 204217"/>
                  <a:gd name="connsiteX0" fmla="*/ 0 w 883920"/>
                  <a:gd name="connsiteY0" fmla="*/ 0 h 204217"/>
                  <a:gd name="connsiteX1" fmla="*/ 557948 w 883920"/>
                  <a:gd name="connsiteY1" fmla="*/ 1 h 204217"/>
                  <a:gd name="connsiteX2" fmla="*/ 883920 w 883920"/>
                  <a:gd name="connsiteY2" fmla="*/ 204217 h 204217"/>
                  <a:gd name="connsiteX0" fmla="*/ 0 w 788308"/>
                  <a:gd name="connsiteY0" fmla="*/ 0 h 309556"/>
                  <a:gd name="connsiteX1" fmla="*/ 557948 w 788308"/>
                  <a:gd name="connsiteY1" fmla="*/ 1 h 309556"/>
                  <a:gd name="connsiteX2" fmla="*/ 788308 w 788308"/>
                  <a:gd name="connsiteY2" fmla="*/ 309556 h 309556"/>
                  <a:gd name="connsiteX0" fmla="*/ 0 w 788308"/>
                  <a:gd name="connsiteY0" fmla="*/ 0 h 309556"/>
                  <a:gd name="connsiteX1" fmla="*/ 451372 w 788308"/>
                  <a:gd name="connsiteY1" fmla="*/ 0 h 309556"/>
                  <a:gd name="connsiteX2" fmla="*/ 788308 w 788308"/>
                  <a:gd name="connsiteY2" fmla="*/ 309556 h 309556"/>
                  <a:gd name="connsiteX0" fmla="*/ 0 w 788308"/>
                  <a:gd name="connsiteY0" fmla="*/ 0 h 309556"/>
                  <a:gd name="connsiteX1" fmla="*/ 451372 w 788308"/>
                  <a:gd name="connsiteY1" fmla="*/ 0 h 309556"/>
                  <a:gd name="connsiteX2" fmla="*/ 788308 w 788308"/>
                  <a:gd name="connsiteY2" fmla="*/ 135461 h 309556"/>
                  <a:gd name="connsiteX3" fmla="*/ 788308 w 788308"/>
                  <a:gd name="connsiteY3" fmla="*/ 309556 h 309556"/>
                  <a:gd name="connsiteX0" fmla="*/ 0 w 788308"/>
                  <a:gd name="connsiteY0" fmla="*/ 0 h 822004"/>
                  <a:gd name="connsiteX1" fmla="*/ 451372 w 788308"/>
                  <a:gd name="connsiteY1" fmla="*/ 0 h 822004"/>
                  <a:gd name="connsiteX2" fmla="*/ 788308 w 788308"/>
                  <a:gd name="connsiteY2" fmla="*/ 135461 h 822004"/>
                  <a:gd name="connsiteX3" fmla="*/ 788308 w 788308"/>
                  <a:gd name="connsiteY3" fmla="*/ 822004 h 822004"/>
                  <a:gd name="connsiteX0" fmla="*/ 0 w 788308"/>
                  <a:gd name="connsiteY0" fmla="*/ 2 h 822006"/>
                  <a:gd name="connsiteX1" fmla="*/ 230883 w 788308"/>
                  <a:gd name="connsiteY1" fmla="*/ 0 h 822006"/>
                  <a:gd name="connsiteX2" fmla="*/ 451372 w 788308"/>
                  <a:gd name="connsiteY2" fmla="*/ 2 h 822006"/>
                  <a:gd name="connsiteX3" fmla="*/ 788308 w 788308"/>
                  <a:gd name="connsiteY3" fmla="*/ 135463 h 822006"/>
                  <a:gd name="connsiteX4" fmla="*/ 788308 w 788308"/>
                  <a:gd name="connsiteY4" fmla="*/ 822006 h 822006"/>
                  <a:gd name="connsiteX0" fmla="*/ 1 w 557426"/>
                  <a:gd name="connsiteY0" fmla="*/ 0 h 822006"/>
                  <a:gd name="connsiteX1" fmla="*/ 220490 w 557426"/>
                  <a:gd name="connsiteY1" fmla="*/ 2 h 822006"/>
                  <a:gd name="connsiteX2" fmla="*/ 557426 w 557426"/>
                  <a:gd name="connsiteY2" fmla="*/ 135463 h 822006"/>
                  <a:gd name="connsiteX3" fmla="*/ 557426 w 557426"/>
                  <a:gd name="connsiteY3" fmla="*/ 822006 h 822006"/>
                  <a:gd name="connsiteX0" fmla="*/ -1 w 336935"/>
                  <a:gd name="connsiteY0" fmla="*/ 0 h 822004"/>
                  <a:gd name="connsiteX1" fmla="*/ 336935 w 336935"/>
                  <a:gd name="connsiteY1" fmla="*/ 135461 h 822004"/>
                  <a:gd name="connsiteX2" fmla="*/ 336935 w 336935"/>
                  <a:gd name="connsiteY2" fmla="*/ 822004 h 822004"/>
                  <a:gd name="connsiteX0" fmla="*/ 1 w 343857"/>
                  <a:gd name="connsiteY0" fmla="*/ 0 h 822004"/>
                  <a:gd name="connsiteX1" fmla="*/ 336937 w 343857"/>
                  <a:gd name="connsiteY1" fmla="*/ 135461 h 822004"/>
                  <a:gd name="connsiteX2" fmla="*/ 343857 w 343857"/>
                  <a:gd name="connsiteY2" fmla="*/ 750610 h 822004"/>
                  <a:gd name="connsiteX3" fmla="*/ 336937 w 343857"/>
                  <a:gd name="connsiteY3" fmla="*/ 822004 h 822004"/>
                  <a:gd name="connsiteX0" fmla="*/ -1 w 343855"/>
                  <a:gd name="connsiteY0" fmla="*/ 0 h 750610"/>
                  <a:gd name="connsiteX1" fmla="*/ 336935 w 343855"/>
                  <a:gd name="connsiteY1" fmla="*/ 135461 h 750610"/>
                  <a:gd name="connsiteX2" fmla="*/ 343855 w 343855"/>
                  <a:gd name="connsiteY2" fmla="*/ 750610 h 750610"/>
                  <a:gd name="connsiteX3" fmla="*/ 13842 w 343855"/>
                  <a:gd name="connsiteY3" fmla="*/ 749418 h 750610"/>
                  <a:gd name="connsiteX0" fmla="*/ 1 w 339243"/>
                  <a:gd name="connsiteY0" fmla="*/ 0 h 750610"/>
                  <a:gd name="connsiteX1" fmla="*/ 336937 w 339243"/>
                  <a:gd name="connsiteY1" fmla="*/ 135461 h 750610"/>
                  <a:gd name="connsiteX2" fmla="*/ 330023 w 339243"/>
                  <a:gd name="connsiteY2" fmla="*/ 750610 h 750610"/>
                  <a:gd name="connsiteX3" fmla="*/ 13844 w 339243"/>
                  <a:gd name="connsiteY3" fmla="*/ 749418 h 750610"/>
                  <a:gd name="connsiteX0" fmla="*/ 0 w 339243"/>
                  <a:gd name="connsiteY0" fmla="*/ 0 h 750610"/>
                  <a:gd name="connsiteX1" fmla="*/ 336936 w 339243"/>
                  <a:gd name="connsiteY1" fmla="*/ 135461 h 750610"/>
                  <a:gd name="connsiteX2" fmla="*/ 330022 w 339243"/>
                  <a:gd name="connsiteY2" fmla="*/ 750610 h 750610"/>
                  <a:gd name="connsiteX0" fmla="*/ 0 w 339243"/>
                  <a:gd name="connsiteY0" fmla="*/ 0 h 604715"/>
                  <a:gd name="connsiteX1" fmla="*/ 336936 w 339243"/>
                  <a:gd name="connsiteY1" fmla="*/ 135461 h 604715"/>
                  <a:gd name="connsiteX2" fmla="*/ 337770 w 339243"/>
                  <a:gd name="connsiteY2" fmla="*/ 604715 h 604715"/>
                  <a:gd name="connsiteX0" fmla="*/ 0 w 339243"/>
                  <a:gd name="connsiteY0" fmla="*/ 0 h 627717"/>
                  <a:gd name="connsiteX1" fmla="*/ 336936 w 339243"/>
                  <a:gd name="connsiteY1" fmla="*/ 135461 h 627717"/>
                  <a:gd name="connsiteX2" fmla="*/ 258169 w 339243"/>
                  <a:gd name="connsiteY2" fmla="*/ 627717 h 627717"/>
                  <a:gd name="connsiteX0" fmla="*/ 0 w 336936"/>
                  <a:gd name="connsiteY0" fmla="*/ 0 h 627717"/>
                  <a:gd name="connsiteX1" fmla="*/ 336936 w 336936"/>
                  <a:gd name="connsiteY1" fmla="*/ 135461 h 627717"/>
                  <a:gd name="connsiteX2" fmla="*/ 258169 w 336936"/>
                  <a:gd name="connsiteY2" fmla="*/ 627717 h 627717"/>
                  <a:gd name="connsiteX0" fmla="*/ 0 w 336936"/>
                  <a:gd name="connsiteY0" fmla="*/ 0 h 627717"/>
                  <a:gd name="connsiteX1" fmla="*/ 336936 w 336936"/>
                  <a:gd name="connsiteY1" fmla="*/ 135461 h 627717"/>
                  <a:gd name="connsiteX2" fmla="*/ 141489 w 336936"/>
                  <a:gd name="connsiteY2" fmla="*/ 560671 h 627717"/>
                  <a:gd name="connsiteX3" fmla="*/ 258169 w 336936"/>
                  <a:gd name="connsiteY3" fmla="*/ 627717 h 627717"/>
                  <a:gd name="connsiteX0" fmla="*/ 0 w 258169"/>
                  <a:gd name="connsiteY0" fmla="*/ 0 h 627717"/>
                  <a:gd name="connsiteX1" fmla="*/ 141489 w 258169"/>
                  <a:gd name="connsiteY1" fmla="*/ 63723 h 627717"/>
                  <a:gd name="connsiteX2" fmla="*/ 141489 w 258169"/>
                  <a:gd name="connsiteY2" fmla="*/ 560671 h 627717"/>
                  <a:gd name="connsiteX3" fmla="*/ 258169 w 258169"/>
                  <a:gd name="connsiteY3" fmla="*/ 627717 h 627717"/>
                  <a:gd name="connsiteX0" fmla="*/ 0 w 258169"/>
                  <a:gd name="connsiteY0" fmla="*/ 0 h 627717"/>
                  <a:gd name="connsiteX1" fmla="*/ 141489 w 258169"/>
                  <a:gd name="connsiteY1" fmla="*/ 63723 h 627717"/>
                  <a:gd name="connsiteX2" fmla="*/ 251366 w 258169"/>
                  <a:gd name="connsiteY2" fmla="*/ 328917 h 627717"/>
                  <a:gd name="connsiteX3" fmla="*/ 258169 w 258169"/>
                  <a:gd name="connsiteY3" fmla="*/ 627717 h 627717"/>
                  <a:gd name="connsiteX0" fmla="*/ 0 w 339850"/>
                  <a:gd name="connsiteY0" fmla="*/ 0 h 627717"/>
                  <a:gd name="connsiteX1" fmla="*/ 339850 w 339850"/>
                  <a:gd name="connsiteY1" fmla="*/ 79847 h 627717"/>
                  <a:gd name="connsiteX2" fmla="*/ 251366 w 339850"/>
                  <a:gd name="connsiteY2" fmla="*/ 328917 h 627717"/>
                  <a:gd name="connsiteX3" fmla="*/ 258169 w 339850"/>
                  <a:gd name="connsiteY3" fmla="*/ 627717 h 627717"/>
                  <a:gd name="connsiteX0" fmla="*/ 0 w 175896"/>
                  <a:gd name="connsiteY0" fmla="*/ 0 h 603744"/>
                  <a:gd name="connsiteX1" fmla="*/ 175896 w 175896"/>
                  <a:gd name="connsiteY1" fmla="*/ 55874 h 603744"/>
                  <a:gd name="connsiteX2" fmla="*/ 87412 w 175896"/>
                  <a:gd name="connsiteY2" fmla="*/ 304944 h 603744"/>
                  <a:gd name="connsiteX3" fmla="*/ 94215 w 175896"/>
                  <a:gd name="connsiteY3" fmla="*/ 603744 h 603744"/>
                  <a:gd name="connsiteX0" fmla="*/ 88484 w 88484"/>
                  <a:gd name="connsiteY0" fmla="*/ 0 h 547870"/>
                  <a:gd name="connsiteX1" fmla="*/ 0 w 88484"/>
                  <a:gd name="connsiteY1" fmla="*/ 249070 h 547870"/>
                  <a:gd name="connsiteX2" fmla="*/ 6803 w 88484"/>
                  <a:gd name="connsiteY2" fmla="*/ 547870 h 547870"/>
                  <a:gd name="connsiteX0" fmla="*/ 88485 w 88485"/>
                  <a:gd name="connsiteY0" fmla="*/ 0 h 547870"/>
                  <a:gd name="connsiteX1" fmla="*/ 0 w 88485"/>
                  <a:gd name="connsiteY1" fmla="*/ 68995 h 547870"/>
                  <a:gd name="connsiteX2" fmla="*/ 6804 w 88485"/>
                  <a:gd name="connsiteY2" fmla="*/ 547870 h 547870"/>
                  <a:gd name="connsiteX0" fmla="*/ 94824 w 94824"/>
                  <a:gd name="connsiteY0" fmla="*/ 0 h 547870"/>
                  <a:gd name="connsiteX1" fmla="*/ 6339 w 94824"/>
                  <a:gd name="connsiteY1" fmla="*/ 68995 h 547870"/>
                  <a:gd name="connsiteX2" fmla="*/ 0 w 94824"/>
                  <a:gd name="connsiteY2" fmla="*/ 547870 h 547870"/>
                  <a:gd name="connsiteX0" fmla="*/ 94825 w 94825"/>
                  <a:gd name="connsiteY0" fmla="*/ 0 h 547870"/>
                  <a:gd name="connsiteX1" fmla="*/ 0 w 94825"/>
                  <a:gd name="connsiteY1" fmla="*/ 68995 h 547870"/>
                  <a:gd name="connsiteX2" fmla="*/ 1 w 94825"/>
                  <a:gd name="connsiteY2" fmla="*/ 547870 h 547870"/>
                  <a:gd name="connsiteX0" fmla="*/ 170566 w 170566"/>
                  <a:gd name="connsiteY0" fmla="*/ 0 h 547871"/>
                  <a:gd name="connsiteX1" fmla="*/ 0 w 170566"/>
                  <a:gd name="connsiteY1" fmla="*/ 68996 h 547871"/>
                  <a:gd name="connsiteX2" fmla="*/ 1 w 170566"/>
                  <a:gd name="connsiteY2" fmla="*/ 547871 h 547871"/>
                  <a:gd name="connsiteX0" fmla="*/ 170565 w 170565"/>
                  <a:gd name="connsiteY0" fmla="*/ 0 h 547871"/>
                  <a:gd name="connsiteX1" fmla="*/ 1 w 170565"/>
                  <a:gd name="connsiteY1" fmla="*/ 21548 h 547871"/>
                  <a:gd name="connsiteX2" fmla="*/ 0 w 170565"/>
                  <a:gd name="connsiteY2" fmla="*/ 547871 h 547871"/>
                  <a:gd name="connsiteX0" fmla="*/ 170565 w 170565"/>
                  <a:gd name="connsiteY0" fmla="*/ 0 h 547871"/>
                  <a:gd name="connsiteX1" fmla="*/ 0 w 170565"/>
                  <a:gd name="connsiteY1" fmla="*/ 36231 h 547871"/>
                  <a:gd name="connsiteX2" fmla="*/ 0 w 170565"/>
                  <a:gd name="connsiteY2" fmla="*/ 547871 h 547871"/>
                  <a:gd name="connsiteX0" fmla="*/ 240495 w 240495"/>
                  <a:gd name="connsiteY0" fmla="*/ 0 h 526322"/>
                  <a:gd name="connsiteX1" fmla="*/ 0 w 240495"/>
                  <a:gd name="connsiteY1" fmla="*/ 14682 h 526322"/>
                  <a:gd name="connsiteX2" fmla="*/ 0 w 240495"/>
                  <a:gd name="connsiteY2" fmla="*/ 526322 h 526322"/>
                  <a:gd name="connsiteX0" fmla="*/ 240495 w 240495"/>
                  <a:gd name="connsiteY0" fmla="*/ 0 h 526322"/>
                  <a:gd name="connsiteX1" fmla="*/ 2 w 240495"/>
                  <a:gd name="connsiteY1" fmla="*/ 151937 h 526322"/>
                  <a:gd name="connsiteX2" fmla="*/ 0 w 240495"/>
                  <a:gd name="connsiteY2" fmla="*/ 526322 h 526322"/>
                  <a:gd name="connsiteX0" fmla="*/ 240495 w 240495"/>
                  <a:gd name="connsiteY0" fmla="*/ 0 h 526322"/>
                  <a:gd name="connsiteX1" fmla="*/ 239423 w 240495"/>
                  <a:gd name="connsiteY1" fmla="*/ 35636 h 526322"/>
                  <a:gd name="connsiteX2" fmla="*/ 2 w 240495"/>
                  <a:gd name="connsiteY2" fmla="*/ 151937 h 526322"/>
                  <a:gd name="connsiteX3" fmla="*/ 0 w 240495"/>
                  <a:gd name="connsiteY3" fmla="*/ 526322 h 526322"/>
                  <a:gd name="connsiteX0" fmla="*/ 239423 w 239423"/>
                  <a:gd name="connsiteY0" fmla="*/ 0 h 490686"/>
                  <a:gd name="connsiteX1" fmla="*/ 2 w 239423"/>
                  <a:gd name="connsiteY1" fmla="*/ 116301 h 490686"/>
                  <a:gd name="connsiteX2" fmla="*/ 0 w 239423"/>
                  <a:gd name="connsiteY2" fmla="*/ 490686 h 490686"/>
                  <a:gd name="connsiteX0" fmla="*/ 0 w 199244"/>
                  <a:gd name="connsiteY0" fmla="*/ 0 h 552507"/>
                  <a:gd name="connsiteX1" fmla="*/ 199244 w 199244"/>
                  <a:gd name="connsiteY1" fmla="*/ 178122 h 552507"/>
                  <a:gd name="connsiteX2" fmla="*/ 199242 w 199244"/>
                  <a:gd name="connsiteY2" fmla="*/ 552507 h 552507"/>
                  <a:gd name="connsiteX0" fmla="*/ 0 w 199245"/>
                  <a:gd name="connsiteY0" fmla="*/ 0 h 552507"/>
                  <a:gd name="connsiteX1" fmla="*/ 199245 w 199245"/>
                  <a:gd name="connsiteY1" fmla="*/ 192696 h 552507"/>
                  <a:gd name="connsiteX2" fmla="*/ 199242 w 199245"/>
                  <a:gd name="connsiteY2" fmla="*/ 552507 h 552507"/>
                  <a:gd name="connsiteX0" fmla="*/ 0 w 199245"/>
                  <a:gd name="connsiteY0" fmla="*/ 0 h 552507"/>
                  <a:gd name="connsiteX1" fmla="*/ 199245 w 199245"/>
                  <a:gd name="connsiteY1" fmla="*/ 311112 h 552507"/>
                  <a:gd name="connsiteX2" fmla="*/ 199242 w 199245"/>
                  <a:gd name="connsiteY2" fmla="*/ 552507 h 552507"/>
                  <a:gd name="connsiteX0" fmla="*/ 0 w 199244"/>
                  <a:gd name="connsiteY0" fmla="*/ 0 h 552507"/>
                  <a:gd name="connsiteX1" fmla="*/ 199244 w 199244"/>
                  <a:gd name="connsiteY1" fmla="*/ 127408 h 552507"/>
                  <a:gd name="connsiteX2" fmla="*/ 199242 w 199244"/>
                  <a:gd name="connsiteY2" fmla="*/ 552507 h 552507"/>
                  <a:gd name="connsiteX0" fmla="*/ 0 w 235597"/>
                  <a:gd name="connsiteY0" fmla="*/ 0 h 472574"/>
                  <a:gd name="connsiteX1" fmla="*/ 199244 w 235597"/>
                  <a:gd name="connsiteY1" fmla="*/ 127408 h 472574"/>
                  <a:gd name="connsiteX2" fmla="*/ 235597 w 235597"/>
                  <a:gd name="connsiteY2" fmla="*/ 472574 h 472574"/>
                  <a:gd name="connsiteX0" fmla="*/ 0 w 273037"/>
                  <a:gd name="connsiteY0" fmla="*/ 0 h 472574"/>
                  <a:gd name="connsiteX1" fmla="*/ 273038 w 273037"/>
                  <a:gd name="connsiteY1" fmla="*/ 75098 h 472574"/>
                  <a:gd name="connsiteX2" fmla="*/ 235597 w 273037"/>
                  <a:gd name="connsiteY2" fmla="*/ 472574 h 472574"/>
                  <a:gd name="connsiteX0" fmla="*/ 0 w 235597"/>
                  <a:gd name="connsiteY0" fmla="*/ 0 h 472574"/>
                  <a:gd name="connsiteX1" fmla="*/ 223534 w 235597"/>
                  <a:gd name="connsiteY1" fmla="*/ 75098 h 472574"/>
                  <a:gd name="connsiteX2" fmla="*/ 235597 w 235597"/>
                  <a:gd name="connsiteY2" fmla="*/ 472574 h 472574"/>
                  <a:gd name="connsiteX0" fmla="*/ 0 w 235597"/>
                  <a:gd name="connsiteY0" fmla="*/ 0 h 472574"/>
                  <a:gd name="connsiteX1" fmla="*/ 223540 w 235597"/>
                  <a:gd name="connsiteY1" fmla="*/ 55870 h 472574"/>
                  <a:gd name="connsiteX2" fmla="*/ 235597 w 235597"/>
                  <a:gd name="connsiteY2" fmla="*/ 472574 h 472574"/>
                  <a:gd name="connsiteX0" fmla="*/ 0 w 235597"/>
                  <a:gd name="connsiteY0" fmla="*/ 0 h 472574"/>
                  <a:gd name="connsiteX1" fmla="*/ 223540 w 235597"/>
                  <a:gd name="connsiteY1" fmla="*/ 55870 h 472574"/>
                  <a:gd name="connsiteX2" fmla="*/ 235597 w 235597"/>
                  <a:gd name="connsiteY2" fmla="*/ 472574 h 472574"/>
                  <a:gd name="connsiteX0" fmla="*/ 0 w 235597"/>
                  <a:gd name="connsiteY0" fmla="*/ 0 h 472574"/>
                  <a:gd name="connsiteX1" fmla="*/ 229940 w 235597"/>
                  <a:gd name="connsiteY1" fmla="*/ 55874 h 472574"/>
                  <a:gd name="connsiteX2" fmla="*/ 235597 w 235597"/>
                  <a:gd name="connsiteY2" fmla="*/ 472574 h 472574"/>
                  <a:gd name="connsiteX0" fmla="*/ 1 w 297617"/>
                  <a:gd name="connsiteY0" fmla="*/ 0 h 492460"/>
                  <a:gd name="connsiteX1" fmla="*/ 291960 w 297617"/>
                  <a:gd name="connsiteY1" fmla="*/ 75760 h 492460"/>
                  <a:gd name="connsiteX2" fmla="*/ 297617 w 297617"/>
                  <a:gd name="connsiteY2" fmla="*/ 492460 h 492460"/>
                  <a:gd name="connsiteX0" fmla="*/ 1 w 315228"/>
                  <a:gd name="connsiteY0" fmla="*/ 0 h 497219"/>
                  <a:gd name="connsiteX1" fmla="*/ 309571 w 315228"/>
                  <a:gd name="connsiteY1" fmla="*/ 80519 h 497219"/>
                  <a:gd name="connsiteX2" fmla="*/ 315228 w 315228"/>
                  <a:gd name="connsiteY2" fmla="*/ 497219 h 497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5228" h="497219">
                    <a:moveTo>
                      <a:pt x="1" y="0"/>
                    </a:moveTo>
                    <a:lnTo>
                      <a:pt x="309571" y="80519"/>
                    </a:lnTo>
                    <a:cubicBezTo>
                      <a:pt x="309570" y="205314"/>
                      <a:pt x="315229" y="372424"/>
                      <a:pt x="315228" y="497219"/>
                    </a:cubicBezTo>
                  </a:path>
                </a:pathLst>
              </a:custGeom>
              <a:ln w="63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74" name="Shape 273"/>
              <p:cNvCxnSpPr>
                <a:stCxn id="19" idx="2"/>
              </p:cNvCxnSpPr>
              <p:nvPr/>
            </p:nvCxnSpPr>
            <p:spPr bwMode="invGray">
              <a:xfrm>
                <a:off x="2296179" y="1066060"/>
                <a:ext cx="528511" cy="544402"/>
              </a:xfrm>
              <a:prstGeom prst="bentConnector2">
                <a:avLst/>
              </a:prstGeom>
              <a:ln w="63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/>
              <p:cNvCxnSpPr/>
              <p:nvPr/>
            </p:nvCxnSpPr>
            <p:spPr bwMode="invGray">
              <a:xfrm flipH="1">
                <a:off x="4655296" y="1793316"/>
                <a:ext cx="409914" cy="0"/>
              </a:xfrm>
              <a:prstGeom prst="line">
                <a:avLst/>
              </a:prstGeom>
              <a:ln w="63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6" name="Freeform 275"/>
              <p:cNvSpPr/>
              <p:nvPr/>
            </p:nvSpPr>
            <p:spPr bwMode="invGray">
              <a:xfrm>
                <a:off x="4446294" y="3003032"/>
                <a:ext cx="198775" cy="420792"/>
              </a:xfrm>
              <a:custGeom>
                <a:avLst/>
                <a:gdLst>
                  <a:gd name="connsiteX0" fmla="*/ 17929 w 2848535"/>
                  <a:gd name="connsiteY0" fmla="*/ 181536 h 199465"/>
                  <a:gd name="connsiteX1" fmla="*/ 320488 w 2848535"/>
                  <a:gd name="connsiteY1" fmla="*/ 181536 h 199465"/>
                  <a:gd name="connsiteX2" fmla="*/ 421341 w 2848535"/>
                  <a:gd name="connsiteY2" fmla="*/ 73959 h 199465"/>
                  <a:gd name="connsiteX3" fmla="*/ 2848535 w 2848535"/>
                  <a:gd name="connsiteY3" fmla="*/ 0 h 199465"/>
                  <a:gd name="connsiteX4" fmla="*/ 2848535 w 2848535"/>
                  <a:gd name="connsiteY4" fmla="*/ 0 h 199465"/>
                  <a:gd name="connsiteX0" fmla="*/ 0 w 2830606"/>
                  <a:gd name="connsiteY0" fmla="*/ 181536 h 199465"/>
                  <a:gd name="connsiteX1" fmla="*/ 302559 w 2830606"/>
                  <a:gd name="connsiteY1" fmla="*/ 181536 h 199465"/>
                  <a:gd name="connsiteX2" fmla="*/ 403412 w 2830606"/>
                  <a:gd name="connsiteY2" fmla="*/ 73959 h 199465"/>
                  <a:gd name="connsiteX3" fmla="*/ 2830606 w 2830606"/>
                  <a:gd name="connsiteY3" fmla="*/ 0 h 199465"/>
                  <a:gd name="connsiteX4" fmla="*/ 2830606 w 2830606"/>
                  <a:gd name="connsiteY4" fmla="*/ 0 h 199465"/>
                  <a:gd name="connsiteX0" fmla="*/ 0 w 2830606"/>
                  <a:gd name="connsiteY0" fmla="*/ 181536 h 181536"/>
                  <a:gd name="connsiteX1" fmla="*/ 302559 w 2830606"/>
                  <a:gd name="connsiteY1" fmla="*/ 181536 h 181536"/>
                  <a:gd name="connsiteX2" fmla="*/ 403412 w 2830606"/>
                  <a:gd name="connsiteY2" fmla="*/ 73959 h 181536"/>
                  <a:gd name="connsiteX3" fmla="*/ 2830606 w 2830606"/>
                  <a:gd name="connsiteY3" fmla="*/ 0 h 181536"/>
                  <a:gd name="connsiteX4" fmla="*/ 2830606 w 2830606"/>
                  <a:gd name="connsiteY4" fmla="*/ 0 h 181536"/>
                  <a:gd name="connsiteX0" fmla="*/ 0 w 2830606"/>
                  <a:gd name="connsiteY0" fmla="*/ 181536 h 181536"/>
                  <a:gd name="connsiteX1" fmla="*/ 302559 w 2830606"/>
                  <a:gd name="connsiteY1" fmla="*/ 181536 h 181536"/>
                  <a:gd name="connsiteX2" fmla="*/ 403412 w 2830606"/>
                  <a:gd name="connsiteY2" fmla="*/ 73959 h 181536"/>
                  <a:gd name="connsiteX3" fmla="*/ 2830606 w 2830606"/>
                  <a:gd name="connsiteY3" fmla="*/ 0 h 181536"/>
                  <a:gd name="connsiteX4" fmla="*/ 2830606 w 2830606"/>
                  <a:gd name="connsiteY4" fmla="*/ 0 h 181536"/>
                  <a:gd name="connsiteX0" fmla="*/ 0 w 2830606"/>
                  <a:gd name="connsiteY0" fmla="*/ 181536 h 181536"/>
                  <a:gd name="connsiteX1" fmla="*/ 302559 w 2830606"/>
                  <a:gd name="connsiteY1" fmla="*/ 181536 h 181536"/>
                  <a:gd name="connsiteX2" fmla="*/ 477371 w 2830606"/>
                  <a:gd name="connsiteY2" fmla="*/ 15688 h 181536"/>
                  <a:gd name="connsiteX3" fmla="*/ 2830606 w 2830606"/>
                  <a:gd name="connsiteY3" fmla="*/ 0 h 181536"/>
                  <a:gd name="connsiteX4" fmla="*/ 2830606 w 2830606"/>
                  <a:gd name="connsiteY4" fmla="*/ 0 h 181536"/>
                  <a:gd name="connsiteX0" fmla="*/ 0 w 2830606"/>
                  <a:gd name="connsiteY0" fmla="*/ 181536 h 181536"/>
                  <a:gd name="connsiteX1" fmla="*/ 302559 w 2830606"/>
                  <a:gd name="connsiteY1" fmla="*/ 181536 h 181536"/>
                  <a:gd name="connsiteX2" fmla="*/ 477371 w 2830606"/>
                  <a:gd name="connsiteY2" fmla="*/ 15688 h 181536"/>
                  <a:gd name="connsiteX3" fmla="*/ 2830606 w 2830606"/>
                  <a:gd name="connsiteY3" fmla="*/ 0 h 181536"/>
                  <a:gd name="connsiteX4" fmla="*/ 2810436 w 2830606"/>
                  <a:gd name="connsiteY4" fmla="*/ 13447 h 181536"/>
                  <a:gd name="connsiteX0" fmla="*/ 0 w 2830606"/>
                  <a:gd name="connsiteY0" fmla="*/ 186018 h 186018"/>
                  <a:gd name="connsiteX1" fmla="*/ 302559 w 2830606"/>
                  <a:gd name="connsiteY1" fmla="*/ 186018 h 186018"/>
                  <a:gd name="connsiteX2" fmla="*/ 477371 w 2830606"/>
                  <a:gd name="connsiteY2" fmla="*/ 0 h 186018"/>
                  <a:gd name="connsiteX3" fmla="*/ 2830606 w 2830606"/>
                  <a:gd name="connsiteY3" fmla="*/ 4482 h 186018"/>
                  <a:gd name="connsiteX4" fmla="*/ 2810436 w 2830606"/>
                  <a:gd name="connsiteY4" fmla="*/ 17929 h 186018"/>
                  <a:gd name="connsiteX0" fmla="*/ 0 w 2830606"/>
                  <a:gd name="connsiteY0" fmla="*/ 186018 h 186018"/>
                  <a:gd name="connsiteX1" fmla="*/ 302559 w 2830606"/>
                  <a:gd name="connsiteY1" fmla="*/ 186018 h 186018"/>
                  <a:gd name="connsiteX2" fmla="*/ 477371 w 2830606"/>
                  <a:gd name="connsiteY2" fmla="*/ 0 h 186018"/>
                  <a:gd name="connsiteX3" fmla="*/ 2830606 w 2830606"/>
                  <a:gd name="connsiteY3" fmla="*/ 4482 h 186018"/>
                  <a:gd name="connsiteX0" fmla="*/ 0 w 3211606"/>
                  <a:gd name="connsiteY0" fmla="*/ 0 h 567018"/>
                  <a:gd name="connsiteX1" fmla="*/ 683559 w 3211606"/>
                  <a:gd name="connsiteY1" fmla="*/ 567018 h 567018"/>
                  <a:gd name="connsiteX2" fmla="*/ 858371 w 3211606"/>
                  <a:gd name="connsiteY2" fmla="*/ 381000 h 567018"/>
                  <a:gd name="connsiteX3" fmla="*/ 3211606 w 3211606"/>
                  <a:gd name="connsiteY3" fmla="*/ 385482 h 567018"/>
                  <a:gd name="connsiteX0" fmla="*/ 0 w 3211606"/>
                  <a:gd name="connsiteY0" fmla="*/ 0 h 385482"/>
                  <a:gd name="connsiteX1" fmla="*/ 0 w 3211606"/>
                  <a:gd name="connsiteY1" fmla="*/ 228600 h 385482"/>
                  <a:gd name="connsiteX2" fmla="*/ 858371 w 3211606"/>
                  <a:gd name="connsiteY2" fmla="*/ 381000 h 385482"/>
                  <a:gd name="connsiteX3" fmla="*/ 3211606 w 3211606"/>
                  <a:gd name="connsiteY3" fmla="*/ 385482 h 385482"/>
                  <a:gd name="connsiteX0" fmla="*/ 0 w 3211606"/>
                  <a:gd name="connsiteY0" fmla="*/ 0 h 385482"/>
                  <a:gd name="connsiteX1" fmla="*/ 0 w 3211606"/>
                  <a:gd name="connsiteY1" fmla="*/ 228600 h 385482"/>
                  <a:gd name="connsiteX2" fmla="*/ 914400 w 3211606"/>
                  <a:gd name="connsiteY2" fmla="*/ 228600 h 385482"/>
                  <a:gd name="connsiteX3" fmla="*/ 3211606 w 3211606"/>
                  <a:gd name="connsiteY3" fmla="*/ 385482 h 385482"/>
                  <a:gd name="connsiteX0" fmla="*/ 0 w 914400"/>
                  <a:gd name="connsiteY0" fmla="*/ 0 h 381000"/>
                  <a:gd name="connsiteX1" fmla="*/ 0 w 914400"/>
                  <a:gd name="connsiteY1" fmla="*/ 228600 h 381000"/>
                  <a:gd name="connsiteX2" fmla="*/ 914400 w 914400"/>
                  <a:gd name="connsiteY2" fmla="*/ 228600 h 381000"/>
                  <a:gd name="connsiteX3" fmla="*/ 914400 w 914400"/>
                  <a:gd name="connsiteY3" fmla="*/ 381000 h 381000"/>
                  <a:gd name="connsiteX0" fmla="*/ 0 w 914400"/>
                  <a:gd name="connsiteY0" fmla="*/ 0 h 471678"/>
                  <a:gd name="connsiteX1" fmla="*/ 0 w 914400"/>
                  <a:gd name="connsiteY1" fmla="*/ 228600 h 471678"/>
                  <a:gd name="connsiteX2" fmla="*/ 914400 w 914400"/>
                  <a:gd name="connsiteY2" fmla="*/ 228600 h 471678"/>
                  <a:gd name="connsiteX3" fmla="*/ 891540 w 914400"/>
                  <a:gd name="connsiteY3" fmla="*/ 471678 h 471678"/>
                  <a:gd name="connsiteX0" fmla="*/ 0 w 891540"/>
                  <a:gd name="connsiteY0" fmla="*/ 0 h 471678"/>
                  <a:gd name="connsiteX1" fmla="*/ 0 w 891540"/>
                  <a:gd name="connsiteY1" fmla="*/ 228600 h 471678"/>
                  <a:gd name="connsiteX2" fmla="*/ 643890 w 891540"/>
                  <a:gd name="connsiteY2" fmla="*/ 267462 h 471678"/>
                  <a:gd name="connsiteX3" fmla="*/ 891540 w 891540"/>
                  <a:gd name="connsiteY3" fmla="*/ 471678 h 471678"/>
                  <a:gd name="connsiteX0" fmla="*/ 0 w 891540"/>
                  <a:gd name="connsiteY0" fmla="*/ 0 h 471678"/>
                  <a:gd name="connsiteX1" fmla="*/ 26670 w 891540"/>
                  <a:gd name="connsiteY1" fmla="*/ 257746 h 471678"/>
                  <a:gd name="connsiteX2" fmla="*/ 643890 w 891540"/>
                  <a:gd name="connsiteY2" fmla="*/ 267462 h 471678"/>
                  <a:gd name="connsiteX3" fmla="*/ 891540 w 891540"/>
                  <a:gd name="connsiteY3" fmla="*/ 471678 h 471678"/>
                  <a:gd name="connsiteX0" fmla="*/ 0 w 891540"/>
                  <a:gd name="connsiteY0" fmla="*/ 0 h 471678"/>
                  <a:gd name="connsiteX1" fmla="*/ 7620 w 891540"/>
                  <a:gd name="connsiteY1" fmla="*/ 267461 h 471678"/>
                  <a:gd name="connsiteX2" fmla="*/ 643890 w 891540"/>
                  <a:gd name="connsiteY2" fmla="*/ 267462 h 471678"/>
                  <a:gd name="connsiteX3" fmla="*/ 891540 w 891540"/>
                  <a:gd name="connsiteY3" fmla="*/ 471678 h 471678"/>
                  <a:gd name="connsiteX0" fmla="*/ 0 w 883920"/>
                  <a:gd name="connsiteY0" fmla="*/ 0 h 204217"/>
                  <a:gd name="connsiteX1" fmla="*/ 636270 w 883920"/>
                  <a:gd name="connsiteY1" fmla="*/ 1 h 204217"/>
                  <a:gd name="connsiteX2" fmla="*/ 883920 w 883920"/>
                  <a:gd name="connsiteY2" fmla="*/ 204217 h 204217"/>
                  <a:gd name="connsiteX0" fmla="*/ 0 w 883920"/>
                  <a:gd name="connsiteY0" fmla="*/ 0 h 204217"/>
                  <a:gd name="connsiteX1" fmla="*/ 557948 w 883920"/>
                  <a:gd name="connsiteY1" fmla="*/ 1 h 204217"/>
                  <a:gd name="connsiteX2" fmla="*/ 883920 w 883920"/>
                  <a:gd name="connsiteY2" fmla="*/ 204217 h 204217"/>
                  <a:gd name="connsiteX0" fmla="*/ 0 w 788308"/>
                  <a:gd name="connsiteY0" fmla="*/ 0 h 309556"/>
                  <a:gd name="connsiteX1" fmla="*/ 557948 w 788308"/>
                  <a:gd name="connsiteY1" fmla="*/ 1 h 309556"/>
                  <a:gd name="connsiteX2" fmla="*/ 788308 w 788308"/>
                  <a:gd name="connsiteY2" fmla="*/ 309556 h 309556"/>
                  <a:gd name="connsiteX0" fmla="*/ 0 w 788308"/>
                  <a:gd name="connsiteY0" fmla="*/ 0 h 309556"/>
                  <a:gd name="connsiteX1" fmla="*/ 451372 w 788308"/>
                  <a:gd name="connsiteY1" fmla="*/ 0 h 309556"/>
                  <a:gd name="connsiteX2" fmla="*/ 788308 w 788308"/>
                  <a:gd name="connsiteY2" fmla="*/ 309556 h 309556"/>
                  <a:gd name="connsiteX0" fmla="*/ 0 w 788308"/>
                  <a:gd name="connsiteY0" fmla="*/ 0 h 309556"/>
                  <a:gd name="connsiteX1" fmla="*/ 451372 w 788308"/>
                  <a:gd name="connsiteY1" fmla="*/ 0 h 309556"/>
                  <a:gd name="connsiteX2" fmla="*/ 788308 w 788308"/>
                  <a:gd name="connsiteY2" fmla="*/ 135461 h 309556"/>
                  <a:gd name="connsiteX3" fmla="*/ 788308 w 788308"/>
                  <a:gd name="connsiteY3" fmla="*/ 309556 h 309556"/>
                  <a:gd name="connsiteX0" fmla="*/ 0 w 788308"/>
                  <a:gd name="connsiteY0" fmla="*/ 0 h 822004"/>
                  <a:gd name="connsiteX1" fmla="*/ 451372 w 788308"/>
                  <a:gd name="connsiteY1" fmla="*/ 0 h 822004"/>
                  <a:gd name="connsiteX2" fmla="*/ 788308 w 788308"/>
                  <a:gd name="connsiteY2" fmla="*/ 135461 h 822004"/>
                  <a:gd name="connsiteX3" fmla="*/ 788308 w 788308"/>
                  <a:gd name="connsiteY3" fmla="*/ 822004 h 822004"/>
                  <a:gd name="connsiteX0" fmla="*/ 0 w 788308"/>
                  <a:gd name="connsiteY0" fmla="*/ 2 h 822006"/>
                  <a:gd name="connsiteX1" fmla="*/ 230883 w 788308"/>
                  <a:gd name="connsiteY1" fmla="*/ 0 h 822006"/>
                  <a:gd name="connsiteX2" fmla="*/ 451372 w 788308"/>
                  <a:gd name="connsiteY2" fmla="*/ 2 h 822006"/>
                  <a:gd name="connsiteX3" fmla="*/ 788308 w 788308"/>
                  <a:gd name="connsiteY3" fmla="*/ 135463 h 822006"/>
                  <a:gd name="connsiteX4" fmla="*/ 788308 w 788308"/>
                  <a:gd name="connsiteY4" fmla="*/ 822006 h 822006"/>
                  <a:gd name="connsiteX0" fmla="*/ 1 w 557426"/>
                  <a:gd name="connsiteY0" fmla="*/ 0 h 822006"/>
                  <a:gd name="connsiteX1" fmla="*/ 220490 w 557426"/>
                  <a:gd name="connsiteY1" fmla="*/ 2 h 822006"/>
                  <a:gd name="connsiteX2" fmla="*/ 557426 w 557426"/>
                  <a:gd name="connsiteY2" fmla="*/ 135463 h 822006"/>
                  <a:gd name="connsiteX3" fmla="*/ 557426 w 557426"/>
                  <a:gd name="connsiteY3" fmla="*/ 822006 h 822006"/>
                  <a:gd name="connsiteX0" fmla="*/ -1 w 557430"/>
                  <a:gd name="connsiteY0" fmla="*/ 0 h 280020"/>
                  <a:gd name="connsiteX1" fmla="*/ 220488 w 557430"/>
                  <a:gd name="connsiteY1" fmla="*/ 2 h 280020"/>
                  <a:gd name="connsiteX2" fmla="*/ 557424 w 557430"/>
                  <a:gd name="connsiteY2" fmla="*/ 135463 h 280020"/>
                  <a:gd name="connsiteX3" fmla="*/ 557429 w 557430"/>
                  <a:gd name="connsiteY3" fmla="*/ 280020 h 280020"/>
                  <a:gd name="connsiteX0" fmla="*/ 1 w 557430"/>
                  <a:gd name="connsiteY0" fmla="*/ 60468 h 340488"/>
                  <a:gd name="connsiteX1" fmla="*/ 236944 w 557430"/>
                  <a:gd name="connsiteY1" fmla="*/ 0 h 340488"/>
                  <a:gd name="connsiteX2" fmla="*/ 220490 w 557430"/>
                  <a:gd name="connsiteY2" fmla="*/ 60470 h 340488"/>
                  <a:gd name="connsiteX3" fmla="*/ 557426 w 557430"/>
                  <a:gd name="connsiteY3" fmla="*/ 195931 h 340488"/>
                  <a:gd name="connsiteX4" fmla="*/ 557431 w 557430"/>
                  <a:gd name="connsiteY4" fmla="*/ 340488 h 340488"/>
                  <a:gd name="connsiteX0" fmla="*/ 16455 w 336943"/>
                  <a:gd name="connsiteY0" fmla="*/ 0 h 340488"/>
                  <a:gd name="connsiteX1" fmla="*/ 1 w 336943"/>
                  <a:gd name="connsiteY1" fmla="*/ 60470 h 340488"/>
                  <a:gd name="connsiteX2" fmla="*/ 336937 w 336943"/>
                  <a:gd name="connsiteY2" fmla="*/ 195931 h 340488"/>
                  <a:gd name="connsiteX3" fmla="*/ 336942 w 336943"/>
                  <a:gd name="connsiteY3" fmla="*/ 340488 h 340488"/>
                  <a:gd name="connsiteX0" fmla="*/ 1 w 345501"/>
                  <a:gd name="connsiteY0" fmla="*/ 0 h 336851"/>
                  <a:gd name="connsiteX1" fmla="*/ 8561 w 345501"/>
                  <a:gd name="connsiteY1" fmla="*/ 56833 h 336851"/>
                  <a:gd name="connsiteX2" fmla="*/ 345497 w 345501"/>
                  <a:gd name="connsiteY2" fmla="*/ 192294 h 336851"/>
                  <a:gd name="connsiteX3" fmla="*/ 345502 w 345501"/>
                  <a:gd name="connsiteY3" fmla="*/ 336851 h 336851"/>
                  <a:gd name="connsiteX0" fmla="*/ 0 w 530505"/>
                  <a:gd name="connsiteY0" fmla="*/ 0 h 336851"/>
                  <a:gd name="connsiteX1" fmla="*/ 193563 w 530505"/>
                  <a:gd name="connsiteY1" fmla="*/ 56833 h 336851"/>
                  <a:gd name="connsiteX2" fmla="*/ 530499 w 530505"/>
                  <a:gd name="connsiteY2" fmla="*/ 192294 h 336851"/>
                  <a:gd name="connsiteX3" fmla="*/ 530504 w 530505"/>
                  <a:gd name="connsiteY3" fmla="*/ 336851 h 336851"/>
                  <a:gd name="connsiteX0" fmla="*/ 0 w 530503"/>
                  <a:gd name="connsiteY0" fmla="*/ 0 h 336851"/>
                  <a:gd name="connsiteX1" fmla="*/ 3 w 530503"/>
                  <a:gd name="connsiteY1" fmla="*/ 34870 h 336851"/>
                  <a:gd name="connsiteX2" fmla="*/ 530499 w 530503"/>
                  <a:gd name="connsiteY2" fmla="*/ 192294 h 336851"/>
                  <a:gd name="connsiteX3" fmla="*/ 530504 w 530503"/>
                  <a:gd name="connsiteY3" fmla="*/ 336851 h 336851"/>
                  <a:gd name="connsiteX0" fmla="*/ 0 w 1133188"/>
                  <a:gd name="connsiteY0" fmla="*/ 0 h 336851"/>
                  <a:gd name="connsiteX1" fmla="*/ 3 w 1133188"/>
                  <a:gd name="connsiteY1" fmla="*/ 34870 h 336851"/>
                  <a:gd name="connsiteX2" fmla="*/ 530499 w 1133188"/>
                  <a:gd name="connsiteY2" fmla="*/ 192294 h 336851"/>
                  <a:gd name="connsiteX3" fmla="*/ 1133188 w 1133188"/>
                  <a:gd name="connsiteY3" fmla="*/ 336851 h 336851"/>
                  <a:gd name="connsiteX0" fmla="*/ 0 w 1133188"/>
                  <a:gd name="connsiteY0" fmla="*/ 0 h 336851"/>
                  <a:gd name="connsiteX1" fmla="*/ 3 w 1133188"/>
                  <a:gd name="connsiteY1" fmla="*/ 34870 h 336851"/>
                  <a:gd name="connsiteX2" fmla="*/ 530499 w 1133188"/>
                  <a:gd name="connsiteY2" fmla="*/ 192294 h 336851"/>
                  <a:gd name="connsiteX3" fmla="*/ 1133188 w 1133188"/>
                  <a:gd name="connsiteY3" fmla="*/ 336851 h 336851"/>
                  <a:gd name="connsiteX0" fmla="*/ 0 w 1133192"/>
                  <a:gd name="connsiteY0" fmla="*/ 0 h 336851"/>
                  <a:gd name="connsiteX1" fmla="*/ 3 w 1133192"/>
                  <a:gd name="connsiteY1" fmla="*/ 34870 h 336851"/>
                  <a:gd name="connsiteX2" fmla="*/ 1133191 w 1133192"/>
                  <a:gd name="connsiteY2" fmla="*/ 103122 h 336851"/>
                  <a:gd name="connsiteX3" fmla="*/ 1133188 w 1133192"/>
                  <a:gd name="connsiteY3" fmla="*/ 336851 h 336851"/>
                  <a:gd name="connsiteX0" fmla="*/ 634215 w 1133188"/>
                  <a:gd name="connsiteY0" fmla="*/ 0 h 402981"/>
                  <a:gd name="connsiteX1" fmla="*/ 1 w 1133188"/>
                  <a:gd name="connsiteY1" fmla="*/ 101000 h 402981"/>
                  <a:gd name="connsiteX2" fmla="*/ 1133189 w 1133188"/>
                  <a:gd name="connsiteY2" fmla="*/ 169252 h 402981"/>
                  <a:gd name="connsiteX3" fmla="*/ 1133186 w 1133188"/>
                  <a:gd name="connsiteY3" fmla="*/ 402981 h 402981"/>
                  <a:gd name="connsiteX0" fmla="*/ 1 w 498976"/>
                  <a:gd name="connsiteY0" fmla="*/ 0 h 402981"/>
                  <a:gd name="connsiteX1" fmla="*/ 123402 w 498976"/>
                  <a:gd name="connsiteY1" fmla="*/ 70406 h 402981"/>
                  <a:gd name="connsiteX2" fmla="*/ 498975 w 498976"/>
                  <a:gd name="connsiteY2" fmla="*/ 169252 h 402981"/>
                  <a:gd name="connsiteX3" fmla="*/ 498972 w 498976"/>
                  <a:gd name="connsiteY3" fmla="*/ 402981 h 402981"/>
                  <a:gd name="connsiteX0" fmla="*/ 1 w 380338"/>
                  <a:gd name="connsiteY0" fmla="*/ 0 h 412010"/>
                  <a:gd name="connsiteX1" fmla="*/ 4766 w 380338"/>
                  <a:gd name="connsiteY1" fmla="*/ 79435 h 412010"/>
                  <a:gd name="connsiteX2" fmla="*/ 380339 w 380338"/>
                  <a:gd name="connsiteY2" fmla="*/ 178281 h 412010"/>
                  <a:gd name="connsiteX3" fmla="*/ 380336 w 380338"/>
                  <a:gd name="connsiteY3" fmla="*/ 412010 h 412010"/>
                  <a:gd name="connsiteX0" fmla="*/ -1 w 380336"/>
                  <a:gd name="connsiteY0" fmla="*/ 0 h 412010"/>
                  <a:gd name="connsiteX1" fmla="*/ 4762 w 380336"/>
                  <a:gd name="connsiteY1" fmla="*/ 79435 h 412010"/>
                  <a:gd name="connsiteX2" fmla="*/ 380335 w 380336"/>
                  <a:gd name="connsiteY2" fmla="*/ 178281 h 412010"/>
                  <a:gd name="connsiteX3" fmla="*/ 380332 w 380336"/>
                  <a:gd name="connsiteY3" fmla="*/ 412010 h 412010"/>
                  <a:gd name="connsiteX0" fmla="*/ 0 w 1403666"/>
                  <a:gd name="connsiteY0" fmla="*/ 38711 h 344198"/>
                  <a:gd name="connsiteX1" fmla="*/ 1028094 w 1403666"/>
                  <a:gd name="connsiteY1" fmla="*/ 11623 h 344198"/>
                  <a:gd name="connsiteX2" fmla="*/ 1403667 w 1403666"/>
                  <a:gd name="connsiteY2" fmla="*/ 110469 h 344198"/>
                  <a:gd name="connsiteX3" fmla="*/ 1403664 w 1403666"/>
                  <a:gd name="connsiteY3" fmla="*/ 344198 h 344198"/>
                  <a:gd name="connsiteX0" fmla="*/ 0 w 1403668"/>
                  <a:gd name="connsiteY0" fmla="*/ 27088 h 332575"/>
                  <a:gd name="connsiteX1" fmla="*/ 1028094 w 1403668"/>
                  <a:gd name="connsiteY1" fmla="*/ 0 h 332575"/>
                  <a:gd name="connsiteX2" fmla="*/ 1403667 w 1403668"/>
                  <a:gd name="connsiteY2" fmla="*/ 98846 h 332575"/>
                  <a:gd name="connsiteX3" fmla="*/ 1403664 w 1403668"/>
                  <a:gd name="connsiteY3" fmla="*/ 332575 h 332575"/>
                  <a:gd name="connsiteX0" fmla="*/ -1 w 1390371"/>
                  <a:gd name="connsiteY0" fmla="*/ 37207 h 332575"/>
                  <a:gd name="connsiteX1" fmla="*/ 1014799 w 1390371"/>
                  <a:gd name="connsiteY1" fmla="*/ 0 h 332575"/>
                  <a:gd name="connsiteX2" fmla="*/ 1390372 w 1390371"/>
                  <a:gd name="connsiteY2" fmla="*/ 98846 h 332575"/>
                  <a:gd name="connsiteX3" fmla="*/ 1390369 w 1390371"/>
                  <a:gd name="connsiteY3" fmla="*/ 332575 h 332575"/>
                  <a:gd name="connsiteX0" fmla="*/ 1 w 1390375"/>
                  <a:gd name="connsiteY0" fmla="*/ 13695 h 309063"/>
                  <a:gd name="connsiteX1" fmla="*/ 1095312 w 1390375"/>
                  <a:gd name="connsiteY1" fmla="*/ 0 h 309063"/>
                  <a:gd name="connsiteX2" fmla="*/ 1390374 w 1390375"/>
                  <a:gd name="connsiteY2" fmla="*/ 75334 h 309063"/>
                  <a:gd name="connsiteX3" fmla="*/ 1390371 w 1390375"/>
                  <a:gd name="connsiteY3" fmla="*/ 309063 h 309063"/>
                  <a:gd name="connsiteX0" fmla="*/ -1 w 1390371"/>
                  <a:gd name="connsiteY0" fmla="*/ 6612 h 301980"/>
                  <a:gd name="connsiteX1" fmla="*/ 1137521 w 1390371"/>
                  <a:gd name="connsiteY1" fmla="*/ 0 h 301980"/>
                  <a:gd name="connsiteX2" fmla="*/ 1390372 w 1390371"/>
                  <a:gd name="connsiteY2" fmla="*/ 68251 h 301980"/>
                  <a:gd name="connsiteX3" fmla="*/ 1390369 w 1390371"/>
                  <a:gd name="connsiteY3" fmla="*/ 301980 h 301980"/>
                  <a:gd name="connsiteX0" fmla="*/ 1 w 1390375"/>
                  <a:gd name="connsiteY0" fmla="*/ 1652 h 297020"/>
                  <a:gd name="connsiteX1" fmla="*/ 1158314 w 1390375"/>
                  <a:gd name="connsiteY1" fmla="*/ 0 h 297020"/>
                  <a:gd name="connsiteX2" fmla="*/ 1390374 w 1390375"/>
                  <a:gd name="connsiteY2" fmla="*/ 63291 h 297020"/>
                  <a:gd name="connsiteX3" fmla="*/ 1390371 w 1390375"/>
                  <a:gd name="connsiteY3" fmla="*/ 297020 h 297020"/>
                  <a:gd name="connsiteX0" fmla="*/ -1 w 1886365"/>
                  <a:gd name="connsiteY0" fmla="*/ 0 h 297020"/>
                  <a:gd name="connsiteX1" fmla="*/ 1654306 w 1886365"/>
                  <a:gd name="connsiteY1" fmla="*/ 0 h 297020"/>
                  <a:gd name="connsiteX2" fmla="*/ 1886366 w 1886365"/>
                  <a:gd name="connsiteY2" fmla="*/ 63291 h 297020"/>
                  <a:gd name="connsiteX3" fmla="*/ 1886363 w 1886365"/>
                  <a:gd name="connsiteY3" fmla="*/ 297020 h 297020"/>
                  <a:gd name="connsiteX0" fmla="*/ -1 w 1886365"/>
                  <a:gd name="connsiteY0" fmla="*/ 0 h 297020"/>
                  <a:gd name="connsiteX1" fmla="*/ 493195 w 1886365"/>
                  <a:gd name="connsiteY1" fmla="*/ 0 h 297020"/>
                  <a:gd name="connsiteX2" fmla="*/ 1654306 w 1886365"/>
                  <a:gd name="connsiteY2" fmla="*/ 0 h 297020"/>
                  <a:gd name="connsiteX3" fmla="*/ 1886366 w 1886365"/>
                  <a:gd name="connsiteY3" fmla="*/ 63291 h 297020"/>
                  <a:gd name="connsiteX4" fmla="*/ 1886363 w 1886365"/>
                  <a:gd name="connsiteY4" fmla="*/ 297020 h 297020"/>
                  <a:gd name="connsiteX0" fmla="*/ -1 w 1886365"/>
                  <a:gd name="connsiteY0" fmla="*/ 0 h 297020"/>
                  <a:gd name="connsiteX1" fmla="*/ 493195 w 1886365"/>
                  <a:gd name="connsiteY1" fmla="*/ 0 h 297020"/>
                  <a:gd name="connsiteX2" fmla="*/ 1498124 w 1886365"/>
                  <a:gd name="connsiteY2" fmla="*/ 0 h 297020"/>
                  <a:gd name="connsiteX3" fmla="*/ 1886366 w 1886365"/>
                  <a:gd name="connsiteY3" fmla="*/ 63291 h 297020"/>
                  <a:gd name="connsiteX4" fmla="*/ 1886363 w 1886365"/>
                  <a:gd name="connsiteY4" fmla="*/ 297020 h 297020"/>
                  <a:gd name="connsiteX0" fmla="*/ -1 w 1903329"/>
                  <a:gd name="connsiteY0" fmla="*/ 0 h 297020"/>
                  <a:gd name="connsiteX1" fmla="*/ 493195 w 1903329"/>
                  <a:gd name="connsiteY1" fmla="*/ 0 h 297020"/>
                  <a:gd name="connsiteX2" fmla="*/ 1498124 w 1903329"/>
                  <a:gd name="connsiteY2" fmla="*/ 0 h 297020"/>
                  <a:gd name="connsiteX3" fmla="*/ 1903329 w 1903329"/>
                  <a:gd name="connsiteY3" fmla="*/ 129984 h 297020"/>
                  <a:gd name="connsiteX4" fmla="*/ 1886363 w 1903329"/>
                  <a:gd name="connsiteY4" fmla="*/ 297020 h 297020"/>
                  <a:gd name="connsiteX0" fmla="*/ -1 w 1903329"/>
                  <a:gd name="connsiteY0" fmla="*/ 0 h 297020"/>
                  <a:gd name="connsiteX1" fmla="*/ 493195 w 1903329"/>
                  <a:gd name="connsiteY1" fmla="*/ 0 h 297020"/>
                  <a:gd name="connsiteX2" fmla="*/ 1148690 w 1903329"/>
                  <a:gd name="connsiteY2" fmla="*/ 0 h 297020"/>
                  <a:gd name="connsiteX3" fmla="*/ 1903329 w 1903329"/>
                  <a:gd name="connsiteY3" fmla="*/ 129984 h 297020"/>
                  <a:gd name="connsiteX4" fmla="*/ 1886363 w 1903329"/>
                  <a:gd name="connsiteY4" fmla="*/ 297020 h 297020"/>
                  <a:gd name="connsiteX0" fmla="*/ -1 w 1903329"/>
                  <a:gd name="connsiteY0" fmla="*/ 0 h 297020"/>
                  <a:gd name="connsiteX1" fmla="*/ 493195 w 1903329"/>
                  <a:gd name="connsiteY1" fmla="*/ 0 h 297020"/>
                  <a:gd name="connsiteX2" fmla="*/ 1401756 w 1903329"/>
                  <a:gd name="connsiteY2" fmla="*/ 0 h 297020"/>
                  <a:gd name="connsiteX3" fmla="*/ 1903329 w 1903329"/>
                  <a:gd name="connsiteY3" fmla="*/ 129984 h 297020"/>
                  <a:gd name="connsiteX4" fmla="*/ 1886363 w 1903329"/>
                  <a:gd name="connsiteY4" fmla="*/ 297020 h 297020"/>
                  <a:gd name="connsiteX0" fmla="*/ -1 w 1904719"/>
                  <a:gd name="connsiteY0" fmla="*/ 0 h 297020"/>
                  <a:gd name="connsiteX1" fmla="*/ 493195 w 1904719"/>
                  <a:gd name="connsiteY1" fmla="*/ 0 h 297020"/>
                  <a:gd name="connsiteX2" fmla="*/ 1401756 w 1904719"/>
                  <a:gd name="connsiteY2" fmla="*/ 0 h 297020"/>
                  <a:gd name="connsiteX3" fmla="*/ 1903329 w 1904719"/>
                  <a:gd name="connsiteY3" fmla="*/ 129984 h 297020"/>
                  <a:gd name="connsiteX4" fmla="*/ 1904719 w 1904719"/>
                  <a:gd name="connsiteY4" fmla="*/ 297020 h 297020"/>
                  <a:gd name="connsiteX0" fmla="*/ 0 w 1411524"/>
                  <a:gd name="connsiteY0" fmla="*/ 0 h 297020"/>
                  <a:gd name="connsiteX1" fmla="*/ 908561 w 1411524"/>
                  <a:gd name="connsiteY1" fmla="*/ 0 h 297020"/>
                  <a:gd name="connsiteX2" fmla="*/ 1410134 w 1411524"/>
                  <a:gd name="connsiteY2" fmla="*/ 129984 h 297020"/>
                  <a:gd name="connsiteX3" fmla="*/ 1411524 w 1411524"/>
                  <a:gd name="connsiteY3" fmla="*/ 297020 h 297020"/>
                  <a:gd name="connsiteX0" fmla="*/ 0 w 1410133"/>
                  <a:gd name="connsiteY0" fmla="*/ 0 h 129984"/>
                  <a:gd name="connsiteX1" fmla="*/ 908561 w 1410133"/>
                  <a:gd name="connsiteY1" fmla="*/ 0 h 129984"/>
                  <a:gd name="connsiteX2" fmla="*/ 1410134 w 1410133"/>
                  <a:gd name="connsiteY2" fmla="*/ 129984 h 129984"/>
                  <a:gd name="connsiteX0" fmla="*/ 0 w 908561"/>
                  <a:gd name="connsiteY0" fmla="*/ 0 h 395053"/>
                  <a:gd name="connsiteX1" fmla="*/ 908561 w 908561"/>
                  <a:gd name="connsiteY1" fmla="*/ 0 h 395053"/>
                  <a:gd name="connsiteX2" fmla="*/ 550599 w 908561"/>
                  <a:gd name="connsiteY2" fmla="*/ 395053 h 395053"/>
                  <a:gd name="connsiteX0" fmla="*/ 0 w 550599"/>
                  <a:gd name="connsiteY0" fmla="*/ 0 h 395053"/>
                  <a:gd name="connsiteX1" fmla="*/ 547231 w 550599"/>
                  <a:gd name="connsiteY1" fmla="*/ 0 h 395053"/>
                  <a:gd name="connsiteX2" fmla="*/ 550599 w 550599"/>
                  <a:gd name="connsiteY2" fmla="*/ 395053 h 3950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50599" h="395053">
                    <a:moveTo>
                      <a:pt x="0" y="0"/>
                    </a:moveTo>
                    <a:lnTo>
                      <a:pt x="547231" y="0"/>
                    </a:lnTo>
                    <a:cubicBezTo>
                      <a:pt x="548354" y="131684"/>
                      <a:pt x="549476" y="263369"/>
                      <a:pt x="550599" y="395053"/>
                    </a:cubicBezTo>
                  </a:path>
                </a:pathLst>
              </a:custGeom>
              <a:ln w="63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7" name="Freeform 276"/>
              <p:cNvSpPr/>
              <p:nvPr/>
            </p:nvSpPr>
            <p:spPr bwMode="invGray">
              <a:xfrm rot="10800000" flipH="1" flipV="1">
                <a:off x="7133384" y="132464"/>
                <a:ext cx="816205" cy="88621"/>
              </a:xfrm>
              <a:custGeom>
                <a:avLst/>
                <a:gdLst>
                  <a:gd name="connsiteX0" fmla="*/ 17929 w 2848535"/>
                  <a:gd name="connsiteY0" fmla="*/ 181536 h 199465"/>
                  <a:gd name="connsiteX1" fmla="*/ 320488 w 2848535"/>
                  <a:gd name="connsiteY1" fmla="*/ 181536 h 199465"/>
                  <a:gd name="connsiteX2" fmla="*/ 421341 w 2848535"/>
                  <a:gd name="connsiteY2" fmla="*/ 73959 h 199465"/>
                  <a:gd name="connsiteX3" fmla="*/ 2848535 w 2848535"/>
                  <a:gd name="connsiteY3" fmla="*/ 0 h 199465"/>
                  <a:gd name="connsiteX4" fmla="*/ 2848535 w 2848535"/>
                  <a:gd name="connsiteY4" fmla="*/ 0 h 199465"/>
                  <a:gd name="connsiteX0" fmla="*/ 0 w 2830606"/>
                  <a:gd name="connsiteY0" fmla="*/ 181536 h 199465"/>
                  <a:gd name="connsiteX1" fmla="*/ 302559 w 2830606"/>
                  <a:gd name="connsiteY1" fmla="*/ 181536 h 199465"/>
                  <a:gd name="connsiteX2" fmla="*/ 403412 w 2830606"/>
                  <a:gd name="connsiteY2" fmla="*/ 73959 h 199465"/>
                  <a:gd name="connsiteX3" fmla="*/ 2830606 w 2830606"/>
                  <a:gd name="connsiteY3" fmla="*/ 0 h 199465"/>
                  <a:gd name="connsiteX4" fmla="*/ 2830606 w 2830606"/>
                  <a:gd name="connsiteY4" fmla="*/ 0 h 199465"/>
                  <a:gd name="connsiteX0" fmla="*/ 0 w 2830606"/>
                  <a:gd name="connsiteY0" fmla="*/ 181536 h 181536"/>
                  <a:gd name="connsiteX1" fmla="*/ 302559 w 2830606"/>
                  <a:gd name="connsiteY1" fmla="*/ 181536 h 181536"/>
                  <a:gd name="connsiteX2" fmla="*/ 403412 w 2830606"/>
                  <a:gd name="connsiteY2" fmla="*/ 73959 h 181536"/>
                  <a:gd name="connsiteX3" fmla="*/ 2830606 w 2830606"/>
                  <a:gd name="connsiteY3" fmla="*/ 0 h 181536"/>
                  <a:gd name="connsiteX4" fmla="*/ 2830606 w 2830606"/>
                  <a:gd name="connsiteY4" fmla="*/ 0 h 181536"/>
                  <a:gd name="connsiteX0" fmla="*/ 0 w 2830606"/>
                  <a:gd name="connsiteY0" fmla="*/ 181536 h 181536"/>
                  <a:gd name="connsiteX1" fmla="*/ 302559 w 2830606"/>
                  <a:gd name="connsiteY1" fmla="*/ 181536 h 181536"/>
                  <a:gd name="connsiteX2" fmla="*/ 403412 w 2830606"/>
                  <a:gd name="connsiteY2" fmla="*/ 73959 h 181536"/>
                  <a:gd name="connsiteX3" fmla="*/ 2830606 w 2830606"/>
                  <a:gd name="connsiteY3" fmla="*/ 0 h 181536"/>
                  <a:gd name="connsiteX4" fmla="*/ 2830606 w 2830606"/>
                  <a:gd name="connsiteY4" fmla="*/ 0 h 181536"/>
                  <a:gd name="connsiteX0" fmla="*/ 0 w 2830606"/>
                  <a:gd name="connsiteY0" fmla="*/ 181536 h 181536"/>
                  <a:gd name="connsiteX1" fmla="*/ 302559 w 2830606"/>
                  <a:gd name="connsiteY1" fmla="*/ 181536 h 181536"/>
                  <a:gd name="connsiteX2" fmla="*/ 477371 w 2830606"/>
                  <a:gd name="connsiteY2" fmla="*/ 15688 h 181536"/>
                  <a:gd name="connsiteX3" fmla="*/ 2830606 w 2830606"/>
                  <a:gd name="connsiteY3" fmla="*/ 0 h 181536"/>
                  <a:gd name="connsiteX4" fmla="*/ 2830606 w 2830606"/>
                  <a:gd name="connsiteY4" fmla="*/ 0 h 181536"/>
                  <a:gd name="connsiteX0" fmla="*/ 0 w 2830606"/>
                  <a:gd name="connsiteY0" fmla="*/ 181536 h 181536"/>
                  <a:gd name="connsiteX1" fmla="*/ 302559 w 2830606"/>
                  <a:gd name="connsiteY1" fmla="*/ 181536 h 181536"/>
                  <a:gd name="connsiteX2" fmla="*/ 477371 w 2830606"/>
                  <a:gd name="connsiteY2" fmla="*/ 15688 h 181536"/>
                  <a:gd name="connsiteX3" fmla="*/ 2830606 w 2830606"/>
                  <a:gd name="connsiteY3" fmla="*/ 0 h 181536"/>
                  <a:gd name="connsiteX4" fmla="*/ 2810436 w 2830606"/>
                  <a:gd name="connsiteY4" fmla="*/ 13447 h 181536"/>
                  <a:gd name="connsiteX0" fmla="*/ 0 w 2830606"/>
                  <a:gd name="connsiteY0" fmla="*/ 186018 h 186018"/>
                  <a:gd name="connsiteX1" fmla="*/ 302559 w 2830606"/>
                  <a:gd name="connsiteY1" fmla="*/ 186018 h 186018"/>
                  <a:gd name="connsiteX2" fmla="*/ 477371 w 2830606"/>
                  <a:gd name="connsiteY2" fmla="*/ 0 h 186018"/>
                  <a:gd name="connsiteX3" fmla="*/ 2830606 w 2830606"/>
                  <a:gd name="connsiteY3" fmla="*/ 4482 h 186018"/>
                  <a:gd name="connsiteX4" fmla="*/ 2810436 w 2830606"/>
                  <a:gd name="connsiteY4" fmla="*/ 17929 h 186018"/>
                  <a:gd name="connsiteX0" fmla="*/ 0 w 2830606"/>
                  <a:gd name="connsiteY0" fmla="*/ 186018 h 186018"/>
                  <a:gd name="connsiteX1" fmla="*/ 302559 w 2830606"/>
                  <a:gd name="connsiteY1" fmla="*/ 186018 h 186018"/>
                  <a:gd name="connsiteX2" fmla="*/ 477371 w 2830606"/>
                  <a:gd name="connsiteY2" fmla="*/ 0 h 186018"/>
                  <a:gd name="connsiteX3" fmla="*/ 2830606 w 2830606"/>
                  <a:gd name="connsiteY3" fmla="*/ 4482 h 186018"/>
                  <a:gd name="connsiteX0" fmla="*/ 0 w 3211606"/>
                  <a:gd name="connsiteY0" fmla="*/ 0 h 567018"/>
                  <a:gd name="connsiteX1" fmla="*/ 683559 w 3211606"/>
                  <a:gd name="connsiteY1" fmla="*/ 567018 h 567018"/>
                  <a:gd name="connsiteX2" fmla="*/ 858371 w 3211606"/>
                  <a:gd name="connsiteY2" fmla="*/ 381000 h 567018"/>
                  <a:gd name="connsiteX3" fmla="*/ 3211606 w 3211606"/>
                  <a:gd name="connsiteY3" fmla="*/ 385482 h 567018"/>
                  <a:gd name="connsiteX0" fmla="*/ 0 w 3211606"/>
                  <a:gd name="connsiteY0" fmla="*/ 0 h 385482"/>
                  <a:gd name="connsiteX1" fmla="*/ 0 w 3211606"/>
                  <a:gd name="connsiteY1" fmla="*/ 228600 h 385482"/>
                  <a:gd name="connsiteX2" fmla="*/ 858371 w 3211606"/>
                  <a:gd name="connsiteY2" fmla="*/ 381000 h 385482"/>
                  <a:gd name="connsiteX3" fmla="*/ 3211606 w 3211606"/>
                  <a:gd name="connsiteY3" fmla="*/ 385482 h 385482"/>
                  <a:gd name="connsiteX0" fmla="*/ 0 w 3211606"/>
                  <a:gd name="connsiteY0" fmla="*/ 0 h 385482"/>
                  <a:gd name="connsiteX1" fmla="*/ 0 w 3211606"/>
                  <a:gd name="connsiteY1" fmla="*/ 228600 h 385482"/>
                  <a:gd name="connsiteX2" fmla="*/ 914400 w 3211606"/>
                  <a:gd name="connsiteY2" fmla="*/ 228600 h 385482"/>
                  <a:gd name="connsiteX3" fmla="*/ 3211606 w 3211606"/>
                  <a:gd name="connsiteY3" fmla="*/ 385482 h 385482"/>
                  <a:gd name="connsiteX0" fmla="*/ 0 w 914400"/>
                  <a:gd name="connsiteY0" fmla="*/ 0 h 381000"/>
                  <a:gd name="connsiteX1" fmla="*/ 0 w 914400"/>
                  <a:gd name="connsiteY1" fmla="*/ 228600 h 381000"/>
                  <a:gd name="connsiteX2" fmla="*/ 914400 w 914400"/>
                  <a:gd name="connsiteY2" fmla="*/ 228600 h 381000"/>
                  <a:gd name="connsiteX3" fmla="*/ 914400 w 914400"/>
                  <a:gd name="connsiteY3" fmla="*/ 381000 h 381000"/>
                  <a:gd name="connsiteX0" fmla="*/ 0 w 914400"/>
                  <a:gd name="connsiteY0" fmla="*/ 0 h 471678"/>
                  <a:gd name="connsiteX1" fmla="*/ 0 w 914400"/>
                  <a:gd name="connsiteY1" fmla="*/ 228600 h 471678"/>
                  <a:gd name="connsiteX2" fmla="*/ 914400 w 914400"/>
                  <a:gd name="connsiteY2" fmla="*/ 228600 h 471678"/>
                  <a:gd name="connsiteX3" fmla="*/ 891540 w 914400"/>
                  <a:gd name="connsiteY3" fmla="*/ 471678 h 471678"/>
                  <a:gd name="connsiteX0" fmla="*/ 0 w 891540"/>
                  <a:gd name="connsiteY0" fmla="*/ 0 h 471678"/>
                  <a:gd name="connsiteX1" fmla="*/ 0 w 891540"/>
                  <a:gd name="connsiteY1" fmla="*/ 228600 h 471678"/>
                  <a:gd name="connsiteX2" fmla="*/ 643890 w 891540"/>
                  <a:gd name="connsiteY2" fmla="*/ 267462 h 471678"/>
                  <a:gd name="connsiteX3" fmla="*/ 891540 w 891540"/>
                  <a:gd name="connsiteY3" fmla="*/ 471678 h 471678"/>
                  <a:gd name="connsiteX0" fmla="*/ 0 w 891540"/>
                  <a:gd name="connsiteY0" fmla="*/ 0 h 471678"/>
                  <a:gd name="connsiteX1" fmla="*/ 26670 w 891540"/>
                  <a:gd name="connsiteY1" fmla="*/ 257746 h 471678"/>
                  <a:gd name="connsiteX2" fmla="*/ 643890 w 891540"/>
                  <a:gd name="connsiteY2" fmla="*/ 267462 h 471678"/>
                  <a:gd name="connsiteX3" fmla="*/ 891540 w 891540"/>
                  <a:gd name="connsiteY3" fmla="*/ 471678 h 471678"/>
                  <a:gd name="connsiteX0" fmla="*/ 0 w 891540"/>
                  <a:gd name="connsiteY0" fmla="*/ 0 h 471678"/>
                  <a:gd name="connsiteX1" fmla="*/ 7620 w 891540"/>
                  <a:gd name="connsiteY1" fmla="*/ 267461 h 471678"/>
                  <a:gd name="connsiteX2" fmla="*/ 643890 w 891540"/>
                  <a:gd name="connsiteY2" fmla="*/ 267462 h 471678"/>
                  <a:gd name="connsiteX3" fmla="*/ 891540 w 891540"/>
                  <a:gd name="connsiteY3" fmla="*/ 471678 h 471678"/>
                  <a:gd name="connsiteX0" fmla="*/ 0 w 883920"/>
                  <a:gd name="connsiteY0" fmla="*/ 0 h 204217"/>
                  <a:gd name="connsiteX1" fmla="*/ 636270 w 883920"/>
                  <a:gd name="connsiteY1" fmla="*/ 1 h 204217"/>
                  <a:gd name="connsiteX2" fmla="*/ 883920 w 883920"/>
                  <a:gd name="connsiteY2" fmla="*/ 204217 h 204217"/>
                  <a:gd name="connsiteX0" fmla="*/ 0 w 883920"/>
                  <a:gd name="connsiteY0" fmla="*/ 0 h 204217"/>
                  <a:gd name="connsiteX1" fmla="*/ 557948 w 883920"/>
                  <a:gd name="connsiteY1" fmla="*/ 1 h 204217"/>
                  <a:gd name="connsiteX2" fmla="*/ 883920 w 883920"/>
                  <a:gd name="connsiteY2" fmla="*/ 204217 h 204217"/>
                  <a:gd name="connsiteX0" fmla="*/ 0 w 788308"/>
                  <a:gd name="connsiteY0" fmla="*/ 0 h 309556"/>
                  <a:gd name="connsiteX1" fmla="*/ 557948 w 788308"/>
                  <a:gd name="connsiteY1" fmla="*/ 1 h 309556"/>
                  <a:gd name="connsiteX2" fmla="*/ 788308 w 788308"/>
                  <a:gd name="connsiteY2" fmla="*/ 309556 h 309556"/>
                  <a:gd name="connsiteX0" fmla="*/ 0 w 788308"/>
                  <a:gd name="connsiteY0" fmla="*/ 0 h 309556"/>
                  <a:gd name="connsiteX1" fmla="*/ 451372 w 788308"/>
                  <a:gd name="connsiteY1" fmla="*/ 0 h 309556"/>
                  <a:gd name="connsiteX2" fmla="*/ 788308 w 788308"/>
                  <a:gd name="connsiteY2" fmla="*/ 309556 h 309556"/>
                  <a:gd name="connsiteX0" fmla="*/ 0 w 788308"/>
                  <a:gd name="connsiteY0" fmla="*/ 0 h 309556"/>
                  <a:gd name="connsiteX1" fmla="*/ 451372 w 788308"/>
                  <a:gd name="connsiteY1" fmla="*/ 0 h 309556"/>
                  <a:gd name="connsiteX2" fmla="*/ 788308 w 788308"/>
                  <a:gd name="connsiteY2" fmla="*/ 135461 h 309556"/>
                  <a:gd name="connsiteX3" fmla="*/ 788308 w 788308"/>
                  <a:gd name="connsiteY3" fmla="*/ 309556 h 309556"/>
                  <a:gd name="connsiteX0" fmla="*/ 0 w 788308"/>
                  <a:gd name="connsiteY0" fmla="*/ 0 h 822004"/>
                  <a:gd name="connsiteX1" fmla="*/ 451372 w 788308"/>
                  <a:gd name="connsiteY1" fmla="*/ 0 h 822004"/>
                  <a:gd name="connsiteX2" fmla="*/ 788308 w 788308"/>
                  <a:gd name="connsiteY2" fmla="*/ 135461 h 822004"/>
                  <a:gd name="connsiteX3" fmla="*/ 788308 w 788308"/>
                  <a:gd name="connsiteY3" fmla="*/ 822004 h 822004"/>
                  <a:gd name="connsiteX0" fmla="*/ 0 w 788308"/>
                  <a:gd name="connsiteY0" fmla="*/ 2 h 822006"/>
                  <a:gd name="connsiteX1" fmla="*/ 230883 w 788308"/>
                  <a:gd name="connsiteY1" fmla="*/ 0 h 822006"/>
                  <a:gd name="connsiteX2" fmla="*/ 451372 w 788308"/>
                  <a:gd name="connsiteY2" fmla="*/ 2 h 822006"/>
                  <a:gd name="connsiteX3" fmla="*/ 788308 w 788308"/>
                  <a:gd name="connsiteY3" fmla="*/ 135463 h 822006"/>
                  <a:gd name="connsiteX4" fmla="*/ 788308 w 788308"/>
                  <a:gd name="connsiteY4" fmla="*/ 822006 h 822006"/>
                  <a:gd name="connsiteX0" fmla="*/ 1 w 557426"/>
                  <a:gd name="connsiteY0" fmla="*/ 0 h 822006"/>
                  <a:gd name="connsiteX1" fmla="*/ 220490 w 557426"/>
                  <a:gd name="connsiteY1" fmla="*/ 2 h 822006"/>
                  <a:gd name="connsiteX2" fmla="*/ 557426 w 557426"/>
                  <a:gd name="connsiteY2" fmla="*/ 135463 h 822006"/>
                  <a:gd name="connsiteX3" fmla="*/ 557426 w 557426"/>
                  <a:gd name="connsiteY3" fmla="*/ 822006 h 822006"/>
                  <a:gd name="connsiteX0" fmla="*/ -1 w 336935"/>
                  <a:gd name="connsiteY0" fmla="*/ 0 h 822004"/>
                  <a:gd name="connsiteX1" fmla="*/ 336935 w 336935"/>
                  <a:gd name="connsiteY1" fmla="*/ 135461 h 822004"/>
                  <a:gd name="connsiteX2" fmla="*/ 336935 w 336935"/>
                  <a:gd name="connsiteY2" fmla="*/ 822004 h 822004"/>
                  <a:gd name="connsiteX0" fmla="*/ 1 w 343857"/>
                  <a:gd name="connsiteY0" fmla="*/ 0 h 822004"/>
                  <a:gd name="connsiteX1" fmla="*/ 336937 w 343857"/>
                  <a:gd name="connsiteY1" fmla="*/ 135461 h 822004"/>
                  <a:gd name="connsiteX2" fmla="*/ 343857 w 343857"/>
                  <a:gd name="connsiteY2" fmla="*/ 750610 h 822004"/>
                  <a:gd name="connsiteX3" fmla="*/ 336937 w 343857"/>
                  <a:gd name="connsiteY3" fmla="*/ 822004 h 822004"/>
                  <a:gd name="connsiteX0" fmla="*/ -1 w 343855"/>
                  <a:gd name="connsiteY0" fmla="*/ 0 h 750610"/>
                  <a:gd name="connsiteX1" fmla="*/ 336935 w 343855"/>
                  <a:gd name="connsiteY1" fmla="*/ 135461 h 750610"/>
                  <a:gd name="connsiteX2" fmla="*/ 343855 w 343855"/>
                  <a:gd name="connsiteY2" fmla="*/ 750610 h 750610"/>
                  <a:gd name="connsiteX3" fmla="*/ 13842 w 343855"/>
                  <a:gd name="connsiteY3" fmla="*/ 749418 h 750610"/>
                  <a:gd name="connsiteX0" fmla="*/ 1 w 339243"/>
                  <a:gd name="connsiteY0" fmla="*/ 0 h 750610"/>
                  <a:gd name="connsiteX1" fmla="*/ 336937 w 339243"/>
                  <a:gd name="connsiteY1" fmla="*/ 135461 h 750610"/>
                  <a:gd name="connsiteX2" fmla="*/ 330023 w 339243"/>
                  <a:gd name="connsiteY2" fmla="*/ 750610 h 750610"/>
                  <a:gd name="connsiteX3" fmla="*/ 13844 w 339243"/>
                  <a:gd name="connsiteY3" fmla="*/ 749418 h 750610"/>
                  <a:gd name="connsiteX0" fmla="*/ 0 w 339243"/>
                  <a:gd name="connsiteY0" fmla="*/ 0 h 750610"/>
                  <a:gd name="connsiteX1" fmla="*/ 336936 w 339243"/>
                  <a:gd name="connsiteY1" fmla="*/ 135461 h 750610"/>
                  <a:gd name="connsiteX2" fmla="*/ 330022 w 339243"/>
                  <a:gd name="connsiteY2" fmla="*/ 750610 h 750610"/>
                  <a:gd name="connsiteX0" fmla="*/ 0 w 339243"/>
                  <a:gd name="connsiteY0" fmla="*/ 0 h 604715"/>
                  <a:gd name="connsiteX1" fmla="*/ 336936 w 339243"/>
                  <a:gd name="connsiteY1" fmla="*/ 135461 h 604715"/>
                  <a:gd name="connsiteX2" fmla="*/ 337770 w 339243"/>
                  <a:gd name="connsiteY2" fmla="*/ 604715 h 604715"/>
                  <a:gd name="connsiteX0" fmla="*/ 0 w 339243"/>
                  <a:gd name="connsiteY0" fmla="*/ 0 h 627717"/>
                  <a:gd name="connsiteX1" fmla="*/ 336936 w 339243"/>
                  <a:gd name="connsiteY1" fmla="*/ 135461 h 627717"/>
                  <a:gd name="connsiteX2" fmla="*/ 258169 w 339243"/>
                  <a:gd name="connsiteY2" fmla="*/ 627717 h 627717"/>
                  <a:gd name="connsiteX0" fmla="*/ 0 w 336936"/>
                  <a:gd name="connsiteY0" fmla="*/ 0 h 627717"/>
                  <a:gd name="connsiteX1" fmla="*/ 336936 w 336936"/>
                  <a:gd name="connsiteY1" fmla="*/ 135461 h 627717"/>
                  <a:gd name="connsiteX2" fmla="*/ 258169 w 336936"/>
                  <a:gd name="connsiteY2" fmla="*/ 627717 h 627717"/>
                  <a:gd name="connsiteX0" fmla="*/ 0 w 336936"/>
                  <a:gd name="connsiteY0" fmla="*/ 0 h 627717"/>
                  <a:gd name="connsiteX1" fmla="*/ 336936 w 336936"/>
                  <a:gd name="connsiteY1" fmla="*/ 135461 h 627717"/>
                  <a:gd name="connsiteX2" fmla="*/ 141489 w 336936"/>
                  <a:gd name="connsiteY2" fmla="*/ 560671 h 627717"/>
                  <a:gd name="connsiteX3" fmla="*/ 258169 w 336936"/>
                  <a:gd name="connsiteY3" fmla="*/ 627717 h 627717"/>
                  <a:gd name="connsiteX0" fmla="*/ 0 w 258169"/>
                  <a:gd name="connsiteY0" fmla="*/ 0 h 627717"/>
                  <a:gd name="connsiteX1" fmla="*/ 141489 w 258169"/>
                  <a:gd name="connsiteY1" fmla="*/ 63723 h 627717"/>
                  <a:gd name="connsiteX2" fmla="*/ 141489 w 258169"/>
                  <a:gd name="connsiteY2" fmla="*/ 560671 h 627717"/>
                  <a:gd name="connsiteX3" fmla="*/ 258169 w 258169"/>
                  <a:gd name="connsiteY3" fmla="*/ 627717 h 627717"/>
                  <a:gd name="connsiteX0" fmla="*/ 0 w 258169"/>
                  <a:gd name="connsiteY0" fmla="*/ 0 h 627717"/>
                  <a:gd name="connsiteX1" fmla="*/ 141489 w 258169"/>
                  <a:gd name="connsiteY1" fmla="*/ 63723 h 627717"/>
                  <a:gd name="connsiteX2" fmla="*/ 251366 w 258169"/>
                  <a:gd name="connsiteY2" fmla="*/ 328917 h 627717"/>
                  <a:gd name="connsiteX3" fmla="*/ 258169 w 258169"/>
                  <a:gd name="connsiteY3" fmla="*/ 627717 h 627717"/>
                  <a:gd name="connsiteX0" fmla="*/ 0 w 339850"/>
                  <a:gd name="connsiteY0" fmla="*/ 0 h 627717"/>
                  <a:gd name="connsiteX1" fmla="*/ 339850 w 339850"/>
                  <a:gd name="connsiteY1" fmla="*/ 79847 h 627717"/>
                  <a:gd name="connsiteX2" fmla="*/ 251366 w 339850"/>
                  <a:gd name="connsiteY2" fmla="*/ 328917 h 627717"/>
                  <a:gd name="connsiteX3" fmla="*/ 258169 w 339850"/>
                  <a:gd name="connsiteY3" fmla="*/ 627717 h 627717"/>
                  <a:gd name="connsiteX0" fmla="*/ 0 w 175896"/>
                  <a:gd name="connsiteY0" fmla="*/ 0 h 603744"/>
                  <a:gd name="connsiteX1" fmla="*/ 175896 w 175896"/>
                  <a:gd name="connsiteY1" fmla="*/ 55874 h 603744"/>
                  <a:gd name="connsiteX2" fmla="*/ 87412 w 175896"/>
                  <a:gd name="connsiteY2" fmla="*/ 304944 h 603744"/>
                  <a:gd name="connsiteX3" fmla="*/ 94215 w 175896"/>
                  <a:gd name="connsiteY3" fmla="*/ 603744 h 603744"/>
                  <a:gd name="connsiteX0" fmla="*/ 88484 w 88484"/>
                  <a:gd name="connsiteY0" fmla="*/ 0 h 547870"/>
                  <a:gd name="connsiteX1" fmla="*/ 0 w 88484"/>
                  <a:gd name="connsiteY1" fmla="*/ 249070 h 547870"/>
                  <a:gd name="connsiteX2" fmla="*/ 6803 w 88484"/>
                  <a:gd name="connsiteY2" fmla="*/ 547870 h 547870"/>
                  <a:gd name="connsiteX0" fmla="*/ 88485 w 88485"/>
                  <a:gd name="connsiteY0" fmla="*/ 0 h 547870"/>
                  <a:gd name="connsiteX1" fmla="*/ 0 w 88485"/>
                  <a:gd name="connsiteY1" fmla="*/ 68995 h 547870"/>
                  <a:gd name="connsiteX2" fmla="*/ 6804 w 88485"/>
                  <a:gd name="connsiteY2" fmla="*/ 547870 h 547870"/>
                  <a:gd name="connsiteX0" fmla="*/ 94824 w 94824"/>
                  <a:gd name="connsiteY0" fmla="*/ 0 h 547870"/>
                  <a:gd name="connsiteX1" fmla="*/ 6339 w 94824"/>
                  <a:gd name="connsiteY1" fmla="*/ 68995 h 547870"/>
                  <a:gd name="connsiteX2" fmla="*/ 0 w 94824"/>
                  <a:gd name="connsiteY2" fmla="*/ 547870 h 547870"/>
                  <a:gd name="connsiteX0" fmla="*/ 94825 w 94825"/>
                  <a:gd name="connsiteY0" fmla="*/ 0 h 547870"/>
                  <a:gd name="connsiteX1" fmla="*/ 0 w 94825"/>
                  <a:gd name="connsiteY1" fmla="*/ 68995 h 547870"/>
                  <a:gd name="connsiteX2" fmla="*/ 1 w 94825"/>
                  <a:gd name="connsiteY2" fmla="*/ 547870 h 547870"/>
                  <a:gd name="connsiteX0" fmla="*/ 170566 w 170566"/>
                  <a:gd name="connsiteY0" fmla="*/ 0 h 547871"/>
                  <a:gd name="connsiteX1" fmla="*/ 0 w 170566"/>
                  <a:gd name="connsiteY1" fmla="*/ 68996 h 547871"/>
                  <a:gd name="connsiteX2" fmla="*/ 1 w 170566"/>
                  <a:gd name="connsiteY2" fmla="*/ 547871 h 547871"/>
                  <a:gd name="connsiteX0" fmla="*/ 170565 w 170565"/>
                  <a:gd name="connsiteY0" fmla="*/ 0 h 547871"/>
                  <a:gd name="connsiteX1" fmla="*/ 1 w 170565"/>
                  <a:gd name="connsiteY1" fmla="*/ 21548 h 547871"/>
                  <a:gd name="connsiteX2" fmla="*/ 0 w 170565"/>
                  <a:gd name="connsiteY2" fmla="*/ 547871 h 547871"/>
                  <a:gd name="connsiteX0" fmla="*/ 170565 w 170565"/>
                  <a:gd name="connsiteY0" fmla="*/ 0 h 547871"/>
                  <a:gd name="connsiteX1" fmla="*/ 0 w 170565"/>
                  <a:gd name="connsiteY1" fmla="*/ 36231 h 547871"/>
                  <a:gd name="connsiteX2" fmla="*/ 0 w 170565"/>
                  <a:gd name="connsiteY2" fmla="*/ 547871 h 547871"/>
                  <a:gd name="connsiteX0" fmla="*/ 240495 w 240495"/>
                  <a:gd name="connsiteY0" fmla="*/ 0 h 526322"/>
                  <a:gd name="connsiteX1" fmla="*/ 0 w 240495"/>
                  <a:gd name="connsiteY1" fmla="*/ 14682 h 526322"/>
                  <a:gd name="connsiteX2" fmla="*/ 0 w 240495"/>
                  <a:gd name="connsiteY2" fmla="*/ 526322 h 526322"/>
                  <a:gd name="connsiteX0" fmla="*/ 240495 w 240495"/>
                  <a:gd name="connsiteY0" fmla="*/ 0 h 526322"/>
                  <a:gd name="connsiteX1" fmla="*/ 2 w 240495"/>
                  <a:gd name="connsiteY1" fmla="*/ 151937 h 526322"/>
                  <a:gd name="connsiteX2" fmla="*/ 0 w 240495"/>
                  <a:gd name="connsiteY2" fmla="*/ 526322 h 526322"/>
                  <a:gd name="connsiteX0" fmla="*/ 240495 w 240495"/>
                  <a:gd name="connsiteY0" fmla="*/ 0 h 526322"/>
                  <a:gd name="connsiteX1" fmla="*/ 239423 w 240495"/>
                  <a:gd name="connsiteY1" fmla="*/ 35636 h 526322"/>
                  <a:gd name="connsiteX2" fmla="*/ 2 w 240495"/>
                  <a:gd name="connsiteY2" fmla="*/ 151937 h 526322"/>
                  <a:gd name="connsiteX3" fmla="*/ 0 w 240495"/>
                  <a:gd name="connsiteY3" fmla="*/ 526322 h 526322"/>
                  <a:gd name="connsiteX0" fmla="*/ 239423 w 239423"/>
                  <a:gd name="connsiteY0" fmla="*/ 0 h 490686"/>
                  <a:gd name="connsiteX1" fmla="*/ 2 w 239423"/>
                  <a:gd name="connsiteY1" fmla="*/ 116301 h 490686"/>
                  <a:gd name="connsiteX2" fmla="*/ 0 w 239423"/>
                  <a:gd name="connsiteY2" fmla="*/ 490686 h 490686"/>
                  <a:gd name="connsiteX0" fmla="*/ 0 w 199244"/>
                  <a:gd name="connsiteY0" fmla="*/ 0 h 552507"/>
                  <a:gd name="connsiteX1" fmla="*/ 199244 w 199244"/>
                  <a:gd name="connsiteY1" fmla="*/ 178122 h 552507"/>
                  <a:gd name="connsiteX2" fmla="*/ 199242 w 199244"/>
                  <a:gd name="connsiteY2" fmla="*/ 552507 h 552507"/>
                  <a:gd name="connsiteX0" fmla="*/ 0 w 199245"/>
                  <a:gd name="connsiteY0" fmla="*/ 0 h 552507"/>
                  <a:gd name="connsiteX1" fmla="*/ 199245 w 199245"/>
                  <a:gd name="connsiteY1" fmla="*/ 192696 h 552507"/>
                  <a:gd name="connsiteX2" fmla="*/ 199242 w 199245"/>
                  <a:gd name="connsiteY2" fmla="*/ 552507 h 552507"/>
                  <a:gd name="connsiteX0" fmla="*/ 0 w 199245"/>
                  <a:gd name="connsiteY0" fmla="*/ 0 h 552507"/>
                  <a:gd name="connsiteX1" fmla="*/ 199245 w 199245"/>
                  <a:gd name="connsiteY1" fmla="*/ 311112 h 552507"/>
                  <a:gd name="connsiteX2" fmla="*/ 199242 w 199245"/>
                  <a:gd name="connsiteY2" fmla="*/ 552507 h 552507"/>
                  <a:gd name="connsiteX0" fmla="*/ 0 w 199244"/>
                  <a:gd name="connsiteY0" fmla="*/ 0 h 552507"/>
                  <a:gd name="connsiteX1" fmla="*/ 199244 w 199244"/>
                  <a:gd name="connsiteY1" fmla="*/ 127408 h 552507"/>
                  <a:gd name="connsiteX2" fmla="*/ 199242 w 199244"/>
                  <a:gd name="connsiteY2" fmla="*/ 552507 h 552507"/>
                  <a:gd name="connsiteX0" fmla="*/ 0 w 199244"/>
                  <a:gd name="connsiteY0" fmla="*/ 0 h 552507"/>
                  <a:gd name="connsiteX1" fmla="*/ 81919 w 199244"/>
                  <a:gd name="connsiteY1" fmla="*/ 0 h 552507"/>
                  <a:gd name="connsiteX2" fmla="*/ 199244 w 199244"/>
                  <a:gd name="connsiteY2" fmla="*/ 127408 h 552507"/>
                  <a:gd name="connsiteX3" fmla="*/ 199242 w 199244"/>
                  <a:gd name="connsiteY3" fmla="*/ 552507 h 552507"/>
                  <a:gd name="connsiteX0" fmla="*/ 0 w 201037"/>
                  <a:gd name="connsiteY0" fmla="*/ 0 h 552507"/>
                  <a:gd name="connsiteX1" fmla="*/ 81919 w 201037"/>
                  <a:gd name="connsiteY1" fmla="*/ 0 h 552507"/>
                  <a:gd name="connsiteX2" fmla="*/ 201037 w 201037"/>
                  <a:gd name="connsiteY2" fmla="*/ 363505 h 552507"/>
                  <a:gd name="connsiteX3" fmla="*/ 199242 w 201037"/>
                  <a:gd name="connsiteY3" fmla="*/ 552507 h 552507"/>
                  <a:gd name="connsiteX0" fmla="*/ 0 w 201037"/>
                  <a:gd name="connsiteY0" fmla="*/ 0 h 552507"/>
                  <a:gd name="connsiteX1" fmla="*/ 81919 w 201037"/>
                  <a:gd name="connsiteY1" fmla="*/ 0 h 552507"/>
                  <a:gd name="connsiteX2" fmla="*/ 201037 w 201037"/>
                  <a:gd name="connsiteY2" fmla="*/ 400912 h 552507"/>
                  <a:gd name="connsiteX3" fmla="*/ 199242 w 201037"/>
                  <a:gd name="connsiteY3" fmla="*/ 552507 h 552507"/>
                  <a:gd name="connsiteX0" fmla="*/ 0 w 201037"/>
                  <a:gd name="connsiteY0" fmla="*/ 0 h 552507"/>
                  <a:gd name="connsiteX1" fmla="*/ 81919 w 201037"/>
                  <a:gd name="connsiteY1" fmla="*/ 0 h 552507"/>
                  <a:gd name="connsiteX2" fmla="*/ 201037 w 201037"/>
                  <a:gd name="connsiteY2" fmla="*/ 400912 h 552507"/>
                  <a:gd name="connsiteX3" fmla="*/ 199242 w 201037"/>
                  <a:gd name="connsiteY3" fmla="*/ 552507 h 552507"/>
                  <a:gd name="connsiteX0" fmla="*/ 0 w 201129"/>
                  <a:gd name="connsiteY0" fmla="*/ 0 h 529249"/>
                  <a:gd name="connsiteX1" fmla="*/ 81919 w 201129"/>
                  <a:gd name="connsiteY1" fmla="*/ 0 h 529249"/>
                  <a:gd name="connsiteX2" fmla="*/ 201037 w 201129"/>
                  <a:gd name="connsiteY2" fmla="*/ 400912 h 529249"/>
                  <a:gd name="connsiteX3" fmla="*/ 201128 w 201129"/>
                  <a:gd name="connsiteY3" fmla="*/ 529249 h 529249"/>
                  <a:gd name="connsiteX0" fmla="*/ 0 w 201129"/>
                  <a:gd name="connsiteY0" fmla="*/ 0 h 529249"/>
                  <a:gd name="connsiteX1" fmla="*/ 65488 w 201129"/>
                  <a:gd name="connsiteY1" fmla="*/ 0 h 529249"/>
                  <a:gd name="connsiteX2" fmla="*/ 201037 w 201129"/>
                  <a:gd name="connsiteY2" fmla="*/ 400912 h 529249"/>
                  <a:gd name="connsiteX3" fmla="*/ 201128 w 201129"/>
                  <a:gd name="connsiteY3" fmla="*/ 529249 h 529249"/>
                  <a:gd name="connsiteX0" fmla="*/ 0 w 201129"/>
                  <a:gd name="connsiteY0" fmla="*/ 0 h 529249"/>
                  <a:gd name="connsiteX1" fmla="*/ 81918 w 201129"/>
                  <a:gd name="connsiteY1" fmla="*/ 0 h 529249"/>
                  <a:gd name="connsiteX2" fmla="*/ 201037 w 201129"/>
                  <a:gd name="connsiteY2" fmla="*/ 400912 h 529249"/>
                  <a:gd name="connsiteX3" fmla="*/ 201128 w 201129"/>
                  <a:gd name="connsiteY3" fmla="*/ 529249 h 529249"/>
                  <a:gd name="connsiteX0" fmla="*/ 0 w 201037"/>
                  <a:gd name="connsiteY0" fmla="*/ 0 h 400912"/>
                  <a:gd name="connsiteX1" fmla="*/ 81918 w 201037"/>
                  <a:gd name="connsiteY1" fmla="*/ 0 h 400912"/>
                  <a:gd name="connsiteX2" fmla="*/ 201037 w 201037"/>
                  <a:gd name="connsiteY2" fmla="*/ 400912 h 400912"/>
                  <a:gd name="connsiteX0" fmla="*/ 0 w 207255"/>
                  <a:gd name="connsiteY0" fmla="*/ 0 h 52480"/>
                  <a:gd name="connsiteX1" fmla="*/ 81918 w 207255"/>
                  <a:gd name="connsiteY1" fmla="*/ 0 h 52480"/>
                  <a:gd name="connsiteX2" fmla="*/ 207255 w 207255"/>
                  <a:gd name="connsiteY2" fmla="*/ 52479 h 52480"/>
                  <a:gd name="connsiteX0" fmla="*/ 0 w 207255"/>
                  <a:gd name="connsiteY0" fmla="*/ 0 h 52478"/>
                  <a:gd name="connsiteX1" fmla="*/ 177463 w 207255"/>
                  <a:gd name="connsiteY1" fmla="*/ 3 h 52478"/>
                  <a:gd name="connsiteX2" fmla="*/ 207255 w 207255"/>
                  <a:gd name="connsiteY2" fmla="*/ 52479 h 52478"/>
                  <a:gd name="connsiteX0" fmla="*/ 0 w 207255"/>
                  <a:gd name="connsiteY0" fmla="*/ 72752 h 125231"/>
                  <a:gd name="connsiteX1" fmla="*/ 1665 w 207255"/>
                  <a:gd name="connsiteY1" fmla="*/ 51 h 125231"/>
                  <a:gd name="connsiteX2" fmla="*/ 177463 w 207255"/>
                  <a:gd name="connsiteY2" fmla="*/ 72755 h 125231"/>
                  <a:gd name="connsiteX3" fmla="*/ 207255 w 207255"/>
                  <a:gd name="connsiteY3" fmla="*/ 125231 h 125231"/>
                  <a:gd name="connsiteX0" fmla="*/ 0 w 207255"/>
                  <a:gd name="connsiteY0" fmla="*/ 72750 h 125229"/>
                  <a:gd name="connsiteX1" fmla="*/ 1665 w 207255"/>
                  <a:gd name="connsiteY1" fmla="*/ 49 h 125229"/>
                  <a:gd name="connsiteX2" fmla="*/ 177462 w 207255"/>
                  <a:gd name="connsiteY2" fmla="*/ 49 h 125229"/>
                  <a:gd name="connsiteX3" fmla="*/ 207255 w 207255"/>
                  <a:gd name="connsiteY3" fmla="*/ 125229 h 125229"/>
                  <a:gd name="connsiteX0" fmla="*/ 0 w 205590"/>
                  <a:gd name="connsiteY0" fmla="*/ 0 h 125180"/>
                  <a:gd name="connsiteX1" fmla="*/ 175797 w 205590"/>
                  <a:gd name="connsiteY1" fmla="*/ 0 h 125180"/>
                  <a:gd name="connsiteX2" fmla="*/ 205590 w 205590"/>
                  <a:gd name="connsiteY2" fmla="*/ 125180 h 125180"/>
                  <a:gd name="connsiteX0" fmla="*/ 0 w 208895"/>
                  <a:gd name="connsiteY0" fmla="*/ 0 h 125179"/>
                  <a:gd name="connsiteX1" fmla="*/ 175797 w 208895"/>
                  <a:gd name="connsiteY1" fmla="*/ 0 h 125179"/>
                  <a:gd name="connsiteX2" fmla="*/ 208895 w 208895"/>
                  <a:gd name="connsiteY2" fmla="*/ 125179 h 125179"/>
                  <a:gd name="connsiteX0" fmla="*/ 0 w 113774"/>
                  <a:gd name="connsiteY0" fmla="*/ 0 h 125180"/>
                  <a:gd name="connsiteX1" fmla="*/ 80676 w 113774"/>
                  <a:gd name="connsiteY1" fmla="*/ 1 h 125180"/>
                  <a:gd name="connsiteX2" fmla="*/ 113774 w 113774"/>
                  <a:gd name="connsiteY2" fmla="*/ 125180 h 125180"/>
                  <a:gd name="connsiteX0" fmla="*/ 0 w 113774"/>
                  <a:gd name="connsiteY0" fmla="*/ 1 h 125181"/>
                  <a:gd name="connsiteX1" fmla="*/ 99657 w 113774"/>
                  <a:gd name="connsiteY1" fmla="*/ 0 h 125181"/>
                  <a:gd name="connsiteX2" fmla="*/ 113774 w 113774"/>
                  <a:gd name="connsiteY2" fmla="*/ 125181 h 1251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13774" h="125181">
                    <a:moveTo>
                      <a:pt x="0" y="1"/>
                    </a:moveTo>
                    <a:lnTo>
                      <a:pt x="99657" y="0"/>
                    </a:lnTo>
                    <a:lnTo>
                      <a:pt x="113774" y="125181"/>
                    </a:lnTo>
                  </a:path>
                </a:pathLst>
              </a:custGeom>
              <a:ln w="63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78" name="Straight Connector 277"/>
              <p:cNvCxnSpPr>
                <a:endCxn id="152" idx="2"/>
              </p:cNvCxnSpPr>
              <p:nvPr/>
            </p:nvCxnSpPr>
            <p:spPr bwMode="invGray">
              <a:xfrm flipH="1" flipV="1">
                <a:off x="7511578" y="1121818"/>
                <a:ext cx="491" cy="137160"/>
              </a:xfrm>
              <a:prstGeom prst="line">
                <a:avLst/>
              </a:prstGeom>
              <a:ln w="63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Elbow Connector 493"/>
              <p:cNvCxnSpPr>
                <a:stCxn id="106" idx="4"/>
              </p:cNvCxnSpPr>
              <p:nvPr/>
            </p:nvCxnSpPr>
            <p:spPr bwMode="invGray">
              <a:xfrm rot="16200000" flipH="1">
                <a:off x="7970705" y="343533"/>
                <a:ext cx="348280" cy="255572"/>
              </a:xfrm>
              <a:prstGeom prst="bentConnector3">
                <a:avLst>
                  <a:gd name="adj1" fmla="val 99421"/>
                </a:avLst>
              </a:prstGeom>
              <a:ln w="63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Straight Connector 279"/>
              <p:cNvCxnSpPr>
                <a:stCxn id="55" idx="6"/>
              </p:cNvCxnSpPr>
              <p:nvPr/>
            </p:nvCxnSpPr>
            <p:spPr bwMode="invGray">
              <a:xfrm flipV="1">
                <a:off x="873471" y="5194288"/>
                <a:ext cx="500441" cy="5422"/>
              </a:xfrm>
              <a:prstGeom prst="line">
                <a:avLst/>
              </a:prstGeom>
              <a:ln w="63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1" name="Elbow Connector 493"/>
              <p:cNvCxnSpPr>
                <a:stCxn id="81" idx="3"/>
                <a:endCxn id="55" idx="2"/>
              </p:cNvCxnSpPr>
              <p:nvPr/>
            </p:nvCxnSpPr>
            <p:spPr bwMode="invGray">
              <a:xfrm>
                <a:off x="269135" y="5093343"/>
                <a:ext cx="469397" cy="106367"/>
              </a:xfrm>
              <a:prstGeom prst="bentConnector3">
                <a:avLst>
                  <a:gd name="adj1" fmla="val 50000"/>
                </a:avLst>
              </a:prstGeom>
              <a:ln w="63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2" name="Freeform 281"/>
              <p:cNvSpPr/>
              <p:nvPr/>
            </p:nvSpPr>
            <p:spPr bwMode="invGray">
              <a:xfrm rot="10800000" flipH="1" flipV="1">
                <a:off x="8294500" y="3554"/>
                <a:ext cx="85707" cy="438234"/>
              </a:xfrm>
              <a:custGeom>
                <a:avLst/>
                <a:gdLst>
                  <a:gd name="connsiteX0" fmla="*/ 17929 w 2848535"/>
                  <a:gd name="connsiteY0" fmla="*/ 181536 h 199465"/>
                  <a:gd name="connsiteX1" fmla="*/ 320488 w 2848535"/>
                  <a:gd name="connsiteY1" fmla="*/ 181536 h 199465"/>
                  <a:gd name="connsiteX2" fmla="*/ 421341 w 2848535"/>
                  <a:gd name="connsiteY2" fmla="*/ 73959 h 199465"/>
                  <a:gd name="connsiteX3" fmla="*/ 2848535 w 2848535"/>
                  <a:gd name="connsiteY3" fmla="*/ 0 h 199465"/>
                  <a:gd name="connsiteX4" fmla="*/ 2848535 w 2848535"/>
                  <a:gd name="connsiteY4" fmla="*/ 0 h 199465"/>
                  <a:gd name="connsiteX0" fmla="*/ 0 w 2830606"/>
                  <a:gd name="connsiteY0" fmla="*/ 181536 h 199465"/>
                  <a:gd name="connsiteX1" fmla="*/ 302559 w 2830606"/>
                  <a:gd name="connsiteY1" fmla="*/ 181536 h 199465"/>
                  <a:gd name="connsiteX2" fmla="*/ 403412 w 2830606"/>
                  <a:gd name="connsiteY2" fmla="*/ 73959 h 199465"/>
                  <a:gd name="connsiteX3" fmla="*/ 2830606 w 2830606"/>
                  <a:gd name="connsiteY3" fmla="*/ 0 h 199465"/>
                  <a:gd name="connsiteX4" fmla="*/ 2830606 w 2830606"/>
                  <a:gd name="connsiteY4" fmla="*/ 0 h 199465"/>
                  <a:gd name="connsiteX0" fmla="*/ 0 w 2830606"/>
                  <a:gd name="connsiteY0" fmla="*/ 181536 h 181536"/>
                  <a:gd name="connsiteX1" fmla="*/ 302559 w 2830606"/>
                  <a:gd name="connsiteY1" fmla="*/ 181536 h 181536"/>
                  <a:gd name="connsiteX2" fmla="*/ 403412 w 2830606"/>
                  <a:gd name="connsiteY2" fmla="*/ 73959 h 181536"/>
                  <a:gd name="connsiteX3" fmla="*/ 2830606 w 2830606"/>
                  <a:gd name="connsiteY3" fmla="*/ 0 h 181536"/>
                  <a:gd name="connsiteX4" fmla="*/ 2830606 w 2830606"/>
                  <a:gd name="connsiteY4" fmla="*/ 0 h 181536"/>
                  <a:gd name="connsiteX0" fmla="*/ 0 w 2830606"/>
                  <a:gd name="connsiteY0" fmla="*/ 181536 h 181536"/>
                  <a:gd name="connsiteX1" fmla="*/ 302559 w 2830606"/>
                  <a:gd name="connsiteY1" fmla="*/ 181536 h 181536"/>
                  <a:gd name="connsiteX2" fmla="*/ 403412 w 2830606"/>
                  <a:gd name="connsiteY2" fmla="*/ 73959 h 181536"/>
                  <a:gd name="connsiteX3" fmla="*/ 2830606 w 2830606"/>
                  <a:gd name="connsiteY3" fmla="*/ 0 h 181536"/>
                  <a:gd name="connsiteX4" fmla="*/ 2830606 w 2830606"/>
                  <a:gd name="connsiteY4" fmla="*/ 0 h 181536"/>
                  <a:gd name="connsiteX0" fmla="*/ 0 w 2830606"/>
                  <a:gd name="connsiteY0" fmla="*/ 181536 h 181536"/>
                  <a:gd name="connsiteX1" fmla="*/ 302559 w 2830606"/>
                  <a:gd name="connsiteY1" fmla="*/ 181536 h 181536"/>
                  <a:gd name="connsiteX2" fmla="*/ 477371 w 2830606"/>
                  <a:gd name="connsiteY2" fmla="*/ 15688 h 181536"/>
                  <a:gd name="connsiteX3" fmla="*/ 2830606 w 2830606"/>
                  <a:gd name="connsiteY3" fmla="*/ 0 h 181536"/>
                  <a:gd name="connsiteX4" fmla="*/ 2830606 w 2830606"/>
                  <a:gd name="connsiteY4" fmla="*/ 0 h 181536"/>
                  <a:gd name="connsiteX0" fmla="*/ 0 w 2830606"/>
                  <a:gd name="connsiteY0" fmla="*/ 181536 h 181536"/>
                  <a:gd name="connsiteX1" fmla="*/ 302559 w 2830606"/>
                  <a:gd name="connsiteY1" fmla="*/ 181536 h 181536"/>
                  <a:gd name="connsiteX2" fmla="*/ 477371 w 2830606"/>
                  <a:gd name="connsiteY2" fmla="*/ 15688 h 181536"/>
                  <a:gd name="connsiteX3" fmla="*/ 2830606 w 2830606"/>
                  <a:gd name="connsiteY3" fmla="*/ 0 h 181536"/>
                  <a:gd name="connsiteX4" fmla="*/ 2810436 w 2830606"/>
                  <a:gd name="connsiteY4" fmla="*/ 13447 h 181536"/>
                  <a:gd name="connsiteX0" fmla="*/ 0 w 2830606"/>
                  <a:gd name="connsiteY0" fmla="*/ 186018 h 186018"/>
                  <a:gd name="connsiteX1" fmla="*/ 302559 w 2830606"/>
                  <a:gd name="connsiteY1" fmla="*/ 186018 h 186018"/>
                  <a:gd name="connsiteX2" fmla="*/ 477371 w 2830606"/>
                  <a:gd name="connsiteY2" fmla="*/ 0 h 186018"/>
                  <a:gd name="connsiteX3" fmla="*/ 2830606 w 2830606"/>
                  <a:gd name="connsiteY3" fmla="*/ 4482 h 186018"/>
                  <a:gd name="connsiteX4" fmla="*/ 2810436 w 2830606"/>
                  <a:gd name="connsiteY4" fmla="*/ 17929 h 186018"/>
                  <a:gd name="connsiteX0" fmla="*/ 0 w 2830606"/>
                  <a:gd name="connsiteY0" fmla="*/ 186018 h 186018"/>
                  <a:gd name="connsiteX1" fmla="*/ 302559 w 2830606"/>
                  <a:gd name="connsiteY1" fmla="*/ 186018 h 186018"/>
                  <a:gd name="connsiteX2" fmla="*/ 477371 w 2830606"/>
                  <a:gd name="connsiteY2" fmla="*/ 0 h 186018"/>
                  <a:gd name="connsiteX3" fmla="*/ 2830606 w 2830606"/>
                  <a:gd name="connsiteY3" fmla="*/ 4482 h 186018"/>
                  <a:gd name="connsiteX0" fmla="*/ 0 w 3211606"/>
                  <a:gd name="connsiteY0" fmla="*/ 0 h 567018"/>
                  <a:gd name="connsiteX1" fmla="*/ 683559 w 3211606"/>
                  <a:gd name="connsiteY1" fmla="*/ 567018 h 567018"/>
                  <a:gd name="connsiteX2" fmla="*/ 858371 w 3211606"/>
                  <a:gd name="connsiteY2" fmla="*/ 381000 h 567018"/>
                  <a:gd name="connsiteX3" fmla="*/ 3211606 w 3211606"/>
                  <a:gd name="connsiteY3" fmla="*/ 385482 h 567018"/>
                  <a:gd name="connsiteX0" fmla="*/ 0 w 3211606"/>
                  <a:gd name="connsiteY0" fmla="*/ 0 h 385482"/>
                  <a:gd name="connsiteX1" fmla="*/ 0 w 3211606"/>
                  <a:gd name="connsiteY1" fmla="*/ 228600 h 385482"/>
                  <a:gd name="connsiteX2" fmla="*/ 858371 w 3211606"/>
                  <a:gd name="connsiteY2" fmla="*/ 381000 h 385482"/>
                  <a:gd name="connsiteX3" fmla="*/ 3211606 w 3211606"/>
                  <a:gd name="connsiteY3" fmla="*/ 385482 h 385482"/>
                  <a:gd name="connsiteX0" fmla="*/ 0 w 3211606"/>
                  <a:gd name="connsiteY0" fmla="*/ 0 h 385482"/>
                  <a:gd name="connsiteX1" fmla="*/ 0 w 3211606"/>
                  <a:gd name="connsiteY1" fmla="*/ 228600 h 385482"/>
                  <a:gd name="connsiteX2" fmla="*/ 914400 w 3211606"/>
                  <a:gd name="connsiteY2" fmla="*/ 228600 h 385482"/>
                  <a:gd name="connsiteX3" fmla="*/ 3211606 w 3211606"/>
                  <a:gd name="connsiteY3" fmla="*/ 385482 h 385482"/>
                  <a:gd name="connsiteX0" fmla="*/ 0 w 914400"/>
                  <a:gd name="connsiteY0" fmla="*/ 0 h 381000"/>
                  <a:gd name="connsiteX1" fmla="*/ 0 w 914400"/>
                  <a:gd name="connsiteY1" fmla="*/ 228600 h 381000"/>
                  <a:gd name="connsiteX2" fmla="*/ 914400 w 914400"/>
                  <a:gd name="connsiteY2" fmla="*/ 228600 h 381000"/>
                  <a:gd name="connsiteX3" fmla="*/ 914400 w 914400"/>
                  <a:gd name="connsiteY3" fmla="*/ 381000 h 381000"/>
                  <a:gd name="connsiteX0" fmla="*/ 0 w 914400"/>
                  <a:gd name="connsiteY0" fmla="*/ 0 h 471678"/>
                  <a:gd name="connsiteX1" fmla="*/ 0 w 914400"/>
                  <a:gd name="connsiteY1" fmla="*/ 228600 h 471678"/>
                  <a:gd name="connsiteX2" fmla="*/ 914400 w 914400"/>
                  <a:gd name="connsiteY2" fmla="*/ 228600 h 471678"/>
                  <a:gd name="connsiteX3" fmla="*/ 891540 w 914400"/>
                  <a:gd name="connsiteY3" fmla="*/ 471678 h 471678"/>
                  <a:gd name="connsiteX0" fmla="*/ 0 w 891540"/>
                  <a:gd name="connsiteY0" fmla="*/ 0 h 471678"/>
                  <a:gd name="connsiteX1" fmla="*/ 0 w 891540"/>
                  <a:gd name="connsiteY1" fmla="*/ 228600 h 471678"/>
                  <a:gd name="connsiteX2" fmla="*/ 643890 w 891540"/>
                  <a:gd name="connsiteY2" fmla="*/ 267462 h 471678"/>
                  <a:gd name="connsiteX3" fmla="*/ 891540 w 891540"/>
                  <a:gd name="connsiteY3" fmla="*/ 471678 h 471678"/>
                  <a:gd name="connsiteX0" fmla="*/ 0 w 891540"/>
                  <a:gd name="connsiteY0" fmla="*/ 0 h 471678"/>
                  <a:gd name="connsiteX1" fmla="*/ 26670 w 891540"/>
                  <a:gd name="connsiteY1" fmla="*/ 257746 h 471678"/>
                  <a:gd name="connsiteX2" fmla="*/ 643890 w 891540"/>
                  <a:gd name="connsiteY2" fmla="*/ 267462 h 471678"/>
                  <a:gd name="connsiteX3" fmla="*/ 891540 w 891540"/>
                  <a:gd name="connsiteY3" fmla="*/ 471678 h 471678"/>
                  <a:gd name="connsiteX0" fmla="*/ 0 w 891540"/>
                  <a:gd name="connsiteY0" fmla="*/ 0 h 471678"/>
                  <a:gd name="connsiteX1" fmla="*/ 7620 w 891540"/>
                  <a:gd name="connsiteY1" fmla="*/ 267461 h 471678"/>
                  <a:gd name="connsiteX2" fmla="*/ 643890 w 891540"/>
                  <a:gd name="connsiteY2" fmla="*/ 267462 h 471678"/>
                  <a:gd name="connsiteX3" fmla="*/ 891540 w 891540"/>
                  <a:gd name="connsiteY3" fmla="*/ 471678 h 471678"/>
                  <a:gd name="connsiteX0" fmla="*/ 0 w 883920"/>
                  <a:gd name="connsiteY0" fmla="*/ 0 h 204217"/>
                  <a:gd name="connsiteX1" fmla="*/ 636270 w 883920"/>
                  <a:gd name="connsiteY1" fmla="*/ 1 h 204217"/>
                  <a:gd name="connsiteX2" fmla="*/ 883920 w 883920"/>
                  <a:gd name="connsiteY2" fmla="*/ 204217 h 204217"/>
                  <a:gd name="connsiteX0" fmla="*/ 0 w 883920"/>
                  <a:gd name="connsiteY0" fmla="*/ 0 h 204217"/>
                  <a:gd name="connsiteX1" fmla="*/ 557948 w 883920"/>
                  <a:gd name="connsiteY1" fmla="*/ 1 h 204217"/>
                  <a:gd name="connsiteX2" fmla="*/ 883920 w 883920"/>
                  <a:gd name="connsiteY2" fmla="*/ 204217 h 204217"/>
                  <a:gd name="connsiteX0" fmla="*/ 0 w 788308"/>
                  <a:gd name="connsiteY0" fmla="*/ 0 h 309556"/>
                  <a:gd name="connsiteX1" fmla="*/ 557948 w 788308"/>
                  <a:gd name="connsiteY1" fmla="*/ 1 h 309556"/>
                  <a:gd name="connsiteX2" fmla="*/ 788308 w 788308"/>
                  <a:gd name="connsiteY2" fmla="*/ 309556 h 309556"/>
                  <a:gd name="connsiteX0" fmla="*/ 0 w 788308"/>
                  <a:gd name="connsiteY0" fmla="*/ 0 h 309556"/>
                  <a:gd name="connsiteX1" fmla="*/ 451372 w 788308"/>
                  <a:gd name="connsiteY1" fmla="*/ 0 h 309556"/>
                  <a:gd name="connsiteX2" fmla="*/ 788308 w 788308"/>
                  <a:gd name="connsiteY2" fmla="*/ 309556 h 309556"/>
                  <a:gd name="connsiteX0" fmla="*/ 0 w 788308"/>
                  <a:gd name="connsiteY0" fmla="*/ 0 h 309556"/>
                  <a:gd name="connsiteX1" fmla="*/ 451372 w 788308"/>
                  <a:gd name="connsiteY1" fmla="*/ 0 h 309556"/>
                  <a:gd name="connsiteX2" fmla="*/ 788308 w 788308"/>
                  <a:gd name="connsiteY2" fmla="*/ 135461 h 309556"/>
                  <a:gd name="connsiteX3" fmla="*/ 788308 w 788308"/>
                  <a:gd name="connsiteY3" fmla="*/ 309556 h 309556"/>
                  <a:gd name="connsiteX0" fmla="*/ 0 w 788308"/>
                  <a:gd name="connsiteY0" fmla="*/ 0 h 822004"/>
                  <a:gd name="connsiteX1" fmla="*/ 451372 w 788308"/>
                  <a:gd name="connsiteY1" fmla="*/ 0 h 822004"/>
                  <a:gd name="connsiteX2" fmla="*/ 788308 w 788308"/>
                  <a:gd name="connsiteY2" fmla="*/ 135461 h 822004"/>
                  <a:gd name="connsiteX3" fmla="*/ 788308 w 788308"/>
                  <a:gd name="connsiteY3" fmla="*/ 822004 h 822004"/>
                  <a:gd name="connsiteX0" fmla="*/ 0 w 788308"/>
                  <a:gd name="connsiteY0" fmla="*/ 2 h 822006"/>
                  <a:gd name="connsiteX1" fmla="*/ 230883 w 788308"/>
                  <a:gd name="connsiteY1" fmla="*/ 0 h 822006"/>
                  <a:gd name="connsiteX2" fmla="*/ 451372 w 788308"/>
                  <a:gd name="connsiteY2" fmla="*/ 2 h 822006"/>
                  <a:gd name="connsiteX3" fmla="*/ 788308 w 788308"/>
                  <a:gd name="connsiteY3" fmla="*/ 135463 h 822006"/>
                  <a:gd name="connsiteX4" fmla="*/ 788308 w 788308"/>
                  <a:gd name="connsiteY4" fmla="*/ 822006 h 822006"/>
                  <a:gd name="connsiteX0" fmla="*/ 1 w 557426"/>
                  <a:gd name="connsiteY0" fmla="*/ 0 h 822006"/>
                  <a:gd name="connsiteX1" fmla="*/ 220490 w 557426"/>
                  <a:gd name="connsiteY1" fmla="*/ 2 h 822006"/>
                  <a:gd name="connsiteX2" fmla="*/ 557426 w 557426"/>
                  <a:gd name="connsiteY2" fmla="*/ 135463 h 822006"/>
                  <a:gd name="connsiteX3" fmla="*/ 557426 w 557426"/>
                  <a:gd name="connsiteY3" fmla="*/ 822006 h 822006"/>
                  <a:gd name="connsiteX0" fmla="*/ -1 w 336935"/>
                  <a:gd name="connsiteY0" fmla="*/ 0 h 822004"/>
                  <a:gd name="connsiteX1" fmla="*/ 336935 w 336935"/>
                  <a:gd name="connsiteY1" fmla="*/ 135461 h 822004"/>
                  <a:gd name="connsiteX2" fmla="*/ 336935 w 336935"/>
                  <a:gd name="connsiteY2" fmla="*/ 822004 h 822004"/>
                  <a:gd name="connsiteX0" fmla="*/ 1 w 343857"/>
                  <a:gd name="connsiteY0" fmla="*/ 0 h 822004"/>
                  <a:gd name="connsiteX1" fmla="*/ 336937 w 343857"/>
                  <a:gd name="connsiteY1" fmla="*/ 135461 h 822004"/>
                  <a:gd name="connsiteX2" fmla="*/ 343857 w 343857"/>
                  <a:gd name="connsiteY2" fmla="*/ 750610 h 822004"/>
                  <a:gd name="connsiteX3" fmla="*/ 336937 w 343857"/>
                  <a:gd name="connsiteY3" fmla="*/ 822004 h 822004"/>
                  <a:gd name="connsiteX0" fmla="*/ -1 w 343855"/>
                  <a:gd name="connsiteY0" fmla="*/ 0 h 750610"/>
                  <a:gd name="connsiteX1" fmla="*/ 336935 w 343855"/>
                  <a:gd name="connsiteY1" fmla="*/ 135461 h 750610"/>
                  <a:gd name="connsiteX2" fmla="*/ 343855 w 343855"/>
                  <a:gd name="connsiteY2" fmla="*/ 750610 h 750610"/>
                  <a:gd name="connsiteX3" fmla="*/ 13842 w 343855"/>
                  <a:gd name="connsiteY3" fmla="*/ 749418 h 750610"/>
                  <a:gd name="connsiteX0" fmla="*/ 1 w 339243"/>
                  <a:gd name="connsiteY0" fmla="*/ 0 h 750610"/>
                  <a:gd name="connsiteX1" fmla="*/ 336937 w 339243"/>
                  <a:gd name="connsiteY1" fmla="*/ 135461 h 750610"/>
                  <a:gd name="connsiteX2" fmla="*/ 330023 w 339243"/>
                  <a:gd name="connsiteY2" fmla="*/ 750610 h 750610"/>
                  <a:gd name="connsiteX3" fmla="*/ 13844 w 339243"/>
                  <a:gd name="connsiteY3" fmla="*/ 749418 h 750610"/>
                  <a:gd name="connsiteX0" fmla="*/ 0 w 339243"/>
                  <a:gd name="connsiteY0" fmla="*/ 0 h 750610"/>
                  <a:gd name="connsiteX1" fmla="*/ 336936 w 339243"/>
                  <a:gd name="connsiteY1" fmla="*/ 135461 h 750610"/>
                  <a:gd name="connsiteX2" fmla="*/ 330022 w 339243"/>
                  <a:gd name="connsiteY2" fmla="*/ 750610 h 750610"/>
                  <a:gd name="connsiteX0" fmla="*/ 0 w 339243"/>
                  <a:gd name="connsiteY0" fmla="*/ 0 h 604715"/>
                  <a:gd name="connsiteX1" fmla="*/ 336936 w 339243"/>
                  <a:gd name="connsiteY1" fmla="*/ 135461 h 604715"/>
                  <a:gd name="connsiteX2" fmla="*/ 337770 w 339243"/>
                  <a:gd name="connsiteY2" fmla="*/ 604715 h 604715"/>
                  <a:gd name="connsiteX0" fmla="*/ 0 w 339243"/>
                  <a:gd name="connsiteY0" fmla="*/ 0 h 627717"/>
                  <a:gd name="connsiteX1" fmla="*/ 336936 w 339243"/>
                  <a:gd name="connsiteY1" fmla="*/ 135461 h 627717"/>
                  <a:gd name="connsiteX2" fmla="*/ 258169 w 339243"/>
                  <a:gd name="connsiteY2" fmla="*/ 627717 h 627717"/>
                  <a:gd name="connsiteX0" fmla="*/ 0 w 336936"/>
                  <a:gd name="connsiteY0" fmla="*/ 0 h 627717"/>
                  <a:gd name="connsiteX1" fmla="*/ 336936 w 336936"/>
                  <a:gd name="connsiteY1" fmla="*/ 135461 h 627717"/>
                  <a:gd name="connsiteX2" fmla="*/ 258169 w 336936"/>
                  <a:gd name="connsiteY2" fmla="*/ 627717 h 627717"/>
                  <a:gd name="connsiteX0" fmla="*/ 0 w 336936"/>
                  <a:gd name="connsiteY0" fmla="*/ 0 h 627717"/>
                  <a:gd name="connsiteX1" fmla="*/ 336936 w 336936"/>
                  <a:gd name="connsiteY1" fmla="*/ 135461 h 627717"/>
                  <a:gd name="connsiteX2" fmla="*/ 141489 w 336936"/>
                  <a:gd name="connsiteY2" fmla="*/ 560671 h 627717"/>
                  <a:gd name="connsiteX3" fmla="*/ 258169 w 336936"/>
                  <a:gd name="connsiteY3" fmla="*/ 627717 h 627717"/>
                  <a:gd name="connsiteX0" fmla="*/ 0 w 258169"/>
                  <a:gd name="connsiteY0" fmla="*/ 0 h 627717"/>
                  <a:gd name="connsiteX1" fmla="*/ 141489 w 258169"/>
                  <a:gd name="connsiteY1" fmla="*/ 63723 h 627717"/>
                  <a:gd name="connsiteX2" fmla="*/ 141489 w 258169"/>
                  <a:gd name="connsiteY2" fmla="*/ 560671 h 627717"/>
                  <a:gd name="connsiteX3" fmla="*/ 258169 w 258169"/>
                  <a:gd name="connsiteY3" fmla="*/ 627717 h 627717"/>
                  <a:gd name="connsiteX0" fmla="*/ 0 w 258169"/>
                  <a:gd name="connsiteY0" fmla="*/ 0 h 627717"/>
                  <a:gd name="connsiteX1" fmla="*/ 141489 w 258169"/>
                  <a:gd name="connsiteY1" fmla="*/ 63723 h 627717"/>
                  <a:gd name="connsiteX2" fmla="*/ 251366 w 258169"/>
                  <a:gd name="connsiteY2" fmla="*/ 328917 h 627717"/>
                  <a:gd name="connsiteX3" fmla="*/ 258169 w 258169"/>
                  <a:gd name="connsiteY3" fmla="*/ 627717 h 627717"/>
                  <a:gd name="connsiteX0" fmla="*/ 0 w 339850"/>
                  <a:gd name="connsiteY0" fmla="*/ 0 h 627717"/>
                  <a:gd name="connsiteX1" fmla="*/ 339850 w 339850"/>
                  <a:gd name="connsiteY1" fmla="*/ 79847 h 627717"/>
                  <a:gd name="connsiteX2" fmla="*/ 251366 w 339850"/>
                  <a:gd name="connsiteY2" fmla="*/ 328917 h 627717"/>
                  <a:gd name="connsiteX3" fmla="*/ 258169 w 339850"/>
                  <a:gd name="connsiteY3" fmla="*/ 627717 h 627717"/>
                  <a:gd name="connsiteX0" fmla="*/ 0 w 175896"/>
                  <a:gd name="connsiteY0" fmla="*/ 0 h 603744"/>
                  <a:gd name="connsiteX1" fmla="*/ 175896 w 175896"/>
                  <a:gd name="connsiteY1" fmla="*/ 55874 h 603744"/>
                  <a:gd name="connsiteX2" fmla="*/ 87412 w 175896"/>
                  <a:gd name="connsiteY2" fmla="*/ 304944 h 603744"/>
                  <a:gd name="connsiteX3" fmla="*/ 94215 w 175896"/>
                  <a:gd name="connsiteY3" fmla="*/ 603744 h 603744"/>
                  <a:gd name="connsiteX0" fmla="*/ 88484 w 88484"/>
                  <a:gd name="connsiteY0" fmla="*/ 0 h 547870"/>
                  <a:gd name="connsiteX1" fmla="*/ 0 w 88484"/>
                  <a:gd name="connsiteY1" fmla="*/ 249070 h 547870"/>
                  <a:gd name="connsiteX2" fmla="*/ 6803 w 88484"/>
                  <a:gd name="connsiteY2" fmla="*/ 547870 h 547870"/>
                  <a:gd name="connsiteX0" fmla="*/ 88485 w 88485"/>
                  <a:gd name="connsiteY0" fmla="*/ 0 h 547870"/>
                  <a:gd name="connsiteX1" fmla="*/ 0 w 88485"/>
                  <a:gd name="connsiteY1" fmla="*/ 68995 h 547870"/>
                  <a:gd name="connsiteX2" fmla="*/ 6804 w 88485"/>
                  <a:gd name="connsiteY2" fmla="*/ 547870 h 547870"/>
                  <a:gd name="connsiteX0" fmla="*/ 94824 w 94824"/>
                  <a:gd name="connsiteY0" fmla="*/ 0 h 547870"/>
                  <a:gd name="connsiteX1" fmla="*/ 6339 w 94824"/>
                  <a:gd name="connsiteY1" fmla="*/ 68995 h 547870"/>
                  <a:gd name="connsiteX2" fmla="*/ 0 w 94824"/>
                  <a:gd name="connsiteY2" fmla="*/ 547870 h 547870"/>
                  <a:gd name="connsiteX0" fmla="*/ 94825 w 94825"/>
                  <a:gd name="connsiteY0" fmla="*/ 0 h 547870"/>
                  <a:gd name="connsiteX1" fmla="*/ 0 w 94825"/>
                  <a:gd name="connsiteY1" fmla="*/ 68995 h 547870"/>
                  <a:gd name="connsiteX2" fmla="*/ 1 w 94825"/>
                  <a:gd name="connsiteY2" fmla="*/ 547870 h 547870"/>
                  <a:gd name="connsiteX0" fmla="*/ 170566 w 170566"/>
                  <a:gd name="connsiteY0" fmla="*/ 0 h 547871"/>
                  <a:gd name="connsiteX1" fmla="*/ 0 w 170566"/>
                  <a:gd name="connsiteY1" fmla="*/ 68996 h 547871"/>
                  <a:gd name="connsiteX2" fmla="*/ 1 w 170566"/>
                  <a:gd name="connsiteY2" fmla="*/ 547871 h 547871"/>
                  <a:gd name="connsiteX0" fmla="*/ 170565 w 170565"/>
                  <a:gd name="connsiteY0" fmla="*/ 0 h 547871"/>
                  <a:gd name="connsiteX1" fmla="*/ 1 w 170565"/>
                  <a:gd name="connsiteY1" fmla="*/ 21548 h 547871"/>
                  <a:gd name="connsiteX2" fmla="*/ 0 w 170565"/>
                  <a:gd name="connsiteY2" fmla="*/ 547871 h 547871"/>
                  <a:gd name="connsiteX0" fmla="*/ 170565 w 170565"/>
                  <a:gd name="connsiteY0" fmla="*/ 0 h 547871"/>
                  <a:gd name="connsiteX1" fmla="*/ 0 w 170565"/>
                  <a:gd name="connsiteY1" fmla="*/ 36231 h 547871"/>
                  <a:gd name="connsiteX2" fmla="*/ 0 w 170565"/>
                  <a:gd name="connsiteY2" fmla="*/ 547871 h 547871"/>
                  <a:gd name="connsiteX0" fmla="*/ 240495 w 240495"/>
                  <a:gd name="connsiteY0" fmla="*/ 0 h 526322"/>
                  <a:gd name="connsiteX1" fmla="*/ 0 w 240495"/>
                  <a:gd name="connsiteY1" fmla="*/ 14682 h 526322"/>
                  <a:gd name="connsiteX2" fmla="*/ 0 w 240495"/>
                  <a:gd name="connsiteY2" fmla="*/ 526322 h 526322"/>
                  <a:gd name="connsiteX0" fmla="*/ 240495 w 240495"/>
                  <a:gd name="connsiteY0" fmla="*/ 0 h 526322"/>
                  <a:gd name="connsiteX1" fmla="*/ 2 w 240495"/>
                  <a:gd name="connsiteY1" fmla="*/ 151937 h 526322"/>
                  <a:gd name="connsiteX2" fmla="*/ 0 w 240495"/>
                  <a:gd name="connsiteY2" fmla="*/ 526322 h 526322"/>
                  <a:gd name="connsiteX0" fmla="*/ 240495 w 240495"/>
                  <a:gd name="connsiteY0" fmla="*/ 0 h 526322"/>
                  <a:gd name="connsiteX1" fmla="*/ 239423 w 240495"/>
                  <a:gd name="connsiteY1" fmla="*/ 35636 h 526322"/>
                  <a:gd name="connsiteX2" fmla="*/ 2 w 240495"/>
                  <a:gd name="connsiteY2" fmla="*/ 151937 h 526322"/>
                  <a:gd name="connsiteX3" fmla="*/ 0 w 240495"/>
                  <a:gd name="connsiteY3" fmla="*/ 526322 h 526322"/>
                  <a:gd name="connsiteX0" fmla="*/ 239423 w 239423"/>
                  <a:gd name="connsiteY0" fmla="*/ 0 h 490686"/>
                  <a:gd name="connsiteX1" fmla="*/ 2 w 239423"/>
                  <a:gd name="connsiteY1" fmla="*/ 116301 h 490686"/>
                  <a:gd name="connsiteX2" fmla="*/ 0 w 239423"/>
                  <a:gd name="connsiteY2" fmla="*/ 490686 h 490686"/>
                  <a:gd name="connsiteX0" fmla="*/ 0 w 199244"/>
                  <a:gd name="connsiteY0" fmla="*/ 0 h 552507"/>
                  <a:gd name="connsiteX1" fmla="*/ 199244 w 199244"/>
                  <a:gd name="connsiteY1" fmla="*/ 178122 h 552507"/>
                  <a:gd name="connsiteX2" fmla="*/ 199242 w 199244"/>
                  <a:gd name="connsiteY2" fmla="*/ 552507 h 552507"/>
                  <a:gd name="connsiteX0" fmla="*/ 0 w 199245"/>
                  <a:gd name="connsiteY0" fmla="*/ 0 h 552507"/>
                  <a:gd name="connsiteX1" fmla="*/ 199245 w 199245"/>
                  <a:gd name="connsiteY1" fmla="*/ 192696 h 552507"/>
                  <a:gd name="connsiteX2" fmla="*/ 199242 w 199245"/>
                  <a:gd name="connsiteY2" fmla="*/ 552507 h 552507"/>
                  <a:gd name="connsiteX0" fmla="*/ 0 w 199245"/>
                  <a:gd name="connsiteY0" fmla="*/ 0 h 552507"/>
                  <a:gd name="connsiteX1" fmla="*/ 199245 w 199245"/>
                  <a:gd name="connsiteY1" fmla="*/ 311112 h 552507"/>
                  <a:gd name="connsiteX2" fmla="*/ 199242 w 199245"/>
                  <a:gd name="connsiteY2" fmla="*/ 552507 h 552507"/>
                  <a:gd name="connsiteX0" fmla="*/ 0 w 199244"/>
                  <a:gd name="connsiteY0" fmla="*/ 0 h 552507"/>
                  <a:gd name="connsiteX1" fmla="*/ 199244 w 199244"/>
                  <a:gd name="connsiteY1" fmla="*/ 127408 h 552507"/>
                  <a:gd name="connsiteX2" fmla="*/ 199242 w 199244"/>
                  <a:gd name="connsiteY2" fmla="*/ 552507 h 552507"/>
                  <a:gd name="connsiteX0" fmla="*/ 0 w 199244"/>
                  <a:gd name="connsiteY0" fmla="*/ 0 h 552507"/>
                  <a:gd name="connsiteX1" fmla="*/ 81919 w 199244"/>
                  <a:gd name="connsiteY1" fmla="*/ 0 h 552507"/>
                  <a:gd name="connsiteX2" fmla="*/ 199244 w 199244"/>
                  <a:gd name="connsiteY2" fmla="*/ 127408 h 552507"/>
                  <a:gd name="connsiteX3" fmla="*/ 199242 w 199244"/>
                  <a:gd name="connsiteY3" fmla="*/ 552507 h 552507"/>
                  <a:gd name="connsiteX0" fmla="*/ 0 w 201037"/>
                  <a:gd name="connsiteY0" fmla="*/ 0 h 552507"/>
                  <a:gd name="connsiteX1" fmla="*/ 81919 w 201037"/>
                  <a:gd name="connsiteY1" fmla="*/ 0 h 552507"/>
                  <a:gd name="connsiteX2" fmla="*/ 201037 w 201037"/>
                  <a:gd name="connsiteY2" fmla="*/ 363505 h 552507"/>
                  <a:gd name="connsiteX3" fmla="*/ 199242 w 201037"/>
                  <a:gd name="connsiteY3" fmla="*/ 552507 h 552507"/>
                  <a:gd name="connsiteX0" fmla="*/ 0 w 201037"/>
                  <a:gd name="connsiteY0" fmla="*/ 0 h 552507"/>
                  <a:gd name="connsiteX1" fmla="*/ 81919 w 201037"/>
                  <a:gd name="connsiteY1" fmla="*/ 0 h 552507"/>
                  <a:gd name="connsiteX2" fmla="*/ 201037 w 201037"/>
                  <a:gd name="connsiteY2" fmla="*/ 400912 h 552507"/>
                  <a:gd name="connsiteX3" fmla="*/ 199242 w 201037"/>
                  <a:gd name="connsiteY3" fmla="*/ 552507 h 552507"/>
                  <a:gd name="connsiteX0" fmla="*/ 0 w 201037"/>
                  <a:gd name="connsiteY0" fmla="*/ 0 h 552507"/>
                  <a:gd name="connsiteX1" fmla="*/ 81919 w 201037"/>
                  <a:gd name="connsiteY1" fmla="*/ 0 h 552507"/>
                  <a:gd name="connsiteX2" fmla="*/ 201037 w 201037"/>
                  <a:gd name="connsiteY2" fmla="*/ 400912 h 552507"/>
                  <a:gd name="connsiteX3" fmla="*/ 199242 w 201037"/>
                  <a:gd name="connsiteY3" fmla="*/ 552507 h 552507"/>
                  <a:gd name="connsiteX0" fmla="*/ 0 w 201129"/>
                  <a:gd name="connsiteY0" fmla="*/ 0 h 529249"/>
                  <a:gd name="connsiteX1" fmla="*/ 81919 w 201129"/>
                  <a:gd name="connsiteY1" fmla="*/ 0 h 529249"/>
                  <a:gd name="connsiteX2" fmla="*/ 201037 w 201129"/>
                  <a:gd name="connsiteY2" fmla="*/ 400912 h 529249"/>
                  <a:gd name="connsiteX3" fmla="*/ 201128 w 201129"/>
                  <a:gd name="connsiteY3" fmla="*/ 529249 h 529249"/>
                  <a:gd name="connsiteX0" fmla="*/ 0 w 201129"/>
                  <a:gd name="connsiteY0" fmla="*/ 0 h 529249"/>
                  <a:gd name="connsiteX1" fmla="*/ 65488 w 201129"/>
                  <a:gd name="connsiteY1" fmla="*/ 0 h 529249"/>
                  <a:gd name="connsiteX2" fmla="*/ 201037 w 201129"/>
                  <a:gd name="connsiteY2" fmla="*/ 400912 h 529249"/>
                  <a:gd name="connsiteX3" fmla="*/ 201128 w 201129"/>
                  <a:gd name="connsiteY3" fmla="*/ 529249 h 529249"/>
                  <a:gd name="connsiteX0" fmla="*/ 0 w 201129"/>
                  <a:gd name="connsiteY0" fmla="*/ 0 h 529249"/>
                  <a:gd name="connsiteX1" fmla="*/ 81918 w 201129"/>
                  <a:gd name="connsiteY1" fmla="*/ 0 h 529249"/>
                  <a:gd name="connsiteX2" fmla="*/ 201037 w 201129"/>
                  <a:gd name="connsiteY2" fmla="*/ 400912 h 529249"/>
                  <a:gd name="connsiteX3" fmla="*/ 201128 w 201129"/>
                  <a:gd name="connsiteY3" fmla="*/ 529249 h 529249"/>
                  <a:gd name="connsiteX0" fmla="*/ 0 w 201037"/>
                  <a:gd name="connsiteY0" fmla="*/ 0 h 400912"/>
                  <a:gd name="connsiteX1" fmla="*/ 81918 w 201037"/>
                  <a:gd name="connsiteY1" fmla="*/ 0 h 400912"/>
                  <a:gd name="connsiteX2" fmla="*/ 201037 w 201037"/>
                  <a:gd name="connsiteY2" fmla="*/ 400912 h 400912"/>
                  <a:gd name="connsiteX0" fmla="*/ 0 w 207255"/>
                  <a:gd name="connsiteY0" fmla="*/ 0 h 52480"/>
                  <a:gd name="connsiteX1" fmla="*/ 81918 w 207255"/>
                  <a:gd name="connsiteY1" fmla="*/ 0 h 52480"/>
                  <a:gd name="connsiteX2" fmla="*/ 207255 w 207255"/>
                  <a:gd name="connsiteY2" fmla="*/ 52479 h 52480"/>
                  <a:gd name="connsiteX0" fmla="*/ 0 w 207255"/>
                  <a:gd name="connsiteY0" fmla="*/ 0 h 52478"/>
                  <a:gd name="connsiteX1" fmla="*/ 177463 w 207255"/>
                  <a:gd name="connsiteY1" fmla="*/ 3 h 52478"/>
                  <a:gd name="connsiteX2" fmla="*/ 207255 w 207255"/>
                  <a:gd name="connsiteY2" fmla="*/ 52479 h 52478"/>
                  <a:gd name="connsiteX0" fmla="*/ 0 w 207255"/>
                  <a:gd name="connsiteY0" fmla="*/ 72752 h 125231"/>
                  <a:gd name="connsiteX1" fmla="*/ 1665 w 207255"/>
                  <a:gd name="connsiteY1" fmla="*/ 51 h 125231"/>
                  <a:gd name="connsiteX2" fmla="*/ 177463 w 207255"/>
                  <a:gd name="connsiteY2" fmla="*/ 72755 h 125231"/>
                  <a:gd name="connsiteX3" fmla="*/ 207255 w 207255"/>
                  <a:gd name="connsiteY3" fmla="*/ 125231 h 125231"/>
                  <a:gd name="connsiteX0" fmla="*/ 0 w 207255"/>
                  <a:gd name="connsiteY0" fmla="*/ 72750 h 125229"/>
                  <a:gd name="connsiteX1" fmla="*/ 1665 w 207255"/>
                  <a:gd name="connsiteY1" fmla="*/ 49 h 125229"/>
                  <a:gd name="connsiteX2" fmla="*/ 177462 w 207255"/>
                  <a:gd name="connsiteY2" fmla="*/ 49 h 125229"/>
                  <a:gd name="connsiteX3" fmla="*/ 207255 w 207255"/>
                  <a:gd name="connsiteY3" fmla="*/ 125229 h 125229"/>
                  <a:gd name="connsiteX0" fmla="*/ 0 w 205590"/>
                  <a:gd name="connsiteY0" fmla="*/ 0 h 125180"/>
                  <a:gd name="connsiteX1" fmla="*/ 175797 w 205590"/>
                  <a:gd name="connsiteY1" fmla="*/ 0 h 125180"/>
                  <a:gd name="connsiteX2" fmla="*/ 205590 w 205590"/>
                  <a:gd name="connsiteY2" fmla="*/ 125180 h 125180"/>
                  <a:gd name="connsiteX0" fmla="*/ 0 w 208895"/>
                  <a:gd name="connsiteY0" fmla="*/ 0 h 125179"/>
                  <a:gd name="connsiteX1" fmla="*/ 175797 w 208895"/>
                  <a:gd name="connsiteY1" fmla="*/ 0 h 125179"/>
                  <a:gd name="connsiteX2" fmla="*/ 208895 w 208895"/>
                  <a:gd name="connsiteY2" fmla="*/ 125179 h 125179"/>
                  <a:gd name="connsiteX0" fmla="*/ 0 w 113774"/>
                  <a:gd name="connsiteY0" fmla="*/ 0 h 125180"/>
                  <a:gd name="connsiteX1" fmla="*/ 80676 w 113774"/>
                  <a:gd name="connsiteY1" fmla="*/ 1 h 125180"/>
                  <a:gd name="connsiteX2" fmla="*/ 113774 w 113774"/>
                  <a:gd name="connsiteY2" fmla="*/ 125180 h 125180"/>
                  <a:gd name="connsiteX0" fmla="*/ 0 w 113774"/>
                  <a:gd name="connsiteY0" fmla="*/ 1 h 125181"/>
                  <a:gd name="connsiteX1" fmla="*/ 99657 w 113774"/>
                  <a:gd name="connsiteY1" fmla="*/ 0 h 125181"/>
                  <a:gd name="connsiteX2" fmla="*/ 113774 w 113774"/>
                  <a:gd name="connsiteY2" fmla="*/ 125181 h 125181"/>
                  <a:gd name="connsiteX0" fmla="*/ 0 w 113774"/>
                  <a:gd name="connsiteY0" fmla="*/ 493275 h 618455"/>
                  <a:gd name="connsiteX1" fmla="*/ 99620 w 113774"/>
                  <a:gd name="connsiteY1" fmla="*/ 0 h 618455"/>
                  <a:gd name="connsiteX2" fmla="*/ 99657 w 113774"/>
                  <a:gd name="connsiteY2" fmla="*/ 493274 h 618455"/>
                  <a:gd name="connsiteX3" fmla="*/ 113774 w 113774"/>
                  <a:gd name="connsiteY3" fmla="*/ 618455 h 618455"/>
                  <a:gd name="connsiteX0" fmla="*/ 0 w 14154"/>
                  <a:gd name="connsiteY0" fmla="*/ 0 h 618455"/>
                  <a:gd name="connsiteX1" fmla="*/ 37 w 14154"/>
                  <a:gd name="connsiteY1" fmla="*/ 493274 h 618455"/>
                  <a:gd name="connsiteX2" fmla="*/ 14154 w 14154"/>
                  <a:gd name="connsiteY2" fmla="*/ 618455 h 618455"/>
                  <a:gd name="connsiteX0" fmla="*/ 12 w 14166"/>
                  <a:gd name="connsiteY0" fmla="*/ 0 h 618455"/>
                  <a:gd name="connsiteX1" fmla="*/ 12 w 14166"/>
                  <a:gd name="connsiteY1" fmla="*/ 618455 h 618455"/>
                  <a:gd name="connsiteX2" fmla="*/ 14166 w 14166"/>
                  <a:gd name="connsiteY2" fmla="*/ 618455 h 618455"/>
                  <a:gd name="connsiteX0" fmla="*/ 12 w 96968"/>
                  <a:gd name="connsiteY0" fmla="*/ 0 h 618455"/>
                  <a:gd name="connsiteX1" fmla="*/ 12 w 96968"/>
                  <a:gd name="connsiteY1" fmla="*/ 618455 h 618455"/>
                  <a:gd name="connsiteX2" fmla="*/ 96968 w 96968"/>
                  <a:gd name="connsiteY2" fmla="*/ 612404 h 618455"/>
                  <a:gd name="connsiteX0" fmla="*/ 12 w 96968"/>
                  <a:gd name="connsiteY0" fmla="*/ 0 h 619023"/>
                  <a:gd name="connsiteX1" fmla="*/ 12 w 96968"/>
                  <a:gd name="connsiteY1" fmla="*/ 618455 h 619023"/>
                  <a:gd name="connsiteX2" fmla="*/ 96968 w 96968"/>
                  <a:gd name="connsiteY2" fmla="*/ 619023 h 6190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6968" h="619023">
                    <a:moveTo>
                      <a:pt x="12" y="0"/>
                    </a:moveTo>
                    <a:cubicBezTo>
                      <a:pt x="24" y="164425"/>
                      <a:pt x="0" y="454030"/>
                      <a:pt x="12" y="618455"/>
                    </a:cubicBezTo>
                    <a:lnTo>
                      <a:pt x="96968" y="619023"/>
                    </a:lnTo>
                  </a:path>
                </a:pathLst>
              </a:custGeom>
              <a:ln w="63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3" name="Freeform 282"/>
              <p:cNvSpPr/>
              <p:nvPr/>
            </p:nvSpPr>
            <p:spPr bwMode="invGray">
              <a:xfrm rot="5400000" flipH="1">
                <a:off x="5515729" y="-481010"/>
                <a:ext cx="598133" cy="1538634"/>
              </a:xfrm>
              <a:custGeom>
                <a:avLst/>
                <a:gdLst>
                  <a:gd name="connsiteX0" fmla="*/ 17929 w 2848535"/>
                  <a:gd name="connsiteY0" fmla="*/ 181536 h 199465"/>
                  <a:gd name="connsiteX1" fmla="*/ 320488 w 2848535"/>
                  <a:gd name="connsiteY1" fmla="*/ 181536 h 199465"/>
                  <a:gd name="connsiteX2" fmla="*/ 421341 w 2848535"/>
                  <a:gd name="connsiteY2" fmla="*/ 73959 h 199465"/>
                  <a:gd name="connsiteX3" fmla="*/ 2848535 w 2848535"/>
                  <a:gd name="connsiteY3" fmla="*/ 0 h 199465"/>
                  <a:gd name="connsiteX4" fmla="*/ 2848535 w 2848535"/>
                  <a:gd name="connsiteY4" fmla="*/ 0 h 199465"/>
                  <a:gd name="connsiteX0" fmla="*/ 0 w 2830606"/>
                  <a:gd name="connsiteY0" fmla="*/ 181536 h 199465"/>
                  <a:gd name="connsiteX1" fmla="*/ 302559 w 2830606"/>
                  <a:gd name="connsiteY1" fmla="*/ 181536 h 199465"/>
                  <a:gd name="connsiteX2" fmla="*/ 403412 w 2830606"/>
                  <a:gd name="connsiteY2" fmla="*/ 73959 h 199465"/>
                  <a:gd name="connsiteX3" fmla="*/ 2830606 w 2830606"/>
                  <a:gd name="connsiteY3" fmla="*/ 0 h 199465"/>
                  <a:gd name="connsiteX4" fmla="*/ 2830606 w 2830606"/>
                  <a:gd name="connsiteY4" fmla="*/ 0 h 199465"/>
                  <a:gd name="connsiteX0" fmla="*/ 0 w 2830606"/>
                  <a:gd name="connsiteY0" fmla="*/ 181536 h 181536"/>
                  <a:gd name="connsiteX1" fmla="*/ 302559 w 2830606"/>
                  <a:gd name="connsiteY1" fmla="*/ 181536 h 181536"/>
                  <a:gd name="connsiteX2" fmla="*/ 403412 w 2830606"/>
                  <a:gd name="connsiteY2" fmla="*/ 73959 h 181536"/>
                  <a:gd name="connsiteX3" fmla="*/ 2830606 w 2830606"/>
                  <a:gd name="connsiteY3" fmla="*/ 0 h 181536"/>
                  <a:gd name="connsiteX4" fmla="*/ 2830606 w 2830606"/>
                  <a:gd name="connsiteY4" fmla="*/ 0 h 181536"/>
                  <a:gd name="connsiteX0" fmla="*/ 0 w 2830606"/>
                  <a:gd name="connsiteY0" fmla="*/ 181536 h 181536"/>
                  <a:gd name="connsiteX1" fmla="*/ 302559 w 2830606"/>
                  <a:gd name="connsiteY1" fmla="*/ 181536 h 181536"/>
                  <a:gd name="connsiteX2" fmla="*/ 403412 w 2830606"/>
                  <a:gd name="connsiteY2" fmla="*/ 73959 h 181536"/>
                  <a:gd name="connsiteX3" fmla="*/ 2830606 w 2830606"/>
                  <a:gd name="connsiteY3" fmla="*/ 0 h 181536"/>
                  <a:gd name="connsiteX4" fmla="*/ 2830606 w 2830606"/>
                  <a:gd name="connsiteY4" fmla="*/ 0 h 181536"/>
                  <a:gd name="connsiteX0" fmla="*/ 0 w 2830606"/>
                  <a:gd name="connsiteY0" fmla="*/ 181536 h 181536"/>
                  <a:gd name="connsiteX1" fmla="*/ 302559 w 2830606"/>
                  <a:gd name="connsiteY1" fmla="*/ 181536 h 181536"/>
                  <a:gd name="connsiteX2" fmla="*/ 477371 w 2830606"/>
                  <a:gd name="connsiteY2" fmla="*/ 15688 h 181536"/>
                  <a:gd name="connsiteX3" fmla="*/ 2830606 w 2830606"/>
                  <a:gd name="connsiteY3" fmla="*/ 0 h 181536"/>
                  <a:gd name="connsiteX4" fmla="*/ 2830606 w 2830606"/>
                  <a:gd name="connsiteY4" fmla="*/ 0 h 181536"/>
                  <a:gd name="connsiteX0" fmla="*/ 0 w 2830606"/>
                  <a:gd name="connsiteY0" fmla="*/ 181536 h 181536"/>
                  <a:gd name="connsiteX1" fmla="*/ 302559 w 2830606"/>
                  <a:gd name="connsiteY1" fmla="*/ 181536 h 181536"/>
                  <a:gd name="connsiteX2" fmla="*/ 477371 w 2830606"/>
                  <a:gd name="connsiteY2" fmla="*/ 15688 h 181536"/>
                  <a:gd name="connsiteX3" fmla="*/ 2830606 w 2830606"/>
                  <a:gd name="connsiteY3" fmla="*/ 0 h 181536"/>
                  <a:gd name="connsiteX4" fmla="*/ 2810436 w 2830606"/>
                  <a:gd name="connsiteY4" fmla="*/ 13447 h 181536"/>
                  <a:gd name="connsiteX0" fmla="*/ 0 w 2830606"/>
                  <a:gd name="connsiteY0" fmla="*/ 186018 h 186018"/>
                  <a:gd name="connsiteX1" fmla="*/ 302559 w 2830606"/>
                  <a:gd name="connsiteY1" fmla="*/ 186018 h 186018"/>
                  <a:gd name="connsiteX2" fmla="*/ 477371 w 2830606"/>
                  <a:gd name="connsiteY2" fmla="*/ 0 h 186018"/>
                  <a:gd name="connsiteX3" fmla="*/ 2830606 w 2830606"/>
                  <a:gd name="connsiteY3" fmla="*/ 4482 h 186018"/>
                  <a:gd name="connsiteX4" fmla="*/ 2810436 w 2830606"/>
                  <a:gd name="connsiteY4" fmla="*/ 17929 h 186018"/>
                  <a:gd name="connsiteX0" fmla="*/ 0 w 2830606"/>
                  <a:gd name="connsiteY0" fmla="*/ 186018 h 186018"/>
                  <a:gd name="connsiteX1" fmla="*/ 302559 w 2830606"/>
                  <a:gd name="connsiteY1" fmla="*/ 186018 h 186018"/>
                  <a:gd name="connsiteX2" fmla="*/ 477371 w 2830606"/>
                  <a:gd name="connsiteY2" fmla="*/ 0 h 186018"/>
                  <a:gd name="connsiteX3" fmla="*/ 2830606 w 2830606"/>
                  <a:gd name="connsiteY3" fmla="*/ 4482 h 186018"/>
                  <a:gd name="connsiteX0" fmla="*/ 0 w 3211606"/>
                  <a:gd name="connsiteY0" fmla="*/ 0 h 567018"/>
                  <a:gd name="connsiteX1" fmla="*/ 683559 w 3211606"/>
                  <a:gd name="connsiteY1" fmla="*/ 567018 h 567018"/>
                  <a:gd name="connsiteX2" fmla="*/ 858371 w 3211606"/>
                  <a:gd name="connsiteY2" fmla="*/ 381000 h 567018"/>
                  <a:gd name="connsiteX3" fmla="*/ 3211606 w 3211606"/>
                  <a:gd name="connsiteY3" fmla="*/ 385482 h 567018"/>
                  <a:gd name="connsiteX0" fmla="*/ 0 w 3211606"/>
                  <a:gd name="connsiteY0" fmla="*/ 0 h 385482"/>
                  <a:gd name="connsiteX1" fmla="*/ 0 w 3211606"/>
                  <a:gd name="connsiteY1" fmla="*/ 228600 h 385482"/>
                  <a:gd name="connsiteX2" fmla="*/ 858371 w 3211606"/>
                  <a:gd name="connsiteY2" fmla="*/ 381000 h 385482"/>
                  <a:gd name="connsiteX3" fmla="*/ 3211606 w 3211606"/>
                  <a:gd name="connsiteY3" fmla="*/ 385482 h 385482"/>
                  <a:gd name="connsiteX0" fmla="*/ 0 w 3211606"/>
                  <a:gd name="connsiteY0" fmla="*/ 0 h 385482"/>
                  <a:gd name="connsiteX1" fmla="*/ 0 w 3211606"/>
                  <a:gd name="connsiteY1" fmla="*/ 228600 h 385482"/>
                  <a:gd name="connsiteX2" fmla="*/ 914400 w 3211606"/>
                  <a:gd name="connsiteY2" fmla="*/ 228600 h 385482"/>
                  <a:gd name="connsiteX3" fmla="*/ 3211606 w 3211606"/>
                  <a:gd name="connsiteY3" fmla="*/ 385482 h 385482"/>
                  <a:gd name="connsiteX0" fmla="*/ 0 w 914400"/>
                  <a:gd name="connsiteY0" fmla="*/ 0 h 381000"/>
                  <a:gd name="connsiteX1" fmla="*/ 0 w 914400"/>
                  <a:gd name="connsiteY1" fmla="*/ 228600 h 381000"/>
                  <a:gd name="connsiteX2" fmla="*/ 914400 w 914400"/>
                  <a:gd name="connsiteY2" fmla="*/ 228600 h 381000"/>
                  <a:gd name="connsiteX3" fmla="*/ 914400 w 914400"/>
                  <a:gd name="connsiteY3" fmla="*/ 381000 h 381000"/>
                  <a:gd name="connsiteX0" fmla="*/ 0 w 914400"/>
                  <a:gd name="connsiteY0" fmla="*/ 0 h 471678"/>
                  <a:gd name="connsiteX1" fmla="*/ 0 w 914400"/>
                  <a:gd name="connsiteY1" fmla="*/ 228600 h 471678"/>
                  <a:gd name="connsiteX2" fmla="*/ 914400 w 914400"/>
                  <a:gd name="connsiteY2" fmla="*/ 228600 h 471678"/>
                  <a:gd name="connsiteX3" fmla="*/ 891540 w 914400"/>
                  <a:gd name="connsiteY3" fmla="*/ 471678 h 471678"/>
                  <a:gd name="connsiteX0" fmla="*/ 0 w 891540"/>
                  <a:gd name="connsiteY0" fmla="*/ 0 h 471678"/>
                  <a:gd name="connsiteX1" fmla="*/ 0 w 891540"/>
                  <a:gd name="connsiteY1" fmla="*/ 228600 h 471678"/>
                  <a:gd name="connsiteX2" fmla="*/ 643890 w 891540"/>
                  <a:gd name="connsiteY2" fmla="*/ 267462 h 471678"/>
                  <a:gd name="connsiteX3" fmla="*/ 891540 w 891540"/>
                  <a:gd name="connsiteY3" fmla="*/ 471678 h 471678"/>
                  <a:gd name="connsiteX0" fmla="*/ 0 w 891540"/>
                  <a:gd name="connsiteY0" fmla="*/ 0 h 471678"/>
                  <a:gd name="connsiteX1" fmla="*/ 26670 w 891540"/>
                  <a:gd name="connsiteY1" fmla="*/ 257746 h 471678"/>
                  <a:gd name="connsiteX2" fmla="*/ 643890 w 891540"/>
                  <a:gd name="connsiteY2" fmla="*/ 267462 h 471678"/>
                  <a:gd name="connsiteX3" fmla="*/ 891540 w 891540"/>
                  <a:gd name="connsiteY3" fmla="*/ 471678 h 471678"/>
                  <a:gd name="connsiteX0" fmla="*/ 0 w 891540"/>
                  <a:gd name="connsiteY0" fmla="*/ 0 h 471678"/>
                  <a:gd name="connsiteX1" fmla="*/ 7620 w 891540"/>
                  <a:gd name="connsiteY1" fmla="*/ 267461 h 471678"/>
                  <a:gd name="connsiteX2" fmla="*/ 643890 w 891540"/>
                  <a:gd name="connsiteY2" fmla="*/ 267462 h 471678"/>
                  <a:gd name="connsiteX3" fmla="*/ 891540 w 891540"/>
                  <a:gd name="connsiteY3" fmla="*/ 471678 h 471678"/>
                  <a:gd name="connsiteX0" fmla="*/ 0 w 883920"/>
                  <a:gd name="connsiteY0" fmla="*/ 0 h 204217"/>
                  <a:gd name="connsiteX1" fmla="*/ 636270 w 883920"/>
                  <a:gd name="connsiteY1" fmla="*/ 1 h 204217"/>
                  <a:gd name="connsiteX2" fmla="*/ 883920 w 883920"/>
                  <a:gd name="connsiteY2" fmla="*/ 204217 h 204217"/>
                  <a:gd name="connsiteX0" fmla="*/ 0 w 883920"/>
                  <a:gd name="connsiteY0" fmla="*/ 0 h 204217"/>
                  <a:gd name="connsiteX1" fmla="*/ 557948 w 883920"/>
                  <a:gd name="connsiteY1" fmla="*/ 1 h 204217"/>
                  <a:gd name="connsiteX2" fmla="*/ 883920 w 883920"/>
                  <a:gd name="connsiteY2" fmla="*/ 204217 h 204217"/>
                  <a:gd name="connsiteX0" fmla="*/ 0 w 788308"/>
                  <a:gd name="connsiteY0" fmla="*/ 0 h 309556"/>
                  <a:gd name="connsiteX1" fmla="*/ 557948 w 788308"/>
                  <a:gd name="connsiteY1" fmla="*/ 1 h 309556"/>
                  <a:gd name="connsiteX2" fmla="*/ 788308 w 788308"/>
                  <a:gd name="connsiteY2" fmla="*/ 309556 h 309556"/>
                  <a:gd name="connsiteX0" fmla="*/ 0 w 788308"/>
                  <a:gd name="connsiteY0" fmla="*/ 0 h 309556"/>
                  <a:gd name="connsiteX1" fmla="*/ 451372 w 788308"/>
                  <a:gd name="connsiteY1" fmla="*/ 0 h 309556"/>
                  <a:gd name="connsiteX2" fmla="*/ 788308 w 788308"/>
                  <a:gd name="connsiteY2" fmla="*/ 309556 h 309556"/>
                  <a:gd name="connsiteX0" fmla="*/ 0 w 788308"/>
                  <a:gd name="connsiteY0" fmla="*/ 0 h 309556"/>
                  <a:gd name="connsiteX1" fmla="*/ 451372 w 788308"/>
                  <a:gd name="connsiteY1" fmla="*/ 0 h 309556"/>
                  <a:gd name="connsiteX2" fmla="*/ 788308 w 788308"/>
                  <a:gd name="connsiteY2" fmla="*/ 135461 h 309556"/>
                  <a:gd name="connsiteX3" fmla="*/ 788308 w 788308"/>
                  <a:gd name="connsiteY3" fmla="*/ 309556 h 309556"/>
                  <a:gd name="connsiteX0" fmla="*/ 0 w 788308"/>
                  <a:gd name="connsiteY0" fmla="*/ 0 h 822004"/>
                  <a:gd name="connsiteX1" fmla="*/ 451372 w 788308"/>
                  <a:gd name="connsiteY1" fmla="*/ 0 h 822004"/>
                  <a:gd name="connsiteX2" fmla="*/ 788308 w 788308"/>
                  <a:gd name="connsiteY2" fmla="*/ 135461 h 822004"/>
                  <a:gd name="connsiteX3" fmla="*/ 788308 w 788308"/>
                  <a:gd name="connsiteY3" fmla="*/ 822004 h 822004"/>
                  <a:gd name="connsiteX0" fmla="*/ 0 w 788308"/>
                  <a:gd name="connsiteY0" fmla="*/ 2 h 822006"/>
                  <a:gd name="connsiteX1" fmla="*/ 230883 w 788308"/>
                  <a:gd name="connsiteY1" fmla="*/ 0 h 822006"/>
                  <a:gd name="connsiteX2" fmla="*/ 451372 w 788308"/>
                  <a:gd name="connsiteY2" fmla="*/ 2 h 822006"/>
                  <a:gd name="connsiteX3" fmla="*/ 788308 w 788308"/>
                  <a:gd name="connsiteY3" fmla="*/ 135463 h 822006"/>
                  <a:gd name="connsiteX4" fmla="*/ 788308 w 788308"/>
                  <a:gd name="connsiteY4" fmla="*/ 822006 h 822006"/>
                  <a:gd name="connsiteX0" fmla="*/ 1 w 557426"/>
                  <a:gd name="connsiteY0" fmla="*/ 0 h 822006"/>
                  <a:gd name="connsiteX1" fmla="*/ 220490 w 557426"/>
                  <a:gd name="connsiteY1" fmla="*/ 2 h 822006"/>
                  <a:gd name="connsiteX2" fmla="*/ 557426 w 557426"/>
                  <a:gd name="connsiteY2" fmla="*/ 135463 h 822006"/>
                  <a:gd name="connsiteX3" fmla="*/ 557426 w 557426"/>
                  <a:gd name="connsiteY3" fmla="*/ 822006 h 822006"/>
                  <a:gd name="connsiteX0" fmla="*/ -1 w 336935"/>
                  <a:gd name="connsiteY0" fmla="*/ 0 h 822004"/>
                  <a:gd name="connsiteX1" fmla="*/ 336935 w 336935"/>
                  <a:gd name="connsiteY1" fmla="*/ 135461 h 822004"/>
                  <a:gd name="connsiteX2" fmla="*/ 336935 w 336935"/>
                  <a:gd name="connsiteY2" fmla="*/ 822004 h 822004"/>
                  <a:gd name="connsiteX0" fmla="*/ 1 w 343857"/>
                  <a:gd name="connsiteY0" fmla="*/ 0 h 822004"/>
                  <a:gd name="connsiteX1" fmla="*/ 336937 w 343857"/>
                  <a:gd name="connsiteY1" fmla="*/ 135461 h 822004"/>
                  <a:gd name="connsiteX2" fmla="*/ 343857 w 343857"/>
                  <a:gd name="connsiteY2" fmla="*/ 750610 h 822004"/>
                  <a:gd name="connsiteX3" fmla="*/ 336937 w 343857"/>
                  <a:gd name="connsiteY3" fmla="*/ 822004 h 822004"/>
                  <a:gd name="connsiteX0" fmla="*/ -1 w 343855"/>
                  <a:gd name="connsiteY0" fmla="*/ 0 h 750610"/>
                  <a:gd name="connsiteX1" fmla="*/ 336935 w 343855"/>
                  <a:gd name="connsiteY1" fmla="*/ 135461 h 750610"/>
                  <a:gd name="connsiteX2" fmla="*/ 343855 w 343855"/>
                  <a:gd name="connsiteY2" fmla="*/ 750610 h 750610"/>
                  <a:gd name="connsiteX3" fmla="*/ 13842 w 343855"/>
                  <a:gd name="connsiteY3" fmla="*/ 749418 h 750610"/>
                  <a:gd name="connsiteX0" fmla="*/ 1 w 339243"/>
                  <a:gd name="connsiteY0" fmla="*/ 0 h 750610"/>
                  <a:gd name="connsiteX1" fmla="*/ 336937 w 339243"/>
                  <a:gd name="connsiteY1" fmla="*/ 135461 h 750610"/>
                  <a:gd name="connsiteX2" fmla="*/ 330023 w 339243"/>
                  <a:gd name="connsiteY2" fmla="*/ 750610 h 750610"/>
                  <a:gd name="connsiteX3" fmla="*/ 13844 w 339243"/>
                  <a:gd name="connsiteY3" fmla="*/ 749418 h 750610"/>
                  <a:gd name="connsiteX0" fmla="*/ 0 w 339243"/>
                  <a:gd name="connsiteY0" fmla="*/ 0 h 750610"/>
                  <a:gd name="connsiteX1" fmla="*/ 336936 w 339243"/>
                  <a:gd name="connsiteY1" fmla="*/ 135461 h 750610"/>
                  <a:gd name="connsiteX2" fmla="*/ 330022 w 339243"/>
                  <a:gd name="connsiteY2" fmla="*/ 750610 h 750610"/>
                  <a:gd name="connsiteX0" fmla="*/ 0 w 339243"/>
                  <a:gd name="connsiteY0" fmla="*/ 0 h 604715"/>
                  <a:gd name="connsiteX1" fmla="*/ 336936 w 339243"/>
                  <a:gd name="connsiteY1" fmla="*/ 135461 h 604715"/>
                  <a:gd name="connsiteX2" fmla="*/ 337770 w 339243"/>
                  <a:gd name="connsiteY2" fmla="*/ 604715 h 604715"/>
                  <a:gd name="connsiteX0" fmla="*/ 0 w 339243"/>
                  <a:gd name="connsiteY0" fmla="*/ 0 h 627717"/>
                  <a:gd name="connsiteX1" fmla="*/ 336936 w 339243"/>
                  <a:gd name="connsiteY1" fmla="*/ 135461 h 627717"/>
                  <a:gd name="connsiteX2" fmla="*/ 258169 w 339243"/>
                  <a:gd name="connsiteY2" fmla="*/ 627717 h 627717"/>
                  <a:gd name="connsiteX0" fmla="*/ 0 w 336936"/>
                  <a:gd name="connsiteY0" fmla="*/ 0 h 627717"/>
                  <a:gd name="connsiteX1" fmla="*/ 336936 w 336936"/>
                  <a:gd name="connsiteY1" fmla="*/ 135461 h 627717"/>
                  <a:gd name="connsiteX2" fmla="*/ 258169 w 336936"/>
                  <a:gd name="connsiteY2" fmla="*/ 627717 h 627717"/>
                  <a:gd name="connsiteX0" fmla="*/ 0 w 336936"/>
                  <a:gd name="connsiteY0" fmla="*/ 0 h 627717"/>
                  <a:gd name="connsiteX1" fmla="*/ 336936 w 336936"/>
                  <a:gd name="connsiteY1" fmla="*/ 135461 h 627717"/>
                  <a:gd name="connsiteX2" fmla="*/ 141489 w 336936"/>
                  <a:gd name="connsiteY2" fmla="*/ 560671 h 627717"/>
                  <a:gd name="connsiteX3" fmla="*/ 258169 w 336936"/>
                  <a:gd name="connsiteY3" fmla="*/ 627717 h 627717"/>
                  <a:gd name="connsiteX0" fmla="*/ 0 w 258169"/>
                  <a:gd name="connsiteY0" fmla="*/ 0 h 627717"/>
                  <a:gd name="connsiteX1" fmla="*/ 141489 w 258169"/>
                  <a:gd name="connsiteY1" fmla="*/ 63723 h 627717"/>
                  <a:gd name="connsiteX2" fmla="*/ 141489 w 258169"/>
                  <a:gd name="connsiteY2" fmla="*/ 560671 h 627717"/>
                  <a:gd name="connsiteX3" fmla="*/ 258169 w 258169"/>
                  <a:gd name="connsiteY3" fmla="*/ 627717 h 627717"/>
                  <a:gd name="connsiteX0" fmla="*/ 0 w 258169"/>
                  <a:gd name="connsiteY0" fmla="*/ 0 h 627717"/>
                  <a:gd name="connsiteX1" fmla="*/ 141489 w 258169"/>
                  <a:gd name="connsiteY1" fmla="*/ 63723 h 627717"/>
                  <a:gd name="connsiteX2" fmla="*/ 251366 w 258169"/>
                  <a:gd name="connsiteY2" fmla="*/ 328917 h 627717"/>
                  <a:gd name="connsiteX3" fmla="*/ 258169 w 258169"/>
                  <a:gd name="connsiteY3" fmla="*/ 627717 h 627717"/>
                  <a:gd name="connsiteX0" fmla="*/ 0 w 339850"/>
                  <a:gd name="connsiteY0" fmla="*/ 0 h 627717"/>
                  <a:gd name="connsiteX1" fmla="*/ 339850 w 339850"/>
                  <a:gd name="connsiteY1" fmla="*/ 79847 h 627717"/>
                  <a:gd name="connsiteX2" fmla="*/ 251366 w 339850"/>
                  <a:gd name="connsiteY2" fmla="*/ 328917 h 627717"/>
                  <a:gd name="connsiteX3" fmla="*/ 258169 w 339850"/>
                  <a:gd name="connsiteY3" fmla="*/ 627717 h 627717"/>
                  <a:gd name="connsiteX0" fmla="*/ 0 w 175896"/>
                  <a:gd name="connsiteY0" fmla="*/ 0 h 603744"/>
                  <a:gd name="connsiteX1" fmla="*/ 175896 w 175896"/>
                  <a:gd name="connsiteY1" fmla="*/ 55874 h 603744"/>
                  <a:gd name="connsiteX2" fmla="*/ 87412 w 175896"/>
                  <a:gd name="connsiteY2" fmla="*/ 304944 h 603744"/>
                  <a:gd name="connsiteX3" fmla="*/ 94215 w 175896"/>
                  <a:gd name="connsiteY3" fmla="*/ 603744 h 603744"/>
                  <a:gd name="connsiteX0" fmla="*/ 88484 w 88484"/>
                  <a:gd name="connsiteY0" fmla="*/ 0 h 547870"/>
                  <a:gd name="connsiteX1" fmla="*/ 0 w 88484"/>
                  <a:gd name="connsiteY1" fmla="*/ 249070 h 547870"/>
                  <a:gd name="connsiteX2" fmla="*/ 6803 w 88484"/>
                  <a:gd name="connsiteY2" fmla="*/ 547870 h 547870"/>
                  <a:gd name="connsiteX0" fmla="*/ 88485 w 88485"/>
                  <a:gd name="connsiteY0" fmla="*/ 0 h 547870"/>
                  <a:gd name="connsiteX1" fmla="*/ 0 w 88485"/>
                  <a:gd name="connsiteY1" fmla="*/ 68995 h 547870"/>
                  <a:gd name="connsiteX2" fmla="*/ 6804 w 88485"/>
                  <a:gd name="connsiteY2" fmla="*/ 547870 h 547870"/>
                  <a:gd name="connsiteX0" fmla="*/ 94824 w 94824"/>
                  <a:gd name="connsiteY0" fmla="*/ 0 h 547870"/>
                  <a:gd name="connsiteX1" fmla="*/ 6339 w 94824"/>
                  <a:gd name="connsiteY1" fmla="*/ 68995 h 547870"/>
                  <a:gd name="connsiteX2" fmla="*/ 0 w 94824"/>
                  <a:gd name="connsiteY2" fmla="*/ 547870 h 547870"/>
                  <a:gd name="connsiteX0" fmla="*/ 94825 w 94825"/>
                  <a:gd name="connsiteY0" fmla="*/ 0 h 547870"/>
                  <a:gd name="connsiteX1" fmla="*/ 0 w 94825"/>
                  <a:gd name="connsiteY1" fmla="*/ 68995 h 547870"/>
                  <a:gd name="connsiteX2" fmla="*/ 1 w 94825"/>
                  <a:gd name="connsiteY2" fmla="*/ 547870 h 547870"/>
                  <a:gd name="connsiteX0" fmla="*/ 170566 w 170566"/>
                  <a:gd name="connsiteY0" fmla="*/ 0 h 547871"/>
                  <a:gd name="connsiteX1" fmla="*/ 0 w 170566"/>
                  <a:gd name="connsiteY1" fmla="*/ 68996 h 547871"/>
                  <a:gd name="connsiteX2" fmla="*/ 1 w 170566"/>
                  <a:gd name="connsiteY2" fmla="*/ 547871 h 547871"/>
                  <a:gd name="connsiteX0" fmla="*/ 170565 w 170565"/>
                  <a:gd name="connsiteY0" fmla="*/ 0 h 547871"/>
                  <a:gd name="connsiteX1" fmla="*/ 1 w 170565"/>
                  <a:gd name="connsiteY1" fmla="*/ 21548 h 547871"/>
                  <a:gd name="connsiteX2" fmla="*/ 0 w 170565"/>
                  <a:gd name="connsiteY2" fmla="*/ 547871 h 547871"/>
                  <a:gd name="connsiteX0" fmla="*/ 170565 w 170565"/>
                  <a:gd name="connsiteY0" fmla="*/ 0 h 547871"/>
                  <a:gd name="connsiteX1" fmla="*/ 0 w 170565"/>
                  <a:gd name="connsiteY1" fmla="*/ 36231 h 547871"/>
                  <a:gd name="connsiteX2" fmla="*/ 0 w 170565"/>
                  <a:gd name="connsiteY2" fmla="*/ 547871 h 547871"/>
                  <a:gd name="connsiteX0" fmla="*/ 240495 w 240495"/>
                  <a:gd name="connsiteY0" fmla="*/ 0 h 526322"/>
                  <a:gd name="connsiteX1" fmla="*/ 0 w 240495"/>
                  <a:gd name="connsiteY1" fmla="*/ 14682 h 526322"/>
                  <a:gd name="connsiteX2" fmla="*/ 0 w 240495"/>
                  <a:gd name="connsiteY2" fmla="*/ 526322 h 526322"/>
                  <a:gd name="connsiteX0" fmla="*/ 240495 w 240495"/>
                  <a:gd name="connsiteY0" fmla="*/ 0 h 526322"/>
                  <a:gd name="connsiteX1" fmla="*/ 2 w 240495"/>
                  <a:gd name="connsiteY1" fmla="*/ 151937 h 526322"/>
                  <a:gd name="connsiteX2" fmla="*/ 0 w 240495"/>
                  <a:gd name="connsiteY2" fmla="*/ 526322 h 526322"/>
                  <a:gd name="connsiteX0" fmla="*/ 240495 w 240495"/>
                  <a:gd name="connsiteY0" fmla="*/ 0 h 526322"/>
                  <a:gd name="connsiteX1" fmla="*/ 239423 w 240495"/>
                  <a:gd name="connsiteY1" fmla="*/ 35636 h 526322"/>
                  <a:gd name="connsiteX2" fmla="*/ 2 w 240495"/>
                  <a:gd name="connsiteY2" fmla="*/ 151937 h 526322"/>
                  <a:gd name="connsiteX3" fmla="*/ 0 w 240495"/>
                  <a:gd name="connsiteY3" fmla="*/ 526322 h 526322"/>
                  <a:gd name="connsiteX0" fmla="*/ 239423 w 239423"/>
                  <a:gd name="connsiteY0" fmla="*/ 0 h 490686"/>
                  <a:gd name="connsiteX1" fmla="*/ 2 w 239423"/>
                  <a:gd name="connsiteY1" fmla="*/ 116301 h 490686"/>
                  <a:gd name="connsiteX2" fmla="*/ 0 w 239423"/>
                  <a:gd name="connsiteY2" fmla="*/ 490686 h 490686"/>
                  <a:gd name="connsiteX0" fmla="*/ 0 w 199244"/>
                  <a:gd name="connsiteY0" fmla="*/ 0 h 552507"/>
                  <a:gd name="connsiteX1" fmla="*/ 199244 w 199244"/>
                  <a:gd name="connsiteY1" fmla="*/ 178122 h 552507"/>
                  <a:gd name="connsiteX2" fmla="*/ 199242 w 199244"/>
                  <a:gd name="connsiteY2" fmla="*/ 552507 h 552507"/>
                  <a:gd name="connsiteX0" fmla="*/ 0 w 199245"/>
                  <a:gd name="connsiteY0" fmla="*/ 0 h 552507"/>
                  <a:gd name="connsiteX1" fmla="*/ 199245 w 199245"/>
                  <a:gd name="connsiteY1" fmla="*/ 192696 h 552507"/>
                  <a:gd name="connsiteX2" fmla="*/ 199242 w 199245"/>
                  <a:gd name="connsiteY2" fmla="*/ 552507 h 552507"/>
                  <a:gd name="connsiteX0" fmla="*/ 0 w 199245"/>
                  <a:gd name="connsiteY0" fmla="*/ 0 h 552507"/>
                  <a:gd name="connsiteX1" fmla="*/ 199245 w 199245"/>
                  <a:gd name="connsiteY1" fmla="*/ 311112 h 552507"/>
                  <a:gd name="connsiteX2" fmla="*/ 199242 w 199245"/>
                  <a:gd name="connsiteY2" fmla="*/ 552507 h 552507"/>
                  <a:gd name="connsiteX0" fmla="*/ 0 w 199244"/>
                  <a:gd name="connsiteY0" fmla="*/ 0 h 552507"/>
                  <a:gd name="connsiteX1" fmla="*/ 199244 w 199244"/>
                  <a:gd name="connsiteY1" fmla="*/ 127408 h 552507"/>
                  <a:gd name="connsiteX2" fmla="*/ 199242 w 199244"/>
                  <a:gd name="connsiteY2" fmla="*/ 552507 h 552507"/>
                  <a:gd name="connsiteX0" fmla="*/ 165047 w 364291"/>
                  <a:gd name="connsiteY0" fmla="*/ 0 h 417334"/>
                  <a:gd name="connsiteX1" fmla="*/ 364291 w 364291"/>
                  <a:gd name="connsiteY1" fmla="*/ 127408 h 417334"/>
                  <a:gd name="connsiteX2" fmla="*/ 1 w 364291"/>
                  <a:gd name="connsiteY2" fmla="*/ 417334 h 417334"/>
                  <a:gd name="connsiteX0" fmla="*/ 165046 w 364290"/>
                  <a:gd name="connsiteY0" fmla="*/ 0 h 417334"/>
                  <a:gd name="connsiteX1" fmla="*/ 364290 w 364290"/>
                  <a:gd name="connsiteY1" fmla="*/ 127408 h 417334"/>
                  <a:gd name="connsiteX2" fmla="*/ 0 w 364290"/>
                  <a:gd name="connsiteY2" fmla="*/ 417334 h 417334"/>
                  <a:gd name="connsiteX0" fmla="*/ 165046 w 364290"/>
                  <a:gd name="connsiteY0" fmla="*/ 0 h 417334"/>
                  <a:gd name="connsiteX1" fmla="*/ 364290 w 364290"/>
                  <a:gd name="connsiteY1" fmla="*/ 127408 h 417334"/>
                  <a:gd name="connsiteX2" fmla="*/ 213885 w 364290"/>
                  <a:gd name="connsiteY2" fmla="*/ 366990 h 417334"/>
                  <a:gd name="connsiteX3" fmla="*/ 0 w 364290"/>
                  <a:gd name="connsiteY3" fmla="*/ 417334 h 417334"/>
                  <a:gd name="connsiteX0" fmla="*/ 165046 w 364290"/>
                  <a:gd name="connsiteY0" fmla="*/ 0 h 417334"/>
                  <a:gd name="connsiteX1" fmla="*/ 364290 w 364290"/>
                  <a:gd name="connsiteY1" fmla="*/ 127408 h 417334"/>
                  <a:gd name="connsiteX2" fmla="*/ 1071 w 364290"/>
                  <a:gd name="connsiteY2" fmla="*/ 348464 h 417334"/>
                  <a:gd name="connsiteX3" fmla="*/ 0 w 364290"/>
                  <a:gd name="connsiteY3" fmla="*/ 417334 h 417334"/>
                  <a:gd name="connsiteX0" fmla="*/ 165046 w 364290"/>
                  <a:gd name="connsiteY0" fmla="*/ 0 h 417334"/>
                  <a:gd name="connsiteX1" fmla="*/ 364290 w 364290"/>
                  <a:gd name="connsiteY1" fmla="*/ 127408 h 417334"/>
                  <a:gd name="connsiteX2" fmla="*/ 364290 w 364290"/>
                  <a:gd name="connsiteY2" fmla="*/ 348464 h 417334"/>
                  <a:gd name="connsiteX3" fmla="*/ 1071 w 364290"/>
                  <a:gd name="connsiteY3" fmla="*/ 348464 h 417334"/>
                  <a:gd name="connsiteX4" fmla="*/ 0 w 364290"/>
                  <a:gd name="connsiteY4" fmla="*/ 417334 h 417334"/>
                  <a:gd name="connsiteX0" fmla="*/ 165046 w 364290"/>
                  <a:gd name="connsiteY0" fmla="*/ 0 h 417334"/>
                  <a:gd name="connsiteX1" fmla="*/ 286905 w 364290"/>
                  <a:gd name="connsiteY1" fmla="*/ 53262 h 417334"/>
                  <a:gd name="connsiteX2" fmla="*/ 364290 w 364290"/>
                  <a:gd name="connsiteY2" fmla="*/ 348464 h 417334"/>
                  <a:gd name="connsiteX3" fmla="*/ 1071 w 364290"/>
                  <a:gd name="connsiteY3" fmla="*/ 348464 h 417334"/>
                  <a:gd name="connsiteX4" fmla="*/ 0 w 364290"/>
                  <a:gd name="connsiteY4" fmla="*/ 417334 h 417334"/>
                  <a:gd name="connsiteX0" fmla="*/ 165046 w 286905"/>
                  <a:gd name="connsiteY0" fmla="*/ 0 h 417334"/>
                  <a:gd name="connsiteX1" fmla="*/ 286905 w 286905"/>
                  <a:gd name="connsiteY1" fmla="*/ 53262 h 417334"/>
                  <a:gd name="connsiteX2" fmla="*/ 286905 w 286905"/>
                  <a:gd name="connsiteY2" fmla="*/ 348464 h 417334"/>
                  <a:gd name="connsiteX3" fmla="*/ 1071 w 286905"/>
                  <a:gd name="connsiteY3" fmla="*/ 348464 h 417334"/>
                  <a:gd name="connsiteX4" fmla="*/ 0 w 286905"/>
                  <a:gd name="connsiteY4" fmla="*/ 417334 h 417334"/>
                  <a:gd name="connsiteX0" fmla="*/ 281316 w 403175"/>
                  <a:gd name="connsiteY0" fmla="*/ 0 h 393922"/>
                  <a:gd name="connsiteX1" fmla="*/ 403175 w 403175"/>
                  <a:gd name="connsiteY1" fmla="*/ 53262 h 393922"/>
                  <a:gd name="connsiteX2" fmla="*/ 403175 w 403175"/>
                  <a:gd name="connsiteY2" fmla="*/ 348464 h 393922"/>
                  <a:gd name="connsiteX3" fmla="*/ 117341 w 403175"/>
                  <a:gd name="connsiteY3" fmla="*/ 348464 h 393922"/>
                  <a:gd name="connsiteX4" fmla="*/ 0 w 403175"/>
                  <a:gd name="connsiteY4" fmla="*/ 393922 h 393922"/>
                  <a:gd name="connsiteX0" fmla="*/ 281316 w 403175"/>
                  <a:gd name="connsiteY0" fmla="*/ 0 h 393922"/>
                  <a:gd name="connsiteX1" fmla="*/ 403175 w 403175"/>
                  <a:gd name="connsiteY1" fmla="*/ 53262 h 393922"/>
                  <a:gd name="connsiteX2" fmla="*/ 403175 w 403175"/>
                  <a:gd name="connsiteY2" fmla="*/ 348464 h 393922"/>
                  <a:gd name="connsiteX3" fmla="*/ 403175 w 403175"/>
                  <a:gd name="connsiteY3" fmla="*/ 393922 h 393922"/>
                  <a:gd name="connsiteX4" fmla="*/ 0 w 403175"/>
                  <a:gd name="connsiteY4" fmla="*/ 393922 h 393922"/>
                  <a:gd name="connsiteX0" fmla="*/ 2192009 w 2192009"/>
                  <a:gd name="connsiteY0" fmla="*/ 0 h 402179"/>
                  <a:gd name="connsiteX1" fmla="*/ 403175 w 2192009"/>
                  <a:gd name="connsiteY1" fmla="*/ 61519 h 402179"/>
                  <a:gd name="connsiteX2" fmla="*/ 403175 w 2192009"/>
                  <a:gd name="connsiteY2" fmla="*/ 356721 h 402179"/>
                  <a:gd name="connsiteX3" fmla="*/ 403175 w 2192009"/>
                  <a:gd name="connsiteY3" fmla="*/ 402179 h 402179"/>
                  <a:gd name="connsiteX4" fmla="*/ 0 w 2192009"/>
                  <a:gd name="connsiteY4" fmla="*/ 402179 h 402179"/>
                  <a:gd name="connsiteX0" fmla="*/ 2192009 w 2192009"/>
                  <a:gd name="connsiteY0" fmla="*/ 1 h 402180"/>
                  <a:gd name="connsiteX1" fmla="*/ 396502 w 2192009"/>
                  <a:gd name="connsiteY1" fmla="*/ 0 h 402180"/>
                  <a:gd name="connsiteX2" fmla="*/ 403175 w 2192009"/>
                  <a:gd name="connsiteY2" fmla="*/ 356722 h 402180"/>
                  <a:gd name="connsiteX3" fmla="*/ 403175 w 2192009"/>
                  <a:gd name="connsiteY3" fmla="*/ 402180 h 402180"/>
                  <a:gd name="connsiteX4" fmla="*/ 0 w 2192009"/>
                  <a:gd name="connsiteY4" fmla="*/ 402180 h 402180"/>
                  <a:gd name="connsiteX0" fmla="*/ 2192009 w 2192009"/>
                  <a:gd name="connsiteY0" fmla="*/ 2 h 402181"/>
                  <a:gd name="connsiteX1" fmla="*/ 871745 w 2192009"/>
                  <a:gd name="connsiteY1" fmla="*/ 0 h 402181"/>
                  <a:gd name="connsiteX2" fmla="*/ 403175 w 2192009"/>
                  <a:gd name="connsiteY2" fmla="*/ 356723 h 402181"/>
                  <a:gd name="connsiteX3" fmla="*/ 403175 w 2192009"/>
                  <a:gd name="connsiteY3" fmla="*/ 402181 h 402181"/>
                  <a:gd name="connsiteX4" fmla="*/ 0 w 2192009"/>
                  <a:gd name="connsiteY4" fmla="*/ 402181 h 402181"/>
                  <a:gd name="connsiteX0" fmla="*/ 2192009 w 2192009"/>
                  <a:gd name="connsiteY0" fmla="*/ 2 h 402181"/>
                  <a:gd name="connsiteX1" fmla="*/ 871745 w 2192009"/>
                  <a:gd name="connsiteY1" fmla="*/ 0 h 402181"/>
                  <a:gd name="connsiteX2" fmla="*/ 396502 w 2192009"/>
                  <a:gd name="connsiteY2" fmla="*/ 23187 h 402181"/>
                  <a:gd name="connsiteX3" fmla="*/ 403175 w 2192009"/>
                  <a:gd name="connsiteY3" fmla="*/ 402181 h 402181"/>
                  <a:gd name="connsiteX4" fmla="*/ 0 w 2192009"/>
                  <a:gd name="connsiteY4" fmla="*/ 402181 h 402181"/>
                  <a:gd name="connsiteX0" fmla="*/ 2192009 w 2192009"/>
                  <a:gd name="connsiteY0" fmla="*/ 2 h 402181"/>
                  <a:gd name="connsiteX1" fmla="*/ 871745 w 2192009"/>
                  <a:gd name="connsiteY1" fmla="*/ 0 h 402181"/>
                  <a:gd name="connsiteX2" fmla="*/ 396502 w 2192009"/>
                  <a:gd name="connsiteY2" fmla="*/ 23187 h 402181"/>
                  <a:gd name="connsiteX3" fmla="*/ 381787 w 2192009"/>
                  <a:gd name="connsiteY3" fmla="*/ 402181 h 402181"/>
                  <a:gd name="connsiteX4" fmla="*/ 0 w 2192009"/>
                  <a:gd name="connsiteY4" fmla="*/ 402181 h 402181"/>
                  <a:gd name="connsiteX0" fmla="*/ 2192009 w 2192009"/>
                  <a:gd name="connsiteY0" fmla="*/ 2 h 402181"/>
                  <a:gd name="connsiteX1" fmla="*/ 871745 w 2192009"/>
                  <a:gd name="connsiteY1" fmla="*/ 0 h 402181"/>
                  <a:gd name="connsiteX2" fmla="*/ 396502 w 2192009"/>
                  <a:gd name="connsiteY2" fmla="*/ 23187 h 402181"/>
                  <a:gd name="connsiteX3" fmla="*/ 381787 w 2192009"/>
                  <a:gd name="connsiteY3" fmla="*/ 402181 h 402181"/>
                  <a:gd name="connsiteX4" fmla="*/ 0 w 2192009"/>
                  <a:gd name="connsiteY4" fmla="*/ 402181 h 4021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92009" h="402181">
                    <a:moveTo>
                      <a:pt x="2192009" y="2"/>
                    </a:moveTo>
                    <a:lnTo>
                      <a:pt x="871745" y="0"/>
                    </a:lnTo>
                    <a:lnTo>
                      <a:pt x="396502" y="23187"/>
                    </a:lnTo>
                    <a:lnTo>
                      <a:pt x="381787" y="402181"/>
                    </a:lnTo>
                    <a:lnTo>
                      <a:pt x="0" y="402181"/>
                    </a:lnTo>
                  </a:path>
                </a:pathLst>
              </a:custGeom>
              <a:ln w="63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4" name="Freeform 283"/>
              <p:cNvSpPr/>
              <p:nvPr/>
            </p:nvSpPr>
            <p:spPr bwMode="invGray">
              <a:xfrm rot="16200000" flipV="1">
                <a:off x="5475998" y="-469165"/>
                <a:ext cx="297528" cy="2587957"/>
              </a:xfrm>
              <a:custGeom>
                <a:avLst/>
                <a:gdLst>
                  <a:gd name="connsiteX0" fmla="*/ 17929 w 2848535"/>
                  <a:gd name="connsiteY0" fmla="*/ 181536 h 199465"/>
                  <a:gd name="connsiteX1" fmla="*/ 320488 w 2848535"/>
                  <a:gd name="connsiteY1" fmla="*/ 181536 h 199465"/>
                  <a:gd name="connsiteX2" fmla="*/ 421341 w 2848535"/>
                  <a:gd name="connsiteY2" fmla="*/ 73959 h 199465"/>
                  <a:gd name="connsiteX3" fmla="*/ 2848535 w 2848535"/>
                  <a:gd name="connsiteY3" fmla="*/ 0 h 199465"/>
                  <a:gd name="connsiteX4" fmla="*/ 2848535 w 2848535"/>
                  <a:gd name="connsiteY4" fmla="*/ 0 h 199465"/>
                  <a:gd name="connsiteX0" fmla="*/ 0 w 2830606"/>
                  <a:gd name="connsiteY0" fmla="*/ 181536 h 199465"/>
                  <a:gd name="connsiteX1" fmla="*/ 302559 w 2830606"/>
                  <a:gd name="connsiteY1" fmla="*/ 181536 h 199465"/>
                  <a:gd name="connsiteX2" fmla="*/ 403412 w 2830606"/>
                  <a:gd name="connsiteY2" fmla="*/ 73959 h 199465"/>
                  <a:gd name="connsiteX3" fmla="*/ 2830606 w 2830606"/>
                  <a:gd name="connsiteY3" fmla="*/ 0 h 199465"/>
                  <a:gd name="connsiteX4" fmla="*/ 2830606 w 2830606"/>
                  <a:gd name="connsiteY4" fmla="*/ 0 h 199465"/>
                  <a:gd name="connsiteX0" fmla="*/ 0 w 2830606"/>
                  <a:gd name="connsiteY0" fmla="*/ 181536 h 181536"/>
                  <a:gd name="connsiteX1" fmla="*/ 302559 w 2830606"/>
                  <a:gd name="connsiteY1" fmla="*/ 181536 h 181536"/>
                  <a:gd name="connsiteX2" fmla="*/ 403412 w 2830606"/>
                  <a:gd name="connsiteY2" fmla="*/ 73959 h 181536"/>
                  <a:gd name="connsiteX3" fmla="*/ 2830606 w 2830606"/>
                  <a:gd name="connsiteY3" fmla="*/ 0 h 181536"/>
                  <a:gd name="connsiteX4" fmla="*/ 2830606 w 2830606"/>
                  <a:gd name="connsiteY4" fmla="*/ 0 h 181536"/>
                  <a:gd name="connsiteX0" fmla="*/ 0 w 2830606"/>
                  <a:gd name="connsiteY0" fmla="*/ 181536 h 181536"/>
                  <a:gd name="connsiteX1" fmla="*/ 302559 w 2830606"/>
                  <a:gd name="connsiteY1" fmla="*/ 181536 h 181536"/>
                  <a:gd name="connsiteX2" fmla="*/ 403412 w 2830606"/>
                  <a:gd name="connsiteY2" fmla="*/ 73959 h 181536"/>
                  <a:gd name="connsiteX3" fmla="*/ 2830606 w 2830606"/>
                  <a:gd name="connsiteY3" fmla="*/ 0 h 181536"/>
                  <a:gd name="connsiteX4" fmla="*/ 2830606 w 2830606"/>
                  <a:gd name="connsiteY4" fmla="*/ 0 h 181536"/>
                  <a:gd name="connsiteX0" fmla="*/ 0 w 2830606"/>
                  <a:gd name="connsiteY0" fmla="*/ 181536 h 181536"/>
                  <a:gd name="connsiteX1" fmla="*/ 302559 w 2830606"/>
                  <a:gd name="connsiteY1" fmla="*/ 181536 h 181536"/>
                  <a:gd name="connsiteX2" fmla="*/ 477371 w 2830606"/>
                  <a:gd name="connsiteY2" fmla="*/ 15688 h 181536"/>
                  <a:gd name="connsiteX3" fmla="*/ 2830606 w 2830606"/>
                  <a:gd name="connsiteY3" fmla="*/ 0 h 181536"/>
                  <a:gd name="connsiteX4" fmla="*/ 2830606 w 2830606"/>
                  <a:gd name="connsiteY4" fmla="*/ 0 h 181536"/>
                  <a:gd name="connsiteX0" fmla="*/ 0 w 2830606"/>
                  <a:gd name="connsiteY0" fmla="*/ 181536 h 181536"/>
                  <a:gd name="connsiteX1" fmla="*/ 302559 w 2830606"/>
                  <a:gd name="connsiteY1" fmla="*/ 181536 h 181536"/>
                  <a:gd name="connsiteX2" fmla="*/ 477371 w 2830606"/>
                  <a:gd name="connsiteY2" fmla="*/ 15688 h 181536"/>
                  <a:gd name="connsiteX3" fmla="*/ 2830606 w 2830606"/>
                  <a:gd name="connsiteY3" fmla="*/ 0 h 181536"/>
                  <a:gd name="connsiteX4" fmla="*/ 2810436 w 2830606"/>
                  <a:gd name="connsiteY4" fmla="*/ 13447 h 181536"/>
                  <a:gd name="connsiteX0" fmla="*/ 0 w 2830606"/>
                  <a:gd name="connsiteY0" fmla="*/ 186018 h 186018"/>
                  <a:gd name="connsiteX1" fmla="*/ 302559 w 2830606"/>
                  <a:gd name="connsiteY1" fmla="*/ 186018 h 186018"/>
                  <a:gd name="connsiteX2" fmla="*/ 477371 w 2830606"/>
                  <a:gd name="connsiteY2" fmla="*/ 0 h 186018"/>
                  <a:gd name="connsiteX3" fmla="*/ 2830606 w 2830606"/>
                  <a:gd name="connsiteY3" fmla="*/ 4482 h 186018"/>
                  <a:gd name="connsiteX4" fmla="*/ 2810436 w 2830606"/>
                  <a:gd name="connsiteY4" fmla="*/ 17929 h 186018"/>
                  <a:gd name="connsiteX0" fmla="*/ 0 w 2830606"/>
                  <a:gd name="connsiteY0" fmla="*/ 186018 h 186018"/>
                  <a:gd name="connsiteX1" fmla="*/ 302559 w 2830606"/>
                  <a:gd name="connsiteY1" fmla="*/ 186018 h 186018"/>
                  <a:gd name="connsiteX2" fmla="*/ 477371 w 2830606"/>
                  <a:gd name="connsiteY2" fmla="*/ 0 h 186018"/>
                  <a:gd name="connsiteX3" fmla="*/ 2830606 w 2830606"/>
                  <a:gd name="connsiteY3" fmla="*/ 4482 h 186018"/>
                  <a:gd name="connsiteX0" fmla="*/ 0 w 3211606"/>
                  <a:gd name="connsiteY0" fmla="*/ 0 h 567018"/>
                  <a:gd name="connsiteX1" fmla="*/ 683559 w 3211606"/>
                  <a:gd name="connsiteY1" fmla="*/ 567018 h 567018"/>
                  <a:gd name="connsiteX2" fmla="*/ 858371 w 3211606"/>
                  <a:gd name="connsiteY2" fmla="*/ 381000 h 567018"/>
                  <a:gd name="connsiteX3" fmla="*/ 3211606 w 3211606"/>
                  <a:gd name="connsiteY3" fmla="*/ 385482 h 567018"/>
                  <a:gd name="connsiteX0" fmla="*/ 0 w 3211606"/>
                  <a:gd name="connsiteY0" fmla="*/ 0 h 385482"/>
                  <a:gd name="connsiteX1" fmla="*/ 0 w 3211606"/>
                  <a:gd name="connsiteY1" fmla="*/ 228600 h 385482"/>
                  <a:gd name="connsiteX2" fmla="*/ 858371 w 3211606"/>
                  <a:gd name="connsiteY2" fmla="*/ 381000 h 385482"/>
                  <a:gd name="connsiteX3" fmla="*/ 3211606 w 3211606"/>
                  <a:gd name="connsiteY3" fmla="*/ 385482 h 385482"/>
                  <a:gd name="connsiteX0" fmla="*/ 0 w 3211606"/>
                  <a:gd name="connsiteY0" fmla="*/ 0 h 385482"/>
                  <a:gd name="connsiteX1" fmla="*/ 0 w 3211606"/>
                  <a:gd name="connsiteY1" fmla="*/ 228600 h 385482"/>
                  <a:gd name="connsiteX2" fmla="*/ 914400 w 3211606"/>
                  <a:gd name="connsiteY2" fmla="*/ 228600 h 385482"/>
                  <a:gd name="connsiteX3" fmla="*/ 3211606 w 3211606"/>
                  <a:gd name="connsiteY3" fmla="*/ 385482 h 385482"/>
                  <a:gd name="connsiteX0" fmla="*/ 0 w 914400"/>
                  <a:gd name="connsiteY0" fmla="*/ 0 h 381000"/>
                  <a:gd name="connsiteX1" fmla="*/ 0 w 914400"/>
                  <a:gd name="connsiteY1" fmla="*/ 228600 h 381000"/>
                  <a:gd name="connsiteX2" fmla="*/ 914400 w 914400"/>
                  <a:gd name="connsiteY2" fmla="*/ 228600 h 381000"/>
                  <a:gd name="connsiteX3" fmla="*/ 914400 w 914400"/>
                  <a:gd name="connsiteY3" fmla="*/ 381000 h 381000"/>
                  <a:gd name="connsiteX0" fmla="*/ 0 w 914400"/>
                  <a:gd name="connsiteY0" fmla="*/ 0 h 471678"/>
                  <a:gd name="connsiteX1" fmla="*/ 0 w 914400"/>
                  <a:gd name="connsiteY1" fmla="*/ 228600 h 471678"/>
                  <a:gd name="connsiteX2" fmla="*/ 914400 w 914400"/>
                  <a:gd name="connsiteY2" fmla="*/ 228600 h 471678"/>
                  <a:gd name="connsiteX3" fmla="*/ 891540 w 914400"/>
                  <a:gd name="connsiteY3" fmla="*/ 471678 h 471678"/>
                  <a:gd name="connsiteX0" fmla="*/ 0 w 891540"/>
                  <a:gd name="connsiteY0" fmla="*/ 0 h 471678"/>
                  <a:gd name="connsiteX1" fmla="*/ 0 w 891540"/>
                  <a:gd name="connsiteY1" fmla="*/ 228600 h 471678"/>
                  <a:gd name="connsiteX2" fmla="*/ 643890 w 891540"/>
                  <a:gd name="connsiteY2" fmla="*/ 267462 h 471678"/>
                  <a:gd name="connsiteX3" fmla="*/ 891540 w 891540"/>
                  <a:gd name="connsiteY3" fmla="*/ 471678 h 471678"/>
                  <a:gd name="connsiteX0" fmla="*/ 0 w 891540"/>
                  <a:gd name="connsiteY0" fmla="*/ 0 h 471678"/>
                  <a:gd name="connsiteX1" fmla="*/ 26670 w 891540"/>
                  <a:gd name="connsiteY1" fmla="*/ 257746 h 471678"/>
                  <a:gd name="connsiteX2" fmla="*/ 643890 w 891540"/>
                  <a:gd name="connsiteY2" fmla="*/ 267462 h 471678"/>
                  <a:gd name="connsiteX3" fmla="*/ 891540 w 891540"/>
                  <a:gd name="connsiteY3" fmla="*/ 471678 h 471678"/>
                  <a:gd name="connsiteX0" fmla="*/ 0 w 891540"/>
                  <a:gd name="connsiteY0" fmla="*/ 0 h 471678"/>
                  <a:gd name="connsiteX1" fmla="*/ 7620 w 891540"/>
                  <a:gd name="connsiteY1" fmla="*/ 267461 h 471678"/>
                  <a:gd name="connsiteX2" fmla="*/ 643890 w 891540"/>
                  <a:gd name="connsiteY2" fmla="*/ 267462 h 471678"/>
                  <a:gd name="connsiteX3" fmla="*/ 891540 w 891540"/>
                  <a:gd name="connsiteY3" fmla="*/ 471678 h 471678"/>
                  <a:gd name="connsiteX0" fmla="*/ 0 w 883920"/>
                  <a:gd name="connsiteY0" fmla="*/ 0 h 204217"/>
                  <a:gd name="connsiteX1" fmla="*/ 636270 w 883920"/>
                  <a:gd name="connsiteY1" fmla="*/ 1 h 204217"/>
                  <a:gd name="connsiteX2" fmla="*/ 883920 w 883920"/>
                  <a:gd name="connsiteY2" fmla="*/ 204217 h 204217"/>
                  <a:gd name="connsiteX0" fmla="*/ 0 w 883920"/>
                  <a:gd name="connsiteY0" fmla="*/ 0 h 204217"/>
                  <a:gd name="connsiteX1" fmla="*/ 557948 w 883920"/>
                  <a:gd name="connsiteY1" fmla="*/ 1 h 204217"/>
                  <a:gd name="connsiteX2" fmla="*/ 883920 w 883920"/>
                  <a:gd name="connsiteY2" fmla="*/ 204217 h 204217"/>
                  <a:gd name="connsiteX0" fmla="*/ 0 w 788308"/>
                  <a:gd name="connsiteY0" fmla="*/ 0 h 309556"/>
                  <a:gd name="connsiteX1" fmla="*/ 557948 w 788308"/>
                  <a:gd name="connsiteY1" fmla="*/ 1 h 309556"/>
                  <a:gd name="connsiteX2" fmla="*/ 788308 w 788308"/>
                  <a:gd name="connsiteY2" fmla="*/ 309556 h 309556"/>
                  <a:gd name="connsiteX0" fmla="*/ 0 w 788308"/>
                  <a:gd name="connsiteY0" fmla="*/ 0 h 309556"/>
                  <a:gd name="connsiteX1" fmla="*/ 451372 w 788308"/>
                  <a:gd name="connsiteY1" fmla="*/ 0 h 309556"/>
                  <a:gd name="connsiteX2" fmla="*/ 788308 w 788308"/>
                  <a:gd name="connsiteY2" fmla="*/ 309556 h 309556"/>
                  <a:gd name="connsiteX0" fmla="*/ 0 w 788308"/>
                  <a:gd name="connsiteY0" fmla="*/ 0 h 309556"/>
                  <a:gd name="connsiteX1" fmla="*/ 451372 w 788308"/>
                  <a:gd name="connsiteY1" fmla="*/ 0 h 309556"/>
                  <a:gd name="connsiteX2" fmla="*/ 788308 w 788308"/>
                  <a:gd name="connsiteY2" fmla="*/ 135461 h 309556"/>
                  <a:gd name="connsiteX3" fmla="*/ 788308 w 788308"/>
                  <a:gd name="connsiteY3" fmla="*/ 309556 h 309556"/>
                  <a:gd name="connsiteX0" fmla="*/ 0 w 788308"/>
                  <a:gd name="connsiteY0" fmla="*/ 0 h 822004"/>
                  <a:gd name="connsiteX1" fmla="*/ 451372 w 788308"/>
                  <a:gd name="connsiteY1" fmla="*/ 0 h 822004"/>
                  <a:gd name="connsiteX2" fmla="*/ 788308 w 788308"/>
                  <a:gd name="connsiteY2" fmla="*/ 135461 h 822004"/>
                  <a:gd name="connsiteX3" fmla="*/ 788308 w 788308"/>
                  <a:gd name="connsiteY3" fmla="*/ 822004 h 822004"/>
                  <a:gd name="connsiteX0" fmla="*/ 0 w 788308"/>
                  <a:gd name="connsiteY0" fmla="*/ 2 h 822006"/>
                  <a:gd name="connsiteX1" fmla="*/ 230883 w 788308"/>
                  <a:gd name="connsiteY1" fmla="*/ 0 h 822006"/>
                  <a:gd name="connsiteX2" fmla="*/ 451372 w 788308"/>
                  <a:gd name="connsiteY2" fmla="*/ 2 h 822006"/>
                  <a:gd name="connsiteX3" fmla="*/ 788308 w 788308"/>
                  <a:gd name="connsiteY3" fmla="*/ 135463 h 822006"/>
                  <a:gd name="connsiteX4" fmla="*/ 788308 w 788308"/>
                  <a:gd name="connsiteY4" fmla="*/ 822006 h 822006"/>
                  <a:gd name="connsiteX0" fmla="*/ 1 w 557426"/>
                  <a:gd name="connsiteY0" fmla="*/ 0 h 822006"/>
                  <a:gd name="connsiteX1" fmla="*/ 220490 w 557426"/>
                  <a:gd name="connsiteY1" fmla="*/ 2 h 822006"/>
                  <a:gd name="connsiteX2" fmla="*/ 557426 w 557426"/>
                  <a:gd name="connsiteY2" fmla="*/ 135463 h 822006"/>
                  <a:gd name="connsiteX3" fmla="*/ 557426 w 557426"/>
                  <a:gd name="connsiteY3" fmla="*/ 822006 h 822006"/>
                  <a:gd name="connsiteX0" fmla="*/ -1 w 336935"/>
                  <a:gd name="connsiteY0" fmla="*/ 0 h 822004"/>
                  <a:gd name="connsiteX1" fmla="*/ 336935 w 336935"/>
                  <a:gd name="connsiteY1" fmla="*/ 135461 h 822004"/>
                  <a:gd name="connsiteX2" fmla="*/ 336935 w 336935"/>
                  <a:gd name="connsiteY2" fmla="*/ 822004 h 822004"/>
                  <a:gd name="connsiteX0" fmla="*/ 1 w 343857"/>
                  <a:gd name="connsiteY0" fmla="*/ 0 h 822004"/>
                  <a:gd name="connsiteX1" fmla="*/ 336937 w 343857"/>
                  <a:gd name="connsiteY1" fmla="*/ 135461 h 822004"/>
                  <a:gd name="connsiteX2" fmla="*/ 343857 w 343857"/>
                  <a:gd name="connsiteY2" fmla="*/ 750610 h 822004"/>
                  <a:gd name="connsiteX3" fmla="*/ 336937 w 343857"/>
                  <a:gd name="connsiteY3" fmla="*/ 822004 h 822004"/>
                  <a:gd name="connsiteX0" fmla="*/ -1 w 343855"/>
                  <a:gd name="connsiteY0" fmla="*/ 0 h 750610"/>
                  <a:gd name="connsiteX1" fmla="*/ 336935 w 343855"/>
                  <a:gd name="connsiteY1" fmla="*/ 135461 h 750610"/>
                  <a:gd name="connsiteX2" fmla="*/ 343855 w 343855"/>
                  <a:gd name="connsiteY2" fmla="*/ 750610 h 750610"/>
                  <a:gd name="connsiteX3" fmla="*/ 13842 w 343855"/>
                  <a:gd name="connsiteY3" fmla="*/ 749418 h 750610"/>
                  <a:gd name="connsiteX0" fmla="*/ 1 w 339243"/>
                  <a:gd name="connsiteY0" fmla="*/ 0 h 750610"/>
                  <a:gd name="connsiteX1" fmla="*/ 336937 w 339243"/>
                  <a:gd name="connsiteY1" fmla="*/ 135461 h 750610"/>
                  <a:gd name="connsiteX2" fmla="*/ 330023 w 339243"/>
                  <a:gd name="connsiteY2" fmla="*/ 750610 h 750610"/>
                  <a:gd name="connsiteX3" fmla="*/ 13844 w 339243"/>
                  <a:gd name="connsiteY3" fmla="*/ 749418 h 750610"/>
                  <a:gd name="connsiteX0" fmla="*/ 0 w 339243"/>
                  <a:gd name="connsiteY0" fmla="*/ 0 h 750610"/>
                  <a:gd name="connsiteX1" fmla="*/ 336936 w 339243"/>
                  <a:gd name="connsiteY1" fmla="*/ 135461 h 750610"/>
                  <a:gd name="connsiteX2" fmla="*/ 330022 w 339243"/>
                  <a:gd name="connsiteY2" fmla="*/ 750610 h 750610"/>
                  <a:gd name="connsiteX0" fmla="*/ 0 w 339243"/>
                  <a:gd name="connsiteY0" fmla="*/ 0 h 604715"/>
                  <a:gd name="connsiteX1" fmla="*/ 336936 w 339243"/>
                  <a:gd name="connsiteY1" fmla="*/ 135461 h 604715"/>
                  <a:gd name="connsiteX2" fmla="*/ 337770 w 339243"/>
                  <a:gd name="connsiteY2" fmla="*/ 604715 h 604715"/>
                  <a:gd name="connsiteX0" fmla="*/ 0 w 339243"/>
                  <a:gd name="connsiteY0" fmla="*/ 0 h 627717"/>
                  <a:gd name="connsiteX1" fmla="*/ 336936 w 339243"/>
                  <a:gd name="connsiteY1" fmla="*/ 135461 h 627717"/>
                  <a:gd name="connsiteX2" fmla="*/ 258169 w 339243"/>
                  <a:gd name="connsiteY2" fmla="*/ 627717 h 627717"/>
                  <a:gd name="connsiteX0" fmla="*/ 0 w 336936"/>
                  <a:gd name="connsiteY0" fmla="*/ 0 h 627717"/>
                  <a:gd name="connsiteX1" fmla="*/ 336936 w 336936"/>
                  <a:gd name="connsiteY1" fmla="*/ 135461 h 627717"/>
                  <a:gd name="connsiteX2" fmla="*/ 258169 w 336936"/>
                  <a:gd name="connsiteY2" fmla="*/ 627717 h 627717"/>
                  <a:gd name="connsiteX0" fmla="*/ 0 w 336936"/>
                  <a:gd name="connsiteY0" fmla="*/ 0 h 627717"/>
                  <a:gd name="connsiteX1" fmla="*/ 336936 w 336936"/>
                  <a:gd name="connsiteY1" fmla="*/ 135461 h 627717"/>
                  <a:gd name="connsiteX2" fmla="*/ 141489 w 336936"/>
                  <a:gd name="connsiteY2" fmla="*/ 560671 h 627717"/>
                  <a:gd name="connsiteX3" fmla="*/ 258169 w 336936"/>
                  <a:gd name="connsiteY3" fmla="*/ 627717 h 627717"/>
                  <a:gd name="connsiteX0" fmla="*/ 0 w 258169"/>
                  <a:gd name="connsiteY0" fmla="*/ 0 h 627717"/>
                  <a:gd name="connsiteX1" fmla="*/ 141489 w 258169"/>
                  <a:gd name="connsiteY1" fmla="*/ 63723 h 627717"/>
                  <a:gd name="connsiteX2" fmla="*/ 141489 w 258169"/>
                  <a:gd name="connsiteY2" fmla="*/ 560671 h 627717"/>
                  <a:gd name="connsiteX3" fmla="*/ 258169 w 258169"/>
                  <a:gd name="connsiteY3" fmla="*/ 627717 h 627717"/>
                  <a:gd name="connsiteX0" fmla="*/ 0 w 258169"/>
                  <a:gd name="connsiteY0" fmla="*/ 0 h 627717"/>
                  <a:gd name="connsiteX1" fmla="*/ 141489 w 258169"/>
                  <a:gd name="connsiteY1" fmla="*/ 63723 h 627717"/>
                  <a:gd name="connsiteX2" fmla="*/ 251366 w 258169"/>
                  <a:gd name="connsiteY2" fmla="*/ 328917 h 627717"/>
                  <a:gd name="connsiteX3" fmla="*/ 258169 w 258169"/>
                  <a:gd name="connsiteY3" fmla="*/ 627717 h 627717"/>
                  <a:gd name="connsiteX0" fmla="*/ 0 w 339850"/>
                  <a:gd name="connsiteY0" fmla="*/ 0 h 627717"/>
                  <a:gd name="connsiteX1" fmla="*/ 339850 w 339850"/>
                  <a:gd name="connsiteY1" fmla="*/ 79847 h 627717"/>
                  <a:gd name="connsiteX2" fmla="*/ 251366 w 339850"/>
                  <a:gd name="connsiteY2" fmla="*/ 328917 h 627717"/>
                  <a:gd name="connsiteX3" fmla="*/ 258169 w 339850"/>
                  <a:gd name="connsiteY3" fmla="*/ 627717 h 627717"/>
                  <a:gd name="connsiteX0" fmla="*/ 0 w 175896"/>
                  <a:gd name="connsiteY0" fmla="*/ 0 h 603744"/>
                  <a:gd name="connsiteX1" fmla="*/ 175896 w 175896"/>
                  <a:gd name="connsiteY1" fmla="*/ 55874 h 603744"/>
                  <a:gd name="connsiteX2" fmla="*/ 87412 w 175896"/>
                  <a:gd name="connsiteY2" fmla="*/ 304944 h 603744"/>
                  <a:gd name="connsiteX3" fmla="*/ 94215 w 175896"/>
                  <a:gd name="connsiteY3" fmla="*/ 603744 h 603744"/>
                  <a:gd name="connsiteX0" fmla="*/ 88484 w 88484"/>
                  <a:gd name="connsiteY0" fmla="*/ 0 h 547870"/>
                  <a:gd name="connsiteX1" fmla="*/ 0 w 88484"/>
                  <a:gd name="connsiteY1" fmla="*/ 249070 h 547870"/>
                  <a:gd name="connsiteX2" fmla="*/ 6803 w 88484"/>
                  <a:gd name="connsiteY2" fmla="*/ 547870 h 547870"/>
                  <a:gd name="connsiteX0" fmla="*/ 88485 w 88485"/>
                  <a:gd name="connsiteY0" fmla="*/ 0 h 547870"/>
                  <a:gd name="connsiteX1" fmla="*/ 0 w 88485"/>
                  <a:gd name="connsiteY1" fmla="*/ 68995 h 547870"/>
                  <a:gd name="connsiteX2" fmla="*/ 6804 w 88485"/>
                  <a:gd name="connsiteY2" fmla="*/ 547870 h 547870"/>
                  <a:gd name="connsiteX0" fmla="*/ 94824 w 94824"/>
                  <a:gd name="connsiteY0" fmla="*/ 0 h 547870"/>
                  <a:gd name="connsiteX1" fmla="*/ 6339 w 94824"/>
                  <a:gd name="connsiteY1" fmla="*/ 68995 h 547870"/>
                  <a:gd name="connsiteX2" fmla="*/ 0 w 94824"/>
                  <a:gd name="connsiteY2" fmla="*/ 547870 h 547870"/>
                  <a:gd name="connsiteX0" fmla="*/ 94825 w 94825"/>
                  <a:gd name="connsiteY0" fmla="*/ 0 h 547870"/>
                  <a:gd name="connsiteX1" fmla="*/ 0 w 94825"/>
                  <a:gd name="connsiteY1" fmla="*/ 68995 h 547870"/>
                  <a:gd name="connsiteX2" fmla="*/ 1 w 94825"/>
                  <a:gd name="connsiteY2" fmla="*/ 547870 h 547870"/>
                  <a:gd name="connsiteX0" fmla="*/ 170566 w 170566"/>
                  <a:gd name="connsiteY0" fmla="*/ 0 h 547871"/>
                  <a:gd name="connsiteX1" fmla="*/ 0 w 170566"/>
                  <a:gd name="connsiteY1" fmla="*/ 68996 h 547871"/>
                  <a:gd name="connsiteX2" fmla="*/ 1 w 170566"/>
                  <a:gd name="connsiteY2" fmla="*/ 547871 h 547871"/>
                  <a:gd name="connsiteX0" fmla="*/ 170565 w 170565"/>
                  <a:gd name="connsiteY0" fmla="*/ 0 h 547871"/>
                  <a:gd name="connsiteX1" fmla="*/ 1 w 170565"/>
                  <a:gd name="connsiteY1" fmla="*/ 21548 h 547871"/>
                  <a:gd name="connsiteX2" fmla="*/ 0 w 170565"/>
                  <a:gd name="connsiteY2" fmla="*/ 547871 h 547871"/>
                  <a:gd name="connsiteX0" fmla="*/ 170565 w 170565"/>
                  <a:gd name="connsiteY0" fmla="*/ 0 h 547871"/>
                  <a:gd name="connsiteX1" fmla="*/ 0 w 170565"/>
                  <a:gd name="connsiteY1" fmla="*/ 36231 h 547871"/>
                  <a:gd name="connsiteX2" fmla="*/ 0 w 170565"/>
                  <a:gd name="connsiteY2" fmla="*/ 547871 h 547871"/>
                  <a:gd name="connsiteX0" fmla="*/ 240495 w 240495"/>
                  <a:gd name="connsiteY0" fmla="*/ 0 h 526322"/>
                  <a:gd name="connsiteX1" fmla="*/ 0 w 240495"/>
                  <a:gd name="connsiteY1" fmla="*/ 14682 h 526322"/>
                  <a:gd name="connsiteX2" fmla="*/ 0 w 240495"/>
                  <a:gd name="connsiteY2" fmla="*/ 526322 h 526322"/>
                  <a:gd name="connsiteX0" fmla="*/ 240495 w 240495"/>
                  <a:gd name="connsiteY0" fmla="*/ 0 h 526322"/>
                  <a:gd name="connsiteX1" fmla="*/ 2 w 240495"/>
                  <a:gd name="connsiteY1" fmla="*/ 151937 h 526322"/>
                  <a:gd name="connsiteX2" fmla="*/ 0 w 240495"/>
                  <a:gd name="connsiteY2" fmla="*/ 526322 h 526322"/>
                  <a:gd name="connsiteX0" fmla="*/ 240495 w 240495"/>
                  <a:gd name="connsiteY0" fmla="*/ 0 h 526322"/>
                  <a:gd name="connsiteX1" fmla="*/ 239423 w 240495"/>
                  <a:gd name="connsiteY1" fmla="*/ 35636 h 526322"/>
                  <a:gd name="connsiteX2" fmla="*/ 2 w 240495"/>
                  <a:gd name="connsiteY2" fmla="*/ 151937 h 526322"/>
                  <a:gd name="connsiteX3" fmla="*/ 0 w 240495"/>
                  <a:gd name="connsiteY3" fmla="*/ 526322 h 526322"/>
                  <a:gd name="connsiteX0" fmla="*/ 239423 w 239423"/>
                  <a:gd name="connsiteY0" fmla="*/ 0 h 490686"/>
                  <a:gd name="connsiteX1" fmla="*/ 2 w 239423"/>
                  <a:gd name="connsiteY1" fmla="*/ 116301 h 490686"/>
                  <a:gd name="connsiteX2" fmla="*/ 0 w 239423"/>
                  <a:gd name="connsiteY2" fmla="*/ 490686 h 490686"/>
                  <a:gd name="connsiteX0" fmla="*/ 0 w 199244"/>
                  <a:gd name="connsiteY0" fmla="*/ 0 h 552507"/>
                  <a:gd name="connsiteX1" fmla="*/ 199244 w 199244"/>
                  <a:gd name="connsiteY1" fmla="*/ 178122 h 552507"/>
                  <a:gd name="connsiteX2" fmla="*/ 199242 w 199244"/>
                  <a:gd name="connsiteY2" fmla="*/ 552507 h 552507"/>
                  <a:gd name="connsiteX0" fmla="*/ 0 w 199245"/>
                  <a:gd name="connsiteY0" fmla="*/ 0 h 552507"/>
                  <a:gd name="connsiteX1" fmla="*/ 199245 w 199245"/>
                  <a:gd name="connsiteY1" fmla="*/ 192696 h 552507"/>
                  <a:gd name="connsiteX2" fmla="*/ 199242 w 199245"/>
                  <a:gd name="connsiteY2" fmla="*/ 552507 h 552507"/>
                  <a:gd name="connsiteX0" fmla="*/ 0 w 199245"/>
                  <a:gd name="connsiteY0" fmla="*/ 0 h 552507"/>
                  <a:gd name="connsiteX1" fmla="*/ 199245 w 199245"/>
                  <a:gd name="connsiteY1" fmla="*/ 311112 h 552507"/>
                  <a:gd name="connsiteX2" fmla="*/ 199242 w 199245"/>
                  <a:gd name="connsiteY2" fmla="*/ 552507 h 552507"/>
                  <a:gd name="connsiteX0" fmla="*/ 0 w 240160"/>
                  <a:gd name="connsiteY0" fmla="*/ 0 h 2443910"/>
                  <a:gd name="connsiteX1" fmla="*/ 240160 w 240160"/>
                  <a:gd name="connsiteY1" fmla="*/ 2202515 h 2443910"/>
                  <a:gd name="connsiteX2" fmla="*/ 240157 w 240160"/>
                  <a:gd name="connsiteY2" fmla="*/ 2443910 h 2443910"/>
                  <a:gd name="connsiteX0" fmla="*/ 0 w 240160"/>
                  <a:gd name="connsiteY0" fmla="*/ 0 h 2443910"/>
                  <a:gd name="connsiteX1" fmla="*/ 101349 w 240160"/>
                  <a:gd name="connsiteY1" fmla="*/ 1937471 h 2443910"/>
                  <a:gd name="connsiteX2" fmla="*/ 240160 w 240160"/>
                  <a:gd name="connsiteY2" fmla="*/ 2202515 h 2443910"/>
                  <a:gd name="connsiteX3" fmla="*/ 240157 w 240160"/>
                  <a:gd name="connsiteY3" fmla="*/ 2443910 h 2443910"/>
                  <a:gd name="connsiteX0" fmla="*/ 0 w 240160"/>
                  <a:gd name="connsiteY0" fmla="*/ 0 h 2443910"/>
                  <a:gd name="connsiteX1" fmla="*/ 116906 w 240160"/>
                  <a:gd name="connsiteY1" fmla="*/ 254771 h 2443910"/>
                  <a:gd name="connsiteX2" fmla="*/ 101349 w 240160"/>
                  <a:gd name="connsiteY2" fmla="*/ 1937471 h 2443910"/>
                  <a:gd name="connsiteX3" fmla="*/ 240160 w 240160"/>
                  <a:gd name="connsiteY3" fmla="*/ 2202515 h 2443910"/>
                  <a:gd name="connsiteX4" fmla="*/ 240157 w 240160"/>
                  <a:gd name="connsiteY4" fmla="*/ 2443910 h 2443910"/>
                  <a:gd name="connsiteX0" fmla="*/ -1 w 399428"/>
                  <a:gd name="connsiteY0" fmla="*/ 1 h 2514222"/>
                  <a:gd name="connsiteX1" fmla="*/ 276174 w 399428"/>
                  <a:gd name="connsiteY1" fmla="*/ 325083 h 2514222"/>
                  <a:gd name="connsiteX2" fmla="*/ 260617 w 399428"/>
                  <a:gd name="connsiteY2" fmla="*/ 2007783 h 2514222"/>
                  <a:gd name="connsiteX3" fmla="*/ 399428 w 399428"/>
                  <a:gd name="connsiteY3" fmla="*/ 2272827 h 2514222"/>
                  <a:gd name="connsiteX4" fmla="*/ 399425 w 399428"/>
                  <a:gd name="connsiteY4" fmla="*/ 2514222 h 2514222"/>
                  <a:gd name="connsiteX0" fmla="*/ 0 w 399429"/>
                  <a:gd name="connsiteY0" fmla="*/ -1 h 2514220"/>
                  <a:gd name="connsiteX1" fmla="*/ 260620 w 399429"/>
                  <a:gd name="connsiteY1" fmla="*/ 369415 h 2514220"/>
                  <a:gd name="connsiteX2" fmla="*/ 260618 w 399429"/>
                  <a:gd name="connsiteY2" fmla="*/ 2007781 h 2514220"/>
                  <a:gd name="connsiteX3" fmla="*/ 399429 w 399429"/>
                  <a:gd name="connsiteY3" fmla="*/ 2272825 h 2514220"/>
                  <a:gd name="connsiteX4" fmla="*/ 399426 w 399429"/>
                  <a:gd name="connsiteY4" fmla="*/ 2514220 h 2514220"/>
                  <a:gd name="connsiteX0" fmla="*/ -1 w 339578"/>
                  <a:gd name="connsiteY0" fmla="*/ -1 h 3680541"/>
                  <a:gd name="connsiteX1" fmla="*/ 200769 w 339578"/>
                  <a:gd name="connsiteY1" fmla="*/ 1535736 h 3680541"/>
                  <a:gd name="connsiteX2" fmla="*/ 200767 w 339578"/>
                  <a:gd name="connsiteY2" fmla="*/ 3174102 h 3680541"/>
                  <a:gd name="connsiteX3" fmla="*/ 339578 w 339578"/>
                  <a:gd name="connsiteY3" fmla="*/ 3439146 h 3680541"/>
                  <a:gd name="connsiteX4" fmla="*/ 339575 w 339578"/>
                  <a:gd name="connsiteY4" fmla="*/ 3680541 h 3680541"/>
                  <a:gd name="connsiteX0" fmla="*/ 81075 w 420654"/>
                  <a:gd name="connsiteY0" fmla="*/ 1 h 3680543"/>
                  <a:gd name="connsiteX1" fmla="*/ 0 w 420654"/>
                  <a:gd name="connsiteY1" fmla="*/ 1090795 h 3680543"/>
                  <a:gd name="connsiteX2" fmla="*/ 281845 w 420654"/>
                  <a:gd name="connsiteY2" fmla="*/ 1535738 h 3680543"/>
                  <a:gd name="connsiteX3" fmla="*/ 281843 w 420654"/>
                  <a:gd name="connsiteY3" fmla="*/ 3174104 h 3680543"/>
                  <a:gd name="connsiteX4" fmla="*/ 420654 w 420654"/>
                  <a:gd name="connsiteY4" fmla="*/ 3439148 h 3680543"/>
                  <a:gd name="connsiteX5" fmla="*/ 420651 w 420654"/>
                  <a:gd name="connsiteY5" fmla="*/ 3680543 h 3680543"/>
                  <a:gd name="connsiteX0" fmla="*/ 460265 w 460265"/>
                  <a:gd name="connsiteY0" fmla="*/ 0 h 4186397"/>
                  <a:gd name="connsiteX1" fmla="*/ 0 w 460265"/>
                  <a:gd name="connsiteY1" fmla="*/ 1596649 h 4186397"/>
                  <a:gd name="connsiteX2" fmla="*/ 281845 w 460265"/>
                  <a:gd name="connsiteY2" fmla="*/ 2041592 h 4186397"/>
                  <a:gd name="connsiteX3" fmla="*/ 281843 w 460265"/>
                  <a:gd name="connsiteY3" fmla="*/ 3679958 h 4186397"/>
                  <a:gd name="connsiteX4" fmla="*/ 420654 w 460265"/>
                  <a:gd name="connsiteY4" fmla="*/ 3945002 h 4186397"/>
                  <a:gd name="connsiteX5" fmla="*/ 420651 w 460265"/>
                  <a:gd name="connsiteY5" fmla="*/ 4186397 h 4186397"/>
                  <a:gd name="connsiteX0" fmla="*/ 460265 w 460265"/>
                  <a:gd name="connsiteY0" fmla="*/ 0 h 4186397"/>
                  <a:gd name="connsiteX1" fmla="*/ 3 w 460265"/>
                  <a:gd name="connsiteY1" fmla="*/ 361491 h 4186397"/>
                  <a:gd name="connsiteX2" fmla="*/ 0 w 460265"/>
                  <a:gd name="connsiteY2" fmla="*/ 1596649 h 4186397"/>
                  <a:gd name="connsiteX3" fmla="*/ 281845 w 460265"/>
                  <a:gd name="connsiteY3" fmla="*/ 2041592 h 4186397"/>
                  <a:gd name="connsiteX4" fmla="*/ 281843 w 460265"/>
                  <a:gd name="connsiteY4" fmla="*/ 3679958 h 4186397"/>
                  <a:gd name="connsiteX5" fmla="*/ 420654 w 460265"/>
                  <a:gd name="connsiteY5" fmla="*/ 3945002 h 4186397"/>
                  <a:gd name="connsiteX6" fmla="*/ 420651 w 460265"/>
                  <a:gd name="connsiteY6" fmla="*/ 4186397 h 4186397"/>
                  <a:gd name="connsiteX0" fmla="*/ 2 w 420654"/>
                  <a:gd name="connsiteY0" fmla="*/ 1 h 4186402"/>
                  <a:gd name="connsiteX1" fmla="*/ 3 w 420654"/>
                  <a:gd name="connsiteY1" fmla="*/ 361496 h 4186402"/>
                  <a:gd name="connsiteX2" fmla="*/ 0 w 420654"/>
                  <a:gd name="connsiteY2" fmla="*/ 1596654 h 4186402"/>
                  <a:gd name="connsiteX3" fmla="*/ 281845 w 420654"/>
                  <a:gd name="connsiteY3" fmla="*/ 2041597 h 4186402"/>
                  <a:gd name="connsiteX4" fmla="*/ 281843 w 420654"/>
                  <a:gd name="connsiteY4" fmla="*/ 3679963 h 4186402"/>
                  <a:gd name="connsiteX5" fmla="*/ 420654 w 420654"/>
                  <a:gd name="connsiteY5" fmla="*/ 3945007 h 4186402"/>
                  <a:gd name="connsiteX6" fmla="*/ 420651 w 420654"/>
                  <a:gd name="connsiteY6" fmla="*/ 4186402 h 4186402"/>
                  <a:gd name="connsiteX0" fmla="*/ 3 w 420654"/>
                  <a:gd name="connsiteY0" fmla="*/ 1 h 3824907"/>
                  <a:gd name="connsiteX1" fmla="*/ 0 w 420654"/>
                  <a:gd name="connsiteY1" fmla="*/ 1235159 h 3824907"/>
                  <a:gd name="connsiteX2" fmla="*/ 281845 w 420654"/>
                  <a:gd name="connsiteY2" fmla="*/ 1680102 h 3824907"/>
                  <a:gd name="connsiteX3" fmla="*/ 281843 w 420654"/>
                  <a:gd name="connsiteY3" fmla="*/ 3318468 h 3824907"/>
                  <a:gd name="connsiteX4" fmla="*/ 420654 w 420654"/>
                  <a:gd name="connsiteY4" fmla="*/ 3583512 h 3824907"/>
                  <a:gd name="connsiteX5" fmla="*/ 420651 w 420654"/>
                  <a:gd name="connsiteY5" fmla="*/ 3824907 h 3824907"/>
                  <a:gd name="connsiteX0" fmla="*/ 1 w 420654"/>
                  <a:gd name="connsiteY0" fmla="*/ 0 h 4186398"/>
                  <a:gd name="connsiteX1" fmla="*/ 0 w 420654"/>
                  <a:gd name="connsiteY1" fmla="*/ 1596650 h 4186398"/>
                  <a:gd name="connsiteX2" fmla="*/ 281845 w 420654"/>
                  <a:gd name="connsiteY2" fmla="*/ 2041593 h 4186398"/>
                  <a:gd name="connsiteX3" fmla="*/ 281843 w 420654"/>
                  <a:gd name="connsiteY3" fmla="*/ 3679959 h 4186398"/>
                  <a:gd name="connsiteX4" fmla="*/ 420654 w 420654"/>
                  <a:gd name="connsiteY4" fmla="*/ 3945003 h 4186398"/>
                  <a:gd name="connsiteX5" fmla="*/ 420651 w 420654"/>
                  <a:gd name="connsiteY5" fmla="*/ 4186398 h 4186398"/>
                  <a:gd name="connsiteX0" fmla="*/ 1 w 420654"/>
                  <a:gd name="connsiteY0" fmla="*/ 0 h 4186398"/>
                  <a:gd name="connsiteX1" fmla="*/ 0 w 420654"/>
                  <a:gd name="connsiteY1" fmla="*/ 1596650 h 4186398"/>
                  <a:gd name="connsiteX2" fmla="*/ 281845 w 420654"/>
                  <a:gd name="connsiteY2" fmla="*/ 2041593 h 4186398"/>
                  <a:gd name="connsiteX3" fmla="*/ 271203 w 420654"/>
                  <a:gd name="connsiteY3" fmla="*/ 3731213 h 4186398"/>
                  <a:gd name="connsiteX4" fmla="*/ 420654 w 420654"/>
                  <a:gd name="connsiteY4" fmla="*/ 3945003 h 4186398"/>
                  <a:gd name="connsiteX5" fmla="*/ 420651 w 420654"/>
                  <a:gd name="connsiteY5" fmla="*/ 4186398 h 4186398"/>
                  <a:gd name="connsiteX0" fmla="*/ 1 w 420654"/>
                  <a:gd name="connsiteY0" fmla="*/ 0 h 4186398"/>
                  <a:gd name="connsiteX1" fmla="*/ 0 w 420654"/>
                  <a:gd name="connsiteY1" fmla="*/ 1596650 h 4186398"/>
                  <a:gd name="connsiteX2" fmla="*/ 271204 w 420654"/>
                  <a:gd name="connsiteY2" fmla="*/ 1996538 h 4186398"/>
                  <a:gd name="connsiteX3" fmla="*/ 271203 w 420654"/>
                  <a:gd name="connsiteY3" fmla="*/ 3731213 h 4186398"/>
                  <a:gd name="connsiteX4" fmla="*/ 420654 w 420654"/>
                  <a:gd name="connsiteY4" fmla="*/ 3945003 h 4186398"/>
                  <a:gd name="connsiteX5" fmla="*/ 420651 w 420654"/>
                  <a:gd name="connsiteY5" fmla="*/ 4186398 h 4186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20654" h="4186398">
                    <a:moveTo>
                      <a:pt x="1" y="0"/>
                    </a:moveTo>
                    <a:cubicBezTo>
                      <a:pt x="0" y="411719"/>
                      <a:pt x="1" y="1184931"/>
                      <a:pt x="0" y="1596650"/>
                    </a:cubicBezTo>
                    <a:lnTo>
                      <a:pt x="271204" y="1996538"/>
                    </a:lnTo>
                    <a:cubicBezTo>
                      <a:pt x="271203" y="2542660"/>
                      <a:pt x="271204" y="3185091"/>
                      <a:pt x="271203" y="3731213"/>
                    </a:cubicBezTo>
                    <a:lnTo>
                      <a:pt x="420654" y="3945003"/>
                    </a:lnTo>
                    <a:cubicBezTo>
                      <a:pt x="420653" y="4069798"/>
                      <a:pt x="420652" y="4061603"/>
                      <a:pt x="420651" y="4186398"/>
                    </a:cubicBezTo>
                  </a:path>
                </a:pathLst>
              </a:custGeom>
              <a:ln w="63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5" name="Freeform 284"/>
              <p:cNvSpPr/>
              <p:nvPr/>
            </p:nvSpPr>
            <p:spPr bwMode="invGray">
              <a:xfrm rot="16200000" flipV="1">
                <a:off x="3737052" y="1263816"/>
                <a:ext cx="140882" cy="419299"/>
              </a:xfrm>
              <a:custGeom>
                <a:avLst/>
                <a:gdLst>
                  <a:gd name="connsiteX0" fmla="*/ 17929 w 2848535"/>
                  <a:gd name="connsiteY0" fmla="*/ 181536 h 199465"/>
                  <a:gd name="connsiteX1" fmla="*/ 320488 w 2848535"/>
                  <a:gd name="connsiteY1" fmla="*/ 181536 h 199465"/>
                  <a:gd name="connsiteX2" fmla="*/ 421341 w 2848535"/>
                  <a:gd name="connsiteY2" fmla="*/ 73959 h 199465"/>
                  <a:gd name="connsiteX3" fmla="*/ 2848535 w 2848535"/>
                  <a:gd name="connsiteY3" fmla="*/ 0 h 199465"/>
                  <a:gd name="connsiteX4" fmla="*/ 2848535 w 2848535"/>
                  <a:gd name="connsiteY4" fmla="*/ 0 h 199465"/>
                  <a:gd name="connsiteX0" fmla="*/ 0 w 2830606"/>
                  <a:gd name="connsiteY0" fmla="*/ 181536 h 199465"/>
                  <a:gd name="connsiteX1" fmla="*/ 302559 w 2830606"/>
                  <a:gd name="connsiteY1" fmla="*/ 181536 h 199465"/>
                  <a:gd name="connsiteX2" fmla="*/ 403412 w 2830606"/>
                  <a:gd name="connsiteY2" fmla="*/ 73959 h 199465"/>
                  <a:gd name="connsiteX3" fmla="*/ 2830606 w 2830606"/>
                  <a:gd name="connsiteY3" fmla="*/ 0 h 199465"/>
                  <a:gd name="connsiteX4" fmla="*/ 2830606 w 2830606"/>
                  <a:gd name="connsiteY4" fmla="*/ 0 h 199465"/>
                  <a:gd name="connsiteX0" fmla="*/ 0 w 2830606"/>
                  <a:gd name="connsiteY0" fmla="*/ 181536 h 181536"/>
                  <a:gd name="connsiteX1" fmla="*/ 302559 w 2830606"/>
                  <a:gd name="connsiteY1" fmla="*/ 181536 h 181536"/>
                  <a:gd name="connsiteX2" fmla="*/ 403412 w 2830606"/>
                  <a:gd name="connsiteY2" fmla="*/ 73959 h 181536"/>
                  <a:gd name="connsiteX3" fmla="*/ 2830606 w 2830606"/>
                  <a:gd name="connsiteY3" fmla="*/ 0 h 181536"/>
                  <a:gd name="connsiteX4" fmla="*/ 2830606 w 2830606"/>
                  <a:gd name="connsiteY4" fmla="*/ 0 h 181536"/>
                  <a:gd name="connsiteX0" fmla="*/ 0 w 2830606"/>
                  <a:gd name="connsiteY0" fmla="*/ 181536 h 181536"/>
                  <a:gd name="connsiteX1" fmla="*/ 302559 w 2830606"/>
                  <a:gd name="connsiteY1" fmla="*/ 181536 h 181536"/>
                  <a:gd name="connsiteX2" fmla="*/ 403412 w 2830606"/>
                  <a:gd name="connsiteY2" fmla="*/ 73959 h 181536"/>
                  <a:gd name="connsiteX3" fmla="*/ 2830606 w 2830606"/>
                  <a:gd name="connsiteY3" fmla="*/ 0 h 181536"/>
                  <a:gd name="connsiteX4" fmla="*/ 2830606 w 2830606"/>
                  <a:gd name="connsiteY4" fmla="*/ 0 h 181536"/>
                  <a:gd name="connsiteX0" fmla="*/ 0 w 2830606"/>
                  <a:gd name="connsiteY0" fmla="*/ 181536 h 181536"/>
                  <a:gd name="connsiteX1" fmla="*/ 302559 w 2830606"/>
                  <a:gd name="connsiteY1" fmla="*/ 181536 h 181536"/>
                  <a:gd name="connsiteX2" fmla="*/ 477371 w 2830606"/>
                  <a:gd name="connsiteY2" fmla="*/ 15688 h 181536"/>
                  <a:gd name="connsiteX3" fmla="*/ 2830606 w 2830606"/>
                  <a:gd name="connsiteY3" fmla="*/ 0 h 181536"/>
                  <a:gd name="connsiteX4" fmla="*/ 2830606 w 2830606"/>
                  <a:gd name="connsiteY4" fmla="*/ 0 h 181536"/>
                  <a:gd name="connsiteX0" fmla="*/ 0 w 2830606"/>
                  <a:gd name="connsiteY0" fmla="*/ 181536 h 181536"/>
                  <a:gd name="connsiteX1" fmla="*/ 302559 w 2830606"/>
                  <a:gd name="connsiteY1" fmla="*/ 181536 h 181536"/>
                  <a:gd name="connsiteX2" fmla="*/ 477371 w 2830606"/>
                  <a:gd name="connsiteY2" fmla="*/ 15688 h 181536"/>
                  <a:gd name="connsiteX3" fmla="*/ 2830606 w 2830606"/>
                  <a:gd name="connsiteY3" fmla="*/ 0 h 181536"/>
                  <a:gd name="connsiteX4" fmla="*/ 2810436 w 2830606"/>
                  <a:gd name="connsiteY4" fmla="*/ 13447 h 181536"/>
                  <a:gd name="connsiteX0" fmla="*/ 0 w 2830606"/>
                  <a:gd name="connsiteY0" fmla="*/ 186018 h 186018"/>
                  <a:gd name="connsiteX1" fmla="*/ 302559 w 2830606"/>
                  <a:gd name="connsiteY1" fmla="*/ 186018 h 186018"/>
                  <a:gd name="connsiteX2" fmla="*/ 477371 w 2830606"/>
                  <a:gd name="connsiteY2" fmla="*/ 0 h 186018"/>
                  <a:gd name="connsiteX3" fmla="*/ 2830606 w 2830606"/>
                  <a:gd name="connsiteY3" fmla="*/ 4482 h 186018"/>
                  <a:gd name="connsiteX4" fmla="*/ 2810436 w 2830606"/>
                  <a:gd name="connsiteY4" fmla="*/ 17929 h 186018"/>
                  <a:gd name="connsiteX0" fmla="*/ 0 w 2830606"/>
                  <a:gd name="connsiteY0" fmla="*/ 186018 h 186018"/>
                  <a:gd name="connsiteX1" fmla="*/ 302559 w 2830606"/>
                  <a:gd name="connsiteY1" fmla="*/ 186018 h 186018"/>
                  <a:gd name="connsiteX2" fmla="*/ 477371 w 2830606"/>
                  <a:gd name="connsiteY2" fmla="*/ 0 h 186018"/>
                  <a:gd name="connsiteX3" fmla="*/ 2830606 w 2830606"/>
                  <a:gd name="connsiteY3" fmla="*/ 4482 h 186018"/>
                  <a:gd name="connsiteX0" fmla="*/ 0 w 3211606"/>
                  <a:gd name="connsiteY0" fmla="*/ 0 h 567018"/>
                  <a:gd name="connsiteX1" fmla="*/ 683559 w 3211606"/>
                  <a:gd name="connsiteY1" fmla="*/ 567018 h 567018"/>
                  <a:gd name="connsiteX2" fmla="*/ 858371 w 3211606"/>
                  <a:gd name="connsiteY2" fmla="*/ 381000 h 567018"/>
                  <a:gd name="connsiteX3" fmla="*/ 3211606 w 3211606"/>
                  <a:gd name="connsiteY3" fmla="*/ 385482 h 567018"/>
                  <a:gd name="connsiteX0" fmla="*/ 0 w 3211606"/>
                  <a:gd name="connsiteY0" fmla="*/ 0 h 385482"/>
                  <a:gd name="connsiteX1" fmla="*/ 0 w 3211606"/>
                  <a:gd name="connsiteY1" fmla="*/ 228600 h 385482"/>
                  <a:gd name="connsiteX2" fmla="*/ 858371 w 3211606"/>
                  <a:gd name="connsiteY2" fmla="*/ 381000 h 385482"/>
                  <a:gd name="connsiteX3" fmla="*/ 3211606 w 3211606"/>
                  <a:gd name="connsiteY3" fmla="*/ 385482 h 385482"/>
                  <a:gd name="connsiteX0" fmla="*/ 0 w 3211606"/>
                  <a:gd name="connsiteY0" fmla="*/ 0 h 385482"/>
                  <a:gd name="connsiteX1" fmla="*/ 0 w 3211606"/>
                  <a:gd name="connsiteY1" fmla="*/ 228600 h 385482"/>
                  <a:gd name="connsiteX2" fmla="*/ 914400 w 3211606"/>
                  <a:gd name="connsiteY2" fmla="*/ 228600 h 385482"/>
                  <a:gd name="connsiteX3" fmla="*/ 3211606 w 3211606"/>
                  <a:gd name="connsiteY3" fmla="*/ 385482 h 385482"/>
                  <a:gd name="connsiteX0" fmla="*/ 0 w 914400"/>
                  <a:gd name="connsiteY0" fmla="*/ 0 h 381000"/>
                  <a:gd name="connsiteX1" fmla="*/ 0 w 914400"/>
                  <a:gd name="connsiteY1" fmla="*/ 228600 h 381000"/>
                  <a:gd name="connsiteX2" fmla="*/ 914400 w 914400"/>
                  <a:gd name="connsiteY2" fmla="*/ 228600 h 381000"/>
                  <a:gd name="connsiteX3" fmla="*/ 914400 w 914400"/>
                  <a:gd name="connsiteY3" fmla="*/ 381000 h 381000"/>
                  <a:gd name="connsiteX0" fmla="*/ 0 w 914400"/>
                  <a:gd name="connsiteY0" fmla="*/ 0 h 471678"/>
                  <a:gd name="connsiteX1" fmla="*/ 0 w 914400"/>
                  <a:gd name="connsiteY1" fmla="*/ 228600 h 471678"/>
                  <a:gd name="connsiteX2" fmla="*/ 914400 w 914400"/>
                  <a:gd name="connsiteY2" fmla="*/ 228600 h 471678"/>
                  <a:gd name="connsiteX3" fmla="*/ 891540 w 914400"/>
                  <a:gd name="connsiteY3" fmla="*/ 471678 h 471678"/>
                  <a:gd name="connsiteX0" fmla="*/ 0 w 891540"/>
                  <a:gd name="connsiteY0" fmla="*/ 0 h 471678"/>
                  <a:gd name="connsiteX1" fmla="*/ 0 w 891540"/>
                  <a:gd name="connsiteY1" fmla="*/ 228600 h 471678"/>
                  <a:gd name="connsiteX2" fmla="*/ 643890 w 891540"/>
                  <a:gd name="connsiteY2" fmla="*/ 267462 h 471678"/>
                  <a:gd name="connsiteX3" fmla="*/ 891540 w 891540"/>
                  <a:gd name="connsiteY3" fmla="*/ 471678 h 471678"/>
                  <a:gd name="connsiteX0" fmla="*/ 0 w 891540"/>
                  <a:gd name="connsiteY0" fmla="*/ 0 h 471678"/>
                  <a:gd name="connsiteX1" fmla="*/ 26670 w 891540"/>
                  <a:gd name="connsiteY1" fmla="*/ 257746 h 471678"/>
                  <a:gd name="connsiteX2" fmla="*/ 643890 w 891540"/>
                  <a:gd name="connsiteY2" fmla="*/ 267462 h 471678"/>
                  <a:gd name="connsiteX3" fmla="*/ 891540 w 891540"/>
                  <a:gd name="connsiteY3" fmla="*/ 471678 h 471678"/>
                  <a:gd name="connsiteX0" fmla="*/ 0 w 891540"/>
                  <a:gd name="connsiteY0" fmla="*/ 0 h 471678"/>
                  <a:gd name="connsiteX1" fmla="*/ 7620 w 891540"/>
                  <a:gd name="connsiteY1" fmla="*/ 267461 h 471678"/>
                  <a:gd name="connsiteX2" fmla="*/ 643890 w 891540"/>
                  <a:gd name="connsiteY2" fmla="*/ 267462 h 471678"/>
                  <a:gd name="connsiteX3" fmla="*/ 891540 w 891540"/>
                  <a:gd name="connsiteY3" fmla="*/ 471678 h 471678"/>
                  <a:gd name="connsiteX0" fmla="*/ 0 w 883920"/>
                  <a:gd name="connsiteY0" fmla="*/ 0 h 204217"/>
                  <a:gd name="connsiteX1" fmla="*/ 636270 w 883920"/>
                  <a:gd name="connsiteY1" fmla="*/ 1 h 204217"/>
                  <a:gd name="connsiteX2" fmla="*/ 883920 w 883920"/>
                  <a:gd name="connsiteY2" fmla="*/ 204217 h 204217"/>
                  <a:gd name="connsiteX0" fmla="*/ 0 w 883920"/>
                  <a:gd name="connsiteY0" fmla="*/ 0 h 204217"/>
                  <a:gd name="connsiteX1" fmla="*/ 557948 w 883920"/>
                  <a:gd name="connsiteY1" fmla="*/ 1 h 204217"/>
                  <a:gd name="connsiteX2" fmla="*/ 883920 w 883920"/>
                  <a:gd name="connsiteY2" fmla="*/ 204217 h 204217"/>
                  <a:gd name="connsiteX0" fmla="*/ 0 w 788308"/>
                  <a:gd name="connsiteY0" fmla="*/ 0 h 309556"/>
                  <a:gd name="connsiteX1" fmla="*/ 557948 w 788308"/>
                  <a:gd name="connsiteY1" fmla="*/ 1 h 309556"/>
                  <a:gd name="connsiteX2" fmla="*/ 788308 w 788308"/>
                  <a:gd name="connsiteY2" fmla="*/ 309556 h 309556"/>
                  <a:gd name="connsiteX0" fmla="*/ 0 w 788308"/>
                  <a:gd name="connsiteY0" fmla="*/ 0 h 309556"/>
                  <a:gd name="connsiteX1" fmla="*/ 451372 w 788308"/>
                  <a:gd name="connsiteY1" fmla="*/ 0 h 309556"/>
                  <a:gd name="connsiteX2" fmla="*/ 788308 w 788308"/>
                  <a:gd name="connsiteY2" fmla="*/ 309556 h 309556"/>
                  <a:gd name="connsiteX0" fmla="*/ 0 w 788308"/>
                  <a:gd name="connsiteY0" fmla="*/ 0 h 309556"/>
                  <a:gd name="connsiteX1" fmla="*/ 451372 w 788308"/>
                  <a:gd name="connsiteY1" fmla="*/ 0 h 309556"/>
                  <a:gd name="connsiteX2" fmla="*/ 788308 w 788308"/>
                  <a:gd name="connsiteY2" fmla="*/ 135461 h 309556"/>
                  <a:gd name="connsiteX3" fmla="*/ 788308 w 788308"/>
                  <a:gd name="connsiteY3" fmla="*/ 309556 h 309556"/>
                  <a:gd name="connsiteX0" fmla="*/ 0 w 788308"/>
                  <a:gd name="connsiteY0" fmla="*/ 0 h 822004"/>
                  <a:gd name="connsiteX1" fmla="*/ 451372 w 788308"/>
                  <a:gd name="connsiteY1" fmla="*/ 0 h 822004"/>
                  <a:gd name="connsiteX2" fmla="*/ 788308 w 788308"/>
                  <a:gd name="connsiteY2" fmla="*/ 135461 h 822004"/>
                  <a:gd name="connsiteX3" fmla="*/ 788308 w 788308"/>
                  <a:gd name="connsiteY3" fmla="*/ 822004 h 822004"/>
                  <a:gd name="connsiteX0" fmla="*/ 0 w 788308"/>
                  <a:gd name="connsiteY0" fmla="*/ 2 h 822006"/>
                  <a:gd name="connsiteX1" fmla="*/ 230883 w 788308"/>
                  <a:gd name="connsiteY1" fmla="*/ 0 h 822006"/>
                  <a:gd name="connsiteX2" fmla="*/ 451372 w 788308"/>
                  <a:gd name="connsiteY2" fmla="*/ 2 h 822006"/>
                  <a:gd name="connsiteX3" fmla="*/ 788308 w 788308"/>
                  <a:gd name="connsiteY3" fmla="*/ 135463 h 822006"/>
                  <a:gd name="connsiteX4" fmla="*/ 788308 w 788308"/>
                  <a:gd name="connsiteY4" fmla="*/ 822006 h 822006"/>
                  <a:gd name="connsiteX0" fmla="*/ 1 w 557426"/>
                  <a:gd name="connsiteY0" fmla="*/ 0 h 822006"/>
                  <a:gd name="connsiteX1" fmla="*/ 220490 w 557426"/>
                  <a:gd name="connsiteY1" fmla="*/ 2 h 822006"/>
                  <a:gd name="connsiteX2" fmla="*/ 557426 w 557426"/>
                  <a:gd name="connsiteY2" fmla="*/ 135463 h 822006"/>
                  <a:gd name="connsiteX3" fmla="*/ 557426 w 557426"/>
                  <a:gd name="connsiteY3" fmla="*/ 822006 h 822006"/>
                  <a:gd name="connsiteX0" fmla="*/ -1 w 336935"/>
                  <a:gd name="connsiteY0" fmla="*/ 0 h 822004"/>
                  <a:gd name="connsiteX1" fmla="*/ 336935 w 336935"/>
                  <a:gd name="connsiteY1" fmla="*/ 135461 h 822004"/>
                  <a:gd name="connsiteX2" fmla="*/ 336935 w 336935"/>
                  <a:gd name="connsiteY2" fmla="*/ 822004 h 822004"/>
                  <a:gd name="connsiteX0" fmla="*/ 1 w 343857"/>
                  <a:gd name="connsiteY0" fmla="*/ 0 h 822004"/>
                  <a:gd name="connsiteX1" fmla="*/ 336937 w 343857"/>
                  <a:gd name="connsiteY1" fmla="*/ 135461 h 822004"/>
                  <a:gd name="connsiteX2" fmla="*/ 343857 w 343857"/>
                  <a:gd name="connsiteY2" fmla="*/ 750610 h 822004"/>
                  <a:gd name="connsiteX3" fmla="*/ 336937 w 343857"/>
                  <a:gd name="connsiteY3" fmla="*/ 822004 h 822004"/>
                  <a:gd name="connsiteX0" fmla="*/ -1 w 343855"/>
                  <a:gd name="connsiteY0" fmla="*/ 0 h 750610"/>
                  <a:gd name="connsiteX1" fmla="*/ 336935 w 343855"/>
                  <a:gd name="connsiteY1" fmla="*/ 135461 h 750610"/>
                  <a:gd name="connsiteX2" fmla="*/ 343855 w 343855"/>
                  <a:gd name="connsiteY2" fmla="*/ 750610 h 750610"/>
                  <a:gd name="connsiteX3" fmla="*/ 13842 w 343855"/>
                  <a:gd name="connsiteY3" fmla="*/ 749418 h 750610"/>
                  <a:gd name="connsiteX0" fmla="*/ 1 w 339243"/>
                  <a:gd name="connsiteY0" fmla="*/ 0 h 750610"/>
                  <a:gd name="connsiteX1" fmla="*/ 336937 w 339243"/>
                  <a:gd name="connsiteY1" fmla="*/ 135461 h 750610"/>
                  <a:gd name="connsiteX2" fmla="*/ 330023 w 339243"/>
                  <a:gd name="connsiteY2" fmla="*/ 750610 h 750610"/>
                  <a:gd name="connsiteX3" fmla="*/ 13844 w 339243"/>
                  <a:gd name="connsiteY3" fmla="*/ 749418 h 750610"/>
                  <a:gd name="connsiteX0" fmla="*/ 0 w 339243"/>
                  <a:gd name="connsiteY0" fmla="*/ 0 h 750610"/>
                  <a:gd name="connsiteX1" fmla="*/ 336936 w 339243"/>
                  <a:gd name="connsiteY1" fmla="*/ 135461 h 750610"/>
                  <a:gd name="connsiteX2" fmla="*/ 330022 w 339243"/>
                  <a:gd name="connsiteY2" fmla="*/ 750610 h 750610"/>
                  <a:gd name="connsiteX0" fmla="*/ 0 w 339243"/>
                  <a:gd name="connsiteY0" fmla="*/ 0 h 604715"/>
                  <a:gd name="connsiteX1" fmla="*/ 336936 w 339243"/>
                  <a:gd name="connsiteY1" fmla="*/ 135461 h 604715"/>
                  <a:gd name="connsiteX2" fmla="*/ 337770 w 339243"/>
                  <a:gd name="connsiteY2" fmla="*/ 604715 h 604715"/>
                  <a:gd name="connsiteX0" fmla="*/ 0 w 339243"/>
                  <a:gd name="connsiteY0" fmla="*/ 0 h 627717"/>
                  <a:gd name="connsiteX1" fmla="*/ 336936 w 339243"/>
                  <a:gd name="connsiteY1" fmla="*/ 135461 h 627717"/>
                  <a:gd name="connsiteX2" fmla="*/ 258169 w 339243"/>
                  <a:gd name="connsiteY2" fmla="*/ 627717 h 627717"/>
                  <a:gd name="connsiteX0" fmla="*/ 0 w 336936"/>
                  <a:gd name="connsiteY0" fmla="*/ 0 h 627717"/>
                  <a:gd name="connsiteX1" fmla="*/ 336936 w 336936"/>
                  <a:gd name="connsiteY1" fmla="*/ 135461 h 627717"/>
                  <a:gd name="connsiteX2" fmla="*/ 258169 w 336936"/>
                  <a:gd name="connsiteY2" fmla="*/ 627717 h 627717"/>
                  <a:gd name="connsiteX0" fmla="*/ 0 w 336936"/>
                  <a:gd name="connsiteY0" fmla="*/ 0 h 627717"/>
                  <a:gd name="connsiteX1" fmla="*/ 336936 w 336936"/>
                  <a:gd name="connsiteY1" fmla="*/ 135461 h 627717"/>
                  <a:gd name="connsiteX2" fmla="*/ 141489 w 336936"/>
                  <a:gd name="connsiteY2" fmla="*/ 560671 h 627717"/>
                  <a:gd name="connsiteX3" fmla="*/ 258169 w 336936"/>
                  <a:gd name="connsiteY3" fmla="*/ 627717 h 627717"/>
                  <a:gd name="connsiteX0" fmla="*/ 0 w 258169"/>
                  <a:gd name="connsiteY0" fmla="*/ 0 h 627717"/>
                  <a:gd name="connsiteX1" fmla="*/ 141489 w 258169"/>
                  <a:gd name="connsiteY1" fmla="*/ 63723 h 627717"/>
                  <a:gd name="connsiteX2" fmla="*/ 141489 w 258169"/>
                  <a:gd name="connsiteY2" fmla="*/ 560671 h 627717"/>
                  <a:gd name="connsiteX3" fmla="*/ 258169 w 258169"/>
                  <a:gd name="connsiteY3" fmla="*/ 627717 h 627717"/>
                  <a:gd name="connsiteX0" fmla="*/ 0 w 141489"/>
                  <a:gd name="connsiteY0" fmla="*/ 0 h 560671"/>
                  <a:gd name="connsiteX1" fmla="*/ 141489 w 141489"/>
                  <a:gd name="connsiteY1" fmla="*/ 63723 h 560671"/>
                  <a:gd name="connsiteX2" fmla="*/ 141489 w 141489"/>
                  <a:gd name="connsiteY2" fmla="*/ 560671 h 560671"/>
                  <a:gd name="connsiteX0" fmla="*/ 184761 w 326250"/>
                  <a:gd name="connsiteY0" fmla="*/ 0 h 306335"/>
                  <a:gd name="connsiteX1" fmla="*/ 326250 w 326250"/>
                  <a:gd name="connsiteY1" fmla="*/ 63723 h 306335"/>
                  <a:gd name="connsiteX2" fmla="*/ 0 w 326250"/>
                  <a:gd name="connsiteY2" fmla="*/ 306335 h 306335"/>
                  <a:gd name="connsiteX0" fmla="*/ 184762 w 184762"/>
                  <a:gd name="connsiteY0" fmla="*/ 0 h 306335"/>
                  <a:gd name="connsiteX1" fmla="*/ 0 w 184762"/>
                  <a:gd name="connsiteY1" fmla="*/ 52511 h 306335"/>
                  <a:gd name="connsiteX2" fmla="*/ 1 w 184762"/>
                  <a:gd name="connsiteY2" fmla="*/ 306335 h 3063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4762" h="306335">
                    <a:moveTo>
                      <a:pt x="184762" y="0"/>
                    </a:moveTo>
                    <a:lnTo>
                      <a:pt x="0" y="52511"/>
                    </a:lnTo>
                    <a:cubicBezTo>
                      <a:pt x="0" y="137119"/>
                      <a:pt x="1" y="221727"/>
                      <a:pt x="1" y="306335"/>
                    </a:cubicBezTo>
                  </a:path>
                </a:pathLst>
              </a:custGeom>
              <a:ln w="63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6" name="Freeform 285"/>
              <p:cNvSpPr/>
              <p:nvPr/>
            </p:nvSpPr>
            <p:spPr bwMode="invGray">
              <a:xfrm rot="10800000" flipH="1" flipV="1">
                <a:off x="8564796" y="3554"/>
                <a:ext cx="234959" cy="267955"/>
              </a:xfrm>
              <a:custGeom>
                <a:avLst/>
                <a:gdLst>
                  <a:gd name="connsiteX0" fmla="*/ 17929 w 2848535"/>
                  <a:gd name="connsiteY0" fmla="*/ 181536 h 199465"/>
                  <a:gd name="connsiteX1" fmla="*/ 320488 w 2848535"/>
                  <a:gd name="connsiteY1" fmla="*/ 181536 h 199465"/>
                  <a:gd name="connsiteX2" fmla="*/ 421341 w 2848535"/>
                  <a:gd name="connsiteY2" fmla="*/ 73959 h 199465"/>
                  <a:gd name="connsiteX3" fmla="*/ 2848535 w 2848535"/>
                  <a:gd name="connsiteY3" fmla="*/ 0 h 199465"/>
                  <a:gd name="connsiteX4" fmla="*/ 2848535 w 2848535"/>
                  <a:gd name="connsiteY4" fmla="*/ 0 h 199465"/>
                  <a:gd name="connsiteX0" fmla="*/ 0 w 2830606"/>
                  <a:gd name="connsiteY0" fmla="*/ 181536 h 199465"/>
                  <a:gd name="connsiteX1" fmla="*/ 302559 w 2830606"/>
                  <a:gd name="connsiteY1" fmla="*/ 181536 h 199465"/>
                  <a:gd name="connsiteX2" fmla="*/ 403412 w 2830606"/>
                  <a:gd name="connsiteY2" fmla="*/ 73959 h 199465"/>
                  <a:gd name="connsiteX3" fmla="*/ 2830606 w 2830606"/>
                  <a:gd name="connsiteY3" fmla="*/ 0 h 199465"/>
                  <a:gd name="connsiteX4" fmla="*/ 2830606 w 2830606"/>
                  <a:gd name="connsiteY4" fmla="*/ 0 h 199465"/>
                  <a:gd name="connsiteX0" fmla="*/ 0 w 2830606"/>
                  <a:gd name="connsiteY0" fmla="*/ 181536 h 181536"/>
                  <a:gd name="connsiteX1" fmla="*/ 302559 w 2830606"/>
                  <a:gd name="connsiteY1" fmla="*/ 181536 h 181536"/>
                  <a:gd name="connsiteX2" fmla="*/ 403412 w 2830606"/>
                  <a:gd name="connsiteY2" fmla="*/ 73959 h 181536"/>
                  <a:gd name="connsiteX3" fmla="*/ 2830606 w 2830606"/>
                  <a:gd name="connsiteY3" fmla="*/ 0 h 181536"/>
                  <a:gd name="connsiteX4" fmla="*/ 2830606 w 2830606"/>
                  <a:gd name="connsiteY4" fmla="*/ 0 h 181536"/>
                  <a:gd name="connsiteX0" fmla="*/ 0 w 2830606"/>
                  <a:gd name="connsiteY0" fmla="*/ 181536 h 181536"/>
                  <a:gd name="connsiteX1" fmla="*/ 302559 w 2830606"/>
                  <a:gd name="connsiteY1" fmla="*/ 181536 h 181536"/>
                  <a:gd name="connsiteX2" fmla="*/ 403412 w 2830606"/>
                  <a:gd name="connsiteY2" fmla="*/ 73959 h 181536"/>
                  <a:gd name="connsiteX3" fmla="*/ 2830606 w 2830606"/>
                  <a:gd name="connsiteY3" fmla="*/ 0 h 181536"/>
                  <a:gd name="connsiteX4" fmla="*/ 2830606 w 2830606"/>
                  <a:gd name="connsiteY4" fmla="*/ 0 h 181536"/>
                  <a:gd name="connsiteX0" fmla="*/ 0 w 2830606"/>
                  <a:gd name="connsiteY0" fmla="*/ 181536 h 181536"/>
                  <a:gd name="connsiteX1" fmla="*/ 302559 w 2830606"/>
                  <a:gd name="connsiteY1" fmla="*/ 181536 h 181536"/>
                  <a:gd name="connsiteX2" fmla="*/ 477371 w 2830606"/>
                  <a:gd name="connsiteY2" fmla="*/ 15688 h 181536"/>
                  <a:gd name="connsiteX3" fmla="*/ 2830606 w 2830606"/>
                  <a:gd name="connsiteY3" fmla="*/ 0 h 181536"/>
                  <a:gd name="connsiteX4" fmla="*/ 2830606 w 2830606"/>
                  <a:gd name="connsiteY4" fmla="*/ 0 h 181536"/>
                  <a:gd name="connsiteX0" fmla="*/ 0 w 2830606"/>
                  <a:gd name="connsiteY0" fmla="*/ 181536 h 181536"/>
                  <a:gd name="connsiteX1" fmla="*/ 302559 w 2830606"/>
                  <a:gd name="connsiteY1" fmla="*/ 181536 h 181536"/>
                  <a:gd name="connsiteX2" fmla="*/ 477371 w 2830606"/>
                  <a:gd name="connsiteY2" fmla="*/ 15688 h 181536"/>
                  <a:gd name="connsiteX3" fmla="*/ 2830606 w 2830606"/>
                  <a:gd name="connsiteY3" fmla="*/ 0 h 181536"/>
                  <a:gd name="connsiteX4" fmla="*/ 2810436 w 2830606"/>
                  <a:gd name="connsiteY4" fmla="*/ 13447 h 181536"/>
                  <a:gd name="connsiteX0" fmla="*/ 0 w 2830606"/>
                  <a:gd name="connsiteY0" fmla="*/ 186018 h 186018"/>
                  <a:gd name="connsiteX1" fmla="*/ 302559 w 2830606"/>
                  <a:gd name="connsiteY1" fmla="*/ 186018 h 186018"/>
                  <a:gd name="connsiteX2" fmla="*/ 477371 w 2830606"/>
                  <a:gd name="connsiteY2" fmla="*/ 0 h 186018"/>
                  <a:gd name="connsiteX3" fmla="*/ 2830606 w 2830606"/>
                  <a:gd name="connsiteY3" fmla="*/ 4482 h 186018"/>
                  <a:gd name="connsiteX4" fmla="*/ 2810436 w 2830606"/>
                  <a:gd name="connsiteY4" fmla="*/ 17929 h 186018"/>
                  <a:gd name="connsiteX0" fmla="*/ 0 w 2830606"/>
                  <a:gd name="connsiteY0" fmla="*/ 186018 h 186018"/>
                  <a:gd name="connsiteX1" fmla="*/ 302559 w 2830606"/>
                  <a:gd name="connsiteY1" fmla="*/ 186018 h 186018"/>
                  <a:gd name="connsiteX2" fmla="*/ 477371 w 2830606"/>
                  <a:gd name="connsiteY2" fmla="*/ 0 h 186018"/>
                  <a:gd name="connsiteX3" fmla="*/ 2830606 w 2830606"/>
                  <a:gd name="connsiteY3" fmla="*/ 4482 h 186018"/>
                  <a:gd name="connsiteX0" fmla="*/ 0 w 3211606"/>
                  <a:gd name="connsiteY0" fmla="*/ 0 h 567018"/>
                  <a:gd name="connsiteX1" fmla="*/ 683559 w 3211606"/>
                  <a:gd name="connsiteY1" fmla="*/ 567018 h 567018"/>
                  <a:gd name="connsiteX2" fmla="*/ 858371 w 3211606"/>
                  <a:gd name="connsiteY2" fmla="*/ 381000 h 567018"/>
                  <a:gd name="connsiteX3" fmla="*/ 3211606 w 3211606"/>
                  <a:gd name="connsiteY3" fmla="*/ 385482 h 567018"/>
                  <a:gd name="connsiteX0" fmla="*/ 0 w 3211606"/>
                  <a:gd name="connsiteY0" fmla="*/ 0 h 385482"/>
                  <a:gd name="connsiteX1" fmla="*/ 0 w 3211606"/>
                  <a:gd name="connsiteY1" fmla="*/ 228600 h 385482"/>
                  <a:gd name="connsiteX2" fmla="*/ 858371 w 3211606"/>
                  <a:gd name="connsiteY2" fmla="*/ 381000 h 385482"/>
                  <a:gd name="connsiteX3" fmla="*/ 3211606 w 3211606"/>
                  <a:gd name="connsiteY3" fmla="*/ 385482 h 385482"/>
                  <a:gd name="connsiteX0" fmla="*/ 0 w 3211606"/>
                  <a:gd name="connsiteY0" fmla="*/ 0 h 385482"/>
                  <a:gd name="connsiteX1" fmla="*/ 0 w 3211606"/>
                  <a:gd name="connsiteY1" fmla="*/ 228600 h 385482"/>
                  <a:gd name="connsiteX2" fmla="*/ 914400 w 3211606"/>
                  <a:gd name="connsiteY2" fmla="*/ 228600 h 385482"/>
                  <a:gd name="connsiteX3" fmla="*/ 3211606 w 3211606"/>
                  <a:gd name="connsiteY3" fmla="*/ 385482 h 385482"/>
                  <a:gd name="connsiteX0" fmla="*/ 0 w 914400"/>
                  <a:gd name="connsiteY0" fmla="*/ 0 h 381000"/>
                  <a:gd name="connsiteX1" fmla="*/ 0 w 914400"/>
                  <a:gd name="connsiteY1" fmla="*/ 228600 h 381000"/>
                  <a:gd name="connsiteX2" fmla="*/ 914400 w 914400"/>
                  <a:gd name="connsiteY2" fmla="*/ 228600 h 381000"/>
                  <a:gd name="connsiteX3" fmla="*/ 914400 w 914400"/>
                  <a:gd name="connsiteY3" fmla="*/ 381000 h 381000"/>
                  <a:gd name="connsiteX0" fmla="*/ 0 w 914400"/>
                  <a:gd name="connsiteY0" fmla="*/ 0 h 471678"/>
                  <a:gd name="connsiteX1" fmla="*/ 0 w 914400"/>
                  <a:gd name="connsiteY1" fmla="*/ 228600 h 471678"/>
                  <a:gd name="connsiteX2" fmla="*/ 914400 w 914400"/>
                  <a:gd name="connsiteY2" fmla="*/ 228600 h 471678"/>
                  <a:gd name="connsiteX3" fmla="*/ 891540 w 914400"/>
                  <a:gd name="connsiteY3" fmla="*/ 471678 h 471678"/>
                  <a:gd name="connsiteX0" fmla="*/ 0 w 891540"/>
                  <a:gd name="connsiteY0" fmla="*/ 0 h 471678"/>
                  <a:gd name="connsiteX1" fmla="*/ 0 w 891540"/>
                  <a:gd name="connsiteY1" fmla="*/ 228600 h 471678"/>
                  <a:gd name="connsiteX2" fmla="*/ 643890 w 891540"/>
                  <a:gd name="connsiteY2" fmla="*/ 267462 h 471678"/>
                  <a:gd name="connsiteX3" fmla="*/ 891540 w 891540"/>
                  <a:gd name="connsiteY3" fmla="*/ 471678 h 471678"/>
                  <a:gd name="connsiteX0" fmla="*/ 0 w 891540"/>
                  <a:gd name="connsiteY0" fmla="*/ 0 h 471678"/>
                  <a:gd name="connsiteX1" fmla="*/ 26670 w 891540"/>
                  <a:gd name="connsiteY1" fmla="*/ 257746 h 471678"/>
                  <a:gd name="connsiteX2" fmla="*/ 643890 w 891540"/>
                  <a:gd name="connsiteY2" fmla="*/ 267462 h 471678"/>
                  <a:gd name="connsiteX3" fmla="*/ 891540 w 891540"/>
                  <a:gd name="connsiteY3" fmla="*/ 471678 h 471678"/>
                  <a:gd name="connsiteX0" fmla="*/ 0 w 891540"/>
                  <a:gd name="connsiteY0" fmla="*/ 0 h 471678"/>
                  <a:gd name="connsiteX1" fmla="*/ 7620 w 891540"/>
                  <a:gd name="connsiteY1" fmla="*/ 267461 h 471678"/>
                  <a:gd name="connsiteX2" fmla="*/ 643890 w 891540"/>
                  <a:gd name="connsiteY2" fmla="*/ 267462 h 471678"/>
                  <a:gd name="connsiteX3" fmla="*/ 891540 w 891540"/>
                  <a:gd name="connsiteY3" fmla="*/ 471678 h 471678"/>
                  <a:gd name="connsiteX0" fmla="*/ 0 w 883920"/>
                  <a:gd name="connsiteY0" fmla="*/ 0 h 204217"/>
                  <a:gd name="connsiteX1" fmla="*/ 636270 w 883920"/>
                  <a:gd name="connsiteY1" fmla="*/ 1 h 204217"/>
                  <a:gd name="connsiteX2" fmla="*/ 883920 w 883920"/>
                  <a:gd name="connsiteY2" fmla="*/ 204217 h 204217"/>
                  <a:gd name="connsiteX0" fmla="*/ 0 w 883920"/>
                  <a:gd name="connsiteY0" fmla="*/ 0 h 204217"/>
                  <a:gd name="connsiteX1" fmla="*/ 557948 w 883920"/>
                  <a:gd name="connsiteY1" fmla="*/ 1 h 204217"/>
                  <a:gd name="connsiteX2" fmla="*/ 883920 w 883920"/>
                  <a:gd name="connsiteY2" fmla="*/ 204217 h 204217"/>
                  <a:gd name="connsiteX0" fmla="*/ 0 w 788308"/>
                  <a:gd name="connsiteY0" fmla="*/ 0 h 309556"/>
                  <a:gd name="connsiteX1" fmla="*/ 557948 w 788308"/>
                  <a:gd name="connsiteY1" fmla="*/ 1 h 309556"/>
                  <a:gd name="connsiteX2" fmla="*/ 788308 w 788308"/>
                  <a:gd name="connsiteY2" fmla="*/ 309556 h 309556"/>
                  <a:gd name="connsiteX0" fmla="*/ 0 w 788308"/>
                  <a:gd name="connsiteY0" fmla="*/ 0 h 309556"/>
                  <a:gd name="connsiteX1" fmla="*/ 451372 w 788308"/>
                  <a:gd name="connsiteY1" fmla="*/ 0 h 309556"/>
                  <a:gd name="connsiteX2" fmla="*/ 788308 w 788308"/>
                  <a:gd name="connsiteY2" fmla="*/ 309556 h 309556"/>
                  <a:gd name="connsiteX0" fmla="*/ 0 w 788308"/>
                  <a:gd name="connsiteY0" fmla="*/ 0 h 309556"/>
                  <a:gd name="connsiteX1" fmla="*/ 451372 w 788308"/>
                  <a:gd name="connsiteY1" fmla="*/ 0 h 309556"/>
                  <a:gd name="connsiteX2" fmla="*/ 788308 w 788308"/>
                  <a:gd name="connsiteY2" fmla="*/ 135461 h 309556"/>
                  <a:gd name="connsiteX3" fmla="*/ 788308 w 788308"/>
                  <a:gd name="connsiteY3" fmla="*/ 309556 h 309556"/>
                  <a:gd name="connsiteX0" fmla="*/ 0 w 788308"/>
                  <a:gd name="connsiteY0" fmla="*/ 0 h 822004"/>
                  <a:gd name="connsiteX1" fmla="*/ 451372 w 788308"/>
                  <a:gd name="connsiteY1" fmla="*/ 0 h 822004"/>
                  <a:gd name="connsiteX2" fmla="*/ 788308 w 788308"/>
                  <a:gd name="connsiteY2" fmla="*/ 135461 h 822004"/>
                  <a:gd name="connsiteX3" fmla="*/ 788308 w 788308"/>
                  <a:gd name="connsiteY3" fmla="*/ 822004 h 822004"/>
                  <a:gd name="connsiteX0" fmla="*/ 0 w 788308"/>
                  <a:gd name="connsiteY0" fmla="*/ 2 h 822006"/>
                  <a:gd name="connsiteX1" fmla="*/ 230883 w 788308"/>
                  <a:gd name="connsiteY1" fmla="*/ 0 h 822006"/>
                  <a:gd name="connsiteX2" fmla="*/ 451372 w 788308"/>
                  <a:gd name="connsiteY2" fmla="*/ 2 h 822006"/>
                  <a:gd name="connsiteX3" fmla="*/ 788308 w 788308"/>
                  <a:gd name="connsiteY3" fmla="*/ 135463 h 822006"/>
                  <a:gd name="connsiteX4" fmla="*/ 788308 w 788308"/>
                  <a:gd name="connsiteY4" fmla="*/ 822006 h 822006"/>
                  <a:gd name="connsiteX0" fmla="*/ 1 w 557426"/>
                  <a:gd name="connsiteY0" fmla="*/ 0 h 822006"/>
                  <a:gd name="connsiteX1" fmla="*/ 220490 w 557426"/>
                  <a:gd name="connsiteY1" fmla="*/ 2 h 822006"/>
                  <a:gd name="connsiteX2" fmla="*/ 557426 w 557426"/>
                  <a:gd name="connsiteY2" fmla="*/ 135463 h 822006"/>
                  <a:gd name="connsiteX3" fmla="*/ 557426 w 557426"/>
                  <a:gd name="connsiteY3" fmla="*/ 822006 h 822006"/>
                  <a:gd name="connsiteX0" fmla="*/ -1 w 336935"/>
                  <a:gd name="connsiteY0" fmla="*/ 0 h 822004"/>
                  <a:gd name="connsiteX1" fmla="*/ 336935 w 336935"/>
                  <a:gd name="connsiteY1" fmla="*/ 135461 h 822004"/>
                  <a:gd name="connsiteX2" fmla="*/ 336935 w 336935"/>
                  <a:gd name="connsiteY2" fmla="*/ 822004 h 822004"/>
                  <a:gd name="connsiteX0" fmla="*/ 1 w 343857"/>
                  <a:gd name="connsiteY0" fmla="*/ 0 h 822004"/>
                  <a:gd name="connsiteX1" fmla="*/ 336937 w 343857"/>
                  <a:gd name="connsiteY1" fmla="*/ 135461 h 822004"/>
                  <a:gd name="connsiteX2" fmla="*/ 343857 w 343857"/>
                  <a:gd name="connsiteY2" fmla="*/ 750610 h 822004"/>
                  <a:gd name="connsiteX3" fmla="*/ 336937 w 343857"/>
                  <a:gd name="connsiteY3" fmla="*/ 822004 h 822004"/>
                  <a:gd name="connsiteX0" fmla="*/ -1 w 343855"/>
                  <a:gd name="connsiteY0" fmla="*/ 0 h 750610"/>
                  <a:gd name="connsiteX1" fmla="*/ 336935 w 343855"/>
                  <a:gd name="connsiteY1" fmla="*/ 135461 h 750610"/>
                  <a:gd name="connsiteX2" fmla="*/ 343855 w 343855"/>
                  <a:gd name="connsiteY2" fmla="*/ 750610 h 750610"/>
                  <a:gd name="connsiteX3" fmla="*/ 13842 w 343855"/>
                  <a:gd name="connsiteY3" fmla="*/ 749418 h 750610"/>
                  <a:gd name="connsiteX0" fmla="*/ 1 w 339243"/>
                  <a:gd name="connsiteY0" fmla="*/ 0 h 750610"/>
                  <a:gd name="connsiteX1" fmla="*/ 336937 w 339243"/>
                  <a:gd name="connsiteY1" fmla="*/ 135461 h 750610"/>
                  <a:gd name="connsiteX2" fmla="*/ 330023 w 339243"/>
                  <a:gd name="connsiteY2" fmla="*/ 750610 h 750610"/>
                  <a:gd name="connsiteX3" fmla="*/ 13844 w 339243"/>
                  <a:gd name="connsiteY3" fmla="*/ 749418 h 750610"/>
                  <a:gd name="connsiteX0" fmla="*/ 0 w 339243"/>
                  <a:gd name="connsiteY0" fmla="*/ 0 h 750610"/>
                  <a:gd name="connsiteX1" fmla="*/ 336936 w 339243"/>
                  <a:gd name="connsiteY1" fmla="*/ 135461 h 750610"/>
                  <a:gd name="connsiteX2" fmla="*/ 330022 w 339243"/>
                  <a:gd name="connsiteY2" fmla="*/ 750610 h 750610"/>
                  <a:gd name="connsiteX0" fmla="*/ 0 w 339243"/>
                  <a:gd name="connsiteY0" fmla="*/ 0 h 604715"/>
                  <a:gd name="connsiteX1" fmla="*/ 336936 w 339243"/>
                  <a:gd name="connsiteY1" fmla="*/ 135461 h 604715"/>
                  <a:gd name="connsiteX2" fmla="*/ 337770 w 339243"/>
                  <a:gd name="connsiteY2" fmla="*/ 604715 h 604715"/>
                  <a:gd name="connsiteX0" fmla="*/ 0 w 339243"/>
                  <a:gd name="connsiteY0" fmla="*/ 0 h 627717"/>
                  <a:gd name="connsiteX1" fmla="*/ 336936 w 339243"/>
                  <a:gd name="connsiteY1" fmla="*/ 135461 h 627717"/>
                  <a:gd name="connsiteX2" fmla="*/ 258169 w 339243"/>
                  <a:gd name="connsiteY2" fmla="*/ 627717 h 627717"/>
                  <a:gd name="connsiteX0" fmla="*/ 0 w 336936"/>
                  <a:gd name="connsiteY0" fmla="*/ 0 h 627717"/>
                  <a:gd name="connsiteX1" fmla="*/ 336936 w 336936"/>
                  <a:gd name="connsiteY1" fmla="*/ 135461 h 627717"/>
                  <a:gd name="connsiteX2" fmla="*/ 258169 w 336936"/>
                  <a:gd name="connsiteY2" fmla="*/ 627717 h 627717"/>
                  <a:gd name="connsiteX0" fmla="*/ 0 w 336936"/>
                  <a:gd name="connsiteY0" fmla="*/ 0 h 627717"/>
                  <a:gd name="connsiteX1" fmla="*/ 336936 w 336936"/>
                  <a:gd name="connsiteY1" fmla="*/ 135461 h 627717"/>
                  <a:gd name="connsiteX2" fmla="*/ 141489 w 336936"/>
                  <a:gd name="connsiteY2" fmla="*/ 560671 h 627717"/>
                  <a:gd name="connsiteX3" fmla="*/ 258169 w 336936"/>
                  <a:gd name="connsiteY3" fmla="*/ 627717 h 627717"/>
                  <a:gd name="connsiteX0" fmla="*/ 0 w 258169"/>
                  <a:gd name="connsiteY0" fmla="*/ 0 h 627717"/>
                  <a:gd name="connsiteX1" fmla="*/ 141489 w 258169"/>
                  <a:gd name="connsiteY1" fmla="*/ 63723 h 627717"/>
                  <a:gd name="connsiteX2" fmla="*/ 141489 w 258169"/>
                  <a:gd name="connsiteY2" fmla="*/ 560671 h 627717"/>
                  <a:gd name="connsiteX3" fmla="*/ 258169 w 258169"/>
                  <a:gd name="connsiteY3" fmla="*/ 627717 h 627717"/>
                  <a:gd name="connsiteX0" fmla="*/ 0 w 258169"/>
                  <a:gd name="connsiteY0" fmla="*/ 0 h 627717"/>
                  <a:gd name="connsiteX1" fmla="*/ 141489 w 258169"/>
                  <a:gd name="connsiteY1" fmla="*/ 63723 h 627717"/>
                  <a:gd name="connsiteX2" fmla="*/ 251366 w 258169"/>
                  <a:gd name="connsiteY2" fmla="*/ 328917 h 627717"/>
                  <a:gd name="connsiteX3" fmla="*/ 258169 w 258169"/>
                  <a:gd name="connsiteY3" fmla="*/ 627717 h 627717"/>
                  <a:gd name="connsiteX0" fmla="*/ 0 w 339850"/>
                  <a:gd name="connsiteY0" fmla="*/ 0 h 627717"/>
                  <a:gd name="connsiteX1" fmla="*/ 339850 w 339850"/>
                  <a:gd name="connsiteY1" fmla="*/ 79847 h 627717"/>
                  <a:gd name="connsiteX2" fmla="*/ 251366 w 339850"/>
                  <a:gd name="connsiteY2" fmla="*/ 328917 h 627717"/>
                  <a:gd name="connsiteX3" fmla="*/ 258169 w 339850"/>
                  <a:gd name="connsiteY3" fmla="*/ 627717 h 627717"/>
                  <a:gd name="connsiteX0" fmla="*/ 0 w 175896"/>
                  <a:gd name="connsiteY0" fmla="*/ 0 h 603744"/>
                  <a:gd name="connsiteX1" fmla="*/ 175896 w 175896"/>
                  <a:gd name="connsiteY1" fmla="*/ 55874 h 603744"/>
                  <a:gd name="connsiteX2" fmla="*/ 87412 w 175896"/>
                  <a:gd name="connsiteY2" fmla="*/ 304944 h 603744"/>
                  <a:gd name="connsiteX3" fmla="*/ 94215 w 175896"/>
                  <a:gd name="connsiteY3" fmla="*/ 603744 h 603744"/>
                  <a:gd name="connsiteX0" fmla="*/ 88484 w 88484"/>
                  <a:gd name="connsiteY0" fmla="*/ 0 h 547870"/>
                  <a:gd name="connsiteX1" fmla="*/ 0 w 88484"/>
                  <a:gd name="connsiteY1" fmla="*/ 249070 h 547870"/>
                  <a:gd name="connsiteX2" fmla="*/ 6803 w 88484"/>
                  <a:gd name="connsiteY2" fmla="*/ 547870 h 547870"/>
                  <a:gd name="connsiteX0" fmla="*/ 88485 w 88485"/>
                  <a:gd name="connsiteY0" fmla="*/ 0 h 547870"/>
                  <a:gd name="connsiteX1" fmla="*/ 0 w 88485"/>
                  <a:gd name="connsiteY1" fmla="*/ 68995 h 547870"/>
                  <a:gd name="connsiteX2" fmla="*/ 6804 w 88485"/>
                  <a:gd name="connsiteY2" fmla="*/ 547870 h 547870"/>
                  <a:gd name="connsiteX0" fmla="*/ 94824 w 94824"/>
                  <a:gd name="connsiteY0" fmla="*/ 0 h 547870"/>
                  <a:gd name="connsiteX1" fmla="*/ 6339 w 94824"/>
                  <a:gd name="connsiteY1" fmla="*/ 68995 h 547870"/>
                  <a:gd name="connsiteX2" fmla="*/ 0 w 94824"/>
                  <a:gd name="connsiteY2" fmla="*/ 547870 h 547870"/>
                  <a:gd name="connsiteX0" fmla="*/ 94825 w 94825"/>
                  <a:gd name="connsiteY0" fmla="*/ 0 h 547870"/>
                  <a:gd name="connsiteX1" fmla="*/ 0 w 94825"/>
                  <a:gd name="connsiteY1" fmla="*/ 68995 h 547870"/>
                  <a:gd name="connsiteX2" fmla="*/ 1 w 94825"/>
                  <a:gd name="connsiteY2" fmla="*/ 547870 h 547870"/>
                  <a:gd name="connsiteX0" fmla="*/ 170566 w 170566"/>
                  <a:gd name="connsiteY0" fmla="*/ 0 h 547871"/>
                  <a:gd name="connsiteX1" fmla="*/ 0 w 170566"/>
                  <a:gd name="connsiteY1" fmla="*/ 68996 h 547871"/>
                  <a:gd name="connsiteX2" fmla="*/ 1 w 170566"/>
                  <a:gd name="connsiteY2" fmla="*/ 547871 h 547871"/>
                  <a:gd name="connsiteX0" fmla="*/ 170565 w 170565"/>
                  <a:gd name="connsiteY0" fmla="*/ 0 h 547871"/>
                  <a:gd name="connsiteX1" fmla="*/ 1 w 170565"/>
                  <a:gd name="connsiteY1" fmla="*/ 21548 h 547871"/>
                  <a:gd name="connsiteX2" fmla="*/ 0 w 170565"/>
                  <a:gd name="connsiteY2" fmla="*/ 547871 h 547871"/>
                  <a:gd name="connsiteX0" fmla="*/ 170565 w 170565"/>
                  <a:gd name="connsiteY0" fmla="*/ 0 h 547871"/>
                  <a:gd name="connsiteX1" fmla="*/ 0 w 170565"/>
                  <a:gd name="connsiteY1" fmla="*/ 36231 h 547871"/>
                  <a:gd name="connsiteX2" fmla="*/ 0 w 170565"/>
                  <a:gd name="connsiteY2" fmla="*/ 547871 h 547871"/>
                  <a:gd name="connsiteX0" fmla="*/ 240495 w 240495"/>
                  <a:gd name="connsiteY0" fmla="*/ 0 h 526322"/>
                  <a:gd name="connsiteX1" fmla="*/ 0 w 240495"/>
                  <a:gd name="connsiteY1" fmla="*/ 14682 h 526322"/>
                  <a:gd name="connsiteX2" fmla="*/ 0 w 240495"/>
                  <a:gd name="connsiteY2" fmla="*/ 526322 h 526322"/>
                  <a:gd name="connsiteX0" fmla="*/ 240495 w 240495"/>
                  <a:gd name="connsiteY0" fmla="*/ 0 h 526322"/>
                  <a:gd name="connsiteX1" fmla="*/ 2 w 240495"/>
                  <a:gd name="connsiteY1" fmla="*/ 151937 h 526322"/>
                  <a:gd name="connsiteX2" fmla="*/ 0 w 240495"/>
                  <a:gd name="connsiteY2" fmla="*/ 526322 h 526322"/>
                  <a:gd name="connsiteX0" fmla="*/ 240495 w 240495"/>
                  <a:gd name="connsiteY0" fmla="*/ 0 h 526322"/>
                  <a:gd name="connsiteX1" fmla="*/ 239423 w 240495"/>
                  <a:gd name="connsiteY1" fmla="*/ 35636 h 526322"/>
                  <a:gd name="connsiteX2" fmla="*/ 2 w 240495"/>
                  <a:gd name="connsiteY2" fmla="*/ 151937 h 526322"/>
                  <a:gd name="connsiteX3" fmla="*/ 0 w 240495"/>
                  <a:gd name="connsiteY3" fmla="*/ 526322 h 526322"/>
                  <a:gd name="connsiteX0" fmla="*/ 239423 w 239423"/>
                  <a:gd name="connsiteY0" fmla="*/ 0 h 490686"/>
                  <a:gd name="connsiteX1" fmla="*/ 2 w 239423"/>
                  <a:gd name="connsiteY1" fmla="*/ 116301 h 490686"/>
                  <a:gd name="connsiteX2" fmla="*/ 0 w 239423"/>
                  <a:gd name="connsiteY2" fmla="*/ 490686 h 490686"/>
                  <a:gd name="connsiteX0" fmla="*/ 0 w 199244"/>
                  <a:gd name="connsiteY0" fmla="*/ 0 h 552507"/>
                  <a:gd name="connsiteX1" fmla="*/ 199244 w 199244"/>
                  <a:gd name="connsiteY1" fmla="*/ 178122 h 552507"/>
                  <a:gd name="connsiteX2" fmla="*/ 199242 w 199244"/>
                  <a:gd name="connsiteY2" fmla="*/ 552507 h 552507"/>
                  <a:gd name="connsiteX0" fmla="*/ 0 w 199245"/>
                  <a:gd name="connsiteY0" fmla="*/ 0 h 552507"/>
                  <a:gd name="connsiteX1" fmla="*/ 199245 w 199245"/>
                  <a:gd name="connsiteY1" fmla="*/ 192696 h 552507"/>
                  <a:gd name="connsiteX2" fmla="*/ 199242 w 199245"/>
                  <a:gd name="connsiteY2" fmla="*/ 552507 h 552507"/>
                  <a:gd name="connsiteX0" fmla="*/ 0 w 199245"/>
                  <a:gd name="connsiteY0" fmla="*/ 0 h 552507"/>
                  <a:gd name="connsiteX1" fmla="*/ 199245 w 199245"/>
                  <a:gd name="connsiteY1" fmla="*/ 311112 h 552507"/>
                  <a:gd name="connsiteX2" fmla="*/ 199242 w 199245"/>
                  <a:gd name="connsiteY2" fmla="*/ 552507 h 552507"/>
                  <a:gd name="connsiteX0" fmla="*/ 0 w 199244"/>
                  <a:gd name="connsiteY0" fmla="*/ 0 h 552507"/>
                  <a:gd name="connsiteX1" fmla="*/ 199244 w 199244"/>
                  <a:gd name="connsiteY1" fmla="*/ 127408 h 552507"/>
                  <a:gd name="connsiteX2" fmla="*/ 199242 w 199244"/>
                  <a:gd name="connsiteY2" fmla="*/ 552507 h 552507"/>
                  <a:gd name="connsiteX0" fmla="*/ 0 w 199244"/>
                  <a:gd name="connsiteY0" fmla="*/ 0 h 552507"/>
                  <a:gd name="connsiteX1" fmla="*/ 81919 w 199244"/>
                  <a:gd name="connsiteY1" fmla="*/ 0 h 552507"/>
                  <a:gd name="connsiteX2" fmla="*/ 199244 w 199244"/>
                  <a:gd name="connsiteY2" fmla="*/ 127408 h 552507"/>
                  <a:gd name="connsiteX3" fmla="*/ 199242 w 199244"/>
                  <a:gd name="connsiteY3" fmla="*/ 552507 h 552507"/>
                  <a:gd name="connsiteX0" fmla="*/ 0 w 201037"/>
                  <a:gd name="connsiteY0" fmla="*/ 0 h 552507"/>
                  <a:gd name="connsiteX1" fmla="*/ 81919 w 201037"/>
                  <a:gd name="connsiteY1" fmla="*/ 0 h 552507"/>
                  <a:gd name="connsiteX2" fmla="*/ 201037 w 201037"/>
                  <a:gd name="connsiteY2" fmla="*/ 363505 h 552507"/>
                  <a:gd name="connsiteX3" fmla="*/ 199242 w 201037"/>
                  <a:gd name="connsiteY3" fmla="*/ 552507 h 552507"/>
                  <a:gd name="connsiteX0" fmla="*/ 0 w 201037"/>
                  <a:gd name="connsiteY0" fmla="*/ 0 h 552507"/>
                  <a:gd name="connsiteX1" fmla="*/ 81919 w 201037"/>
                  <a:gd name="connsiteY1" fmla="*/ 0 h 552507"/>
                  <a:gd name="connsiteX2" fmla="*/ 201037 w 201037"/>
                  <a:gd name="connsiteY2" fmla="*/ 400912 h 552507"/>
                  <a:gd name="connsiteX3" fmla="*/ 199242 w 201037"/>
                  <a:gd name="connsiteY3" fmla="*/ 552507 h 552507"/>
                  <a:gd name="connsiteX0" fmla="*/ 0 w 201037"/>
                  <a:gd name="connsiteY0" fmla="*/ 0 h 552507"/>
                  <a:gd name="connsiteX1" fmla="*/ 81919 w 201037"/>
                  <a:gd name="connsiteY1" fmla="*/ 0 h 552507"/>
                  <a:gd name="connsiteX2" fmla="*/ 201037 w 201037"/>
                  <a:gd name="connsiteY2" fmla="*/ 400912 h 552507"/>
                  <a:gd name="connsiteX3" fmla="*/ 199242 w 201037"/>
                  <a:gd name="connsiteY3" fmla="*/ 552507 h 552507"/>
                  <a:gd name="connsiteX0" fmla="*/ 0 w 201129"/>
                  <a:gd name="connsiteY0" fmla="*/ 0 h 529249"/>
                  <a:gd name="connsiteX1" fmla="*/ 81919 w 201129"/>
                  <a:gd name="connsiteY1" fmla="*/ 0 h 529249"/>
                  <a:gd name="connsiteX2" fmla="*/ 201037 w 201129"/>
                  <a:gd name="connsiteY2" fmla="*/ 400912 h 529249"/>
                  <a:gd name="connsiteX3" fmla="*/ 201128 w 201129"/>
                  <a:gd name="connsiteY3" fmla="*/ 529249 h 529249"/>
                  <a:gd name="connsiteX0" fmla="*/ 0 w 201129"/>
                  <a:gd name="connsiteY0" fmla="*/ 0 h 529249"/>
                  <a:gd name="connsiteX1" fmla="*/ 65488 w 201129"/>
                  <a:gd name="connsiteY1" fmla="*/ 0 h 529249"/>
                  <a:gd name="connsiteX2" fmla="*/ 201037 w 201129"/>
                  <a:gd name="connsiteY2" fmla="*/ 400912 h 529249"/>
                  <a:gd name="connsiteX3" fmla="*/ 201128 w 201129"/>
                  <a:gd name="connsiteY3" fmla="*/ 529249 h 529249"/>
                  <a:gd name="connsiteX0" fmla="*/ 0 w 201129"/>
                  <a:gd name="connsiteY0" fmla="*/ 0 h 529249"/>
                  <a:gd name="connsiteX1" fmla="*/ 81918 w 201129"/>
                  <a:gd name="connsiteY1" fmla="*/ 0 h 529249"/>
                  <a:gd name="connsiteX2" fmla="*/ 201037 w 201129"/>
                  <a:gd name="connsiteY2" fmla="*/ 400912 h 529249"/>
                  <a:gd name="connsiteX3" fmla="*/ 201128 w 201129"/>
                  <a:gd name="connsiteY3" fmla="*/ 529249 h 529249"/>
                  <a:gd name="connsiteX0" fmla="*/ 0 w 201037"/>
                  <a:gd name="connsiteY0" fmla="*/ 0 h 400912"/>
                  <a:gd name="connsiteX1" fmla="*/ 81918 w 201037"/>
                  <a:gd name="connsiteY1" fmla="*/ 0 h 400912"/>
                  <a:gd name="connsiteX2" fmla="*/ 201037 w 201037"/>
                  <a:gd name="connsiteY2" fmla="*/ 400912 h 400912"/>
                  <a:gd name="connsiteX0" fmla="*/ 0 w 207255"/>
                  <a:gd name="connsiteY0" fmla="*/ 0 h 52480"/>
                  <a:gd name="connsiteX1" fmla="*/ 81918 w 207255"/>
                  <a:gd name="connsiteY1" fmla="*/ 0 h 52480"/>
                  <a:gd name="connsiteX2" fmla="*/ 207255 w 207255"/>
                  <a:gd name="connsiteY2" fmla="*/ 52479 h 52480"/>
                  <a:gd name="connsiteX0" fmla="*/ 0 w 207255"/>
                  <a:gd name="connsiteY0" fmla="*/ 0 h 52478"/>
                  <a:gd name="connsiteX1" fmla="*/ 177463 w 207255"/>
                  <a:gd name="connsiteY1" fmla="*/ 3 h 52478"/>
                  <a:gd name="connsiteX2" fmla="*/ 207255 w 207255"/>
                  <a:gd name="connsiteY2" fmla="*/ 52479 h 52478"/>
                  <a:gd name="connsiteX0" fmla="*/ 0 w 207255"/>
                  <a:gd name="connsiteY0" fmla="*/ 72752 h 125231"/>
                  <a:gd name="connsiteX1" fmla="*/ 1665 w 207255"/>
                  <a:gd name="connsiteY1" fmla="*/ 51 h 125231"/>
                  <a:gd name="connsiteX2" fmla="*/ 177463 w 207255"/>
                  <a:gd name="connsiteY2" fmla="*/ 72755 h 125231"/>
                  <a:gd name="connsiteX3" fmla="*/ 207255 w 207255"/>
                  <a:gd name="connsiteY3" fmla="*/ 125231 h 125231"/>
                  <a:gd name="connsiteX0" fmla="*/ 0 w 207255"/>
                  <a:gd name="connsiteY0" fmla="*/ 72750 h 125229"/>
                  <a:gd name="connsiteX1" fmla="*/ 1665 w 207255"/>
                  <a:gd name="connsiteY1" fmla="*/ 49 h 125229"/>
                  <a:gd name="connsiteX2" fmla="*/ 177462 w 207255"/>
                  <a:gd name="connsiteY2" fmla="*/ 49 h 125229"/>
                  <a:gd name="connsiteX3" fmla="*/ 207255 w 207255"/>
                  <a:gd name="connsiteY3" fmla="*/ 125229 h 125229"/>
                  <a:gd name="connsiteX0" fmla="*/ 0 w 205590"/>
                  <a:gd name="connsiteY0" fmla="*/ 0 h 125180"/>
                  <a:gd name="connsiteX1" fmla="*/ 175797 w 205590"/>
                  <a:gd name="connsiteY1" fmla="*/ 0 h 125180"/>
                  <a:gd name="connsiteX2" fmla="*/ 205590 w 205590"/>
                  <a:gd name="connsiteY2" fmla="*/ 125180 h 125180"/>
                  <a:gd name="connsiteX0" fmla="*/ 0 w 208895"/>
                  <a:gd name="connsiteY0" fmla="*/ 0 h 125179"/>
                  <a:gd name="connsiteX1" fmla="*/ 175797 w 208895"/>
                  <a:gd name="connsiteY1" fmla="*/ 0 h 125179"/>
                  <a:gd name="connsiteX2" fmla="*/ 208895 w 208895"/>
                  <a:gd name="connsiteY2" fmla="*/ 125179 h 125179"/>
                  <a:gd name="connsiteX0" fmla="*/ 0 w 113774"/>
                  <a:gd name="connsiteY0" fmla="*/ 0 h 125180"/>
                  <a:gd name="connsiteX1" fmla="*/ 80676 w 113774"/>
                  <a:gd name="connsiteY1" fmla="*/ 1 h 125180"/>
                  <a:gd name="connsiteX2" fmla="*/ 113774 w 113774"/>
                  <a:gd name="connsiteY2" fmla="*/ 125180 h 125180"/>
                  <a:gd name="connsiteX0" fmla="*/ 0 w 113774"/>
                  <a:gd name="connsiteY0" fmla="*/ 1 h 125181"/>
                  <a:gd name="connsiteX1" fmla="*/ 99657 w 113774"/>
                  <a:gd name="connsiteY1" fmla="*/ 0 h 125181"/>
                  <a:gd name="connsiteX2" fmla="*/ 113774 w 113774"/>
                  <a:gd name="connsiteY2" fmla="*/ 125181 h 125181"/>
                  <a:gd name="connsiteX0" fmla="*/ 0 w 113774"/>
                  <a:gd name="connsiteY0" fmla="*/ 493275 h 618455"/>
                  <a:gd name="connsiteX1" fmla="*/ 99620 w 113774"/>
                  <a:gd name="connsiteY1" fmla="*/ 0 h 618455"/>
                  <a:gd name="connsiteX2" fmla="*/ 99657 w 113774"/>
                  <a:gd name="connsiteY2" fmla="*/ 493274 h 618455"/>
                  <a:gd name="connsiteX3" fmla="*/ 113774 w 113774"/>
                  <a:gd name="connsiteY3" fmla="*/ 618455 h 618455"/>
                  <a:gd name="connsiteX0" fmla="*/ 0 w 14154"/>
                  <a:gd name="connsiteY0" fmla="*/ 0 h 618455"/>
                  <a:gd name="connsiteX1" fmla="*/ 37 w 14154"/>
                  <a:gd name="connsiteY1" fmla="*/ 493274 h 618455"/>
                  <a:gd name="connsiteX2" fmla="*/ 14154 w 14154"/>
                  <a:gd name="connsiteY2" fmla="*/ 618455 h 618455"/>
                  <a:gd name="connsiteX0" fmla="*/ 12 w 14166"/>
                  <a:gd name="connsiteY0" fmla="*/ 0 h 618455"/>
                  <a:gd name="connsiteX1" fmla="*/ 12 w 14166"/>
                  <a:gd name="connsiteY1" fmla="*/ 618455 h 618455"/>
                  <a:gd name="connsiteX2" fmla="*/ 14166 w 14166"/>
                  <a:gd name="connsiteY2" fmla="*/ 618455 h 618455"/>
                  <a:gd name="connsiteX0" fmla="*/ 12 w 96968"/>
                  <a:gd name="connsiteY0" fmla="*/ 0 h 618455"/>
                  <a:gd name="connsiteX1" fmla="*/ 12 w 96968"/>
                  <a:gd name="connsiteY1" fmla="*/ 618455 h 618455"/>
                  <a:gd name="connsiteX2" fmla="*/ 96968 w 96968"/>
                  <a:gd name="connsiteY2" fmla="*/ 612404 h 618455"/>
                  <a:gd name="connsiteX0" fmla="*/ 12 w 96968"/>
                  <a:gd name="connsiteY0" fmla="*/ 0 h 619023"/>
                  <a:gd name="connsiteX1" fmla="*/ 12 w 96968"/>
                  <a:gd name="connsiteY1" fmla="*/ 618455 h 619023"/>
                  <a:gd name="connsiteX2" fmla="*/ 96968 w 96968"/>
                  <a:gd name="connsiteY2" fmla="*/ 619023 h 6190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6968" h="619023">
                    <a:moveTo>
                      <a:pt x="12" y="0"/>
                    </a:moveTo>
                    <a:cubicBezTo>
                      <a:pt x="24" y="164425"/>
                      <a:pt x="0" y="454030"/>
                      <a:pt x="12" y="618455"/>
                    </a:cubicBezTo>
                    <a:lnTo>
                      <a:pt x="96968" y="619023"/>
                    </a:lnTo>
                  </a:path>
                </a:pathLst>
              </a:custGeom>
              <a:ln w="63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7" name="Freeform 286"/>
              <p:cNvSpPr/>
              <p:nvPr/>
            </p:nvSpPr>
            <p:spPr bwMode="invGray">
              <a:xfrm rot="16200000">
                <a:off x="2031821" y="4666282"/>
                <a:ext cx="524853" cy="469495"/>
              </a:xfrm>
              <a:custGeom>
                <a:avLst/>
                <a:gdLst>
                  <a:gd name="connsiteX0" fmla="*/ 17929 w 2848535"/>
                  <a:gd name="connsiteY0" fmla="*/ 181536 h 199465"/>
                  <a:gd name="connsiteX1" fmla="*/ 320488 w 2848535"/>
                  <a:gd name="connsiteY1" fmla="*/ 181536 h 199465"/>
                  <a:gd name="connsiteX2" fmla="*/ 421341 w 2848535"/>
                  <a:gd name="connsiteY2" fmla="*/ 73959 h 199465"/>
                  <a:gd name="connsiteX3" fmla="*/ 2848535 w 2848535"/>
                  <a:gd name="connsiteY3" fmla="*/ 0 h 199465"/>
                  <a:gd name="connsiteX4" fmla="*/ 2848535 w 2848535"/>
                  <a:gd name="connsiteY4" fmla="*/ 0 h 199465"/>
                  <a:gd name="connsiteX0" fmla="*/ 0 w 2830606"/>
                  <a:gd name="connsiteY0" fmla="*/ 181536 h 199465"/>
                  <a:gd name="connsiteX1" fmla="*/ 302559 w 2830606"/>
                  <a:gd name="connsiteY1" fmla="*/ 181536 h 199465"/>
                  <a:gd name="connsiteX2" fmla="*/ 403412 w 2830606"/>
                  <a:gd name="connsiteY2" fmla="*/ 73959 h 199465"/>
                  <a:gd name="connsiteX3" fmla="*/ 2830606 w 2830606"/>
                  <a:gd name="connsiteY3" fmla="*/ 0 h 199465"/>
                  <a:gd name="connsiteX4" fmla="*/ 2830606 w 2830606"/>
                  <a:gd name="connsiteY4" fmla="*/ 0 h 199465"/>
                  <a:gd name="connsiteX0" fmla="*/ 0 w 2830606"/>
                  <a:gd name="connsiteY0" fmla="*/ 181536 h 181536"/>
                  <a:gd name="connsiteX1" fmla="*/ 302559 w 2830606"/>
                  <a:gd name="connsiteY1" fmla="*/ 181536 h 181536"/>
                  <a:gd name="connsiteX2" fmla="*/ 403412 w 2830606"/>
                  <a:gd name="connsiteY2" fmla="*/ 73959 h 181536"/>
                  <a:gd name="connsiteX3" fmla="*/ 2830606 w 2830606"/>
                  <a:gd name="connsiteY3" fmla="*/ 0 h 181536"/>
                  <a:gd name="connsiteX4" fmla="*/ 2830606 w 2830606"/>
                  <a:gd name="connsiteY4" fmla="*/ 0 h 181536"/>
                  <a:gd name="connsiteX0" fmla="*/ 0 w 2830606"/>
                  <a:gd name="connsiteY0" fmla="*/ 181536 h 181536"/>
                  <a:gd name="connsiteX1" fmla="*/ 302559 w 2830606"/>
                  <a:gd name="connsiteY1" fmla="*/ 181536 h 181536"/>
                  <a:gd name="connsiteX2" fmla="*/ 403412 w 2830606"/>
                  <a:gd name="connsiteY2" fmla="*/ 73959 h 181536"/>
                  <a:gd name="connsiteX3" fmla="*/ 2830606 w 2830606"/>
                  <a:gd name="connsiteY3" fmla="*/ 0 h 181536"/>
                  <a:gd name="connsiteX4" fmla="*/ 2830606 w 2830606"/>
                  <a:gd name="connsiteY4" fmla="*/ 0 h 181536"/>
                  <a:gd name="connsiteX0" fmla="*/ 0 w 2830606"/>
                  <a:gd name="connsiteY0" fmla="*/ 181536 h 181536"/>
                  <a:gd name="connsiteX1" fmla="*/ 302559 w 2830606"/>
                  <a:gd name="connsiteY1" fmla="*/ 181536 h 181536"/>
                  <a:gd name="connsiteX2" fmla="*/ 477371 w 2830606"/>
                  <a:gd name="connsiteY2" fmla="*/ 15688 h 181536"/>
                  <a:gd name="connsiteX3" fmla="*/ 2830606 w 2830606"/>
                  <a:gd name="connsiteY3" fmla="*/ 0 h 181536"/>
                  <a:gd name="connsiteX4" fmla="*/ 2830606 w 2830606"/>
                  <a:gd name="connsiteY4" fmla="*/ 0 h 181536"/>
                  <a:gd name="connsiteX0" fmla="*/ 0 w 2830606"/>
                  <a:gd name="connsiteY0" fmla="*/ 181536 h 181536"/>
                  <a:gd name="connsiteX1" fmla="*/ 302559 w 2830606"/>
                  <a:gd name="connsiteY1" fmla="*/ 181536 h 181536"/>
                  <a:gd name="connsiteX2" fmla="*/ 477371 w 2830606"/>
                  <a:gd name="connsiteY2" fmla="*/ 15688 h 181536"/>
                  <a:gd name="connsiteX3" fmla="*/ 2830606 w 2830606"/>
                  <a:gd name="connsiteY3" fmla="*/ 0 h 181536"/>
                  <a:gd name="connsiteX4" fmla="*/ 2810436 w 2830606"/>
                  <a:gd name="connsiteY4" fmla="*/ 13447 h 181536"/>
                  <a:gd name="connsiteX0" fmla="*/ 0 w 2830606"/>
                  <a:gd name="connsiteY0" fmla="*/ 186018 h 186018"/>
                  <a:gd name="connsiteX1" fmla="*/ 302559 w 2830606"/>
                  <a:gd name="connsiteY1" fmla="*/ 186018 h 186018"/>
                  <a:gd name="connsiteX2" fmla="*/ 477371 w 2830606"/>
                  <a:gd name="connsiteY2" fmla="*/ 0 h 186018"/>
                  <a:gd name="connsiteX3" fmla="*/ 2830606 w 2830606"/>
                  <a:gd name="connsiteY3" fmla="*/ 4482 h 186018"/>
                  <a:gd name="connsiteX4" fmla="*/ 2810436 w 2830606"/>
                  <a:gd name="connsiteY4" fmla="*/ 17929 h 186018"/>
                  <a:gd name="connsiteX0" fmla="*/ 0 w 2830606"/>
                  <a:gd name="connsiteY0" fmla="*/ 186018 h 186018"/>
                  <a:gd name="connsiteX1" fmla="*/ 302559 w 2830606"/>
                  <a:gd name="connsiteY1" fmla="*/ 186018 h 186018"/>
                  <a:gd name="connsiteX2" fmla="*/ 477371 w 2830606"/>
                  <a:gd name="connsiteY2" fmla="*/ 0 h 186018"/>
                  <a:gd name="connsiteX3" fmla="*/ 2830606 w 2830606"/>
                  <a:gd name="connsiteY3" fmla="*/ 4482 h 186018"/>
                  <a:gd name="connsiteX0" fmla="*/ 0 w 3211606"/>
                  <a:gd name="connsiteY0" fmla="*/ 0 h 567018"/>
                  <a:gd name="connsiteX1" fmla="*/ 683559 w 3211606"/>
                  <a:gd name="connsiteY1" fmla="*/ 567018 h 567018"/>
                  <a:gd name="connsiteX2" fmla="*/ 858371 w 3211606"/>
                  <a:gd name="connsiteY2" fmla="*/ 381000 h 567018"/>
                  <a:gd name="connsiteX3" fmla="*/ 3211606 w 3211606"/>
                  <a:gd name="connsiteY3" fmla="*/ 385482 h 567018"/>
                  <a:gd name="connsiteX0" fmla="*/ 0 w 3211606"/>
                  <a:gd name="connsiteY0" fmla="*/ 0 h 385482"/>
                  <a:gd name="connsiteX1" fmla="*/ 0 w 3211606"/>
                  <a:gd name="connsiteY1" fmla="*/ 228600 h 385482"/>
                  <a:gd name="connsiteX2" fmla="*/ 858371 w 3211606"/>
                  <a:gd name="connsiteY2" fmla="*/ 381000 h 385482"/>
                  <a:gd name="connsiteX3" fmla="*/ 3211606 w 3211606"/>
                  <a:gd name="connsiteY3" fmla="*/ 385482 h 385482"/>
                  <a:gd name="connsiteX0" fmla="*/ 0 w 3211606"/>
                  <a:gd name="connsiteY0" fmla="*/ 0 h 385482"/>
                  <a:gd name="connsiteX1" fmla="*/ 0 w 3211606"/>
                  <a:gd name="connsiteY1" fmla="*/ 228600 h 385482"/>
                  <a:gd name="connsiteX2" fmla="*/ 914400 w 3211606"/>
                  <a:gd name="connsiteY2" fmla="*/ 228600 h 385482"/>
                  <a:gd name="connsiteX3" fmla="*/ 3211606 w 3211606"/>
                  <a:gd name="connsiteY3" fmla="*/ 385482 h 385482"/>
                  <a:gd name="connsiteX0" fmla="*/ 0 w 914400"/>
                  <a:gd name="connsiteY0" fmla="*/ 0 h 381000"/>
                  <a:gd name="connsiteX1" fmla="*/ 0 w 914400"/>
                  <a:gd name="connsiteY1" fmla="*/ 228600 h 381000"/>
                  <a:gd name="connsiteX2" fmla="*/ 914400 w 914400"/>
                  <a:gd name="connsiteY2" fmla="*/ 228600 h 381000"/>
                  <a:gd name="connsiteX3" fmla="*/ 914400 w 914400"/>
                  <a:gd name="connsiteY3" fmla="*/ 381000 h 381000"/>
                  <a:gd name="connsiteX0" fmla="*/ 0 w 914400"/>
                  <a:gd name="connsiteY0" fmla="*/ 0 h 471678"/>
                  <a:gd name="connsiteX1" fmla="*/ 0 w 914400"/>
                  <a:gd name="connsiteY1" fmla="*/ 228600 h 471678"/>
                  <a:gd name="connsiteX2" fmla="*/ 914400 w 914400"/>
                  <a:gd name="connsiteY2" fmla="*/ 228600 h 471678"/>
                  <a:gd name="connsiteX3" fmla="*/ 891540 w 914400"/>
                  <a:gd name="connsiteY3" fmla="*/ 471678 h 471678"/>
                  <a:gd name="connsiteX0" fmla="*/ 0 w 891540"/>
                  <a:gd name="connsiteY0" fmla="*/ 0 h 471678"/>
                  <a:gd name="connsiteX1" fmla="*/ 0 w 891540"/>
                  <a:gd name="connsiteY1" fmla="*/ 228600 h 471678"/>
                  <a:gd name="connsiteX2" fmla="*/ 643890 w 891540"/>
                  <a:gd name="connsiteY2" fmla="*/ 267462 h 471678"/>
                  <a:gd name="connsiteX3" fmla="*/ 891540 w 891540"/>
                  <a:gd name="connsiteY3" fmla="*/ 471678 h 471678"/>
                  <a:gd name="connsiteX0" fmla="*/ 0 w 891540"/>
                  <a:gd name="connsiteY0" fmla="*/ 0 h 471678"/>
                  <a:gd name="connsiteX1" fmla="*/ 26670 w 891540"/>
                  <a:gd name="connsiteY1" fmla="*/ 257746 h 471678"/>
                  <a:gd name="connsiteX2" fmla="*/ 643890 w 891540"/>
                  <a:gd name="connsiteY2" fmla="*/ 267462 h 471678"/>
                  <a:gd name="connsiteX3" fmla="*/ 891540 w 891540"/>
                  <a:gd name="connsiteY3" fmla="*/ 471678 h 471678"/>
                  <a:gd name="connsiteX0" fmla="*/ 0 w 891540"/>
                  <a:gd name="connsiteY0" fmla="*/ 0 h 471678"/>
                  <a:gd name="connsiteX1" fmla="*/ 7620 w 891540"/>
                  <a:gd name="connsiteY1" fmla="*/ 267461 h 471678"/>
                  <a:gd name="connsiteX2" fmla="*/ 643890 w 891540"/>
                  <a:gd name="connsiteY2" fmla="*/ 267462 h 471678"/>
                  <a:gd name="connsiteX3" fmla="*/ 891540 w 891540"/>
                  <a:gd name="connsiteY3" fmla="*/ 471678 h 471678"/>
                  <a:gd name="connsiteX0" fmla="*/ 0 w 883920"/>
                  <a:gd name="connsiteY0" fmla="*/ 0 h 204217"/>
                  <a:gd name="connsiteX1" fmla="*/ 636270 w 883920"/>
                  <a:gd name="connsiteY1" fmla="*/ 1 h 204217"/>
                  <a:gd name="connsiteX2" fmla="*/ 883920 w 883920"/>
                  <a:gd name="connsiteY2" fmla="*/ 204217 h 204217"/>
                  <a:gd name="connsiteX0" fmla="*/ 0 w 883920"/>
                  <a:gd name="connsiteY0" fmla="*/ 0 h 204217"/>
                  <a:gd name="connsiteX1" fmla="*/ 557948 w 883920"/>
                  <a:gd name="connsiteY1" fmla="*/ 1 h 204217"/>
                  <a:gd name="connsiteX2" fmla="*/ 883920 w 883920"/>
                  <a:gd name="connsiteY2" fmla="*/ 204217 h 204217"/>
                  <a:gd name="connsiteX0" fmla="*/ 0 w 788308"/>
                  <a:gd name="connsiteY0" fmla="*/ 0 h 309556"/>
                  <a:gd name="connsiteX1" fmla="*/ 557948 w 788308"/>
                  <a:gd name="connsiteY1" fmla="*/ 1 h 309556"/>
                  <a:gd name="connsiteX2" fmla="*/ 788308 w 788308"/>
                  <a:gd name="connsiteY2" fmla="*/ 309556 h 309556"/>
                  <a:gd name="connsiteX0" fmla="*/ 0 w 788308"/>
                  <a:gd name="connsiteY0" fmla="*/ 0 h 309556"/>
                  <a:gd name="connsiteX1" fmla="*/ 451372 w 788308"/>
                  <a:gd name="connsiteY1" fmla="*/ 0 h 309556"/>
                  <a:gd name="connsiteX2" fmla="*/ 788308 w 788308"/>
                  <a:gd name="connsiteY2" fmla="*/ 309556 h 309556"/>
                  <a:gd name="connsiteX0" fmla="*/ 0 w 788308"/>
                  <a:gd name="connsiteY0" fmla="*/ 0 h 309556"/>
                  <a:gd name="connsiteX1" fmla="*/ 451372 w 788308"/>
                  <a:gd name="connsiteY1" fmla="*/ 0 h 309556"/>
                  <a:gd name="connsiteX2" fmla="*/ 788308 w 788308"/>
                  <a:gd name="connsiteY2" fmla="*/ 135461 h 309556"/>
                  <a:gd name="connsiteX3" fmla="*/ 788308 w 788308"/>
                  <a:gd name="connsiteY3" fmla="*/ 309556 h 309556"/>
                  <a:gd name="connsiteX0" fmla="*/ 0 w 788308"/>
                  <a:gd name="connsiteY0" fmla="*/ 0 h 822004"/>
                  <a:gd name="connsiteX1" fmla="*/ 451372 w 788308"/>
                  <a:gd name="connsiteY1" fmla="*/ 0 h 822004"/>
                  <a:gd name="connsiteX2" fmla="*/ 788308 w 788308"/>
                  <a:gd name="connsiteY2" fmla="*/ 135461 h 822004"/>
                  <a:gd name="connsiteX3" fmla="*/ 788308 w 788308"/>
                  <a:gd name="connsiteY3" fmla="*/ 822004 h 822004"/>
                  <a:gd name="connsiteX0" fmla="*/ 0 w 788308"/>
                  <a:gd name="connsiteY0" fmla="*/ 0 h 822004"/>
                  <a:gd name="connsiteX1" fmla="*/ 451372 w 788308"/>
                  <a:gd name="connsiteY1" fmla="*/ 0 h 822004"/>
                  <a:gd name="connsiteX2" fmla="*/ 788308 w 788308"/>
                  <a:gd name="connsiteY2" fmla="*/ 82669 h 822004"/>
                  <a:gd name="connsiteX3" fmla="*/ 788308 w 788308"/>
                  <a:gd name="connsiteY3" fmla="*/ 822004 h 822004"/>
                  <a:gd name="connsiteX0" fmla="*/ 0 w 788308"/>
                  <a:gd name="connsiteY0" fmla="*/ 0 h 822004"/>
                  <a:gd name="connsiteX1" fmla="*/ 555765 w 788308"/>
                  <a:gd name="connsiteY1" fmla="*/ 0 h 822004"/>
                  <a:gd name="connsiteX2" fmla="*/ 788308 w 788308"/>
                  <a:gd name="connsiteY2" fmla="*/ 82669 h 822004"/>
                  <a:gd name="connsiteX3" fmla="*/ 788308 w 788308"/>
                  <a:gd name="connsiteY3" fmla="*/ 822004 h 822004"/>
                  <a:gd name="connsiteX0" fmla="*/ 0 w 788308"/>
                  <a:gd name="connsiteY0" fmla="*/ 0 h 822004"/>
                  <a:gd name="connsiteX1" fmla="*/ 555765 w 788308"/>
                  <a:gd name="connsiteY1" fmla="*/ 0 h 822004"/>
                  <a:gd name="connsiteX2" fmla="*/ 788308 w 788308"/>
                  <a:gd name="connsiteY2" fmla="*/ 49205 h 822004"/>
                  <a:gd name="connsiteX3" fmla="*/ 788308 w 788308"/>
                  <a:gd name="connsiteY3" fmla="*/ 822004 h 822004"/>
                  <a:gd name="connsiteX0" fmla="*/ 0 w 788308"/>
                  <a:gd name="connsiteY0" fmla="*/ 0 h 911819"/>
                  <a:gd name="connsiteX1" fmla="*/ 555765 w 788308"/>
                  <a:gd name="connsiteY1" fmla="*/ 0 h 911819"/>
                  <a:gd name="connsiteX2" fmla="*/ 788308 w 788308"/>
                  <a:gd name="connsiteY2" fmla="*/ 49205 h 911819"/>
                  <a:gd name="connsiteX3" fmla="*/ 788308 w 788308"/>
                  <a:gd name="connsiteY3" fmla="*/ 911819 h 911819"/>
                  <a:gd name="connsiteX0" fmla="*/ 0 w 788308"/>
                  <a:gd name="connsiteY0" fmla="*/ 0 h 911819"/>
                  <a:gd name="connsiteX1" fmla="*/ 555765 w 788308"/>
                  <a:gd name="connsiteY1" fmla="*/ 0 h 911819"/>
                  <a:gd name="connsiteX2" fmla="*/ 788308 w 788308"/>
                  <a:gd name="connsiteY2" fmla="*/ 350531 h 911819"/>
                  <a:gd name="connsiteX3" fmla="*/ 788308 w 788308"/>
                  <a:gd name="connsiteY3" fmla="*/ 911819 h 9118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8308" h="911819">
                    <a:moveTo>
                      <a:pt x="0" y="0"/>
                    </a:moveTo>
                    <a:lnTo>
                      <a:pt x="555765" y="0"/>
                    </a:lnTo>
                    <a:lnTo>
                      <a:pt x="788308" y="350531"/>
                    </a:lnTo>
                    <a:lnTo>
                      <a:pt x="788308" y="911819"/>
                    </a:lnTo>
                  </a:path>
                </a:pathLst>
              </a:custGeom>
              <a:ln w="63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88" name="Straight Connector 287"/>
              <p:cNvCxnSpPr/>
              <p:nvPr/>
            </p:nvCxnSpPr>
            <p:spPr bwMode="invGray">
              <a:xfrm flipH="1">
                <a:off x="-333" y="4504579"/>
                <a:ext cx="185741" cy="2298"/>
              </a:xfrm>
              <a:prstGeom prst="line">
                <a:avLst/>
              </a:prstGeom>
              <a:ln w="63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Straight Connector 288"/>
              <p:cNvCxnSpPr/>
              <p:nvPr/>
            </p:nvCxnSpPr>
            <p:spPr bwMode="invGray">
              <a:xfrm flipH="1">
                <a:off x="-332" y="5431620"/>
                <a:ext cx="139388" cy="2298"/>
              </a:xfrm>
              <a:prstGeom prst="line">
                <a:avLst/>
              </a:prstGeom>
              <a:ln w="63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/>
              <p:cNvCxnSpPr/>
              <p:nvPr/>
            </p:nvCxnSpPr>
            <p:spPr bwMode="invGray">
              <a:xfrm>
                <a:off x="1496786" y="5199860"/>
                <a:ext cx="384048" cy="702"/>
              </a:xfrm>
              <a:prstGeom prst="line">
                <a:avLst/>
              </a:prstGeom>
              <a:ln w="63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Elbow Connector 493"/>
              <p:cNvCxnSpPr>
                <a:stCxn id="82" idx="3"/>
                <a:endCxn id="57" idx="4"/>
              </p:cNvCxnSpPr>
              <p:nvPr/>
            </p:nvCxnSpPr>
            <p:spPr bwMode="invGray">
              <a:xfrm>
                <a:off x="269135" y="5259150"/>
                <a:ext cx="1155663" cy="8029"/>
              </a:xfrm>
              <a:prstGeom prst="bentConnector4">
                <a:avLst>
                  <a:gd name="adj1" fmla="val 20099"/>
                  <a:gd name="adj2" fmla="val 1267742"/>
                </a:avLst>
              </a:prstGeom>
              <a:ln w="63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503"/>
            <p:cNvGrpSpPr/>
            <p:nvPr/>
          </p:nvGrpSpPr>
          <p:grpSpPr bwMode="invGray">
            <a:xfrm>
              <a:off x="1247021" y="380273"/>
              <a:ext cx="277793" cy="694156"/>
              <a:chOff x="3506417" y="2133600"/>
              <a:chExt cx="790946" cy="1976438"/>
            </a:xfrm>
            <a:solidFill>
              <a:srgbClr val="FF0000"/>
            </a:solidFill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grpSpPr>
          <p:sp useBgFill="1">
            <p:nvSpPr>
              <p:cNvPr id="177" name="Freeform 7"/>
              <p:cNvSpPr>
                <a:spLocks/>
              </p:cNvSpPr>
              <p:nvPr/>
            </p:nvSpPr>
            <p:spPr bwMode="invGray">
              <a:xfrm>
                <a:off x="3698595" y="2133600"/>
                <a:ext cx="370061" cy="403225"/>
              </a:xfrm>
              <a:custGeom>
                <a:avLst/>
                <a:gdLst/>
                <a:ahLst/>
                <a:cxnLst>
                  <a:cxn ang="0">
                    <a:pos x="133" y="0"/>
                  </a:cxn>
                  <a:cxn ang="0">
                    <a:pos x="161" y="3"/>
                  </a:cxn>
                  <a:cxn ang="0">
                    <a:pos x="186" y="12"/>
                  </a:cxn>
                  <a:cxn ang="0">
                    <a:pos x="209" y="25"/>
                  </a:cxn>
                  <a:cxn ang="0">
                    <a:pos x="228" y="42"/>
                  </a:cxn>
                  <a:cxn ang="0">
                    <a:pos x="245" y="64"/>
                  </a:cxn>
                  <a:cxn ang="0">
                    <a:pos x="257" y="88"/>
                  </a:cxn>
                  <a:cxn ang="0">
                    <a:pos x="265" y="116"/>
                  </a:cxn>
                  <a:cxn ang="0">
                    <a:pos x="267" y="146"/>
                  </a:cxn>
                  <a:cxn ang="0">
                    <a:pos x="265" y="175"/>
                  </a:cxn>
                  <a:cxn ang="0">
                    <a:pos x="257" y="203"/>
                  </a:cxn>
                  <a:cxn ang="0">
                    <a:pos x="245" y="227"/>
                  </a:cxn>
                  <a:cxn ang="0">
                    <a:pos x="228" y="249"/>
                  </a:cxn>
                  <a:cxn ang="0">
                    <a:pos x="209" y="267"/>
                  </a:cxn>
                  <a:cxn ang="0">
                    <a:pos x="186" y="281"/>
                  </a:cxn>
                  <a:cxn ang="0">
                    <a:pos x="161" y="289"/>
                  </a:cxn>
                  <a:cxn ang="0">
                    <a:pos x="133" y="292"/>
                  </a:cxn>
                  <a:cxn ang="0">
                    <a:pos x="103" y="288"/>
                  </a:cxn>
                  <a:cxn ang="0">
                    <a:pos x="75" y="277"/>
                  </a:cxn>
                  <a:cxn ang="0">
                    <a:pos x="51" y="260"/>
                  </a:cxn>
                  <a:cxn ang="0">
                    <a:pos x="29" y="237"/>
                  </a:cxn>
                  <a:cxn ang="0">
                    <a:pos x="13" y="210"/>
                  </a:cxn>
                  <a:cxn ang="0">
                    <a:pos x="4" y="178"/>
                  </a:cxn>
                  <a:cxn ang="0">
                    <a:pos x="0" y="146"/>
                  </a:cxn>
                  <a:cxn ang="0">
                    <a:pos x="4" y="113"/>
                  </a:cxn>
                  <a:cxn ang="0">
                    <a:pos x="13" y="81"/>
                  </a:cxn>
                  <a:cxn ang="0">
                    <a:pos x="29" y="54"/>
                  </a:cxn>
                  <a:cxn ang="0">
                    <a:pos x="51" y="32"/>
                  </a:cxn>
                  <a:cxn ang="0">
                    <a:pos x="75" y="14"/>
                  </a:cxn>
                  <a:cxn ang="0">
                    <a:pos x="103" y="3"/>
                  </a:cxn>
                  <a:cxn ang="0">
                    <a:pos x="133" y="0"/>
                  </a:cxn>
                </a:cxnLst>
                <a:rect l="0" t="0" r="r" b="b"/>
                <a:pathLst>
                  <a:path w="267" h="292">
                    <a:moveTo>
                      <a:pt x="133" y="0"/>
                    </a:moveTo>
                    <a:lnTo>
                      <a:pt x="161" y="3"/>
                    </a:lnTo>
                    <a:lnTo>
                      <a:pt x="186" y="12"/>
                    </a:lnTo>
                    <a:lnTo>
                      <a:pt x="209" y="25"/>
                    </a:lnTo>
                    <a:lnTo>
                      <a:pt x="228" y="42"/>
                    </a:lnTo>
                    <a:lnTo>
                      <a:pt x="245" y="64"/>
                    </a:lnTo>
                    <a:lnTo>
                      <a:pt x="257" y="88"/>
                    </a:lnTo>
                    <a:lnTo>
                      <a:pt x="265" y="116"/>
                    </a:lnTo>
                    <a:lnTo>
                      <a:pt x="267" y="146"/>
                    </a:lnTo>
                    <a:lnTo>
                      <a:pt x="265" y="175"/>
                    </a:lnTo>
                    <a:lnTo>
                      <a:pt x="257" y="203"/>
                    </a:lnTo>
                    <a:lnTo>
                      <a:pt x="245" y="227"/>
                    </a:lnTo>
                    <a:lnTo>
                      <a:pt x="228" y="249"/>
                    </a:lnTo>
                    <a:lnTo>
                      <a:pt x="209" y="267"/>
                    </a:lnTo>
                    <a:lnTo>
                      <a:pt x="186" y="281"/>
                    </a:lnTo>
                    <a:lnTo>
                      <a:pt x="161" y="289"/>
                    </a:lnTo>
                    <a:lnTo>
                      <a:pt x="133" y="292"/>
                    </a:lnTo>
                    <a:lnTo>
                      <a:pt x="103" y="288"/>
                    </a:lnTo>
                    <a:lnTo>
                      <a:pt x="75" y="277"/>
                    </a:lnTo>
                    <a:lnTo>
                      <a:pt x="51" y="260"/>
                    </a:lnTo>
                    <a:lnTo>
                      <a:pt x="29" y="237"/>
                    </a:lnTo>
                    <a:lnTo>
                      <a:pt x="13" y="210"/>
                    </a:lnTo>
                    <a:lnTo>
                      <a:pt x="4" y="178"/>
                    </a:lnTo>
                    <a:lnTo>
                      <a:pt x="0" y="146"/>
                    </a:lnTo>
                    <a:lnTo>
                      <a:pt x="4" y="113"/>
                    </a:lnTo>
                    <a:lnTo>
                      <a:pt x="13" y="81"/>
                    </a:lnTo>
                    <a:lnTo>
                      <a:pt x="29" y="54"/>
                    </a:lnTo>
                    <a:lnTo>
                      <a:pt x="51" y="32"/>
                    </a:lnTo>
                    <a:lnTo>
                      <a:pt x="75" y="14"/>
                    </a:lnTo>
                    <a:lnTo>
                      <a:pt x="103" y="3"/>
                    </a:lnTo>
                    <a:lnTo>
                      <a:pt x="133" y="0"/>
                    </a:lnTo>
                    <a:close/>
                  </a:path>
                </a:pathLst>
              </a:custGeom>
              <a:ln w="0">
                <a:noFill/>
                <a:prstDash val="solid"/>
                <a:round/>
                <a:headEnd/>
                <a:tailEnd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/>
              <a:lstStyle/>
              <a:p>
                <a:endParaRPr lang="en-US"/>
              </a:p>
            </p:txBody>
          </p:sp>
          <p:sp useBgFill="1">
            <p:nvSpPr>
              <p:cNvPr id="178" name="Freeform 6"/>
              <p:cNvSpPr>
                <a:spLocks/>
              </p:cNvSpPr>
              <p:nvPr/>
            </p:nvSpPr>
            <p:spPr bwMode="invGray">
              <a:xfrm>
                <a:off x="3506417" y="2579688"/>
                <a:ext cx="790946" cy="1530350"/>
              </a:xfrm>
              <a:custGeom>
                <a:avLst/>
                <a:gdLst/>
                <a:ahLst/>
                <a:cxnLst>
                  <a:cxn ang="0">
                    <a:pos x="72" y="5"/>
                  </a:cxn>
                  <a:cxn ang="0">
                    <a:pos x="30" y="32"/>
                  </a:cxn>
                  <a:cxn ang="0">
                    <a:pos x="4" y="75"/>
                  </a:cxn>
                  <a:cxn ang="0">
                    <a:pos x="0" y="509"/>
                  </a:cxn>
                  <a:cxn ang="0">
                    <a:pos x="1" y="516"/>
                  </a:cxn>
                  <a:cxn ang="0">
                    <a:pos x="9" y="533"/>
                  </a:cxn>
                  <a:cxn ang="0">
                    <a:pos x="26" y="550"/>
                  </a:cxn>
                  <a:cxn ang="0">
                    <a:pos x="56" y="557"/>
                  </a:cxn>
                  <a:cxn ang="0">
                    <a:pos x="84" y="551"/>
                  </a:cxn>
                  <a:cxn ang="0">
                    <a:pos x="100" y="534"/>
                  </a:cxn>
                  <a:cxn ang="0">
                    <a:pos x="106" y="516"/>
                  </a:cxn>
                  <a:cxn ang="0">
                    <a:pos x="108" y="503"/>
                  </a:cxn>
                  <a:cxn ang="0">
                    <a:pos x="108" y="166"/>
                  </a:cxn>
                  <a:cxn ang="0">
                    <a:pos x="135" y="1066"/>
                  </a:cxn>
                  <a:cxn ang="0">
                    <a:pos x="138" y="1073"/>
                  </a:cxn>
                  <a:cxn ang="0">
                    <a:pos x="151" y="1089"/>
                  </a:cxn>
                  <a:cxn ang="0">
                    <a:pos x="174" y="1105"/>
                  </a:cxn>
                  <a:cxn ang="0">
                    <a:pos x="199" y="1111"/>
                  </a:cxn>
                  <a:cxn ang="0">
                    <a:pos x="227" y="1110"/>
                  </a:cxn>
                  <a:cxn ang="0">
                    <a:pos x="255" y="1097"/>
                  </a:cxn>
                  <a:cxn ang="0">
                    <a:pos x="272" y="1080"/>
                  </a:cxn>
                  <a:cxn ang="0">
                    <a:pos x="278" y="1068"/>
                  </a:cxn>
                  <a:cxn ang="0">
                    <a:pos x="279" y="499"/>
                  </a:cxn>
                  <a:cxn ang="0">
                    <a:pos x="302" y="503"/>
                  </a:cxn>
                  <a:cxn ang="0">
                    <a:pos x="302" y="534"/>
                  </a:cxn>
                  <a:cxn ang="0">
                    <a:pos x="304" y="590"/>
                  </a:cxn>
                  <a:cxn ang="0">
                    <a:pos x="304" y="664"/>
                  </a:cxn>
                  <a:cxn ang="0">
                    <a:pos x="304" y="750"/>
                  </a:cxn>
                  <a:cxn ang="0">
                    <a:pos x="304" y="838"/>
                  </a:cxn>
                  <a:cxn ang="0">
                    <a:pos x="305" y="926"/>
                  </a:cxn>
                  <a:cxn ang="0">
                    <a:pos x="305" y="1004"/>
                  </a:cxn>
                  <a:cxn ang="0">
                    <a:pos x="305" y="1066"/>
                  </a:cxn>
                  <a:cxn ang="0">
                    <a:pos x="306" y="1073"/>
                  </a:cxn>
                  <a:cxn ang="0">
                    <a:pos x="315" y="1088"/>
                  </a:cxn>
                  <a:cxn ang="0">
                    <a:pos x="335" y="1103"/>
                  </a:cxn>
                  <a:cxn ang="0">
                    <a:pos x="372" y="1111"/>
                  </a:cxn>
                  <a:cxn ang="0">
                    <a:pos x="408" y="1103"/>
                  </a:cxn>
                  <a:cxn ang="0">
                    <a:pos x="429" y="1089"/>
                  </a:cxn>
                  <a:cxn ang="0">
                    <a:pos x="437" y="1073"/>
                  </a:cxn>
                  <a:cxn ang="0">
                    <a:pos x="438" y="1067"/>
                  </a:cxn>
                  <a:cxn ang="0">
                    <a:pos x="466" y="166"/>
                  </a:cxn>
                  <a:cxn ang="0">
                    <a:pos x="468" y="503"/>
                  </a:cxn>
                  <a:cxn ang="0">
                    <a:pos x="472" y="517"/>
                  </a:cxn>
                  <a:cxn ang="0">
                    <a:pos x="483" y="537"/>
                  </a:cxn>
                  <a:cxn ang="0">
                    <a:pos x="505" y="551"/>
                  </a:cxn>
                  <a:cxn ang="0">
                    <a:pos x="536" y="551"/>
                  </a:cxn>
                  <a:cxn ang="0">
                    <a:pos x="557" y="537"/>
                  </a:cxn>
                  <a:cxn ang="0">
                    <a:pos x="570" y="517"/>
                  </a:cxn>
                  <a:cxn ang="0">
                    <a:pos x="573" y="508"/>
                  </a:cxn>
                  <a:cxn ang="0">
                    <a:pos x="572" y="68"/>
                  </a:cxn>
                  <a:cxn ang="0">
                    <a:pos x="546" y="28"/>
                  </a:cxn>
                  <a:cxn ang="0">
                    <a:pos x="506" y="4"/>
                  </a:cxn>
                  <a:cxn ang="0">
                    <a:pos x="94" y="0"/>
                  </a:cxn>
                </a:cxnLst>
                <a:rect l="0" t="0" r="r" b="b"/>
                <a:pathLst>
                  <a:path w="573" h="1111">
                    <a:moveTo>
                      <a:pt x="94" y="0"/>
                    </a:moveTo>
                    <a:lnTo>
                      <a:pt x="72" y="5"/>
                    </a:lnTo>
                    <a:lnTo>
                      <a:pt x="50" y="16"/>
                    </a:lnTo>
                    <a:lnTo>
                      <a:pt x="30" y="32"/>
                    </a:lnTo>
                    <a:lnTo>
                      <a:pt x="15" y="53"/>
                    </a:lnTo>
                    <a:lnTo>
                      <a:pt x="4" y="75"/>
                    </a:lnTo>
                    <a:lnTo>
                      <a:pt x="0" y="99"/>
                    </a:lnTo>
                    <a:lnTo>
                      <a:pt x="0" y="509"/>
                    </a:lnTo>
                    <a:lnTo>
                      <a:pt x="0" y="511"/>
                    </a:lnTo>
                    <a:lnTo>
                      <a:pt x="1" y="516"/>
                    </a:lnTo>
                    <a:lnTo>
                      <a:pt x="4" y="525"/>
                    </a:lnTo>
                    <a:lnTo>
                      <a:pt x="9" y="533"/>
                    </a:lnTo>
                    <a:lnTo>
                      <a:pt x="16" y="543"/>
                    </a:lnTo>
                    <a:lnTo>
                      <a:pt x="26" y="550"/>
                    </a:lnTo>
                    <a:lnTo>
                      <a:pt x="39" y="556"/>
                    </a:lnTo>
                    <a:lnTo>
                      <a:pt x="56" y="557"/>
                    </a:lnTo>
                    <a:lnTo>
                      <a:pt x="72" y="556"/>
                    </a:lnTo>
                    <a:lnTo>
                      <a:pt x="84" y="551"/>
                    </a:lnTo>
                    <a:lnTo>
                      <a:pt x="92" y="543"/>
                    </a:lnTo>
                    <a:lnTo>
                      <a:pt x="100" y="534"/>
                    </a:lnTo>
                    <a:lnTo>
                      <a:pt x="103" y="525"/>
                    </a:lnTo>
                    <a:lnTo>
                      <a:pt x="106" y="516"/>
                    </a:lnTo>
                    <a:lnTo>
                      <a:pt x="107" y="508"/>
                    </a:lnTo>
                    <a:lnTo>
                      <a:pt x="108" y="503"/>
                    </a:lnTo>
                    <a:lnTo>
                      <a:pt x="108" y="500"/>
                    </a:lnTo>
                    <a:lnTo>
                      <a:pt x="108" y="166"/>
                    </a:lnTo>
                    <a:lnTo>
                      <a:pt x="134" y="167"/>
                    </a:lnTo>
                    <a:lnTo>
                      <a:pt x="135" y="1066"/>
                    </a:lnTo>
                    <a:lnTo>
                      <a:pt x="136" y="1068"/>
                    </a:lnTo>
                    <a:lnTo>
                      <a:pt x="138" y="1073"/>
                    </a:lnTo>
                    <a:lnTo>
                      <a:pt x="143" y="1080"/>
                    </a:lnTo>
                    <a:lnTo>
                      <a:pt x="151" y="1089"/>
                    </a:lnTo>
                    <a:lnTo>
                      <a:pt x="162" y="1097"/>
                    </a:lnTo>
                    <a:lnTo>
                      <a:pt x="174" y="1105"/>
                    </a:lnTo>
                    <a:lnTo>
                      <a:pt x="189" y="1110"/>
                    </a:lnTo>
                    <a:lnTo>
                      <a:pt x="199" y="1111"/>
                    </a:lnTo>
                    <a:lnTo>
                      <a:pt x="217" y="1111"/>
                    </a:lnTo>
                    <a:lnTo>
                      <a:pt x="227" y="1110"/>
                    </a:lnTo>
                    <a:lnTo>
                      <a:pt x="243" y="1105"/>
                    </a:lnTo>
                    <a:lnTo>
                      <a:pt x="255" y="1097"/>
                    </a:lnTo>
                    <a:lnTo>
                      <a:pt x="265" y="1089"/>
                    </a:lnTo>
                    <a:lnTo>
                      <a:pt x="272" y="1080"/>
                    </a:lnTo>
                    <a:lnTo>
                      <a:pt x="276" y="1073"/>
                    </a:lnTo>
                    <a:lnTo>
                      <a:pt x="278" y="1068"/>
                    </a:lnTo>
                    <a:lnTo>
                      <a:pt x="279" y="1066"/>
                    </a:lnTo>
                    <a:lnTo>
                      <a:pt x="279" y="499"/>
                    </a:lnTo>
                    <a:lnTo>
                      <a:pt x="302" y="499"/>
                    </a:lnTo>
                    <a:lnTo>
                      <a:pt x="302" y="503"/>
                    </a:lnTo>
                    <a:lnTo>
                      <a:pt x="302" y="515"/>
                    </a:lnTo>
                    <a:lnTo>
                      <a:pt x="302" y="534"/>
                    </a:lnTo>
                    <a:lnTo>
                      <a:pt x="302" y="560"/>
                    </a:lnTo>
                    <a:lnTo>
                      <a:pt x="304" y="590"/>
                    </a:lnTo>
                    <a:lnTo>
                      <a:pt x="304" y="626"/>
                    </a:lnTo>
                    <a:lnTo>
                      <a:pt x="304" y="664"/>
                    </a:lnTo>
                    <a:lnTo>
                      <a:pt x="304" y="706"/>
                    </a:lnTo>
                    <a:lnTo>
                      <a:pt x="304" y="750"/>
                    </a:lnTo>
                    <a:lnTo>
                      <a:pt x="304" y="793"/>
                    </a:lnTo>
                    <a:lnTo>
                      <a:pt x="304" y="838"/>
                    </a:lnTo>
                    <a:lnTo>
                      <a:pt x="305" y="882"/>
                    </a:lnTo>
                    <a:lnTo>
                      <a:pt x="305" y="926"/>
                    </a:lnTo>
                    <a:lnTo>
                      <a:pt x="305" y="966"/>
                    </a:lnTo>
                    <a:lnTo>
                      <a:pt x="305" y="1004"/>
                    </a:lnTo>
                    <a:lnTo>
                      <a:pt x="305" y="1037"/>
                    </a:lnTo>
                    <a:lnTo>
                      <a:pt x="305" y="1066"/>
                    </a:lnTo>
                    <a:lnTo>
                      <a:pt x="305" y="1067"/>
                    </a:lnTo>
                    <a:lnTo>
                      <a:pt x="306" y="1073"/>
                    </a:lnTo>
                    <a:lnTo>
                      <a:pt x="310" y="1079"/>
                    </a:lnTo>
                    <a:lnTo>
                      <a:pt x="315" y="1088"/>
                    </a:lnTo>
                    <a:lnTo>
                      <a:pt x="323" y="1096"/>
                    </a:lnTo>
                    <a:lnTo>
                      <a:pt x="335" y="1103"/>
                    </a:lnTo>
                    <a:lnTo>
                      <a:pt x="351" y="1108"/>
                    </a:lnTo>
                    <a:lnTo>
                      <a:pt x="372" y="1111"/>
                    </a:lnTo>
                    <a:lnTo>
                      <a:pt x="392" y="1108"/>
                    </a:lnTo>
                    <a:lnTo>
                      <a:pt x="408" y="1103"/>
                    </a:lnTo>
                    <a:lnTo>
                      <a:pt x="420" y="1096"/>
                    </a:lnTo>
                    <a:lnTo>
                      <a:pt x="429" y="1089"/>
                    </a:lnTo>
                    <a:lnTo>
                      <a:pt x="434" y="1080"/>
                    </a:lnTo>
                    <a:lnTo>
                      <a:pt x="437" y="1073"/>
                    </a:lnTo>
                    <a:lnTo>
                      <a:pt x="438" y="1068"/>
                    </a:lnTo>
                    <a:lnTo>
                      <a:pt x="438" y="1067"/>
                    </a:lnTo>
                    <a:lnTo>
                      <a:pt x="440" y="166"/>
                    </a:lnTo>
                    <a:lnTo>
                      <a:pt x="466" y="166"/>
                    </a:lnTo>
                    <a:lnTo>
                      <a:pt x="466" y="500"/>
                    </a:lnTo>
                    <a:lnTo>
                      <a:pt x="468" y="503"/>
                    </a:lnTo>
                    <a:lnTo>
                      <a:pt x="469" y="509"/>
                    </a:lnTo>
                    <a:lnTo>
                      <a:pt x="472" y="517"/>
                    </a:lnTo>
                    <a:lnTo>
                      <a:pt x="477" y="527"/>
                    </a:lnTo>
                    <a:lnTo>
                      <a:pt x="483" y="537"/>
                    </a:lnTo>
                    <a:lnTo>
                      <a:pt x="493" y="545"/>
                    </a:lnTo>
                    <a:lnTo>
                      <a:pt x="505" y="551"/>
                    </a:lnTo>
                    <a:lnTo>
                      <a:pt x="520" y="554"/>
                    </a:lnTo>
                    <a:lnTo>
                      <a:pt x="536" y="551"/>
                    </a:lnTo>
                    <a:lnTo>
                      <a:pt x="548" y="545"/>
                    </a:lnTo>
                    <a:lnTo>
                      <a:pt x="557" y="537"/>
                    </a:lnTo>
                    <a:lnTo>
                      <a:pt x="563" y="527"/>
                    </a:lnTo>
                    <a:lnTo>
                      <a:pt x="570" y="517"/>
                    </a:lnTo>
                    <a:lnTo>
                      <a:pt x="573" y="510"/>
                    </a:lnTo>
                    <a:lnTo>
                      <a:pt x="573" y="508"/>
                    </a:lnTo>
                    <a:lnTo>
                      <a:pt x="573" y="79"/>
                    </a:lnTo>
                    <a:lnTo>
                      <a:pt x="572" y="68"/>
                    </a:lnTo>
                    <a:lnTo>
                      <a:pt x="561" y="47"/>
                    </a:lnTo>
                    <a:lnTo>
                      <a:pt x="546" y="28"/>
                    </a:lnTo>
                    <a:lnTo>
                      <a:pt x="528" y="14"/>
                    </a:lnTo>
                    <a:lnTo>
                      <a:pt x="506" y="4"/>
                    </a:lnTo>
                    <a:lnTo>
                      <a:pt x="485" y="0"/>
                    </a:lnTo>
                    <a:lnTo>
                      <a:pt x="94" y="0"/>
                    </a:lnTo>
                    <a:lnTo>
                      <a:pt x="94" y="0"/>
                    </a:lnTo>
                    <a:close/>
                  </a:path>
                </a:pathLst>
              </a:custGeom>
              <a:ln w="0">
                <a:noFill/>
                <a:prstDash val="solid"/>
                <a:round/>
                <a:headEnd/>
                <a:tailEnd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/>
              <a:lstStyle/>
              <a:p>
                <a:endParaRPr lang="en-US"/>
              </a:p>
            </p:txBody>
          </p:sp>
        </p:grpSp>
        <p:sp useBgFill="1">
          <p:nvSpPr>
            <p:cNvPr id="13" name="Donut 12"/>
            <p:cNvSpPr/>
            <p:nvPr/>
          </p:nvSpPr>
          <p:spPr bwMode="invGray">
            <a:xfrm>
              <a:off x="281872" y="69611"/>
              <a:ext cx="59340" cy="59340"/>
            </a:xfrm>
            <a:prstGeom prst="donut">
              <a:avLst/>
            </a:prstGeom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 useBgFill="1">
          <p:nvSpPr>
            <p:cNvPr id="14" name="Donut 13"/>
            <p:cNvSpPr/>
            <p:nvPr/>
          </p:nvSpPr>
          <p:spPr bwMode="invGray">
            <a:xfrm>
              <a:off x="386589" y="69611"/>
              <a:ext cx="59340" cy="59340"/>
            </a:xfrm>
            <a:prstGeom prst="donut">
              <a:avLst/>
            </a:prstGeom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15" name="Group 91"/>
            <p:cNvGrpSpPr>
              <a:grpSpLocks/>
            </p:cNvGrpSpPr>
            <p:nvPr/>
          </p:nvGrpSpPr>
          <p:grpSpPr bwMode="invGray">
            <a:xfrm>
              <a:off x="949808" y="1285836"/>
              <a:ext cx="137006" cy="198518"/>
              <a:chOff x="1440" y="1661"/>
              <a:chExt cx="278" cy="402"/>
            </a:xfrm>
            <a:solidFill>
              <a:srgbClr val="FF0000"/>
            </a:solidFill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grpSpPr>
          <p:sp useBgFill="1">
            <p:nvSpPr>
              <p:cNvPr id="175" name="Freeform 92"/>
              <p:cNvSpPr>
                <a:spLocks/>
              </p:cNvSpPr>
              <p:nvPr/>
            </p:nvSpPr>
            <p:spPr bwMode="invGray">
              <a:xfrm>
                <a:off x="1440" y="1661"/>
                <a:ext cx="140" cy="402"/>
              </a:xfrm>
              <a:custGeom>
                <a:avLst/>
                <a:gdLst/>
                <a:ahLst/>
                <a:cxnLst>
                  <a:cxn ang="0">
                    <a:pos x="128" y="336"/>
                  </a:cxn>
                  <a:cxn ang="0">
                    <a:pos x="128" y="294"/>
                  </a:cxn>
                  <a:cxn ang="0">
                    <a:pos x="113" y="286"/>
                  </a:cxn>
                  <a:cxn ang="0">
                    <a:pos x="102" y="273"/>
                  </a:cxn>
                  <a:cxn ang="0">
                    <a:pos x="99" y="255"/>
                  </a:cxn>
                  <a:cxn ang="0">
                    <a:pos x="102" y="238"/>
                  </a:cxn>
                  <a:cxn ang="0">
                    <a:pos x="111" y="226"/>
                  </a:cxn>
                  <a:cxn ang="0">
                    <a:pos x="123" y="217"/>
                  </a:cxn>
                  <a:cxn ang="0">
                    <a:pos x="140" y="214"/>
                  </a:cxn>
                  <a:cxn ang="0">
                    <a:pos x="140" y="169"/>
                  </a:cxn>
                  <a:cxn ang="0">
                    <a:pos x="71" y="169"/>
                  </a:cxn>
                  <a:cxn ang="0">
                    <a:pos x="71" y="142"/>
                  </a:cxn>
                  <a:cxn ang="0">
                    <a:pos x="74" y="115"/>
                  </a:cxn>
                  <a:cxn ang="0">
                    <a:pos x="80" y="93"/>
                  </a:cxn>
                  <a:cxn ang="0">
                    <a:pos x="89" y="73"/>
                  </a:cxn>
                  <a:cxn ang="0">
                    <a:pos x="102" y="57"/>
                  </a:cxn>
                  <a:cxn ang="0">
                    <a:pos x="119" y="48"/>
                  </a:cxn>
                  <a:cxn ang="0">
                    <a:pos x="140" y="43"/>
                  </a:cxn>
                  <a:cxn ang="0">
                    <a:pos x="140" y="0"/>
                  </a:cxn>
                  <a:cxn ang="0">
                    <a:pos x="113" y="3"/>
                  </a:cxn>
                  <a:cxn ang="0">
                    <a:pos x="89" y="13"/>
                  </a:cxn>
                  <a:cxn ang="0">
                    <a:pos x="69" y="30"/>
                  </a:cxn>
                  <a:cxn ang="0">
                    <a:pos x="53" y="52"/>
                  </a:cxn>
                  <a:cxn ang="0">
                    <a:pos x="39" y="78"/>
                  </a:cxn>
                  <a:cxn ang="0">
                    <a:pos x="32" y="108"/>
                  </a:cxn>
                  <a:cxn ang="0">
                    <a:pos x="29" y="141"/>
                  </a:cxn>
                  <a:cxn ang="0">
                    <a:pos x="29" y="169"/>
                  </a:cxn>
                  <a:cxn ang="0">
                    <a:pos x="0" y="169"/>
                  </a:cxn>
                  <a:cxn ang="0">
                    <a:pos x="0" y="402"/>
                  </a:cxn>
                  <a:cxn ang="0">
                    <a:pos x="140" y="402"/>
                  </a:cxn>
                  <a:cxn ang="0">
                    <a:pos x="140" y="348"/>
                  </a:cxn>
                  <a:cxn ang="0">
                    <a:pos x="135" y="346"/>
                  </a:cxn>
                  <a:cxn ang="0">
                    <a:pos x="131" y="343"/>
                  </a:cxn>
                  <a:cxn ang="0">
                    <a:pos x="128" y="340"/>
                  </a:cxn>
                  <a:cxn ang="0">
                    <a:pos x="128" y="336"/>
                  </a:cxn>
                </a:cxnLst>
                <a:rect l="0" t="0" r="r" b="b"/>
                <a:pathLst>
                  <a:path w="140" h="402">
                    <a:moveTo>
                      <a:pt x="128" y="336"/>
                    </a:moveTo>
                    <a:lnTo>
                      <a:pt x="128" y="294"/>
                    </a:lnTo>
                    <a:lnTo>
                      <a:pt x="113" y="286"/>
                    </a:lnTo>
                    <a:lnTo>
                      <a:pt x="102" y="273"/>
                    </a:lnTo>
                    <a:lnTo>
                      <a:pt x="99" y="255"/>
                    </a:lnTo>
                    <a:lnTo>
                      <a:pt x="102" y="238"/>
                    </a:lnTo>
                    <a:lnTo>
                      <a:pt x="111" y="226"/>
                    </a:lnTo>
                    <a:lnTo>
                      <a:pt x="123" y="217"/>
                    </a:lnTo>
                    <a:lnTo>
                      <a:pt x="140" y="214"/>
                    </a:lnTo>
                    <a:lnTo>
                      <a:pt x="140" y="169"/>
                    </a:lnTo>
                    <a:lnTo>
                      <a:pt x="71" y="169"/>
                    </a:lnTo>
                    <a:lnTo>
                      <a:pt x="71" y="142"/>
                    </a:lnTo>
                    <a:lnTo>
                      <a:pt x="74" y="115"/>
                    </a:lnTo>
                    <a:lnTo>
                      <a:pt x="80" y="93"/>
                    </a:lnTo>
                    <a:lnTo>
                      <a:pt x="89" y="73"/>
                    </a:lnTo>
                    <a:lnTo>
                      <a:pt x="102" y="57"/>
                    </a:lnTo>
                    <a:lnTo>
                      <a:pt x="119" y="48"/>
                    </a:lnTo>
                    <a:lnTo>
                      <a:pt x="140" y="43"/>
                    </a:lnTo>
                    <a:lnTo>
                      <a:pt x="140" y="0"/>
                    </a:lnTo>
                    <a:lnTo>
                      <a:pt x="113" y="3"/>
                    </a:lnTo>
                    <a:lnTo>
                      <a:pt x="89" y="13"/>
                    </a:lnTo>
                    <a:lnTo>
                      <a:pt x="69" y="30"/>
                    </a:lnTo>
                    <a:lnTo>
                      <a:pt x="53" y="52"/>
                    </a:lnTo>
                    <a:lnTo>
                      <a:pt x="39" y="78"/>
                    </a:lnTo>
                    <a:lnTo>
                      <a:pt x="32" y="108"/>
                    </a:lnTo>
                    <a:lnTo>
                      <a:pt x="29" y="141"/>
                    </a:lnTo>
                    <a:lnTo>
                      <a:pt x="29" y="169"/>
                    </a:lnTo>
                    <a:lnTo>
                      <a:pt x="0" y="169"/>
                    </a:lnTo>
                    <a:lnTo>
                      <a:pt x="0" y="402"/>
                    </a:lnTo>
                    <a:lnTo>
                      <a:pt x="140" y="402"/>
                    </a:lnTo>
                    <a:lnTo>
                      <a:pt x="140" y="348"/>
                    </a:lnTo>
                    <a:lnTo>
                      <a:pt x="135" y="346"/>
                    </a:lnTo>
                    <a:lnTo>
                      <a:pt x="131" y="343"/>
                    </a:lnTo>
                    <a:lnTo>
                      <a:pt x="128" y="340"/>
                    </a:lnTo>
                    <a:lnTo>
                      <a:pt x="128" y="336"/>
                    </a:lnTo>
                    <a:close/>
                  </a:path>
                </a:pathLst>
              </a:custGeom>
              <a:ln w="0">
                <a:noFill/>
                <a:prstDash val="solid"/>
                <a:round/>
                <a:headEnd/>
                <a:tailEnd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/>
              <a:lstStyle/>
              <a:p>
                <a:endParaRPr lang="en-US"/>
              </a:p>
            </p:txBody>
          </p:sp>
          <p:sp useBgFill="1">
            <p:nvSpPr>
              <p:cNvPr id="176" name="Freeform 93"/>
              <p:cNvSpPr>
                <a:spLocks/>
              </p:cNvSpPr>
              <p:nvPr/>
            </p:nvSpPr>
            <p:spPr bwMode="invGray">
              <a:xfrm>
                <a:off x="1580" y="1661"/>
                <a:ext cx="138" cy="402"/>
              </a:xfrm>
              <a:custGeom>
                <a:avLst/>
                <a:gdLst/>
                <a:ahLst/>
                <a:cxnLst>
                  <a:cxn ang="0">
                    <a:pos x="138" y="169"/>
                  </a:cxn>
                  <a:cxn ang="0">
                    <a:pos x="111" y="169"/>
                  </a:cxn>
                  <a:cxn ang="0">
                    <a:pos x="111" y="141"/>
                  </a:cxn>
                  <a:cxn ang="0">
                    <a:pos x="111" y="141"/>
                  </a:cxn>
                  <a:cxn ang="0">
                    <a:pos x="108" y="108"/>
                  </a:cxn>
                  <a:cxn ang="0">
                    <a:pos x="100" y="78"/>
                  </a:cxn>
                  <a:cxn ang="0">
                    <a:pos x="87" y="52"/>
                  </a:cxn>
                  <a:cxn ang="0">
                    <a:pos x="70" y="30"/>
                  </a:cxn>
                  <a:cxn ang="0">
                    <a:pos x="49" y="13"/>
                  </a:cxn>
                  <a:cxn ang="0">
                    <a:pos x="27" y="3"/>
                  </a:cxn>
                  <a:cxn ang="0">
                    <a:pos x="0" y="0"/>
                  </a:cxn>
                  <a:cxn ang="0">
                    <a:pos x="0" y="43"/>
                  </a:cxn>
                  <a:cxn ang="0">
                    <a:pos x="19" y="48"/>
                  </a:cxn>
                  <a:cxn ang="0">
                    <a:pos x="37" y="57"/>
                  </a:cxn>
                  <a:cxn ang="0">
                    <a:pos x="51" y="73"/>
                  </a:cxn>
                  <a:cxn ang="0">
                    <a:pos x="60" y="93"/>
                  </a:cxn>
                  <a:cxn ang="0">
                    <a:pos x="66" y="115"/>
                  </a:cxn>
                  <a:cxn ang="0">
                    <a:pos x="69" y="142"/>
                  </a:cxn>
                  <a:cxn ang="0">
                    <a:pos x="69" y="169"/>
                  </a:cxn>
                  <a:cxn ang="0">
                    <a:pos x="0" y="169"/>
                  </a:cxn>
                  <a:cxn ang="0">
                    <a:pos x="0" y="214"/>
                  </a:cxn>
                  <a:cxn ang="0">
                    <a:pos x="16" y="217"/>
                  </a:cxn>
                  <a:cxn ang="0">
                    <a:pos x="28" y="226"/>
                  </a:cxn>
                  <a:cxn ang="0">
                    <a:pos x="37" y="238"/>
                  </a:cxn>
                  <a:cxn ang="0">
                    <a:pos x="40" y="255"/>
                  </a:cxn>
                  <a:cxn ang="0">
                    <a:pos x="37" y="273"/>
                  </a:cxn>
                  <a:cxn ang="0">
                    <a:pos x="27" y="286"/>
                  </a:cxn>
                  <a:cxn ang="0">
                    <a:pos x="12" y="294"/>
                  </a:cxn>
                  <a:cxn ang="0">
                    <a:pos x="12" y="336"/>
                  </a:cxn>
                  <a:cxn ang="0">
                    <a:pos x="10" y="340"/>
                  </a:cxn>
                  <a:cxn ang="0">
                    <a:pos x="9" y="343"/>
                  </a:cxn>
                  <a:cxn ang="0">
                    <a:pos x="4" y="346"/>
                  </a:cxn>
                  <a:cxn ang="0">
                    <a:pos x="0" y="348"/>
                  </a:cxn>
                  <a:cxn ang="0">
                    <a:pos x="0" y="402"/>
                  </a:cxn>
                  <a:cxn ang="0">
                    <a:pos x="138" y="402"/>
                  </a:cxn>
                  <a:cxn ang="0">
                    <a:pos x="138" y="169"/>
                  </a:cxn>
                </a:cxnLst>
                <a:rect l="0" t="0" r="r" b="b"/>
                <a:pathLst>
                  <a:path w="138" h="402">
                    <a:moveTo>
                      <a:pt x="138" y="169"/>
                    </a:moveTo>
                    <a:lnTo>
                      <a:pt x="111" y="169"/>
                    </a:lnTo>
                    <a:lnTo>
                      <a:pt x="111" y="141"/>
                    </a:lnTo>
                    <a:lnTo>
                      <a:pt x="111" y="141"/>
                    </a:lnTo>
                    <a:lnTo>
                      <a:pt x="108" y="108"/>
                    </a:lnTo>
                    <a:lnTo>
                      <a:pt x="100" y="78"/>
                    </a:lnTo>
                    <a:lnTo>
                      <a:pt x="87" y="52"/>
                    </a:lnTo>
                    <a:lnTo>
                      <a:pt x="70" y="30"/>
                    </a:lnTo>
                    <a:lnTo>
                      <a:pt x="49" y="13"/>
                    </a:lnTo>
                    <a:lnTo>
                      <a:pt x="27" y="3"/>
                    </a:lnTo>
                    <a:lnTo>
                      <a:pt x="0" y="0"/>
                    </a:lnTo>
                    <a:lnTo>
                      <a:pt x="0" y="43"/>
                    </a:lnTo>
                    <a:lnTo>
                      <a:pt x="19" y="48"/>
                    </a:lnTo>
                    <a:lnTo>
                      <a:pt x="37" y="57"/>
                    </a:lnTo>
                    <a:lnTo>
                      <a:pt x="51" y="73"/>
                    </a:lnTo>
                    <a:lnTo>
                      <a:pt x="60" y="93"/>
                    </a:lnTo>
                    <a:lnTo>
                      <a:pt x="66" y="115"/>
                    </a:lnTo>
                    <a:lnTo>
                      <a:pt x="69" y="142"/>
                    </a:lnTo>
                    <a:lnTo>
                      <a:pt x="69" y="169"/>
                    </a:lnTo>
                    <a:lnTo>
                      <a:pt x="0" y="169"/>
                    </a:lnTo>
                    <a:lnTo>
                      <a:pt x="0" y="214"/>
                    </a:lnTo>
                    <a:lnTo>
                      <a:pt x="16" y="217"/>
                    </a:lnTo>
                    <a:lnTo>
                      <a:pt x="28" y="226"/>
                    </a:lnTo>
                    <a:lnTo>
                      <a:pt x="37" y="238"/>
                    </a:lnTo>
                    <a:lnTo>
                      <a:pt x="40" y="255"/>
                    </a:lnTo>
                    <a:lnTo>
                      <a:pt x="37" y="273"/>
                    </a:lnTo>
                    <a:lnTo>
                      <a:pt x="27" y="286"/>
                    </a:lnTo>
                    <a:lnTo>
                      <a:pt x="12" y="294"/>
                    </a:lnTo>
                    <a:lnTo>
                      <a:pt x="12" y="336"/>
                    </a:lnTo>
                    <a:lnTo>
                      <a:pt x="10" y="340"/>
                    </a:lnTo>
                    <a:lnTo>
                      <a:pt x="9" y="343"/>
                    </a:lnTo>
                    <a:lnTo>
                      <a:pt x="4" y="346"/>
                    </a:lnTo>
                    <a:lnTo>
                      <a:pt x="0" y="348"/>
                    </a:lnTo>
                    <a:lnTo>
                      <a:pt x="0" y="402"/>
                    </a:lnTo>
                    <a:lnTo>
                      <a:pt x="138" y="402"/>
                    </a:lnTo>
                    <a:lnTo>
                      <a:pt x="138" y="169"/>
                    </a:lnTo>
                    <a:close/>
                  </a:path>
                </a:pathLst>
              </a:custGeom>
              <a:ln w="0">
                <a:noFill/>
                <a:prstDash val="solid"/>
                <a:round/>
                <a:headEnd/>
                <a:tailEnd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/>
              <a:lstStyle/>
              <a:p>
                <a:endParaRPr lang="en-US"/>
              </a:p>
            </p:txBody>
          </p:sp>
        </p:grpSp>
        <p:sp useBgFill="1">
          <p:nvSpPr>
            <p:cNvPr id="16" name="Freeform 15"/>
            <p:cNvSpPr>
              <a:spLocks noEditPoints="1"/>
            </p:cNvSpPr>
            <p:nvPr/>
          </p:nvSpPr>
          <p:spPr bwMode="invGray">
            <a:xfrm>
              <a:off x="254584" y="983241"/>
              <a:ext cx="144131" cy="148412"/>
            </a:xfrm>
            <a:custGeom>
              <a:avLst/>
              <a:gdLst/>
              <a:ahLst/>
              <a:cxnLst>
                <a:cxn ang="0">
                  <a:pos x="306" y="290"/>
                </a:cxn>
                <a:cxn ang="0">
                  <a:pos x="250" y="318"/>
                </a:cxn>
                <a:cxn ang="0">
                  <a:pos x="163" y="326"/>
                </a:cxn>
                <a:cxn ang="0">
                  <a:pos x="91" y="291"/>
                </a:cxn>
                <a:cxn ang="0">
                  <a:pos x="55" y="222"/>
                </a:cxn>
                <a:cxn ang="0">
                  <a:pos x="63" y="134"/>
                </a:cxn>
                <a:cxn ang="0">
                  <a:pos x="114" y="71"/>
                </a:cxn>
                <a:cxn ang="0">
                  <a:pos x="196" y="50"/>
                </a:cxn>
                <a:cxn ang="0">
                  <a:pos x="271" y="72"/>
                </a:cxn>
                <a:cxn ang="0">
                  <a:pos x="243" y="72"/>
                </a:cxn>
                <a:cxn ang="0">
                  <a:pos x="226" y="72"/>
                </a:cxn>
                <a:cxn ang="0">
                  <a:pos x="220" y="80"/>
                </a:cxn>
                <a:cxn ang="0">
                  <a:pos x="214" y="78"/>
                </a:cxn>
                <a:cxn ang="0">
                  <a:pos x="174" y="65"/>
                </a:cxn>
                <a:cxn ang="0">
                  <a:pos x="112" y="90"/>
                </a:cxn>
                <a:cxn ang="0">
                  <a:pos x="69" y="171"/>
                </a:cxn>
                <a:cxn ang="0">
                  <a:pos x="75" y="257"/>
                </a:cxn>
                <a:cxn ang="0">
                  <a:pos x="126" y="302"/>
                </a:cxn>
                <a:cxn ang="0">
                  <a:pos x="180" y="299"/>
                </a:cxn>
                <a:cxn ang="0">
                  <a:pos x="201" y="285"/>
                </a:cxn>
                <a:cxn ang="0">
                  <a:pos x="225" y="303"/>
                </a:cxn>
                <a:cxn ang="0">
                  <a:pos x="297" y="287"/>
                </a:cxn>
                <a:cxn ang="0">
                  <a:pos x="355" y="219"/>
                </a:cxn>
                <a:cxn ang="0">
                  <a:pos x="364" y="126"/>
                </a:cxn>
                <a:cxn ang="0">
                  <a:pos x="325" y="51"/>
                </a:cxn>
                <a:cxn ang="0">
                  <a:pos x="259" y="9"/>
                </a:cxn>
                <a:cxn ang="0">
                  <a:pos x="160" y="3"/>
                </a:cxn>
                <a:cxn ang="0">
                  <a:pos x="75" y="36"/>
                </a:cxn>
                <a:cxn ang="0">
                  <a:pos x="13" y="119"/>
                </a:cxn>
                <a:cxn ang="0">
                  <a:pos x="4" y="233"/>
                </a:cxn>
                <a:cxn ang="0">
                  <a:pos x="55" y="326"/>
                </a:cxn>
                <a:cxn ang="0">
                  <a:pos x="154" y="374"/>
                </a:cxn>
                <a:cxn ang="0">
                  <a:pos x="286" y="359"/>
                </a:cxn>
                <a:cxn ang="0">
                  <a:pos x="363" y="303"/>
                </a:cxn>
                <a:cxn ang="0">
                  <a:pos x="364" y="294"/>
                </a:cxn>
                <a:cxn ang="0">
                  <a:pos x="357" y="288"/>
                </a:cxn>
                <a:cxn ang="0">
                  <a:pos x="253" y="251"/>
                </a:cxn>
                <a:cxn ang="0">
                  <a:pos x="255" y="246"/>
                </a:cxn>
                <a:cxn ang="0">
                  <a:pos x="283" y="81"/>
                </a:cxn>
                <a:cxn ang="0">
                  <a:pos x="315" y="159"/>
                </a:cxn>
                <a:cxn ang="0">
                  <a:pos x="292" y="228"/>
                </a:cxn>
                <a:cxn ang="0">
                  <a:pos x="135" y="182"/>
                </a:cxn>
                <a:cxn ang="0">
                  <a:pos x="166" y="119"/>
                </a:cxn>
                <a:cxn ang="0">
                  <a:pos x="192" y="119"/>
                </a:cxn>
                <a:cxn ang="0">
                  <a:pos x="204" y="149"/>
                </a:cxn>
                <a:cxn ang="0">
                  <a:pos x="187" y="230"/>
                </a:cxn>
                <a:cxn ang="0">
                  <a:pos x="169" y="252"/>
                </a:cxn>
                <a:cxn ang="0">
                  <a:pos x="150" y="255"/>
                </a:cxn>
                <a:cxn ang="0">
                  <a:pos x="138" y="246"/>
                </a:cxn>
              </a:cxnLst>
              <a:rect l="0" t="0" r="r" b="b"/>
              <a:pathLst>
                <a:path w="366" h="377">
                  <a:moveTo>
                    <a:pt x="357" y="288"/>
                  </a:moveTo>
                  <a:lnTo>
                    <a:pt x="309" y="288"/>
                  </a:lnTo>
                  <a:lnTo>
                    <a:pt x="306" y="290"/>
                  </a:lnTo>
                  <a:lnTo>
                    <a:pt x="303" y="291"/>
                  </a:lnTo>
                  <a:lnTo>
                    <a:pt x="277" y="306"/>
                  </a:lnTo>
                  <a:lnTo>
                    <a:pt x="250" y="318"/>
                  </a:lnTo>
                  <a:lnTo>
                    <a:pt x="223" y="326"/>
                  </a:lnTo>
                  <a:lnTo>
                    <a:pt x="193" y="327"/>
                  </a:lnTo>
                  <a:lnTo>
                    <a:pt x="163" y="326"/>
                  </a:lnTo>
                  <a:lnTo>
                    <a:pt x="136" y="318"/>
                  </a:lnTo>
                  <a:lnTo>
                    <a:pt x="112" y="306"/>
                  </a:lnTo>
                  <a:lnTo>
                    <a:pt x="91" y="291"/>
                  </a:lnTo>
                  <a:lnTo>
                    <a:pt x="75" y="270"/>
                  </a:lnTo>
                  <a:lnTo>
                    <a:pt x="61" y="248"/>
                  </a:lnTo>
                  <a:lnTo>
                    <a:pt x="55" y="222"/>
                  </a:lnTo>
                  <a:lnTo>
                    <a:pt x="52" y="192"/>
                  </a:lnTo>
                  <a:lnTo>
                    <a:pt x="55" y="161"/>
                  </a:lnTo>
                  <a:lnTo>
                    <a:pt x="63" y="134"/>
                  </a:lnTo>
                  <a:lnTo>
                    <a:pt x="75" y="110"/>
                  </a:lnTo>
                  <a:lnTo>
                    <a:pt x="93" y="89"/>
                  </a:lnTo>
                  <a:lnTo>
                    <a:pt x="114" y="71"/>
                  </a:lnTo>
                  <a:lnTo>
                    <a:pt x="139" y="59"/>
                  </a:lnTo>
                  <a:lnTo>
                    <a:pt x="166" y="53"/>
                  </a:lnTo>
                  <a:lnTo>
                    <a:pt x="196" y="50"/>
                  </a:lnTo>
                  <a:lnTo>
                    <a:pt x="225" y="53"/>
                  </a:lnTo>
                  <a:lnTo>
                    <a:pt x="249" y="60"/>
                  </a:lnTo>
                  <a:lnTo>
                    <a:pt x="271" y="72"/>
                  </a:lnTo>
                  <a:lnTo>
                    <a:pt x="264" y="72"/>
                  </a:lnTo>
                  <a:lnTo>
                    <a:pt x="253" y="72"/>
                  </a:lnTo>
                  <a:lnTo>
                    <a:pt x="243" y="72"/>
                  </a:lnTo>
                  <a:lnTo>
                    <a:pt x="234" y="72"/>
                  </a:lnTo>
                  <a:lnTo>
                    <a:pt x="229" y="72"/>
                  </a:lnTo>
                  <a:lnTo>
                    <a:pt x="226" y="72"/>
                  </a:lnTo>
                  <a:lnTo>
                    <a:pt x="223" y="75"/>
                  </a:lnTo>
                  <a:lnTo>
                    <a:pt x="220" y="80"/>
                  </a:lnTo>
                  <a:lnTo>
                    <a:pt x="220" y="80"/>
                  </a:lnTo>
                  <a:lnTo>
                    <a:pt x="220" y="81"/>
                  </a:lnTo>
                  <a:lnTo>
                    <a:pt x="220" y="84"/>
                  </a:lnTo>
                  <a:lnTo>
                    <a:pt x="214" y="78"/>
                  </a:lnTo>
                  <a:lnTo>
                    <a:pt x="207" y="74"/>
                  </a:lnTo>
                  <a:lnTo>
                    <a:pt x="192" y="68"/>
                  </a:lnTo>
                  <a:lnTo>
                    <a:pt x="174" y="65"/>
                  </a:lnTo>
                  <a:lnTo>
                    <a:pt x="151" y="68"/>
                  </a:lnTo>
                  <a:lnTo>
                    <a:pt x="130" y="77"/>
                  </a:lnTo>
                  <a:lnTo>
                    <a:pt x="112" y="90"/>
                  </a:lnTo>
                  <a:lnTo>
                    <a:pt x="96" y="110"/>
                  </a:lnTo>
                  <a:lnTo>
                    <a:pt x="78" y="140"/>
                  </a:lnTo>
                  <a:lnTo>
                    <a:pt x="69" y="171"/>
                  </a:lnTo>
                  <a:lnTo>
                    <a:pt x="64" y="207"/>
                  </a:lnTo>
                  <a:lnTo>
                    <a:pt x="67" y="234"/>
                  </a:lnTo>
                  <a:lnTo>
                    <a:pt x="75" y="257"/>
                  </a:lnTo>
                  <a:lnTo>
                    <a:pt x="88" y="276"/>
                  </a:lnTo>
                  <a:lnTo>
                    <a:pt x="105" y="291"/>
                  </a:lnTo>
                  <a:lnTo>
                    <a:pt x="126" y="302"/>
                  </a:lnTo>
                  <a:lnTo>
                    <a:pt x="150" y="305"/>
                  </a:lnTo>
                  <a:lnTo>
                    <a:pt x="166" y="303"/>
                  </a:lnTo>
                  <a:lnTo>
                    <a:pt x="180" y="299"/>
                  </a:lnTo>
                  <a:lnTo>
                    <a:pt x="187" y="294"/>
                  </a:lnTo>
                  <a:lnTo>
                    <a:pt x="193" y="290"/>
                  </a:lnTo>
                  <a:lnTo>
                    <a:pt x="201" y="285"/>
                  </a:lnTo>
                  <a:lnTo>
                    <a:pt x="205" y="293"/>
                  </a:lnTo>
                  <a:lnTo>
                    <a:pt x="214" y="299"/>
                  </a:lnTo>
                  <a:lnTo>
                    <a:pt x="225" y="303"/>
                  </a:lnTo>
                  <a:lnTo>
                    <a:pt x="240" y="305"/>
                  </a:lnTo>
                  <a:lnTo>
                    <a:pt x="268" y="300"/>
                  </a:lnTo>
                  <a:lnTo>
                    <a:pt x="297" y="287"/>
                  </a:lnTo>
                  <a:lnTo>
                    <a:pt x="324" y="266"/>
                  </a:lnTo>
                  <a:lnTo>
                    <a:pt x="343" y="243"/>
                  </a:lnTo>
                  <a:lnTo>
                    <a:pt x="355" y="219"/>
                  </a:lnTo>
                  <a:lnTo>
                    <a:pt x="364" y="191"/>
                  </a:lnTo>
                  <a:lnTo>
                    <a:pt x="366" y="158"/>
                  </a:lnTo>
                  <a:lnTo>
                    <a:pt x="364" y="126"/>
                  </a:lnTo>
                  <a:lnTo>
                    <a:pt x="355" y="98"/>
                  </a:lnTo>
                  <a:lnTo>
                    <a:pt x="343" y="74"/>
                  </a:lnTo>
                  <a:lnTo>
                    <a:pt x="325" y="51"/>
                  </a:lnTo>
                  <a:lnTo>
                    <a:pt x="306" y="35"/>
                  </a:lnTo>
                  <a:lnTo>
                    <a:pt x="285" y="20"/>
                  </a:lnTo>
                  <a:lnTo>
                    <a:pt x="259" y="9"/>
                  </a:lnTo>
                  <a:lnTo>
                    <a:pt x="229" y="3"/>
                  </a:lnTo>
                  <a:lnTo>
                    <a:pt x="195" y="0"/>
                  </a:lnTo>
                  <a:lnTo>
                    <a:pt x="160" y="3"/>
                  </a:lnTo>
                  <a:lnTo>
                    <a:pt x="129" y="9"/>
                  </a:lnTo>
                  <a:lnTo>
                    <a:pt x="100" y="21"/>
                  </a:lnTo>
                  <a:lnTo>
                    <a:pt x="75" y="36"/>
                  </a:lnTo>
                  <a:lnTo>
                    <a:pt x="52" y="57"/>
                  </a:lnTo>
                  <a:lnTo>
                    <a:pt x="30" y="86"/>
                  </a:lnTo>
                  <a:lnTo>
                    <a:pt x="13" y="119"/>
                  </a:lnTo>
                  <a:lnTo>
                    <a:pt x="4" y="155"/>
                  </a:lnTo>
                  <a:lnTo>
                    <a:pt x="0" y="194"/>
                  </a:lnTo>
                  <a:lnTo>
                    <a:pt x="4" y="233"/>
                  </a:lnTo>
                  <a:lnTo>
                    <a:pt x="15" y="269"/>
                  </a:lnTo>
                  <a:lnTo>
                    <a:pt x="31" y="299"/>
                  </a:lnTo>
                  <a:lnTo>
                    <a:pt x="55" y="326"/>
                  </a:lnTo>
                  <a:lnTo>
                    <a:pt x="85" y="348"/>
                  </a:lnTo>
                  <a:lnTo>
                    <a:pt x="118" y="363"/>
                  </a:lnTo>
                  <a:lnTo>
                    <a:pt x="154" y="374"/>
                  </a:lnTo>
                  <a:lnTo>
                    <a:pt x="193" y="377"/>
                  </a:lnTo>
                  <a:lnTo>
                    <a:pt x="240" y="372"/>
                  </a:lnTo>
                  <a:lnTo>
                    <a:pt x="286" y="359"/>
                  </a:lnTo>
                  <a:lnTo>
                    <a:pt x="315" y="344"/>
                  </a:lnTo>
                  <a:lnTo>
                    <a:pt x="340" y="326"/>
                  </a:lnTo>
                  <a:lnTo>
                    <a:pt x="363" y="303"/>
                  </a:lnTo>
                  <a:lnTo>
                    <a:pt x="366" y="300"/>
                  </a:lnTo>
                  <a:lnTo>
                    <a:pt x="366" y="297"/>
                  </a:lnTo>
                  <a:lnTo>
                    <a:pt x="364" y="294"/>
                  </a:lnTo>
                  <a:lnTo>
                    <a:pt x="363" y="291"/>
                  </a:lnTo>
                  <a:lnTo>
                    <a:pt x="360" y="290"/>
                  </a:lnTo>
                  <a:lnTo>
                    <a:pt x="357" y="288"/>
                  </a:lnTo>
                  <a:close/>
                  <a:moveTo>
                    <a:pt x="277" y="242"/>
                  </a:moveTo>
                  <a:lnTo>
                    <a:pt x="265" y="249"/>
                  </a:lnTo>
                  <a:lnTo>
                    <a:pt x="253" y="251"/>
                  </a:lnTo>
                  <a:lnTo>
                    <a:pt x="255" y="249"/>
                  </a:lnTo>
                  <a:lnTo>
                    <a:pt x="255" y="248"/>
                  </a:lnTo>
                  <a:lnTo>
                    <a:pt x="255" y="246"/>
                  </a:lnTo>
                  <a:lnTo>
                    <a:pt x="283" y="83"/>
                  </a:lnTo>
                  <a:lnTo>
                    <a:pt x="283" y="81"/>
                  </a:lnTo>
                  <a:lnTo>
                    <a:pt x="283" y="81"/>
                  </a:lnTo>
                  <a:lnTo>
                    <a:pt x="301" y="104"/>
                  </a:lnTo>
                  <a:lnTo>
                    <a:pt x="312" y="129"/>
                  </a:lnTo>
                  <a:lnTo>
                    <a:pt x="315" y="159"/>
                  </a:lnTo>
                  <a:lnTo>
                    <a:pt x="312" y="186"/>
                  </a:lnTo>
                  <a:lnTo>
                    <a:pt x="304" y="209"/>
                  </a:lnTo>
                  <a:lnTo>
                    <a:pt x="292" y="228"/>
                  </a:lnTo>
                  <a:lnTo>
                    <a:pt x="277" y="242"/>
                  </a:lnTo>
                  <a:close/>
                  <a:moveTo>
                    <a:pt x="130" y="219"/>
                  </a:moveTo>
                  <a:lnTo>
                    <a:pt x="135" y="182"/>
                  </a:lnTo>
                  <a:lnTo>
                    <a:pt x="145" y="146"/>
                  </a:lnTo>
                  <a:lnTo>
                    <a:pt x="154" y="129"/>
                  </a:lnTo>
                  <a:lnTo>
                    <a:pt x="166" y="119"/>
                  </a:lnTo>
                  <a:lnTo>
                    <a:pt x="180" y="116"/>
                  </a:lnTo>
                  <a:lnTo>
                    <a:pt x="187" y="117"/>
                  </a:lnTo>
                  <a:lnTo>
                    <a:pt x="192" y="119"/>
                  </a:lnTo>
                  <a:lnTo>
                    <a:pt x="196" y="123"/>
                  </a:lnTo>
                  <a:lnTo>
                    <a:pt x="202" y="135"/>
                  </a:lnTo>
                  <a:lnTo>
                    <a:pt x="204" y="149"/>
                  </a:lnTo>
                  <a:lnTo>
                    <a:pt x="201" y="177"/>
                  </a:lnTo>
                  <a:lnTo>
                    <a:pt x="195" y="209"/>
                  </a:lnTo>
                  <a:lnTo>
                    <a:pt x="187" y="230"/>
                  </a:lnTo>
                  <a:lnTo>
                    <a:pt x="181" y="242"/>
                  </a:lnTo>
                  <a:lnTo>
                    <a:pt x="175" y="248"/>
                  </a:lnTo>
                  <a:lnTo>
                    <a:pt x="169" y="252"/>
                  </a:lnTo>
                  <a:lnTo>
                    <a:pt x="163" y="255"/>
                  </a:lnTo>
                  <a:lnTo>
                    <a:pt x="156" y="257"/>
                  </a:lnTo>
                  <a:lnTo>
                    <a:pt x="150" y="255"/>
                  </a:lnTo>
                  <a:lnTo>
                    <a:pt x="145" y="254"/>
                  </a:lnTo>
                  <a:lnTo>
                    <a:pt x="142" y="251"/>
                  </a:lnTo>
                  <a:lnTo>
                    <a:pt x="138" y="246"/>
                  </a:lnTo>
                  <a:lnTo>
                    <a:pt x="133" y="234"/>
                  </a:lnTo>
                  <a:lnTo>
                    <a:pt x="130" y="219"/>
                  </a:lnTo>
                  <a:close/>
                </a:path>
              </a:pathLst>
            </a:custGeom>
            <a:ln w="0">
              <a:noFill/>
              <a:prstDash val="solid"/>
              <a:round/>
              <a:headEnd/>
              <a:tailEnd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/>
            <a:lstStyle/>
            <a:p>
              <a:endParaRPr lang="en-US"/>
            </a:p>
          </p:txBody>
        </p:sp>
        <p:sp useBgFill="1">
          <p:nvSpPr>
            <p:cNvPr id="17" name="Freeform 16"/>
            <p:cNvSpPr/>
            <p:nvPr/>
          </p:nvSpPr>
          <p:spPr bwMode="invGray">
            <a:xfrm>
              <a:off x="84071" y="476583"/>
              <a:ext cx="368548" cy="198699"/>
            </a:xfrm>
            <a:custGeom>
              <a:avLst/>
              <a:gdLst>
                <a:gd name="connsiteX0" fmla="*/ 0 w 936104"/>
                <a:gd name="connsiteY0" fmla="*/ 252028 h 504056"/>
                <a:gd name="connsiteX1" fmla="*/ 468052 w 936104"/>
                <a:gd name="connsiteY1" fmla="*/ 0 h 504056"/>
                <a:gd name="connsiteX2" fmla="*/ 936104 w 936104"/>
                <a:gd name="connsiteY2" fmla="*/ 252028 h 504056"/>
                <a:gd name="connsiteX3" fmla="*/ 825901 w 936104"/>
                <a:gd name="connsiteY3" fmla="*/ 252028 h 504056"/>
                <a:gd name="connsiteX4" fmla="*/ 825901 w 936104"/>
                <a:gd name="connsiteY4" fmla="*/ 504056 h 504056"/>
                <a:gd name="connsiteX5" fmla="*/ 110203 w 936104"/>
                <a:gd name="connsiteY5" fmla="*/ 504056 h 504056"/>
                <a:gd name="connsiteX6" fmla="*/ 110203 w 936104"/>
                <a:gd name="connsiteY6" fmla="*/ 252028 h 504056"/>
                <a:gd name="connsiteX7" fmla="*/ 0 w 936104"/>
                <a:gd name="connsiteY7" fmla="*/ 252028 h 504056"/>
                <a:gd name="connsiteX0" fmla="*/ 0 w 936104"/>
                <a:gd name="connsiteY0" fmla="*/ 252028 h 504056"/>
                <a:gd name="connsiteX1" fmla="*/ 468052 w 936104"/>
                <a:gd name="connsiteY1" fmla="*/ 0 h 504056"/>
                <a:gd name="connsiteX2" fmla="*/ 638057 w 936104"/>
                <a:gd name="connsiteY2" fmla="*/ 89199 h 504056"/>
                <a:gd name="connsiteX3" fmla="*/ 936104 w 936104"/>
                <a:gd name="connsiteY3" fmla="*/ 252028 h 504056"/>
                <a:gd name="connsiteX4" fmla="*/ 825901 w 936104"/>
                <a:gd name="connsiteY4" fmla="*/ 252028 h 504056"/>
                <a:gd name="connsiteX5" fmla="*/ 825901 w 936104"/>
                <a:gd name="connsiteY5" fmla="*/ 504056 h 504056"/>
                <a:gd name="connsiteX6" fmla="*/ 110203 w 936104"/>
                <a:gd name="connsiteY6" fmla="*/ 504056 h 504056"/>
                <a:gd name="connsiteX7" fmla="*/ 110203 w 936104"/>
                <a:gd name="connsiteY7" fmla="*/ 252028 h 504056"/>
                <a:gd name="connsiteX8" fmla="*/ 0 w 936104"/>
                <a:gd name="connsiteY8" fmla="*/ 252028 h 504056"/>
                <a:gd name="connsiteX0" fmla="*/ 0 w 936104"/>
                <a:gd name="connsiteY0" fmla="*/ 252028 h 504056"/>
                <a:gd name="connsiteX1" fmla="*/ 468052 w 936104"/>
                <a:gd name="connsiteY1" fmla="*/ 0 h 504056"/>
                <a:gd name="connsiteX2" fmla="*/ 638057 w 936104"/>
                <a:gd name="connsiteY2" fmla="*/ 89199 h 504056"/>
                <a:gd name="connsiteX3" fmla="*/ 936104 w 936104"/>
                <a:gd name="connsiteY3" fmla="*/ 252028 h 504056"/>
                <a:gd name="connsiteX4" fmla="*/ 825901 w 936104"/>
                <a:gd name="connsiteY4" fmla="*/ 252028 h 504056"/>
                <a:gd name="connsiteX5" fmla="*/ 825901 w 936104"/>
                <a:gd name="connsiteY5" fmla="*/ 504056 h 504056"/>
                <a:gd name="connsiteX6" fmla="*/ 110203 w 936104"/>
                <a:gd name="connsiteY6" fmla="*/ 504056 h 504056"/>
                <a:gd name="connsiteX7" fmla="*/ 110203 w 936104"/>
                <a:gd name="connsiteY7" fmla="*/ 252028 h 504056"/>
                <a:gd name="connsiteX8" fmla="*/ 0 w 936104"/>
                <a:gd name="connsiteY8" fmla="*/ 252028 h 504056"/>
                <a:gd name="connsiteX0" fmla="*/ 0 w 936104"/>
                <a:gd name="connsiteY0" fmla="*/ 252028 h 504056"/>
                <a:gd name="connsiteX1" fmla="*/ 468052 w 936104"/>
                <a:gd name="connsiteY1" fmla="*/ 0 h 504056"/>
                <a:gd name="connsiteX2" fmla="*/ 638057 w 936104"/>
                <a:gd name="connsiteY2" fmla="*/ 89199 h 504056"/>
                <a:gd name="connsiteX3" fmla="*/ 708682 w 936104"/>
                <a:gd name="connsiteY3" fmla="*/ 126369 h 504056"/>
                <a:gd name="connsiteX4" fmla="*/ 936104 w 936104"/>
                <a:gd name="connsiteY4" fmla="*/ 252028 h 504056"/>
                <a:gd name="connsiteX5" fmla="*/ 825901 w 936104"/>
                <a:gd name="connsiteY5" fmla="*/ 252028 h 504056"/>
                <a:gd name="connsiteX6" fmla="*/ 825901 w 936104"/>
                <a:gd name="connsiteY6" fmla="*/ 504056 h 504056"/>
                <a:gd name="connsiteX7" fmla="*/ 110203 w 936104"/>
                <a:gd name="connsiteY7" fmla="*/ 504056 h 504056"/>
                <a:gd name="connsiteX8" fmla="*/ 110203 w 936104"/>
                <a:gd name="connsiteY8" fmla="*/ 252028 h 504056"/>
                <a:gd name="connsiteX9" fmla="*/ 0 w 936104"/>
                <a:gd name="connsiteY9" fmla="*/ 252028 h 504056"/>
                <a:gd name="connsiteX0" fmla="*/ 0 w 936104"/>
                <a:gd name="connsiteY0" fmla="*/ 293155 h 545183"/>
                <a:gd name="connsiteX1" fmla="*/ 468052 w 936104"/>
                <a:gd name="connsiteY1" fmla="*/ 41127 h 545183"/>
                <a:gd name="connsiteX2" fmla="*/ 638057 w 936104"/>
                <a:gd name="connsiteY2" fmla="*/ 130326 h 545183"/>
                <a:gd name="connsiteX3" fmla="*/ 642911 w 936104"/>
                <a:gd name="connsiteY3" fmla="*/ 0 h 545183"/>
                <a:gd name="connsiteX4" fmla="*/ 708682 w 936104"/>
                <a:gd name="connsiteY4" fmla="*/ 167496 h 545183"/>
                <a:gd name="connsiteX5" fmla="*/ 936104 w 936104"/>
                <a:gd name="connsiteY5" fmla="*/ 293155 h 545183"/>
                <a:gd name="connsiteX6" fmla="*/ 825901 w 936104"/>
                <a:gd name="connsiteY6" fmla="*/ 293155 h 545183"/>
                <a:gd name="connsiteX7" fmla="*/ 825901 w 936104"/>
                <a:gd name="connsiteY7" fmla="*/ 545183 h 545183"/>
                <a:gd name="connsiteX8" fmla="*/ 110203 w 936104"/>
                <a:gd name="connsiteY8" fmla="*/ 545183 h 545183"/>
                <a:gd name="connsiteX9" fmla="*/ 110203 w 936104"/>
                <a:gd name="connsiteY9" fmla="*/ 293155 h 545183"/>
                <a:gd name="connsiteX10" fmla="*/ 0 w 936104"/>
                <a:gd name="connsiteY10" fmla="*/ 293155 h 545183"/>
                <a:gd name="connsiteX0" fmla="*/ 0 w 936104"/>
                <a:gd name="connsiteY0" fmla="*/ 293155 h 545183"/>
                <a:gd name="connsiteX1" fmla="*/ 468052 w 936104"/>
                <a:gd name="connsiteY1" fmla="*/ 41127 h 545183"/>
                <a:gd name="connsiteX2" fmla="*/ 638057 w 936104"/>
                <a:gd name="connsiteY2" fmla="*/ 130326 h 545183"/>
                <a:gd name="connsiteX3" fmla="*/ 642911 w 936104"/>
                <a:gd name="connsiteY3" fmla="*/ 0 h 545183"/>
                <a:gd name="connsiteX4" fmla="*/ 718419 w 936104"/>
                <a:gd name="connsiteY4" fmla="*/ 62025 h 545183"/>
                <a:gd name="connsiteX5" fmla="*/ 708682 w 936104"/>
                <a:gd name="connsiteY5" fmla="*/ 167496 h 545183"/>
                <a:gd name="connsiteX6" fmla="*/ 936104 w 936104"/>
                <a:gd name="connsiteY6" fmla="*/ 293155 h 545183"/>
                <a:gd name="connsiteX7" fmla="*/ 825901 w 936104"/>
                <a:gd name="connsiteY7" fmla="*/ 293155 h 545183"/>
                <a:gd name="connsiteX8" fmla="*/ 825901 w 936104"/>
                <a:gd name="connsiteY8" fmla="*/ 545183 h 545183"/>
                <a:gd name="connsiteX9" fmla="*/ 110203 w 936104"/>
                <a:gd name="connsiteY9" fmla="*/ 545183 h 545183"/>
                <a:gd name="connsiteX10" fmla="*/ 110203 w 936104"/>
                <a:gd name="connsiteY10" fmla="*/ 293155 h 545183"/>
                <a:gd name="connsiteX11" fmla="*/ 0 w 936104"/>
                <a:gd name="connsiteY11" fmla="*/ 293155 h 545183"/>
                <a:gd name="connsiteX0" fmla="*/ 0 w 936104"/>
                <a:gd name="connsiteY0" fmla="*/ 252028 h 504056"/>
                <a:gd name="connsiteX1" fmla="*/ 468052 w 936104"/>
                <a:gd name="connsiteY1" fmla="*/ 0 h 504056"/>
                <a:gd name="connsiteX2" fmla="*/ 638057 w 936104"/>
                <a:gd name="connsiteY2" fmla="*/ 89199 h 504056"/>
                <a:gd name="connsiteX3" fmla="*/ 637534 w 936104"/>
                <a:gd name="connsiteY3" fmla="*/ 1911 h 504056"/>
                <a:gd name="connsiteX4" fmla="*/ 718419 w 936104"/>
                <a:gd name="connsiteY4" fmla="*/ 20898 h 504056"/>
                <a:gd name="connsiteX5" fmla="*/ 708682 w 936104"/>
                <a:gd name="connsiteY5" fmla="*/ 126369 h 504056"/>
                <a:gd name="connsiteX6" fmla="*/ 936104 w 936104"/>
                <a:gd name="connsiteY6" fmla="*/ 252028 h 504056"/>
                <a:gd name="connsiteX7" fmla="*/ 825901 w 936104"/>
                <a:gd name="connsiteY7" fmla="*/ 252028 h 504056"/>
                <a:gd name="connsiteX8" fmla="*/ 825901 w 936104"/>
                <a:gd name="connsiteY8" fmla="*/ 504056 h 504056"/>
                <a:gd name="connsiteX9" fmla="*/ 110203 w 936104"/>
                <a:gd name="connsiteY9" fmla="*/ 504056 h 504056"/>
                <a:gd name="connsiteX10" fmla="*/ 110203 w 936104"/>
                <a:gd name="connsiteY10" fmla="*/ 252028 h 504056"/>
                <a:gd name="connsiteX11" fmla="*/ 0 w 936104"/>
                <a:gd name="connsiteY11" fmla="*/ 252028 h 504056"/>
                <a:gd name="connsiteX0" fmla="*/ 0 w 936104"/>
                <a:gd name="connsiteY0" fmla="*/ 260100 h 512128"/>
                <a:gd name="connsiteX1" fmla="*/ 468052 w 936104"/>
                <a:gd name="connsiteY1" fmla="*/ 8072 h 512128"/>
                <a:gd name="connsiteX2" fmla="*/ 638057 w 936104"/>
                <a:gd name="connsiteY2" fmla="*/ 97271 h 512128"/>
                <a:gd name="connsiteX3" fmla="*/ 637534 w 936104"/>
                <a:gd name="connsiteY3" fmla="*/ 9983 h 512128"/>
                <a:gd name="connsiteX4" fmla="*/ 704897 w 936104"/>
                <a:gd name="connsiteY4" fmla="*/ 0 h 512128"/>
                <a:gd name="connsiteX5" fmla="*/ 708682 w 936104"/>
                <a:gd name="connsiteY5" fmla="*/ 134441 h 512128"/>
                <a:gd name="connsiteX6" fmla="*/ 936104 w 936104"/>
                <a:gd name="connsiteY6" fmla="*/ 260100 h 512128"/>
                <a:gd name="connsiteX7" fmla="*/ 825901 w 936104"/>
                <a:gd name="connsiteY7" fmla="*/ 260100 h 512128"/>
                <a:gd name="connsiteX8" fmla="*/ 825901 w 936104"/>
                <a:gd name="connsiteY8" fmla="*/ 512128 h 512128"/>
                <a:gd name="connsiteX9" fmla="*/ 110203 w 936104"/>
                <a:gd name="connsiteY9" fmla="*/ 512128 h 512128"/>
                <a:gd name="connsiteX10" fmla="*/ 110203 w 936104"/>
                <a:gd name="connsiteY10" fmla="*/ 260100 h 512128"/>
                <a:gd name="connsiteX11" fmla="*/ 0 w 936104"/>
                <a:gd name="connsiteY11" fmla="*/ 260100 h 512128"/>
                <a:gd name="connsiteX0" fmla="*/ 0 w 936104"/>
                <a:gd name="connsiteY0" fmla="*/ 253066 h 505094"/>
                <a:gd name="connsiteX1" fmla="*/ 468052 w 936104"/>
                <a:gd name="connsiteY1" fmla="*/ 1038 h 505094"/>
                <a:gd name="connsiteX2" fmla="*/ 638057 w 936104"/>
                <a:gd name="connsiteY2" fmla="*/ 90237 h 505094"/>
                <a:gd name="connsiteX3" fmla="*/ 637534 w 936104"/>
                <a:gd name="connsiteY3" fmla="*/ 2949 h 505094"/>
                <a:gd name="connsiteX4" fmla="*/ 700083 w 936104"/>
                <a:gd name="connsiteY4" fmla="*/ 0 h 505094"/>
                <a:gd name="connsiteX5" fmla="*/ 708682 w 936104"/>
                <a:gd name="connsiteY5" fmla="*/ 127407 h 505094"/>
                <a:gd name="connsiteX6" fmla="*/ 936104 w 936104"/>
                <a:gd name="connsiteY6" fmla="*/ 253066 h 505094"/>
                <a:gd name="connsiteX7" fmla="*/ 825901 w 936104"/>
                <a:gd name="connsiteY7" fmla="*/ 253066 h 505094"/>
                <a:gd name="connsiteX8" fmla="*/ 825901 w 936104"/>
                <a:gd name="connsiteY8" fmla="*/ 505094 h 505094"/>
                <a:gd name="connsiteX9" fmla="*/ 110203 w 936104"/>
                <a:gd name="connsiteY9" fmla="*/ 505094 h 505094"/>
                <a:gd name="connsiteX10" fmla="*/ 110203 w 936104"/>
                <a:gd name="connsiteY10" fmla="*/ 253066 h 505094"/>
                <a:gd name="connsiteX11" fmla="*/ 0 w 936104"/>
                <a:gd name="connsiteY11" fmla="*/ 253066 h 505094"/>
                <a:gd name="connsiteX0" fmla="*/ 0 w 936104"/>
                <a:gd name="connsiteY0" fmla="*/ 255969 h 507997"/>
                <a:gd name="connsiteX1" fmla="*/ 468052 w 936104"/>
                <a:gd name="connsiteY1" fmla="*/ 3941 h 507997"/>
                <a:gd name="connsiteX2" fmla="*/ 638057 w 936104"/>
                <a:gd name="connsiteY2" fmla="*/ 93140 h 507997"/>
                <a:gd name="connsiteX3" fmla="*/ 637534 w 936104"/>
                <a:gd name="connsiteY3" fmla="*/ 5852 h 507997"/>
                <a:gd name="connsiteX4" fmla="*/ 708792 w 936104"/>
                <a:gd name="connsiteY4" fmla="*/ 0 h 507997"/>
                <a:gd name="connsiteX5" fmla="*/ 708682 w 936104"/>
                <a:gd name="connsiteY5" fmla="*/ 130310 h 507997"/>
                <a:gd name="connsiteX6" fmla="*/ 936104 w 936104"/>
                <a:gd name="connsiteY6" fmla="*/ 255969 h 507997"/>
                <a:gd name="connsiteX7" fmla="*/ 825901 w 936104"/>
                <a:gd name="connsiteY7" fmla="*/ 255969 h 507997"/>
                <a:gd name="connsiteX8" fmla="*/ 825901 w 936104"/>
                <a:gd name="connsiteY8" fmla="*/ 507997 h 507997"/>
                <a:gd name="connsiteX9" fmla="*/ 110203 w 936104"/>
                <a:gd name="connsiteY9" fmla="*/ 507997 h 507997"/>
                <a:gd name="connsiteX10" fmla="*/ 110203 w 936104"/>
                <a:gd name="connsiteY10" fmla="*/ 255969 h 507997"/>
                <a:gd name="connsiteX11" fmla="*/ 0 w 936104"/>
                <a:gd name="connsiteY11" fmla="*/ 255969 h 507997"/>
                <a:gd name="connsiteX0" fmla="*/ 0 w 936104"/>
                <a:gd name="connsiteY0" fmla="*/ 254741 h 506769"/>
                <a:gd name="connsiteX1" fmla="*/ 468052 w 936104"/>
                <a:gd name="connsiteY1" fmla="*/ 2713 h 506769"/>
                <a:gd name="connsiteX2" fmla="*/ 638057 w 936104"/>
                <a:gd name="connsiteY2" fmla="*/ 91912 h 506769"/>
                <a:gd name="connsiteX3" fmla="*/ 637534 w 936104"/>
                <a:gd name="connsiteY3" fmla="*/ 4624 h 506769"/>
                <a:gd name="connsiteX4" fmla="*/ 701075 w 936104"/>
                <a:gd name="connsiteY4" fmla="*/ 0 h 506769"/>
                <a:gd name="connsiteX5" fmla="*/ 708682 w 936104"/>
                <a:gd name="connsiteY5" fmla="*/ 129082 h 506769"/>
                <a:gd name="connsiteX6" fmla="*/ 936104 w 936104"/>
                <a:gd name="connsiteY6" fmla="*/ 254741 h 506769"/>
                <a:gd name="connsiteX7" fmla="*/ 825901 w 936104"/>
                <a:gd name="connsiteY7" fmla="*/ 254741 h 506769"/>
                <a:gd name="connsiteX8" fmla="*/ 825901 w 936104"/>
                <a:gd name="connsiteY8" fmla="*/ 506769 h 506769"/>
                <a:gd name="connsiteX9" fmla="*/ 110203 w 936104"/>
                <a:gd name="connsiteY9" fmla="*/ 506769 h 506769"/>
                <a:gd name="connsiteX10" fmla="*/ 110203 w 936104"/>
                <a:gd name="connsiteY10" fmla="*/ 254741 h 506769"/>
                <a:gd name="connsiteX11" fmla="*/ 0 w 936104"/>
                <a:gd name="connsiteY11" fmla="*/ 254741 h 506769"/>
                <a:gd name="connsiteX0" fmla="*/ 0 w 936104"/>
                <a:gd name="connsiteY0" fmla="*/ 259319 h 511347"/>
                <a:gd name="connsiteX1" fmla="*/ 468052 w 936104"/>
                <a:gd name="connsiteY1" fmla="*/ 7291 h 511347"/>
                <a:gd name="connsiteX2" fmla="*/ 638057 w 936104"/>
                <a:gd name="connsiteY2" fmla="*/ 96490 h 511347"/>
                <a:gd name="connsiteX3" fmla="*/ 637534 w 936104"/>
                <a:gd name="connsiteY3" fmla="*/ 9202 h 511347"/>
                <a:gd name="connsiteX4" fmla="*/ 710776 w 936104"/>
                <a:gd name="connsiteY4" fmla="*/ 0 h 511347"/>
                <a:gd name="connsiteX5" fmla="*/ 708682 w 936104"/>
                <a:gd name="connsiteY5" fmla="*/ 133660 h 511347"/>
                <a:gd name="connsiteX6" fmla="*/ 936104 w 936104"/>
                <a:gd name="connsiteY6" fmla="*/ 259319 h 511347"/>
                <a:gd name="connsiteX7" fmla="*/ 825901 w 936104"/>
                <a:gd name="connsiteY7" fmla="*/ 259319 h 511347"/>
                <a:gd name="connsiteX8" fmla="*/ 825901 w 936104"/>
                <a:gd name="connsiteY8" fmla="*/ 511347 h 511347"/>
                <a:gd name="connsiteX9" fmla="*/ 110203 w 936104"/>
                <a:gd name="connsiteY9" fmla="*/ 511347 h 511347"/>
                <a:gd name="connsiteX10" fmla="*/ 110203 w 936104"/>
                <a:gd name="connsiteY10" fmla="*/ 259319 h 511347"/>
                <a:gd name="connsiteX11" fmla="*/ 0 w 936104"/>
                <a:gd name="connsiteY11" fmla="*/ 259319 h 511347"/>
                <a:gd name="connsiteX0" fmla="*/ 0 w 936104"/>
                <a:gd name="connsiteY0" fmla="*/ 259319 h 511347"/>
                <a:gd name="connsiteX1" fmla="*/ 468052 w 936104"/>
                <a:gd name="connsiteY1" fmla="*/ 7291 h 511347"/>
                <a:gd name="connsiteX2" fmla="*/ 638057 w 936104"/>
                <a:gd name="connsiteY2" fmla="*/ 96490 h 511347"/>
                <a:gd name="connsiteX3" fmla="*/ 637534 w 936104"/>
                <a:gd name="connsiteY3" fmla="*/ 9202 h 511347"/>
                <a:gd name="connsiteX4" fmla="*/ 710776 w 936104"/>
                <a:gd name="connsiteY4" fmla="*/ 0 h 511347"/>
                <a:gd name="connsiteX5" fmla="*/ 708682 w 936104"/>
                <a:gd name="connsiteY5" fmla="*/ 133660 h 511347"/>
                <a:gd name="connsiteX6" fmla="*/ 936104 w 936104"/>
                <a:gd name="connsiteY6" fmla="*/ 259319 h 511347"/>
                <a:gd name="connsiteX7" fmla="*/ 825901 w 936104"/>
                <a:gd name="connsiteY7" fmla="*/ 259319 h 511347"/>
                <a:gd name="connsiteX8" fmla="*/ 825901 w 936104"/>
                <a:gd name="connsiteY8" fmla="*/ 511347 h 511347"/>
                <a:gd name="connsiteX9" fmla="*/ 476085 w 936104"/>
                <a:gd name="connsiteY9" fmla="*/ 509915 h 511347"/>
                <a:gd name="connsiteX10" fmla="*/ 110203 w 936104"/>
                <a:gd name="connsiteY10" fmla="*/ 511347 h 511347"/>
                <a:gd name="connsiteX11" fmla="*/ 110203 w 936104"/>
                <a:gd name="connsiteY11" fmla="*/ 259319 h 511347"/>
                <a:gd name="connsiteX12" fmla="*/ 0 w 936104"/>
                <a:gd name="connsiteY12" fmla="*/ 259319 h 511347"/>
                <a:gd name="connsiteX0" fmla="*/ 0 w 936104"/>
                <a:gd name="connsiteY0" fmla="*/ 259319 h 511347"/>
                <a:gd name="connsiteX1" fmla="*/ 468052 w 936104"/>
                <a:gd name="connsiteY1" fmla="*/ 7291 h 511347"/>
                <a:gd name="connsiteX2" fmla="*/ 638057 w 936104"/>
                <a:gd name="connsiteY2" fmla="*/ 96490 h 511347"/>
                <a:gd name="connsiteX3" fmla="*/ 637534 w 936104"/>
                <a:gd name="connsiteY3" fmla="*/ 9202 h 511347"/>
                <a:gd name="connsiteX4" fmla="*/ 710776 w 936104"/>
                <a:gd name="connsiteY4" fmla="*/ 0 h 511347"/>
                <a:gd name="connsiteX5" fmla="*/ 708682 w 936104"/>
                <a:gd name="connsiteY5" fmla="*/ 133660 h 511347"/>
                <a:gd name="connsiteX6" fmla="*/ 936104 w 936104"/>
                <a:gd name="connsiteY6" fmla="*/ 259319 h 511347"/>
                <a:gd name="connsiteX7" fmla="*/ 825901 w 936104"/>
                <a:gd name="connsiteY7" fmla="*/ 259319 h 511347"/>
                <a:gd name="connsiteX8" fmla="*/ 825901 w 936104"/>
                <a:gd name="connsiteY8" fmla="*/ 511347 h 511347"/>
                <a:gd name="connsiteX9" fmla="*/ 476085 w 936104"/>
                <a:gd name="connsiteY9" fmla="*/ 509915 h 511347"/>
                <a:gd name="connsiteX10" fmla="*/ 420274 w 936104"/>
                <a:gd name="connsiteY10" fmla="*/ 509915 h 511347"/>
                <a:gd name="connsiteX11" fmla="*/ 110203 w 936104"/>
                <a:gd name="connsiteY11" fmla="*/ 511347 h 511347"/>
                <a:gd name="connsiteX12" fmla="*/ 110203 w 936104"/>
                <a:gd name="connsiteY12" fmla="*/ 259319 h 511347"/>
                <a:gd name="connsiteX13" fmla="*/ 0 w 936104"/>
                <a:gd name="connsiteY13" fmla="*/ 259319 h 511347"/>
                <a:gd name="connsiteX0" fmla="*/ 0 w 936104"/>
                <a:gd name="connsiteY0" fmla="*/ 259319 h 511629"/>
                <a:gd name="connsiteX1" fmla="*/ 468052 w 936104"/>
                <a:gd name="connsiteY1" fmla="*/ 7291 h 511629"/>
                <a:gd name="connsiteX2" fmla="*/ 638057 w 936104"/>
                <a:gd name="connsiteY2" fmla="*/ 96490 h 511629"/>
                <a:gd name="connsiteX3" fmla="*/ 637534 w 936104"/>
                <a:gd name="connsiteY3" fmla="*/ 9202 h 511629"/>
                <a:gd name="connsiteX4" fmla="*/ 710776 w 936104"/>
                <a:gd name="connsiteY4" fmla="*/ 0 h 511629"/>
                <a:gd name="connsiteX5" fmla="*/ 708682 w 936104"/>
                <a:gd name="connsiteY5" fmla="*/ 133660 h 511629"/>
                <a:gd name="connsiteX6" fmla="*/ 936104 w 936104"/>
                <a:gd name="connsiteY6" fmla="*/ 259319 h 511629"/>
                <a:gd name="connsiteX7" fmla="*/ 825901 w 936104"/>
                <a:gd name="connsiteY7" fmla="*/ 259319 h 511629"/>
                <a:gd name="connsiteX8" fmla="*/ 825901 w 936104"/>
                <a:gd name="connsiteY8" fmla="*/ 511347 h 511629"/>
                <a:gd name="connsiteX9" fmla="*/ 523440 w 936104"/>
                <a:gd name="connsiteY9" fmla="*/ 511629 h 511629"/>
                <a:gd name="connsiteX10" fmla="*/ 476085 w 936104"/>
                <a:gd name="connsiteY10" fmla="*/ 509915 h 511629"/>
                <a:gd name="connsiteX11" fmla="*/ 420274 w 936104"/>
                <a:gd name="connsiteY11" fmla="*/ 509915 h 511629"/>
                <a:gd name="connsiteX12" fmla="*/ 110203 w 936104"/>
                <a:gd name="connsiteY12" fmla="*/ 511347 h 511629"/>
                <a:gd name="connsiteX13" fmla="*/ 110203 w 936104"/>
                <a:gd name="connsiteY13" fmla="*/ 259319 h 511629"/>
                <a:gd name="connsiteX14" fmla="*/ 0 w 936104"/>
                <a:gd name="connsiteY14" fmla="*/ 259319 h 511629"/>
                <a:gd name="connsiteX0" fmla="*/ 0 w 936104"/>
                <a:gd name="connsiteY0" fmla="*/ 259319 h 511629"/>
                <a:gd name="connsiteX1" fmla="*/ 468052 w 936104"/>
                <a:gd name="connsiteY1" fmla="*/ 7291 h 511629"/>
                <a:gd name="connsiteX2" fmla="*/ 638057 w 936104"/>
                <a:gd name="connsiteY2" fmla="*/ 96490 h 511629"/>
                <a:gd name="connsiteX3" fmla="*/ 637534 w 936104"/>
                <a:gd name="connsiteY3" fmla="*/ 9202 h 511629"/>
                <a:gd name="connsiteX4" fmla="*/ 710776 w 936104"/>
                <a:gd name="connsiteY4" fmla="*/ 0 h 511629"/>
                <a:gd name="connsiteX5" fmla="*/ 708682 w 936104"/>
                <a:gd name="connsiteY5" fmla="*/ 133660 h 511629"/>
                <a:gd name="connsiteX6" fmla="*/ 936104 w 936104"/>
                <a:gd name="connsiteY6" fmla="*/ 259319 h 511629"/>
                <a:gd name="connsiteX7" fmla="*/ 825901 w 936104"/>
                <a:gd name="connsiteY7" fmla="*/ 259319 h 511629"/>
                <a:gd name="connsiteX8" fmla="*/ 825901 w 936104"/>
                <a:gd name="connsiteY8" fmla="*/ 511347 h 511629"/>
                <a:gd name="connsiteX9" fmla="*/ 523440 w 936104"/>
                <a:gd name="connsiteY9" fmla="*/ 511629 h 511629"/>
                <a:gd name="connsiteX10" fmla="*/ 463401 w 936104"/>
                <a:gd name="connsiteY10" fmla="*/ 296460 h 511629"/>
                <a:gd name="connsiteX11" fmla="*/ 420274 w 936104"/>
                <a:gd name="connsiteY11" fmla="*/ 509915 h 511629"/>
                <a:gd name="connsiteX12" fmla="*/ 110203 w 936104"/>
                <a:gd name="connsiteY12" fmla="*/ 511347 h 511629"/>
                <a:gd name="connsiteX13" fmla="*/ 110203 w 936104"/>
                <a:gd name="connsiteY13" fmla="*/ 259319 h 511629"/>
                <a:gd name="connsiteX14" fmla="*/ 0 w 936104"/>
                <a:gd name="connsiteY14" fmla="*/ 259319 h 511629"/>
                <a:gd name="connsiteX0" fmla="*/ 0 w 936104"/>
                <a:gd name="connsiteY0" fmla="*/ 259319 h 511629"/>
                <a:gd name="connsiteX1" fmla="*/ 468052 w 936104"/>
                <a:gd name="connsiteY1" fmla="*/ 7291 h 511629"/>
                <a:gd name="connsiteX2" fmla="*/ 638057 w 936104"/>
                <a:gd name="connsiteY2" fmla="*/ 96490 h 511629"/>
                <a:gd name="connsiteX3" fmla="*/ 637534 w 936104"/>
                <a:gd name="connsiteY3" fmla="*/ 9202 h 511629"/>
                <a:gd name="connsiteX4" fmla="*/ 710776 w 936104"/>
                <a:gd name="connsiteY4" fmla="*/ 0 h 511629"/>
                <a:gd name="connsiteX5" fmla="*/ 708682 w 936104"/>
                <a:gd name="connsiteY5" fmla="*/ 133660 h 511629"/>
                <a:gd name="connsiteX6" fmla="*/ 936104 w 936104"/>
                <a:gd name="connsiteY6" fmla="*/ 259319 h 511629"/>
                <a:gd name="connsiteX7" fmla="*/ 825901 w 936104"/>
                <a:gd name="connsiteY7" fmla="*/ 259319 h 511629"/>
                <a:gd name="connsiteX8" fmla="*/ 825901 w 936104"/>
                <a:gd name="connsiteY8" fmla="*/ 511347 h 511629"/>
                <a:gd name="connsiteX9" fmla="*/ 523440 w 936104"/>
                <a:gd name="connsiteY9" fmla="*/ 511629 h 511629"/>
                <a:gd name="connsiteX10" fmla="*/ 463401 w 936104"/>
                <a:gd name="connsiteY10" fmla="*/ 296460 h 511629"/>
                <a:gd name="connsiteX11" fmla="*/ 420274 w 936104"/>
                <a:gd name="connsiteY11" fmla="*/ 509915 h 511629"/>
                <a:gd name="connsiteX12" fmla="*/ 110203 w 936104"/>
                <a:gd name="connsiteY12" fmla="*/ 511347 h 511629"/>
                <a:gd name="connsiteX13" fmla="*/ 110203 w 936104"/>
                <a:gd name="connsiteY13" fmla="*/ 259319 h 511629"/>
                <a:gd name="connsiteX14" fmla="*/ 0 w 936104"/>
                <a:gd name="connsiteY14" fmla="*/ 259319 h 511629"/>
                <a:gd name="connsiteX0" fmla="*/ 0 w 936104"/>
                <a:gd name="connsiteY0" fmla="*/ 259319 h 511629"/>
                <a:gd name="connsiteX1" fmla="*/ 468052 w 936104"/>
                <a:gd name="connsiteY1" fmla="*/ 7291 h 511629"/>
                <a:gd name="connsiteX2" fmla="*/ 638057 w 936104"/>
                <a:gd name="connsiteY2" fmla="*/ 96490 h 511629"/>
                <a:gd name="connsiteX3" fmla="*/ 637534 w 936104"/>
                <a:gd name="connsiteY3" fmla="*/ 9202 h 511629"/>
                <a:gd name="connsiteX4" fmla="*/ 710776 w 936104"/>
                <a:gd name="connsiteY4" fmla="*/ 0 h 511629"/>
                <a:gd name="connsiteX5" fmla="*/ 708682 w 936104"/>
                <a:gd name="connsiteY5" fmla="*/ 133660 h 511629"/>
                <a:gd name="connsiteX6" fmla="*/ 936104 w 936104"/>
                <a:gd name="connsiteY6" fmla="*/ 259319 h 511629"/>
                <a:gd name="connsiteX7" fmla="*/ 825901 w 936104"/>
                <a:gd name="connsiteY7" fmla="*/ 259319 h 511629"/>
                <a:gd name="connsiteX8" fmla="*/ 825901 w 936104"/>
                <a:gd name="connsiteY8" fmla="*/ 511347 h 511629"/>
                <a:gd name="connsiteX9" fmla="*/ 523440 w 936104"/>
                <a:gd name="connsiteY9" fmla="*/ 511629 h 511629"/>
                <a:gd name="connsiteX10" fmla="*/ 471857 w 936104"/>
                <a:gd name="connsiteY10" fmla="*/ 294746 h 511629"/>
                <a:gd name="connsiteX11" fmla="*/ 420274 w 936104"/>
                <a:gd name="connsiteY11" fmla="*/ 509915 h 511629"/>
                <a:gd name="connsiteX12" fmla="*/ 110203 w 936104"/>
                <a:gd name="connsiteY12" fmla="*/ 511347 h 511629"/>
                <a:gd name="connsiteX13" fmla="*/ 110203 w 936104"/>
                <a:gd name="connsiteY13" fmla="*/ 259319 h 511629"/>
                <a:gd name="connsiteX14" fmla="*/ 0 w 936104"/>
                <a:gd name="connsiteY14" fmla="*/ 259319 h 511629"/>
                <a:gd name="connsiteX0" fmla="*/ 0 w 936104"/>
                <a:gd name="connsiteY0" fmla="*/ 259319 h 511629"/>
                <a:gd name="connsiteX1" fmla="*/ 468052 w 936104"/>
                <a:gd name="connsiteY1" fmla="*/ 7291 h 511629"/>
                <a:gd name="connsiteX2" fmla="*/ 638057 w 936104"/>
                <a:gd name="connsiteY2" fmla="*/ 96490 h 511629"/>
                <a:gd name="connsiteX3" fmla="*/ 637534 w 936104"/>
                <a:gd name="connsiteY3" fmla="*/ 9202 h 511629"/>
                <a:gd name="connsiteX4" fmla="*/ 710776 w 936104"/>
                <a:gd name="connsiteY4" fmla="*/ 0 h 511629"/>
                <a:gd name="connsiteX5" fmla="*/ 708682 w 936104"/>
                <a:gd name="connsiteY5" fmla="*/ 133660 h 511629"/>
                <a:gd name="connsiteX6" fmla="*/ 936104 w 936104"/>
                <a:gd name="connsiteY6" fmla="*/ 259319 h 511629"/>
                <a:gd name="connsiteX7" fmla="*/ 825901 w 936104"/>
                <a:gd name="connsiteY7" fmla="*/ 259319 h 511629"/>
                <a:gd name="connsiteX8" fmla="*/ 825901 w 936104"/>
                <a:gd name="connsiteY8" fmla="*/ 511347 h 511629"/>
                <a:gd name="connsiteX9" fmla="*/ 523440 w 936104"/>
                <a:gd name="connsiteY9" fmla="*/ 511629 h 511629"/>
                <a:gd name="connsiteX10" fmla="*/ 471857 w 936104"/>
                <a:gd name="connsiteY10" fmla="*/ 294746 h 511629"/>
                <a:gd name="connsiteX11" fmla="*/ 420274 w 936104"/>
                <a:gd name="connsiteY11" fmla="*/ 509915 h 511629"/>
                <a:gd name="connsiteX12" fmla="*/ 110203 w 936104"/>
                <a:gd name="connsiteY12" fmla="*/ 511347 h 511629"/>
                <a:gd name="connsiteX13" fmla="*/ 110203 w 936104"/>
                <a:gd name="connsiteY13" fmla="*/ 259319 h 511629"/>
                <a:gd name="connsiteX14" fmla="*/ 0 w 936104"/>
                <a:gd name="connsiteY14" fmla="*/ 259319 h 511629"/>
                <a:gd name="connsiteX0" fmla="*/ 0 w 936104"/>
                <a:gd name="connsiteY0" fmla="*/ 259319 h 511629"/>
                <a:gd name="connsiteX1" fmla="*/ 468052 w 936104"/>
                <a:gd name="connsiteY1" fmla="*/ 7291 h 511629"/>
                <a:gd name="connsiteX2" fmla="*/ 638057 w 936104"/>
                <a:gd name="connsiteY2" fmla="*/ 96490 h 511629"/>
                <a:gd name="connsiteX3" fmla="*/ 637534 w 936104"/>
                <a:gd name="connsiteY3" fmla="*/ 9202 h 511629"/>
                <a:gd name="connsiteX4" fmla="*/ 710776 w 936104"/>
                <a:gd name="connsiteY4" fmla="*/ 0 h 511629"/>
                <a:gd name="connsiteX5" fmla="*/ 708682 w 936104"/>
                <a:gd name="connsiteY5" fmla="*/ 133660 h 511629"/>
                <a:gd name="connsiteX6" fmla="*/ 936104 w 936104"/>
                <a:gd name="connsiteY6" fmla="*/ 259319 h 511629"/>
                <a:gd name="connsiteX7" fmla="*/ 825901 w 936104"/>
                <a:gd name="connsiteY7" fmla="*/ 259319 h 511629"/>
                <a:gd name="connsiteX8" fmla="*/ 825901 w 936104"/>
                <a:gd name="connsiteY8" fmla="*/ 511347 h 511629"/>
                <a:gd name="connsiteX9" fmla="*/ 523440 w 936104"/>
                <a:gd name="connsiteY9" fmla="*/ 511629 h 511629"/>
                <a:gd name="connsiteX10" fmla="*/ 471857 w 936104"/>
                <a:gd name="connsiteY10" fmla="*/ 294746 h 511629"/>
                <a:gd name="connsiteX11" fmla="*/ 420274 w 936104"/>
                <a:gd name="connsiteY11" fmla="*/ 509915 h 511629"/>
                <a:gd name="connsiteX12" fmla="*/ 110203 w 936104"/>
                <a:gd name="connsiteY12" fmla="*/ 511347 h 511629"/>
                <a:gd name="connsiteX13" fmla="*/ 110203 w 936104"/>
                <a:gd name="connsiteY13" fmla="*/ 259319 h 511629"/>
                <a:gd name="connsiteX14" fmla="*/ 0 w 936104"/>
                <a:gd name="connsiteY14" fmla="*/ 259319 h 511629"/>
                <a:gd name="connsiteX0" fmla="*/ 0 w 936104"/>
                <a:gd name="connsiteY0" fmla="*/ 259319 h 511629"/>
                <a:gd name="connsiteX1" fmla="*/ 468052 w 936104"/>
                <a:gd name="connsiteY1" fmla="*/ 7291 h 511629"/>
                <a:gd name="connsiteX2" fmla="*/ 638057 w 936104"/>
                <a:gd name="connsiteY2" fmla="*/ 96490 h 511629"/>
                <a:gd name="connsiteX3" fmla="*/ 637534 w 936104"/>
                <a:gd name="connsiteY3" fmla="*/ 9202 h 511629"/>
                <a:gd name="connsiteX4" fmla="*/ 710776 w 936104"/>
                <a:gd name="connsiteY4" fmla="*/ 0 h 511629"/>
                <a:gd name="connsiteX5" fmla="*/ 708682 w 936104"/>
                <a:gd name="connsiteY5" fmla="*/ 133660 h 511629"/>
                <a:gd name="connsiteX6" fmla="*/ 936104 w 936104"/>
                <a:gd name="connsiteY6" fmla="*/ 259319 h 511629"/>
                <a:gd name="connsiteX7" fmla="*/ 825901 w 936104"/>
                <a:gd name="connsiteY7" fmla="*/ 259319 h 511629"/>
                <a:gd name="connsiteX8" fmla="*/ 825901 w 936104"/>
                <a:gd name="connsiteY8" fmla="*/ 511347 h 511629"/>
                <a:gd name="connsiteX9" fmla="*/ 523440 w 936104"/>
                <a:gd name="connsiteY9" fmla="*/ 511629 h 511629"/>
                <a:gd name="connsiteX10" fmla="*/ 471857 w 936104"/>
                <a:gd name="connsiteY10" fmla="*/ 294746 h 511629"/>
                <a:gd name="connsiteX11" fmla="*/ 420274 w 936104"/>
                <a:gd name="connsiteY11" fmla="*/ 509915 h 511629"/>
                <a:gd name="connsiteX12" fmla="*/ 110203 w 936104"/>
                <a:gd name="connsiteY12" fmla="*/ 511347 h 511629"/>
                <a:gd name="connsiteX13" fmla="*/ 110203 w 936104"/>
                <a:gd name="connsiteY13" fmla="*/ 259319 h 511629"/>
                <a:gd name="connsiteX14" fmla="*/ 0 w 936104"/>
                <a:gd name="connsiteY14" fmla="*/ 259319 h 511629"/>
                <a:gd name="connsiteX0" fmla="*/ 0 w 936104"/>
                <a:gd name="connsiteY0" fmla="*/ 259319 h 511629"/>
                <a:gd name="connsiteX1" fmla="*/ 468052 w 936104"/>
                <a:gd name="connsiteY1" fmla="*/ 7291 h 511629"/>
                <a:gd name="connsiteX2" fmla="*/ 638057 w 936104"/>
                <a:gd name="connsiteY2" fmla="*/ 96490 h 511629"/>
                <a:gd name="connsiteX3" fmla="*/ 637534 w 936104"/>
                <a:gd name="connsiteY3" fmla="*/ 9202 h 511629"/>
                <a:gd name="connsiteX4" fmla="*/ 710776 w 936104"/>
                <a:gd name="connsiteY4" fmla="*/ 0 h 511629"/>
                <a:gd name="connsiteX5" fmla="*/ 708682 w 936104"/>
                <a:gd name="connsiteY5" fmla="*/ 133660 h 511629"/>
                <a:gd name="connsiteX6" fmla="*/ 936104 w 936104"/>
                <a:gd name="connsiteY6" fmla="*/ 259319 h 511629"/>
                <a:gd name="connsiteX7" fmla="*/ 825901 w 936104"/>
                <a:gd name="connsiteY7" fmla="*/ 259319 h 511629"/>
                <a:gd name="connsiteX8" fmla="*/ 825901 w 936104"/>
                <a:gd name="connsiteY8" fmla="*/ 511347 h 511629"/>
                <a:gd name="connsiteX9" fmla="*/ 523440 w 936104"/>
                <a:gd name="connsiteY9" fmla="*/ 511629 h 511629"/>
                <a:gd name="connsiteX10" fmla="*/ 471857 w 936104"/>
                <a:gd name="connsiteY10" fmla="*/ 294746 h 511629"/>
                <a:gd name="connsiteX11" fmla="*/ 412663 w 936104"/>
                <a:gd name="connsiteY11" fmla="*/ 509915 h 511629"/>
                <a:gd name="connsiteX12" fmla="*/ 110203 w 936104"/>
                <a:gd name="connsiteY12" fmla="*/ 511347 h 511629"/>
                <a:gd name="connsiteX13" fmla="*/ 110203 w 936104"/>
                <a:gd name="connsiteY13" fmla="*/ 259319 h 511629"/>
                <a:gd name="connsiteX14" fmla="*/ 0 w 936104"/>
                <a:gd name="connsiteY14" fmla="*/ 259319 h 511629"/>
                <a:gd name="connsiteX0" fmla="*/ 0 w 936104"/>
                <a:gd name="connsiteY0" fmla="*/ 259319 h 511629"/>
                <a:gd name="connsiteX1" fmla="*/ 468052 w 936104"/>
                <a:gd name="connsiteY1" fmla="*/ 7291 h 511629"/>
                <a:gd name="connsiteX2" fmla="*/ 638057 w 936104"/>
                <a:gd name="connsiteY2" fmla="*/ 96490 h 511629"/>
                <a:gd name="connsiteX3" fmla="*/ 637534 w 936104"/>
                <a:gd name="connsiteY3" fmla="*/ 9202 h 511629"/>
                <a:gd name="connsiteX4" fmla="*/ 710776 w 936104"/>
                <a:gd name="connsiteY4" fmla="*/ 0 h 511629"/>
                <a:gd name="connsiteX5" fmla="*/ 708682 w 936104"/>
                <a:gd name="connsiteY5" fmla="*/ 133660 h 511629"/>
                <a:gd name="connsiteX6" fmla="*/ 936104 w 936104"/>
                <a:gd name="connsiteY6" fmla="*/ 259319 h 511629"/>
                <a:gd name="connsiteX7" fmla="*/ 825901 w 936104"/>
                <a:gd name="connsiteY7" fmla="*/ 259319 h 511629"/>
                <a:gd name="connsiteX8" fmla="*/ 825901 w 936104"/>
                <a:gd name="connsiteY8" fmla="*/ 511347 h 511629"/>
                <a:gd name="connsiteX9" fmla="*/ 536970 w 936104"/>
                <a:gd name="connsiteY9" fmla="*/ 511629 h 511629"/>
                <a:gd name="connsiteX10" fmla="*/ 471857 w 936104"/>
                <a:gd name="connsiteY10" fmla="*/ 294746 h 511629"/>
                <a:gd name="connsiteX11" fmla="*/ 412663 w 936104"/>
                <a:gd name="connsiteY11" fmla="*/ 509915 h 511629"/>
                <a:gd name="connsiteX12" fmla="*/ 110203 w 936104"/>
                <a:gd name="connsiteY12" fmla="*/ 511347 h 511629"/>
                <a:gd name="connsiteX13" fmla="*/ 110203 w 936104"/>
                <a:gd name="connsiteY13" fmla="*/ 259319 h 511629"/>
                <a:gd name="connsiteX14" fmla="*/ 0 w 936104"/>
                <a:gd name="connsiteY14" fmla="*/ 259319 h 511629"/>
                <a:gd name="connsiteX0" fmla="*/ 0 w 936104"/>
                <a:gd name="connsiteY0" fmla="*/ 259319 h 511629"/>
                <a:gd name="connsiteX1" fmla="*/ 468052 w 936104"/>
                <a:gd name="connsiteY1" fmla="*/ 7291 h 511629"/>
                <a:gd name="connsiteX2" fmla="*/ 638057 w 936104"/>
                <a:gd name="connsiteY2" fmla="*/ 96490 h 511629"/>
                <a:gd name="connsiteX3" fmla="*/ 637534 w 936104"/>
                <a:gd name="connsiteY3" fmla="*/ 9202 h 511629"/>
                <a:gd name="connsiteX4" fmla="*/ 710776 w 936104"/>
                <a:gd name="connsiteY4" fmla="*/ 0 h 511629"/>
                <a:gd name="connsiteX5" fmla="*/ 708682 w 936104"/>
                <a:gd name="connsiteY5" fmla="*/ 133660 h 511629"/>
                <a:gd name="connsiteX6" fmla="*/ 936104 w 936104"/>
                <a:gd name="connsiteY6" fmla="*/ 259319 h 511629"/>
                <a:gd name="connsiteX7" fmla="*/ 825901 w 936104"/>
                <a:gd name="connsiteY7" fmla="*/ 259319 h 511629"/>
                <a:gd name="connsiteX8" fmla="*/ 825901 w 936104"/>
                <a:gd name="connsiteY8" fmla="*/ 511347 h 511629"/>
                <a:gd name="connsiteX9" fmla="*/ 536970 w 936104"/>
                <a:gd name="connsiteY9" fmla="*/ 511629 h 511629"/>
                <a:gd name="connsiteX10" fmla="*/ 512447 w 936104"/>
                <a:gd name="connsiteY10" fmla="*/ 305890 h 511629"/>
                <a:gd name="connsiteX11" fmla="*/ 471857 w 936104"/>
                <a:gd name="connsiteY11" fmla="*/ 294746 h 511629"/>
                <a:gd name="connsiteX12" fmla="*/ 412663 w 936104"/>
                <a:gd name="connsiteY12" fmla="*/ 509915 h 511629"/>
                <a:gd name="connsiteX13" fmla="*/ 110203 w 936104"/>
                <a:gd name="connsiteY13" fmla="*/ 511347 h 511629"/>
                <a:gd name="connsiteX14" fmla="*/ 110203 w 936104"/>
                <a:gd name="connsiteY14" fmla="*/ 259319 h 511629"/>
                <a:gd name="connsiteX15" fmla="*/ 0 w 936104"/>
                <a:gd name="connsiteY15" fmla="*/ 259319 h 511629"/>
                <a:gd name="connsiteX0" fmla="*/ 0 w 936104"/>
                <a:gd name="connsiteY0" fmla="*/ 259319 h 511629"/>
                <a:gd name="connsiteX1" fmla="*/ 468052 w 936104"/>
                <a:gd name="connsiteY1" fmla="*/ 7291 h 511629"/>
                <a:gd name="connsiteX2" fmla="*/ 638057 w 936104"/>
                <a:gd name="connsiteY2" fmla="*/ 96490 h 511629"/>
                <a:gd name="connsiteX3" fmla="*/ 637534 w 936104"/>
                <a:gd name="connsiteY3" fmla="*/ 9202 h 511629"/>
                <a:gd name="connsiteX4" fmla="*/ 710776 w 936104"/>
                <a:gd name="connsiteY4" fmla="*/ 0 h 511629"/>
                <a:gd name="connsiteX5" fmla="*/ 708682 w 936104"/>
                <a:gd name="connsiteY5" fmla="*/ 133660 h 511629"/>
                <a:gd name="connsiteX6" fmla="*/ 936104 w 936104"/>
                <a:gd name="connsiteY6" fmla="*/ 259319 h 511629"/>
                <a:gd name="connsiteX7" fmla="*/ 825901 w 936104"/>
                <a:gd name="connsiteY7" fmla="*/ 259319 h 511629"/>
                <a:gd name="connsiteX8" fmla="*/ 825901 w 936104"/>
                <a:gd name="connsiteY8" fmla="*/ 511347 h 511629"/>
                <a:gd name="connsiteX9" fmla="*/ 536970 w 936104"/>
                <a:gd name="connsiteY9" fmla="*/ 511629 h 511629"/>
                <a:gd name="connsiteX10" fmla="*/ 512447 w 936104"/>
                <a:gd name="connsiteY10" fmla="*/ 305890 h 511629"/>
                <a:gd name="connsiteX11" fmla="*/ 431267 w 936104"/>
                <a:gd name="connsiteY11" fmla="*/ 303318 h 511629"/>
                <a:gd name="connsiteX12" fmla="*/ 412663 w 936104"/>
                <a:gd name="connsiteY12" fmla="*/ 509915 h 511629"/>
                <a:gd name="connsiteX13" fmla="*/ 110203 w 936104"/>
                <a:gd name="connsiteY13" fmla="*/ 511347 h 511629"/>
                <a:gd name="connsiteX14" fmla="*/ 110203 w 936104"/>
                <a:gd name="connsiteY14" fmla="*/ 259319 h 511629"/>
                <a:gd name="connsiteX15" fmla="*/ 0 w 936104"/>
                <a:gd name="connsiteY15" fmla="*/ 259319 h 511629"/>
                <a:gd name="connsiteX0" fmla="*/ 0 w 936104"/>
                <a:gd name="connsiteY0" fmla="*/ 259319 h 511629"/>
                <a:gd name="connsiteX1" fmla="*/ 468052 w 936104"/>
                <a:gd name="connsiteY1" fmla="*/ 7291 h 511629"/>
                <a:gd name="connsiteX2" fmla="*/ 638057 w 936104"/>
                <a:gd name="connsiteY2" fmla="*/ 96490 h 511629"/>
                <a:gd name="connsiteX3" fmla="*/ 637534 w 936104"/>
                <a:gd name="connsiteY3" fmla="*/ 9202 h 511629"/>
                <a:gd name="connsiteX4" fmla="*/ 710776 w 936104"/>
                <a:gd name="connsiteY4" fmla="*/ 0 h 511629"/>
                <a:gd name="connsiteX5" fmla="*/ 708682 w 936104"/>
                <a:gd name="connsiteY5" fmla="*/ 133660 h 511629"/>
                <a:gd name="connsiteX6" fmla="*/ 936104 w 936104"/>
                <a:gd name="connsiteY6" fmla="*/ 259319 h 511629"/>
                <a:gd name="connsiteX7" fmla="*/ 825901 w 936104"/>
                <a:gd name="connsiteY7" fmla="*/ 259319 h 511629"/>
                <a:gd name="connsiteX8" fmla="*/ 825901 w 936104"/>
                <a:gd name="connsiteY8" fmla="*/ 511347 h 511629"/>
                <a:gd name="connsiteX9" fmla="*/ 536970 w 936104"/>
                <a:gd name="connsiteY9" fmla="*/ 511629 h 511629"/>
                <a:gd name="connsiteX10" fmla="*/ 512447 w 936104"/>
                <a:gd name="connsiteY10" fmla="*/ 305890 h 511629"/>
                <a:gd name="connsiteX11" fmla="*/ 431267 w 936104"/>
                <a:gd name="connsiteY11" fmla="*/ 303318 h 511629"/>
                <a:gd name="connsiteX12" fmla="*/ 412663 w 936104"/>
                <a:gd name="connsiteY12" fmla="*/ 509915 h 511629"/>
                <a:gd name="connsiteX13" fmla="*/ 110203 w 936104"/>
                <a:gd name="connsiteY13" fmla="*/ 511347 h 511629"/>
                <a:gd name="connsiteX14" fmla="*/ 110203 w 936104"/>
                <a:gd name="connsiteY14" fmla="*/ 259319 h 511629"/>
                <a:gd name="connsiteX15" fmla="*/ 0 w 936104"/>
                <a:gd name="connsiteY15" fmla="*/ 259319 h 511629"/>
                <a:gd name="connsiteX0" fmla="*/ 0 w 936104"/>
                <a:gd name="connsiteY0" fmla="*/ 259319 h 511629"/>
                <a:gd name="connsiteX1" fmla="*/ 468052 w 936104"/>
                <a:gd name="connsiteY1" fmla="*/ 7291 h 511629"/>
                <a:gd name="connsiteX2" fmla="*/ 638057 w 936104"/>
                <a:gd name="connsiteY2" fmla="*/ 96490 h 511629"/>
                <a:gd name="connsiteX3" fmla="*/ 637534 w 936104"/>
                <a:gd name="connsiteY3" fmla="*/ 9202 h 511629"/>
                <a:gd name="connsiteX4" fmla="*/ 710776 w 936104"/>
                <a:gd name="connsiteY4" fmla="*/ 0 h 511629"/>
                <a:gd name="connsiteX5" fmla="*/ 708682 w 936104"/>
                <a:gd name="connsiteY5" fmla="*/ 133660 h 511629"/>
                <a:gd name="connsiteX6" fmla="*/ 936104 w 936104"/>
                <a:gd name="connsiteY6" fmla="*/ 259319 h 511629"/>
                <a:gd name="connsiteX7" fmla="*/ 825901 w 936104"/>
                <a:gd name="connsiteY7" fmla="*/ 259319 h 511629"/>
                <a:gd name="connsiteX8" fmla="*/ 825901 w 936104"/>
                <a:gd name="connsiteY8" fmla="*/ 511347 h 511629"/>
                <a:gd name="connsiteX9" fmla="*/ 536970 w 936104"/>
                <a:gd name="connsiteY9" fmla="*/ 511629 h 511629"/>
                <a:gd name="connsiteX10" fmla="*/ 512447 w 936104"/>
                <a:gd name="connsiteY10" fmla="*/ 305890 h 511629"/>
                <a:gd name="connsiteX11" fmla="*/ 431267 w 936104"/>
                <a:gd name="connsiteY11" fmla="*/ 303318 h 511629"/>
                <a:gd name="connsiteX12" fmla="*/ 412663 w 936104"/>
                <a:gd name="connsiteY12" fmla="*/ 509915 h 511629"/>
                <a:gd name="connsiteX13" fmla="*/ 110203 w 936104"/>
                <a:gd name="connsiteY13" fmla="*/ 511347 h 511629"/>
                <a:gd name="connsiteX14" fmla="*/ 110203 w 936104"/>
                <a:gd name="connsiteY14" fmla="*/ 259319 h 511629"/>
                <a:gd name="connsiteX15" fmla="*/ 0 w 936104"/>
                <a:gd name="connsiteY15" fmla="*/ 259319 h 511629"/>
                <a:gd name="connsiteX0" fmla="*/ 0 w 936104"/>
                <a:gd name="connsiteY0" fmla="*/ 259319 h 511629"/>
                <a:gd name="connsiteX1" fmla="*/ 468052 w 936104"/>
                <a:gd name="connsiteY1" fmla="*/ 7291 h 511629"/>
                <a:gd name="connsiteX2" fmla="*/ 638057 w 936104"/>
                <a:gd name="connsiteY2" fmla="*/ 96490 h 511629"/>
                <a:gd name="connsiteX3" fmla="*/ 637534 w 936104"/>
                <a:gd name="connsiteY3" fmla="*/ 9202 h 511629"/>
                <a:gd name="connsiteX4" fmla="*/ 710776 w 936104"/>
                <a:gd name="connsiteY4" fmla="*/ 0 h 511629"/>
                <a:gd name="connsiteX5" fmla="*/ 708682 w 936104"/>
                <a:gd name="connsiteY5" fmla="*/ 133660 h 511629"/>
                <a:gd name="connsiteX6" fmla="*/ 936104 w 936104"/>
                <a:gd name="connsiteY6" fmla="*/ 259319 h 511629"/>
                <a:gd name="connsiteX7" fmla="*/ 825901 w 936104"/>
                <a:gd name="connsiteY7" fmla="*/ 259319 h 511629"/>
                <a:gd name="connsiteX8" fmla="*/ 825901 w 936104"/>
                <a:gd name="connsiteY8" fmla="*/ 511347 h 511629"/>
                <a:gd name="connsiteX9" fmla="*/ 536970 w 936104"/>
                <a:gd name="connsiteY9" fmla="*/ 511629 h 511629"/>
                <a:gd name="connsiteX10" fmla="*/ 534433 w 936104"/>
                <a:gd name="connsiteY10" fmla="*/ 321321 h 511629"/>
                <a:gd name="connsiteX11" fmla="*/ 431267 w 936104"/>
                <a:gd name="connsiteY11" fmla="*/ 303318 h 511629"/>
                <a:gd name="connsiteX12" fmla="*/ 412663 w 936104"/>
                <a:gd name="connsiteY12" fmla="*/ 509915 h 511629"/>
                <a:gd name="connsiteX13" fmla="*/ 110203 w 936104"/>
                <a:gd name="connsiteY13" fmla="*/ 511347 h 511629"/>
                <a:gd name="connsiteX14" fmla="*/ 110203 w 936104"/>
                <a:gd name="connsiteY14" fmla="*/ 259319 h 511629"/>
                <a:gd name="connsiteX15" fmla="*/ 0 w 936104"/>
                <a:gd name="connsiteY15" fmla="*/ 259319 h 511629"/>
                <a:gd name="connsiteX0" fmla="*/ 0 w 936104"/>
                <a:gd name="connsiteY0" fmla="*/ 259319 h 511629"/>
                <a:gd name="connsiteX1" fmla="*/ 468052 w 936104"/>
                <a:gd name="connsiteY1" fmla="*/ 7291 h 511629"/>
                <a:gd name="connsiteX2" fmla="*/ 638057 w 936104"/>
                <a:gd name="connsiteY2" fmla="*/ 96490 h 511629"/>
                <a:gd name="connsiteX3" fmla="*/ 637534 w 936104"/>
                <a:gd name="connsiteY3" fmla="*/ 9202 h 511629"/>
                <a:gd name="connsiteX4" fmla="*/ 710776 w 936104"/>
                <a:gd name="connsiteY4" fmla="*/ 0 h 511629"/>
                <a:gd name="connsiteX5" fmla="*/ 708682 w 936104"/>
                <a:gd name="connsiteY5" fmla="*/ 133660 h 511629"/>
                <a:gd name="connsiteX6" fmla="*/ 936104 w 936104"/>
                <a:gd name="connsiteY6" fmla="*/ 259319 h 511629"/>
                <a:gd name="connsiteX7" fmla="*/ 825901 w 936104"/>
                <a:gd name="connsiteY7" fmla="*/ 259319 h 511629"/>
                <a:gd name="connsiteX8" fmla="*/ 825901 w 936104"/>
                <a:gd name="connsiteY8" fmla="*/ 511347 h 511629"/>
                <a:gd name="connsiteX9" fmla="*/ 536970 w 936104"/>
                <a:gd name="connsiteY9" fmla="*/ 511629 h 511629"/>
                <a:gd name="connsiteX10" fmla="*/ 534433 w 936104"/>
                <a:gd name="connsiteY10" fmla="*/ 321321 h 511629"/>
                <a:gd name="connsiteX11" fmla="*/ 414355 w 936104"/>
                <a:gd name="connsiteY11" fmla="*/ 320463 h 511629"/>
                <a:gd name="connsiteX12" fmla="*/ 412663 w 936104"/>
                <a:gd name="connsiteY12" fmla="*/ 509915 h 511629"/>
                <a:gd name="connsiteX13" fmla="*/ 110203 w 936104"/>
                <a:gd name="connsiteY13" fmla="*/ 511347 h 511629"/>
                <a:gd name="connsiteX14" fmla="*/ 110203 w 936104"/>
                <a:gd name="connsiteY14" fmla="*/ 259319 h 511629"/>
                <a:gd name="connsiteX15" fmla="*/ 0 w 936104"/>
                <a:gd name="connsiteY15" fmla="*/ 259319 h 511629"/>
                <a:gd name="connsiteX0" fmla="*/ 0 w 936104"/>
                <a:gd name="connsiteY0" fmla="*/ 259319 h 511629"/>
                <a:gd name="connsiteX1" fmla="*/ 468052 w 936104"/>
                <a:gd name="connsiteY1" fmla="*/ 7291 h 511629"/>
                <a:gd name="connsiteX2" fmla="*/ 638057 w 936104"/>
                <a:gd name="connsiteY2" fmla="*/ 96490 h 511629"/>
                <a:gd name="connsiteX3" fmla="*/ 637534 w 936104"/>
                <a:gd name="connsiteY3" fmla="*/ 9202 h 511629"/>
                <a:gd name="connsiteX4" fmla="*/ 710776 w 936104"/>
                <a:gd name="connsiteY4" fmla="*/ 0 h 511629"/>
                <a:gd name="connsiteX5" fmla="*/ 708682 w 936104"/>
                <a:gd name="connsiteY5" fmla="*/ 133660 h 511629"/>
                <a:gd name="connsiteX6" fmla="*/ 936104 w 936104"/>
                <a:gd name="connsiteY6" fmla="*/ 259319 h 511629"/>
                <a:gd name="connsiteX7" fmla="*/ 825901 w 936104"/>
                <a:gd name="connsiteY7" fmla="*/ 259319 h 511629"/>
                <a:gd name="connsiteX8" fmla="*/ 825901 w 936104"/>
                <a:gd name="connsiteY8" fmla="*/ 511347 h 511629"/>
                <a:gd name="connsiteX9" fmla="*/ 536970 w 936104"/>
                <a:gd name="connsiteY9" fmla="*/ 511629 h 511629"/>
                <a:gd name="connsiteX10" fmla="*/ 534433 w 936104"/>
                <a:gd name="connsiteY10" fmla="*/ 321321 h 511629"/>
                <a:gd name="connsiteX11" fmla="*/ 414355 w 936104"/>
                <a:gd name="connsiteY11" fmla="*/ 320463 h 511629"/>
                <a:gd name="connsiteX12" fmla="*/ 412663 w 936104"/>
                <a:gd name="connsiteY12" fmla="*/ 509915 h 511629"/>
                <a:gd name="connsiteX13" fmla="*/ 110203 w 936104"/>
                <a:gd name="connsiteY13" fmla="*/ 511347 h 511629"/>
                <a:gd name="connsiteX14" fmla="*/ 110203 w 936104"/>
                <a:gd name="connsiteY14" fmla="*/ 259319 h 511629"/>
                <a:gd name="connsiteX15" fmla="*/ 0 w 936104"/>
                <a:gd name="connsiteY15" fmla="*/ 259319 h 511629"/>
                <a:gd name="connsiteX0" fmla="*/ 0 w 936104"/>
                <a:gd name="connsiteY0" fmla="*/ 259319 h 511629"/>
                <a:gd name="connsiteX1" fmla="*/ 468052 w 936104"/>
                <a:gd name="connsiteY1" fmla="*/ 7291 h 511629"/>
                <a:gd name="connsiteX2" fmla="*/ 638057 w 936104"/>
                <a:gd name="connsiteY2" fmla="*/ 96490 h 511629"/>
                <a:gd name="connsiteX3" fmla="*/ 637534 w 936104"/>
                <a:gd name="connsiteY3" fmla="*/ 9202 h 511629"/>
                <a:gd name="connsiteX4" fmla="*/ 710776 w 936104"/>
                <a:gd name="connsiteY4" fmla="*/ 0 h 511629"/>
                <a:gd name="connsiteX5" fmla="*/ 708682 w 936104"/>
                <a:gd name="connsiteY5" fmla="*/ 133660 h 511629"/>
                <a:gd name="connsiteX6" fmla="*/ 936104 w 936104"/>
                <a:gd name="connsiteY6" fmla="*/ 259319 h 511629"/>
                <a:gd name="connsiteX7" fmla="*/ 825901 w 936104"/>
                <a:gd name="connsiteY7" fmla="*/ 259319 h 511629"/>
                <a:gd name="connsiteX8" fmla="*/ 825901 w 936104"/>
                <a:gd name="connsiteY8" fmla="*/ 511347 h 511629"/>
                <a:gd name="connsiteX9" fmla="*/ 536970 w 936104"/>
                <a:gd name="connsiteY9" fmla="*/ 511629 h 511629"/>
                <a:gd name="connsiteX10" fmla="*/ 534433 w 936104"/>
                <a:gd name="connsiteY10" fmla="*/ 321321 h 511629"/>
                <a:gd name="connsiteX11" fmla="*/ 414355 w 936104"/>
                <a:gd name="connsiteY11" fmla="*/ 320463 h 511629"/>
                <a:gd name="connsiteX12" fmla="*/ 412663 w 936104"/>
                <a:gd name="connsiteY12" fmla="*/ 509915 h 511629"/>
                <a:gd name="connsiteX13" fmla="*/ 110203 w 936104"/>
                <a:gd name="connsiteY13" fmla="*/ 511347 h 511629"/>
                <a:gd name="connsiteX14" fmla="*/ 110203 w 936104"/>
                <a:gd name="connsiteY14" fmla="*/ 259319 h 511629"/>
                <a:gd name="connsiteX15" fmla="*/ 0 w 936104"/>
                <a:gd name="connsiteY15" fmla="*/ 259319 h 511629"/>
                <a:gd name="connsiteX0" fmla="*/ 0 w 936104"/>
                <a:gd name="connsiteY0" fmla="*/ 259319 h 511629"/>
                <a:gd name="connsiteX1" fmla="*/ 468052 w 936104"/>
                <a:gd name="connsiteY1" fmla="*/ 7291 h 511629"/>
                <a:gd name="connsiteX2" fmla="*/ 638057 w 936104"/>
                <a:gd name="connsiteY2" fmla="*/ 96490 h 511629"/>
                <a:gd name="connsiteX3" fmla="*/ 637534 w 936104"/>
                <a:gd name="connsiteY3" fmla="*/ 9202 h 511629"/>
                <a:gd name="connsiteX4" fmla="*/ 710776 w 936104"/>
                <a:gd name="connsiteY4" fmla="*/ 0 h 511629"/>
                <a:gd name="connsiteX5" fmla="*/ 708682 w 936104"/>
                <a:gd name="connsiteY5" fmla="*/ 133660 h 511629"/>
                <a:gd name="connsiteX6" fmla="*/ 936104 w 936104"/>
                <a:gd name="connsiteY6" fmla="*/ 259319 h 511629"/>
                <a:gd name="connsiteX7" fmla="*/ 825901 w 936104"/>
                <a:gd name="connsiteY7" fmla="*/ 259319 h 511629"/>
                <a:gd name="connsiteX8" fmla="*/ 825901 w 936104"/>
                <a:gd name="connsiteY8" fmla="*/ 511347 h 511629"/>
                <a:gd name="connsiteX9" fmla="*/ 536970 w 936104"/>
                <a:gd name="connsiteY9" fmla="*/ 511629 h 511629"/>
                <a:gd name="connsiteX10" fmla="*/ 534433 w 936104"/>
                <a:gd name="connsiteY10" fmla="*/ 321321 h 511629"/>
                <a:gd name="connsiteX11" fmla="*/ 414355 w 936104"/>
                <a:gd name="connsiteY11" fmla="*/ 320463 h 511629"/>
                <a:gd name="connsiteX12" fmla="*/ 412663 w 936104"/>
                <a:gd name="connsiteY12" fmla="*/ 509915 h 511629"/>
                <a:gd name="connsiteX13" fmla="*/ 110203 w 936104"/>
                <a:gd name="connsiteY13" fmla="*/ 511347 h 511629"/>
                <a:gd name="connsiteX14" fmla="*/ 110203 w 936104"/>
                <a:gd name="connsiteY14" fmla="*/ 259319 h 511629"/>
                <a:gd name="connsiteX15" fmla="*/ 0 w 936104"/>
                <a:gd name="connsiteY15" fmla="*/ 259319 h 511629"/>
                <a:gd name="connsiteX0" fmla="*/ 0 w 936104"/>
                <a:gd name="connsiteY0" fmla="*/ 259319 h 511629"/>
                <a:gd name="connsiteX1" fmla="*/ 468052 w 936104"/>
                <a:gd name="connsiteY1" fmla="*/ 7291 h 511629"/>
                <a:gd name="connsiteX2" fmla="*/ 638057 w 936104"/>
                <a:gd name="connsiteY2" fmla="*/ 96490 h 511629"/>
                <a:gd name="connsiteX3" fmla="*/ 637534 w 936104"/>
                <a:gd name="connsiteY3" fmla="*/ 9202 h 511629"/>
                <a:gd name="connsiteX4" fmla="*/ 710776 w 936104"/>
                <a:gd name="connsiteY4" fmla="*/ 0 h 511629"/>
                <a:gd name="connsiteX5" fmla="*/ 708682 w 936104"/>
                <a:gd name="connsiteY5" fmla="*/ 133660 h 511629"/>
                <a:gd name="connsiteX6" fmla="*/ 936104 w 936104"/>
                <a:gd name="connsiteY6" fmla="*/ 259319 h 511629"/>
                <a:gd name="connsiteX7" fmla="*/ 825901 w 936104"/>
                <a:gd name="connsiteY7" fmla="*/ 259319 h 511629"/>
                <a:gd name="connsiteX8" fmla="*/ 825901 w 936104"/>
                <a:gd name="connsiteY8" fmla="*/ 511347 h 511629"/>
                <a:gd name="connsiteX9" fmla="*/ 536970 w 936104"/>
                <a:gd name="connsiteY9" fmla="*/ 511629 h 511629"/>
                <a:gd name="connsiteX10" fmla="*/ 534433 w 936104"/>
                <a:gd name="connsiteY10" fmla="*/ 321321 h 511629"/>
                <a:gd name="connsiteX11" fmla="*/ 414355 w 936104"/>
                <a:gd name="connsiteY11" fmla="*/ 320463 h 511629"/>
                <a:gd name="connsiteX12" fmla="*/ 412663 w 936104"/>
                <a:gd name="connsiteY12" fmla="*/ 509915 h 511629"/>
                <a:gd name="connsiteX13" fmla="*/ 110203 w 936104"/>
                <a:gd name="connsiteY13" fmla="*/ 511347 h 511629"/>
                <a:gd name="connsiteX14" fmla="*/ 110203 w 936104"/>
                <a:gd name="connsiteY14" fmla="*/ 259319 h 511629"/>
                <a:gd name="connsiteX15" fmla="*/ 0 w 936104"/>
                <a:gd name="connsiteY15" fmla="*/ 259319 h 511629"/>
                <a:gd name="connsiteX0" fmla="*/ 0 w 936104"/>
                <a:gd name="connsiteY0" fmla="*/ 259319 h 511629"/>
                <a:gd name="connsiteX1" fmla="*/ 468052 w 936104"/>
                <a:gd name="connsiteY1" fmla="*/ 7291 h 511629"/>
                <a:gd name="connsiteX2" fmla="*/ 638057 w 936104"/>
                <a:gd name="connsiteY2" fmla="*/ 96490 h 511629"/>
                <a:gd name="connsiteX3" fmla="*/ 637534 w 936104"/>
                <a:gd name="connsiteY3" fmla="*/ 9202 h 511629"/>
                <a:gd name="connsiteX4" fmla="*/ 710776 w 936104"/>
                <a:gd name="connsiteY4" fmla="*/ 0 h 511629"/>
                <a:gd name="connsiteX5" fmla="*/ 708682 w 936104"/>
                <a:gd name="connsiteY5" fmla="*/ 133660 h 511629"/>
                <a:gd name="connsiteX6" fmla="*/ 936104 w 936104"/>
                <a:gd name="connsiteY6" fmla="*/ 259319 h 511629"/>
                <a:gd name="connsiteX7" fmla="*/ 825901 w 936104"/>
                <a:gd name="connsiteY7" fmla="*/ 259319 h 511629"/>
                <a:gd name="connsiteX8" fmla="*/ 825901 w 936104"/>
                <a:gd name="connsiteY8" fmla="*/ 511347 h 511629"/>
                <a:gd name="connsiteX9" fmla="*/ 536970 w 936104"/>
                <a:gd name="connsiteY9" fmla="*/ 511629 h 511629"/>
                <a:gd name="connsiteX10" fmla="*/ 534433 w 936104"/>
                <a:gd name="connsiteY10" fmla="*/ 321321 h 511629"/>
                <a:gd name="connsiteX11" fmla="*/ 414355 w 936104"/>
                <a:gd name="connsiteY11" fmla="*/ 320463 h 511629"/>
                <a:gd name="connsiteX12" fmla="*/ 412663 w 936104"/>
                <a:gd name="connsiteY12" fmla="*/ 509915 h 511629"/>
                <a:gd name="connsiteX13" fmla="*/ 110203 w 936104"/>
                <a:gd name="connsiteY13" fmla="*/ 511347 h 511629"/>
                <a:gd name="connsiteX14" fmla="*/ 110203 w 936104"/>
                <a:gd name="connsiteY14" fmla="*/ 259319 h 511629"/>
                <a:gd name="connsiteX15" fmla="*/ 0 w 936104"/>
                <a:gd name="connsiteY15" fmla="*/ 259319 h 511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36104" h="511629">
                  <a:moveTo>
                    <a:pt x="0" y="259319"/>
                  </a:moveTo>
                  <a:lnTo>
                    <a:pt x="468052" y="7291"/>
                  </a:lnTo>
                  <a:lnTo>
                    <a:pt x="638057" y="96490"/>
                  </a:lnTo>
                  <a:cubicBezTo>
                    <a:pt x="637883" y="67394"/>
                    <a:pt x="637708" y="38298"/>
                    <a:pt x="637534" y="9202"/>
                  </a:cubicBezTo>
                  <a:lnTo>
                    <a:pt x="710776" y="0"/>
                  </a:lnTo>
                  <a:cubicBezTo>
                    <a:pt x="710739" y="43437"/>
                    <a:pt x="708719" y="90223"/>
                    <a:pt x="708682" y="133660"/>
                  </a:cubicBezTo>
                  <a:lnTo>
                    <a:pt x="936104" y="259319"/>
                  </a:lnTo>
                  <a:lnTo>
                    <a:pt x="825901" y="259319"/>
                  </a:lnTo>
                  <a:lnTo>
                    <a:pt x="825901" y="511347"/>
                  </a:lnTo>
                  <a:lnTo>
                    <a:pt x="536970" y="511629"/>
                  </a:lnTo>
                  <a:cubicBezTo>
                    <a:pt x="536124" y="448193"/>
                    <a:pt x="535279" y="384757"/>
                    <a:pt x="534433" y="321321"/>
                  </a:cubicBezTo>
                  <a:cubicBezTo>
                    <a:pt x="533729" y="242027"/>
                    <a:pt x="414920" y="246169"/>
                    <a:pt x="414355" y="320463"/>
                  </a:cubicBezTo>
                  <a:lnTo>
                    <a:pt x="412663" y="509915"/>
                  </a:lnTo>
                  <a:lnTo>
                    <a:pt x="110203" y="511347"/>
                  </a:lnTo>
                  <a:lnTo>
                    <a:pt x="110203" y="259319"/>
                  </a:lnTo>
                  <a:lnTo>
                    <a:pt x="0" y="259319"/>
                  </a:lnTo>
                  <a:close/>
                </a:path>
              </a:pathLst>
            </a:custGeom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" name="Group 37"/>
            <p:cNvGrpSpPr/>
            <p:nvPr/>
          </p:nvGrpSpPr>
          <p:grpSpPr bwMode="invGray">
            <a:xfrm>
              <a:off x="1939579" y="344567"/>
              <a:ext cx="301387" cy="263176"/>
              <a:chOff x="6477000" y="914400"/>
              <a:chExt cx="838200" cy="758558"/>
            </a:xfrm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grpSpPr>
          <p:sp useBgFill="1">
            <p:nvSpPr>
              <p:cNvPr id="173" name="Frame 172"/>
              <p:cNvSpPr/>
              <p:nvPr/>
            </p:nvSpPr>
            <p:spPr bwMode="invGray">
              <a:xfrm>
                <a:off x="6477000" y="914400"/>
                <a:ext cx="838200" cy="457200"/>
              </a:xfrm>
              <a:prstGeom prst="frame">
                <a:avLst>
                  <a:gd name="adj1" fmla="val 19559"/>
                </a:avLst>
              </a:prstGeom>
              <a:ln>
                <a:noFill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 useBgFill="1">
            <p:nvSpPr>
              <p:cNvPr id="174" name="Pie 173"/>
              <p:cNvSpPr/>
              <p:nvPr/>
            </p:nvSpPr>
            <p:spPr bwMode="invGray">
              <a:xfrm flipV="1">
                <a:off x="6748770" y="1368158"/>
                <a:ext cx="304800" cy="304800"/>
              </a:xfrm>
              <a:prstGeom prst="pie">
                <a:avLst>
                  <a:gd name="adj1" fmla="val 0"/>
                  <a:gd name="adj2" fmla="val 10813367"/>
                </a:avLst>
              </a:prstGeom>
              <a:ln>
                <a:noFill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 useBgFill="1">
          <p:nvSpPr>
            <p:cNvPr id="19" name="Freeform 18"/>
            <p:cNvSpPr/>
            <p:nvPr/>
          </p:nvSpPr>
          <p:spPr bwMode="invGray">
            <a:xfrm>
              <a:off x="549598" y="251971"/>
              <a:ext cx="255597" cy="170398"/>
            </a:xfrm>
            <a:custGeom>
              <a:avLst/>
              <a:gdLst>
                <a:gd name="connsiteX0" fmla="*/ 290456 w 1204856"/>
                <a:gd name="connsiteY0" fmla="*/ 634701 h 677731"/>
                <a:gd name="connsiteX1" fmla="*/ 1204856 w 1204856"/>
                <a:gd name="connsiteY1" fmla="*/ 634701 h 677731"/>
                <a:gd name="connsiteX2" fmla="*/ 1054249 w 1204856"/>
                <a:gd name="connsiteY2" fmla="*/ 236668 h 677731"/>
                <a:gd name="connsiteX3" fmla="*/ 462579 w 1204856"/>
                <a:gd name="connsiteY3" fmla="*/ 0 h 677731"/>
                <a:gd name="connsiteX4" fmla="*/ 258183 w 1204856"/>
                <a:gd name="connsiteY4" fmla="*/ 204395 h 677731"/>
                <a:gd name="connsiteX5" fmla="*/ 53788 w 1204856"/>
                <a:gd name="connsiteY5" fmla="*/ 408790 h 677731"/>
                <a:gd name="connsiteX6" fmla="*/ 0 w 1204856"/>
                <a:gd name="connsiteY6" fmla="*/ 677731 h 677731"/>
                <a:gd name="connsiteX7" fmla="*/ 290456 w 1204856"/>
                <a:gd name="connsiteY7" fmla="*/ 634701 h 677731"/>
                <a:gd name="connsiteX0" fmla="*/ 290456 w 1204856"/>
                <a:gd name="connsiteY0" fmla="*/ 832996 h 876026"/>
                <a:gd name="connsiteX1" fmla="*/ 1204856 w 1204856"/>
                <a:gd name="connsiteY1" fmla="*/ 832996 h 876026"/>
                <a:gd name="connsiteX2" fmla="*/ 1054249 w 1204856"/>
                <a:gd name="connsiteY2" fmla="*/ 434963 h 876026"/>
                <a:gd name="connsiteX3" fmla="*/ 462579 w 1204856"/>
                <a:gd name="connsiteY3" fmla="*/ 198295 h 876026"/>
                <a:gd name="connsiteX4" fmla="*/ 258183 w 1204856"/>
                <a:gd name="connsiteY4" fmla="*/ 402690 h 876026"/>
                <a:gd name="connsiteX5" fmla="*/ 53788 w 1204856"/>
                <a:gd name="connsiteY5" fmla="*/ 607085 h 876026"/>
                <a:gd name="connsiteX6" fmla="*/ 0 w 1204856"/>
                <a:gd name="connsiteY6" fmla="*/ 876026 h 876026"/>
                <a:gd name="connsiteX7" fmla="*/ 290456 w 1204856"/>
                <a:gd name="connsiteY7" fmla="*/ 832996 h 876026"/>
                <a:gd name="connsiteX0" fmla="*/ 290456 w 1204856"/>
                <a:gd name="connsiteY0" fmla="*/ 832996 h 876026"/>
                <a:gd name="connsiteX1" fmla="*/ 1204856 w 1204856"/>
                <a:gd name="connsiteY1" fmla="*/ 832996 h 876026"/>
                <a:gd name="connsiteX2" fmla="*/ 1054249 w 1204856"/>
                <a:gd name="connsiteY2" fmla="*/ 434963 h 876026"/>
                <a:gd name="connsiteX3" fmla="*/ 462579 w 1204856"/>
                <a:gd name="connsiteY3" fmla="*/ 198295 h 876026"/>
                <a:gd name="connsiteX4" fmla="*/ 258183 w 1204856"/>
                <a:gd name="connsiteY4" fmla="*/ 402690 h 876026"/>
                <a:gd name="connsiteX5" fmla="*/ 53788 w 1204856"/>
                <a:gd name="connsiteY5" fmla="*/ 607085 h 876026"/>
                <a:gd name="connsiteX6" fmla="*/ 0 w 1204856"/>
                <a:gd name="connsiteY6" fmla="*/ 876026 h 876026"/>
                <a:gd name="connsiteX7" fmla="*/ 290456 w 1204856"/>
                <a:gd name="connsiteY7" fmla="*/ 832996 h 876026"/>
                <a:gd name="connsiteX0" fmla="*/ 290456 w 1242532"/>
                <a:gd name="connsiteY0" fmla="*/ 832996 h 876026"/>
                <a:gd name="connsiteX1" fmla="*/ 1204856 w 1242532"/>
                <a:gd name="connsiteY1" fmla="*/ 832996 h 876026"/>
                <a:gd name="connsiteX2" fmla="*/ 1054249 w 1242532"/>
                <a:gd name="connsiteY2" fmla="*/ 434963 h 876026"/>
                <a:gd name="connsiteX3" fmla="*/ 462579 w 1242532"/>
                <a:gd name="connsiteY3" fmla="*/ 198295 h 876026"/>
                <a:gd name="connsiteX4" fmla="*/ 258183 w 1242532"/>
                <a:gd name="connsiteY4" fmla="*/ 402690 h 876026"/>
                <a:gd name="connsiteX5" fmla="*/ 53788 w 1242532"/>
                <a:gd name="connsiteY5" fmla="*/ 607085 h 876026"/>
                <a:gd name="connsiteX6" fmla="*/ 0 w 1242532"/>
                <a:gd name="connsiteY6" fmla="*/ 876026 h 876026"/>
                <a:gd name="connsiteX7" fmla="*/ 290456 w 1242532"/>
                <a:gd name="connsiteY7" fmla="*/ 832996 h 876026"/>
                <a:gd name="connsiteX0" fmla="*/ 290456 w 1286598"/>
                <a:gd name="connsiteY0" fmla="*/ 832996 h 876026"/>
                <a:gd name="connsiteX1" fmla="*/ 1204856 w 1286598"/>
                <a:gd name="connsiteY1" fmla="*/ 832996 h 876026"/>
                <a:gd name="connsiteX2" fmla="*/ 1054249 w 1286598"/>
                <a:gd name="connsiteY2" fmla="*/ 434963 h 876026"/>
                <a:gd name="connsiteX3" fmla="*/ 462579 w 1286598"/>
                <a:gd name="connsiteY3" fmla="*/ 198295 h 876026"/>
                <a:gd name="connsiteX4" fmla="*/ 258183 w 1286598"/>
                <a:gd name="connsiteY4" fmla="*/ 402690 h 876026"/>
                <a:gd name="connsiteX5" fmla="*/ 53788 w 1286598"/>
                <a:gd name="connsiteY5" fmla="*/ 607085 h 876026"/>
                <a:gd name="connsiteX6" fmla="*/ 0 w 1286598"/>
                <a:gd name="connsiteY6" fmla="*/ 876026 h 876026"/>
                <a:gd name="connsiteX7" fmla="*/ 290456 w 1286598"/>
                <a:gd name="connsiteY7" fmla="*/ 832996 h 876026"/>
                <a:gd name="connsiteX0" fmla="*/ 290456 w 1286598"/>
                <a:gd name="connsiteY0" fmla="*/ 832996 h 876026"/>
                <a:gd name="connsiteX1" fmla="*/ 1204856 w 1286598"/>
                <a:gd name="connsiteY1" fmla="*/ 832996 h 876026"/>
                <a:gd name="connsiteX2" fmla="*/ 1054249 w 1286598"/>
                <a:gd name="connsiteY2" fmla="*/ 434963 h 876026"/>
                <a:gd name="connsiteX3" fmla="*/ 462579 w 1286598"/>
                <a:gd name="connsiteY3" fmla="*/ 198295 h 876026"/>
                <a:gd name="connsiteX4" fmla="*/ 258183 w 1286598"/>
                <a:gd name="connsiteY4" fmla="*/ 402690 h 876026"/>
                <a:gd name="connsiteX5" fmla="*/ 53788 w 1286598"/>
                <a:gd name="connsiteY5" fmla="*/ 607085 h 876026"/>
                <a:gd name="connsiteX6" fmla="*/ 0 w 1286598"/>
                <a:gd name="connsiteY6" fmla="*/ 876026 h 876026"/>
                <a:gd name="connsiteX7" fmla="*/ 290456 w 1286598"/>
                <a:gd name="connsiteY7" fmla="*/ 832996 h 876026"/>
                <a:gd name="connsiteX0" fmla="*/ 290456 w 1286598"/>
                <a:gd name="connsiteY0" fmla="*/ 832996 h 876026"/>
                <a:gd name="connsiteX1" fmla="*/ 1204856 w 1286598"/>
                <a:gd name="connsiteY1" fmla="*/ 832996 h 876026"/>
                <a:gd name="connsiteX2" fmla="*/ 1054249 w 1286598"/>
                <a:gd name="connsiteY2" fmla="*/ 434963 h 876026"/>
                <a:gd name="connsiteX3" fmla="*/ 462579 w 1286598"/>
                <a:gd name="connsiteY3" fmla="*/ 198295 h 876026"/>
                <a:gd name="connsiteX4" fmla="*/ 258183 w 1286598"/>
                <a:gd name="connsiteY4" fmla="*/ 402690 h 876026"/>
                <a:gd name="connsiteX5" fmla="*/ 53788 w 1286598"/>
                <a:gd name="connsiteY5" fmla="*/ 607085 h 876026"/>
                <a:gd name="connsiteX6" fmla="*/ 0 w 1286598"/>
                <a:gd name="connsiteY6" fmla="*/ 876026 h 876026"/>
                <a:gd name="connsiteX7" fmla="*/ 290456 w 1286598"/>
                <a:gd name="connsiteY7" fmla="*/ 832996 h 876026"/>
                <a:gd name="connsiteX0" fmla="*/ 264374 w 1260516"/>
                <a:gd name="connsiteY0" fmla="*/ 832996 h 833068"/>
                <a:gd name="connsiteX1" fmla="*/ 1178774 w 1260516"/>
                <a:gd name="connsiteY1" fmla="*/ 832996 h 833068"/>
                <a:gd name="connsiteX2" fmla="*/ 1028167 w 1260516"/>
                <a:gd name="connsiteY2" fmla="*/ 434963 h 833068"/>
                <a:gd name="connsiteX3" fmla="*/ 436497 w 1260516"/>
                <a:gd name="connsiteY3" fmla="*/ 198295 h 833068"/>
                <a:gd name="connsiteX4" fmla="*/ 232101 w 1260516"/>
                <a:gd name="connsiteY4" fmla="*/ 402690 h 833068"/>
                <a:gd name="connsiteX5" fmla="*/ 27706 w 1260516"/>
                <a:gd name="connsiteY5" fmla="*/ 607085 h 833068"/>
                <a:gd name="connsiteX6" fmla="*/ 0 w 1260516"/>
                <a:gd name="connsiteY6" fmla="*/ 833068 h 833068"/>
                <a:gd name="connsiteX7" fmla="*/ 264374 w 1260516"/>
                <a:gd name="connsiteY7" fmla="*/ 832996 h 833068"/>
                <a:gd name="connsiteX0" fmla="*/ 236668 w 1232810"/>
                <a:gd name="connsiteY0" fmla="*/ 832996 h 832996"/>
                <a:gd name="connsiteX1" fmla="*/ 1151068 w 1232810"/>
                <a:gd name="connsiteY1" fmla="*/ 832996 h 832996"/>
                <a:gd name="connsiteX2" fmla="*/ 1000461 w 1232810"/>
                <a:gd name="connsiteY2" fmla="*/ 434963 h 832996"/>
                <a:gd name="connsiteX3" fmla="*/ 408791 w 1232810"/>
                <a:gd name="connsiteY3" fmla="*/ 198295 h 832996"/>
                <a:gd name="connsiteX4" fmla="*/ 204395 w 1232810"/>
                <a:gd name="connsiteY4" fmla="*/ 402690 h 832996"/>
                <a:gd name="connsiteX5" fmla="*/ 0 w 1232810"/>
                <a:gd name="connsiteY5" fmla="*/ 607085 h 832996"/>
                <a:gd name="connsiteX6" fmla="*/ 236668 w 1232810"/>
                <a:gd name="connsiteY6" fmla="*/ 832996 h 832996"/>
                <a:gd name="connsiteX0" fmla="*/ 244207 w 1240349"/>
                <a:gd name="connsiteY0" fmla="*/ 832996 h 832996"/>
                <a:gd name="connsiteX1" fmla="*/ 1158607 w 1240349"/>
                <a:gd name="connsiteY1" fmla="*/ 832996 h 832996"/>
                <a:gd name="connsiteX2" fmla="*/ 1008000 w 1240349"/>
                <a:gd name="connsiteY2" fmla="*/ 434963 h 832996"/>
                <a:gd name="connsiteX3" fmla="*/ 416330 w 1240349"/>
                <a:gd name="connsiteY3" fmla="*/ 198295 h 832996"/>
                <a:gd name="connsiteX4" fmla="*/ 211934 w 1240349"/>
                <a:gd name="connsiteY4" fmla="*/ 402690 h 832996"/>
                <a:gd name="connsiteX5" fmla="*/ 7539 w 1240349"/>
                <a:gd name="connsiteY5" fmla="*/ 607085 h 832996"/>
                <a:gd name="connsiteX6" fmla="*/ 244207 w 1240349"/>
                <a:gd name="connsiteY6" fmla="*/ 832996 h 832996"/>
                <a:gd name="connsiteX0" fmla="*/ 244207 w 1240349"/>
                <a:gd name="connsiteY0" fmla="*/ 832996 h 832996"/>
                <a:gd name="connsiteX1" fmla="*/ 1158607 w 1240349"/>
                <a:gd name="connsiteY1" fmla="*/ 832996 h 832996"/>
                <a:gd name="connsiteX2" fmla="*/ 1008000 w 1240349"/>
                <a:gd name="connsiteY2" fmla="*/ 434963 h 832996"/>
                <a:gd name="connsiteX3" fmla="*/ 416330 w 1240349"/>
                <a:gd name="connsiteY3" fmla="*/ 198295 h 832996"/>
                <a:gd name="connsiteX4" fmla="*/ 211934 w 1240349"/>
                <a:gd name="connsiteY4" fmla="*/ 402690 h 832996"/>
                <a:gd name="connsiteX5" fmla="*/ 7539 w 1240349"/>
                <a:gd name="connsiteY5" fmla="*/ 607085 h 832996"/>
                <a:gd name="connsiteX6" fmla="*/ 244207 w 1240349"/>
                <a:gd name="connsiteY6" fmla="*/ 832996 h 832996"/>
                <a:gd name="connsiteX0" fmla="*/ 244207 w 1240349"/>
                <a:gd name="connsiteY0" fmla="*/ 832996 h 832996"/>
                <a:gd name="connsiteX1" fmla="*/ 1158607 w 1240349"/>
                <a:gd name="connsiteY1" fmla="*/ 832996 h 832996"/>
                <a:gd name="connsiteX2" fmla="*/ 1008000 w 1240349"/>
                <a:gd name="connsiteY2" fmla="*/ 434963 h 832996"/>
                <a:gd name="connsiteX3" fmla="*/ 416330 w 1240349"/>
                <a:gd name="connsiteY3" fmla="*/ 198295 h 832996"/>
                <a:gd name="connsiteX4" fmla="*/ 211934 w 1240349"/>
                <a:gd name="connsiteY4" fmla="*/ 402690 h 832996"/>
                <a:gd name="connsiteX5" fmla="*/ 7539 w 1240349"/>
                <a:gd name="connsiteY5" fmla="*/ 607085 h 832996"/>
                <a:gd name="connsiteX6" fmla="*/ 244207 w 1240349"/>
                <a:gd name="connsiteY6" fmla="*/ 832996 h 832996"/>
                <a:gd name="connsiteX0" fmla="*/ 217614 w 1213756"/>
                <a:gd name="connsiteY0" fmla="*/ 832996 h 832996"/>
                <a:gd name="connsiteX1" fmla="*/ 1132014 w 1213756"/>
                <a:gd name="connsiteY1" fmla="*/ 832996 h 832996"/>
                <a:gd name="connsiteX2" fmla="*/ 981407 w 1213756"/>
                <a:gd name="connsiteY2" fmla="*/ 434963 h 832996"/>
                <a:gd name="connsiteX3" fmla="*/ 389737 w 1213756"/>
                <a:gd name="connsiteY3" fmla="*/ 198295 h 832996"/>
                <a:gd name="connsiteX4" fmla="*/ 185341 w 1213756"/>
                <a:gd name="connsiteY4" fmla="*/ 402690 h 832996"/>
                <a:gd name="connsiteX5" fmla="*/ 7539 w 1213756"/>
                <a:gd name="connsiteY5" fmla="*/ 599414 h 832996"/>
                <a:gd name="connsiteX6" fmla="*/ 217614 w 1213756"/>
                <a:gd name="connsiteY6" fmla="*/ 832996 h 832996"/>
                <a:gd name="connsiteX0" fmla="*/ 238070 w 1234212"/>
                <a:gd name="connsiteY0" fmla="*/ 832996 h 832996"/>
                <a:gd name="connsiteX1" fmla="*/ 1152470 w 1234212"/>
                <a:gd name="connsiteY1" fmla="*/ 832996 h 832996"/>
                <a:gd name="connsiteX2" fmla="*/ 1001863 w 1234212"/>
                <a:gd name="connsiteY2" fmla="*/ 434963 h 832996"/>
                <a:gd name="connsiteX3" fmla="*/ 410193 w 1234212"/>
                <a:gd name="connsiteY3" fmla="*/ 198295 h 832996"/>
                <a:gd name="connsiteX4" fmla="*/ 205797 w 1234212"/>
                <a:gd name="connsiteY4" fmla="*/ 402690 h 832996"/>
                <a:gd name="connsiteX5" fmla="*/ 27995 w 1234212"/>
                <a:gd name="connsiteY5" fmla="*/ 599414 h 832996"/>
                <a:gd name="connsiteX6" fmla="*/ 238070 w 1234212"/>
                <a:gd name="connsiteY6" fmla="*/ 832996 h 832996"/>
                <a:gd name="connsiteX0" fmla="*/ 222216 w 1218358"/>
                <a:gd name="connsiteY0" fmla="*/ 832996 h 832996"/>
                <a:gd name="connsiteX1" fmla="*/ 1136616 w 1218358"/>
                <a:gd name="connsiteY1" fmla="*/ 832996 h 832996"/>
                <a:gd name="connsiteX2" fmla="*/ 986009 w 1218358"/>
                <a:gd name="connsiteY2" fmla="*/ 434963 h 832996"/>
                <a:gd name="connsiteX3" fmla="*/ 394339 w 1218358"/>
                <a:gd name="connsiteY3" fmla="*/ 198295 h 832996"/>
                <a:gd name="connsiteX4" fmla="*/ 189943 w 1218358"/>
                <a:gd name="connsiteY4" fmla="*/ 402690 h 832996"/>
                <a:gd name="connsiteX5" fmla="*/ 12141 w 1218358"/>
                <a:gd name="connsiteY5" fmla="*/ 599414 h 832996"/>
                <a:gd name="connsiteX6" fmla="*/ 222216 w 1218358"/>
                <a:gd name="connsiteY6" fmla="*/ 832996 h 832996"/>
                <a:gd name="connsiteX0" fmla="*/ 222216 w 1218358"/>
                <a:gd name="connsiteY0" fmla="*/ 791572 h 791572"/>
                <a:gd name="connsiteX1" fmla="*/ 1136616 w 1218358"/>
                <a:gd name="connsiteY1" fmla="*/ 791572 h 791572"/>
                <a:gd name="connsiteX2" fmla="*/ 986009 w 1218358"/>
                <a:gd name="connsiteY2" fmla="*/ 393539 h 791572"/>
                <a:gd name="connsiteX3" fmla="*/ 411216 w 1218358"/>
                <a:gd name="connsiteY3" fmla="*/ 198295 h 791572"/>
                <a:gd name="connsiteX4" fmla="*/ 189943 w 1218358"/>
                <a:gd name="connsiteY4" fmla="*/ 361266 h 791572"/>
                <a:gd name="connsiteX5" fmla="*/ 12141 w 1218358"/>
                <a:gd name="connsiteY5" fmla="*/ 557990 h 791572"/>
                <a:gd name="connsiteX6" fmla="*/ 222216 w 1218358"/>
                <a:gd name="connsiteY6" fmla="*/ 791572 h 791572"/>
                <a:gd name="connsiteX0" fmla="*/ 222216 w 1218358"/>
                <a:gd name="connsiteY0" fmla="*/ 858567 h 858567"/>
                <a:gd name="connsiteX1" fmla="*/ 1136616 w 1218358"/>
                <a:gd name="connsiteY1" fmla="*/ 858567 h 858567"/>
                <a:gd name="connsiteX2" fmla="*/ 986009 w 1218358"/>
                <a:gd name="connsiteY2" fmla="*/ 460534 h 858567"/>
                <a:gd name="connsiteX3" fmla="*/ 411216 w 1218358"/>
                <a:gd name="connsiteY3" fmla="*/ 265290 h 858567"/>
                <a:gd name="connsiteX4" fmla="*/ 189943 w 1218358"/>
                <a:gd name="connsiteY4" fmla="*/ 428261 h 858567"/>
                <a:gd name="connsiteX5" fmla="*/ 12141 w 1218358"/>
                <a:gd name="connsiteY5" fmla="*/ 624985 h 858567"/>
                <a:gd name="connsiteX6" fmla="*/ 222216 w 1218358"/>
                <a:gd name="connsiteY6" fmla="*/ 858567 h 858567"/>
                <a:gd name="connsiteX0" fmla="*/ 222216 w 1233615"/>
                <a:gd name="connsiteY0" fmla="*/ 858567 h 858567"/>
                <a:gd name="connsiteX1" fmla="*/ 1136616 w 1233615"/>
                <a:gd name="connsiteY1" fmla="*/ 858567 h 858567"/>
                <a:gd name="connsiteX2" fmla="*/ 986009 w 1233615"/>
                <a:gd name="connsiteY2" fmla="*/ 460534 h 858567"/>
                <a:gd name="connsiteX3" fmla="*/ 411216 w 1233615"/>
                <a:gd name="connsiteY3" fmla="*/ 265290 h 858567"/>
                <a:gd name="connsiteX4" fmla="*/ 189943 w 1233615"/>
                <a:gd name="connsiteY4" fmla="*/ 428261 h 858567"/>
                <a:gd name="connsiteX5" fmla="*/ 12141 w 1233615"/>
                <a:gd name="connsiteY5" fmla="*/ 624985 h 858567"/>
                <a:gd name="connsiteX6" fmla="*/ 222216 w 1233615"/>
                <a:gd name="connsiteY6" fmla="*/ 858567 h 858567"/>
                <a:gd name="connsiteX0" fmla="*/ 222216 w 1233615"/>
                <a:gd name="connsiteY0" fmla="*/ 858567 h 858567"/>
                <a:gd name="connsiteX1" fmla="*/ 1136616 w 1233615"/>
                <a:gd name="connsiteY1" fmla="*/ 858567 h 858567"/>
                <a:gd name="connsiteX2" fmla="*/ 986009 w 1233615"/>
                <a:gd name="connsiteY2" fmla="*/ 460534 h 858567"/>
                <a:gd name="connsiteX3" fmla="*/ 411216 w 1233615"/>
                <a:gd name="connsiteY3" fmla="*/ 265290 h 858567"/>
                <a:gd name="connsiteX4" fmla="*/ 189943 w 1233615"/>
                <a:gd name="connsiteY4" fmla="*/ 428261 h 858567"/>
                <a:gd name="connsiteX5" fmla="*/ 12141 w 1233615"/>
                <a:gd name="connsiteY5" fmla="*/ 624985 h 858567"/>
                <a:gd name="connsiteX6" fmla="*/ 222216 w 1233615"/>
                <a:gd name="connsiteY6" fmla="*/ 858567 h 858567"/>
                <a:gd name="connsiteX0" fmla="*/ 222216 w 1256202"/>
                <a:gd name="connsiteY0" fmla="*/ 858567 h 862436"/>
                <a:gd name="connsiteX1" fmla="*/ 1136616 w 1256202"/>
                <a:gd name="connsiteY1" fmla="*/ 858567 h 862436"/>
                <a:gd name="connsiteX2" fmla="*/ 986009 w 1256202"/>
                <a:gd name="connsiteY2" fmla="*/ 460534 h 862436"/>
                <a:gd name="connsiteX3" fmla="*/ 411216 w 1256202"/>
                <a:gd name="connsiteY3" fmla="*/ 265290 h 862436"/>
                <a:gd name="connsiteX4" fmla="*/ 189943 w 1256202"/>
                <a:gd name="connsiteY4" fmla="*/ 428261 h 862436"/>
                <a:gd name="connsiteX5" fmla="*/ 12141 w 1256202"/>
                <a:gd name="connsiteY5" fmla="*/ 624985 h 862436"/>
                <a:gd name="connsiteX6" fmla="*/ 222216 w 1256202"/>
                <a:gd name="connsiteY6" fmla="*/ 858567 h 862436"/>
                <a:gd name="connsiteX0" fmla="*/ 222216 w 1233615"/>
                <a:gd name="connsiteY0" fmla="*/ 858567 h 862436"/>
                <a:gd name="connsiteX1" fmla="*/ 1094169 w 1233615"/>
                <a:gd name="connsiteY1" fmla="*/ 858567 h 862436"/>
                <a:gd name="connsiteX2" fmla="*/ 986009 w 1233615"/>
                <a:gd name="connsiteY2" fmla="*/ 460534 h 862436"/>
                <a:gd name="connsiteX3" fmla="*/ 411216 w 1233615"/>
                <a:gd name="connsiteY3" fmla="*/ 265290 h 862436"/>
                <a:gd name="connsiteX4" fmla="*/ 189943 w 1233615"/>
                <a:gd name="connsiteY4" fmla="*/ 428261 h 862436"/>
                <a:gd name="connsiteX5" fmla="*/ 12141 w 1233615"/>
                <a:gd name="connsiteY5" fmla="*/ 624985 h 862436"/>
                <a:gd name="connsiteX6" fmla="*/ 222216 w 1233615"/>
                <a:gd name="connsiteY6" fmla="*/ 858567 h 862436"/>
                <a:gd name="connsiteX0" fmla="*/ 222216 w 1276147"/>
                <a:gd name="connsiteY0" fmla="*/ 858567 h 858567"/>
                <a:gd name="connsiteX1" fmla="*/ 1094169 w 1276147"/>
                <a:gd name="connsiteY1" fmla="*/ 858567 h 858567"/>
                <a:gd name="connsiteX2" fmla="*/ 986009 w 1276147"/>
                <a:gd name="connsiteY2" fmla="*/ 460534 h 858567"/>
                <a:gd name="connsiteX3" fmla="*/ 411216 w 1276147"/>
                <a:gd name="connsiteY3" fmla="*/ 265290 h 858567"/>
                <a:gd name="connsiteX4" fmla="*/ 189943 w 1276147"/>
                <a:gd name="connsiteY4" fmla="*/ 428261 h 858567"/>
                <a:gd name="connsiteX5" fmla="*/ 12141 w 1276147"/>
                <a:gd name="connsiteY5" fmla="*/ 624985 h 858567"/>
                <a:gd name="connsiteX6" fmla="*/ 222216 w 1276147"/>
                <a:gd name="connsiteY6" fmla="*/ 858567 h 858567"/>
                <a:gd name="connsiteX0" fmla="*/ 222216 w 1265407"/>
                <a:gd name="connsiteY0" fmla="*/ 858567 h 858856"/>
                <a:gd name="connsiteX1" fmla="*/ 1094169 w 1265407"/>
                <a:gd name="connsiteY1" fmla="*/ 858567 h 858856"/>
                <a:gd name="connsiteX2" fmla="*/ 986009 w 1265407"/>
                <a:gd name="connsiteY2" fmla="*/ 460534 h 858856"/>
                <a:gd name="connsiteX3" fmla="*/ 411216 w 1265407"/>
                <a:gd name="connsiteY3" fmla="*/ 265290 h 858856"/>
                <a:gd name="connsiteX4" fmla="*/ 189943 w 1265407"/>
                <a:gd name="connsiteY4" fmla="*/ 428261 h 858856"/>
                <a:gd name="connsiteX5" fmla="*/ 12141 w 1265407"/>
                <a:gd name="connsiteY5" fmla="*/ 624985 h 858856"/>
                <a:gd name="connsiteX6" fmla="*/ 222216 w 1265407"/>
                <a:gd name="connsiteY6" fmla="*/ 858567 h 858856"/>
                <a:gd name="connsiteX0" fmla="*/ 222216 w 1265407"/>
                <a:gd name="connsiteY0" fmla="*/ 766698 h 766987"/>
                <a:gd name="connsiteX1" fmla="*/ 1094169 w 1265407"/>
                <a:gd name="connsiteY1" fmla="*/ 766698 h 766987"/>
                <a:gd name="connsiteX2" fmla="*/ 986009 w 1265407"/>
                <a:gd name="connsiteY2" fmla="*/ 368665 h 766987"/>
                <a:gd name="connsiteX3" fmla="*/ 442555 w 1265407"/>
                <a:gd name="connsiteY3" fmla="*/ 265290 h 766987"/>
                <a:gd name="connsiteX4" fmla="*/ 189943 w 1265407"/>
                <a:gd name="connsiteY4" fmla="*/ 336392 h 766987"/>
                <a:gd name="connsiteX5" fmla="*/ 12141 w 1265407"/>
                <a:gd name="connsiteY5" fmla="*/ 533116 h 766987"/>
                <a:gd name="connsiteX6" fmla="*/ 222216 w 1265407"/>
                <a:gd name="connsiteY6" fmla="*/ 766698 h 766987"/>
                <a:gd name="connsiteX0" fmla="*/ 222216 w 1265407"/>
                <a:gd name="connsiteY0" fmla="*/ 870158 h 870447"/>
                <a:gd name="connsiteX1" fmla="*/ 1094169 w 1265407"/>
                <a:gd name="connsiteY1" fmla="*/ 870158 h 870447"/>
                <a:gd name="connsiteX2" fmla="*/ 986009 w 1265407"/>
                <a:gd name="connsiteY2" fmla="*/ 472125 h 870447"/>
                <a:gd name="connsiteX3" fmla="*/ 442555 w 1265407"/>
                <a:gd name="connsiteY3" fmla="*/ 368750 h 870447"/>
                <a:gd name="connsiteX4" fmla="*/ 189943 w 1265407"/>
                <a:gd name="connsiteY4" fmla="*/ 439852 h 870447"/>
                <a:gd name="connsiteX5" fmla="*/ 12141 w 1265407"/>
                <a:gd name="connsiteY5" fmla="*/ 636576 h 870447"/>
                <a:gd name="connsiteX6" fmla="*/ 222216 w 1265407"/>
                <a:gd name="connsiteY6" fmla="*/ 870158 h 870447"/>
                <a:gd name="connsiteX0" fmla="*/ 222216 w 1265407"/>
                <a:gd name="connsiteY0" fmla="*/ 870158 h 870447"/>
                <a:gd name="connsiteX1" fmla="*/ 1094169 w 1265407"/>
                <a:gd name="connsiteY1" fmla="*/ 870158 h 870447"/>
                <a:gd name="connsiteX2" fmla="*/ 986009 w 1265407"/>
                <a:gd name="connsiteY2" fmla="*/ 472125 h 870447"/>
                <a:gd name="connsiteX3" fmla="*/ 442555 w 1265407"/>
                <a:gd name="connsiteY3" fmla="*/ 368750 h 870447"/>
                <a:gd name="connsiteX4" fmla="*/ 189943 w 1265407"/>
                <a:gd name="connsiteY4" fmla="*/ 439852 h 870447"/>
                <a:gd name="connsiteX5" fmla="*/ 12141 w 1265407"/>
                <a:gd name="connsiteY5" fmla="*/ 636576 h 870447"/>
                <a:gd name="connsiteX6" fmla="*/ 222216 w 1265407"/>
                <a:gd name="connsiteY6" fmla="*/ 870158 h 870447"/>
                <a:gd name="connsiteX0" fmla="*/ 211590 w 1254781"/>
                <a:gd name="connsiteY0" fmla="*/ 870158 h 870447"/>
                <a:gd name="connsiteX1" fmla="*/ 1083543 w 1254781"/>
                <a:gd name="connsiteY1" fmla="*/ 870158 h 870447"/>
                <a:gd name="connsiteX2" fmla="*/ 975383 w 1254781"/>
                <a:gd name="connsiteY2" fmla="*/ 472125 h 870447"/>
                <a:gd name="connsiteX3" fmla="*/ 431929 w 1254781"/>
                <a:gd name="connsiteY3" fmla="*/ 368750 h 870447"/>
                <a:gd name="connsiteX4" fmla="*/ 202499 w 1254781"/>
                <a:gd name="connsiteY4" fmla="*/ 452731 h 870447"/>
                <a:gd name="connsiteX5" fmla="*/ 1515 w 1254781"/>
                <a:gd name="connsiteY5" fmla="*/ 636576 h 870447"/>
                <a:gd name="connsiteX6" fmla="*/ 211590 w 1254781"/>
                <a:gd name="connsiteY6" fmla="*/ 870158 h 870447"/>
                <a:gd name="connsiteX0" fmla="*/ 211590 w 1254781"/>
                <a:gd name="connsiteY0" fmla="*/ 870158 h 870447"/>
                <a:gd name="connsiteX1" fmla="*/ 1083543 w 1254781"/>
                <a:gd name="connsiteY1" fmla="*/ 870158 h 870447"/>
                <a:gd name="connsiteX2" fmla="*/ 975383 w 1254781"/>
                <a:gd name="connsiteY2" fmla="*/ 472125 h 870447"/>
                <a:gd name="connsiteX3" fmla="*/ 431929 w 1254781"/>
                <a:gd name="connsiteY3" fmla="*/ 368750 h 870447"/>
                <a:gd name="connsiteX4" fmla="*/ 202499 w 1254781"/>
                <a:gd name="connsiteY4" fmla="*/ 452731 h 870447"/>
                <a:gd name="connsiteX5" fmla="*/ 1515 w 1254781"/>
                <a:gd name="connsiteY5" fmla="*/ 636576 h 870447"/>
                <a:gd name="connsiteX6" fmla="*/ 211590 w 1254781"/>
                <a:gd name="connsiteY6" fmla="*/ 870158 h 870447"/>
                <a:gd name="connsiteX0" fmla="*/ 211590 w 1254781"/>
                <a:gd name="connsiteY0" fmla="*/ 870158 h 870447"/>
                <a:gd name="connsiteX1" fmla="*/ 1083543 w 1254781"/>
                <a:gd name="connsiteY1" fmla="*/ 870158 h 870447"/>
                <a:gd name="connsiteX2" fmla="*/ 975383 w 1254781"/>
                <a:gd name="connsiteY2" fmla="*/ 472125 h 870447"/>
                <a:gd name="connsiteX3" fmla="*/ 431929 w 1254781"/>
                <a:gd name="connsiteY3" fmla="*/ 368750 h 870447"/>
                <a:gd name="connsiteX4" fmla="*/ 202499 w 1254781"/>
                <a:gd name="connsiteY4" fmla="*/ 452731 h 870447"/>
                <a:gd name="connsiteX5" fmla="*/ 1515 w 1254781"/>
                <a:gd name="connsiteY5" fmla="*/ 636576 h 870447"/>
                <a:gd name="connsiteX6" fmla="*/ 211590 w 1254781"/>
                <a:gd name="connsiteY6" fmla="*/ 870158 h 870447"/>
                <a:gd name="connsiteX0" fmla="*/ 211590 w 1254781"/>
                <a:gd name="connsiteY0" fmla="*/ 870158 h 870447"/>
                <a:gd name="connsiteX1" fmla="*/ 1083543 w 1254781"/>
                <a:gd name="connsiteY1" fmla="*/ 870158 h 870447"/>
                <a:gd name="connsiteX2" fmla="*/ 975383 w 1254781"/>
                <a:gd name="connsiteY2" fmla="*/ 472125 h 870447"/>
                <a:gd name="connsiteX3" fmla="*/ 431929 w 1254781"/>
                <a:gd name="connsiteY3" fmla="*/ 368750 h 870447"/>
                <a:gd name="connsiteX4" fmla="*/ 202499 w 1254781"/>
                <a:gd name="connsiteY4" fmla="*/ 452731 h 870447"/>
                <a:gd name="connsiteX5" fmla="*/ 1515 w 1254781"/>
                <a:gd name="connsiteY5" fmla="*/ 636576 h 870447"/>
                <a:gd name="connsiteX6" fmla="*/ 211590 w 1254781"/>
                <a:gd name="connsiteY6" fmla="*/ 870158 h 870447"/>
                <a:gd name="connsiteX0" fmla="*/ 248509 w 1291700"/>
                <a:gd name="connsiteY0" fmla="*/ 870158 h 870447"/>
                <a:gd name="connsiteX1" fmla="*/ 1120462 w 1291700"/>
                <a:gd name="connsiteY1" fmla="*/ 870158 h 870447"/>
                <a:gd name="connsiteX2" fmla="*/ 1012302 w 1291700"/>
                <a:gd name="connsiteY2" fmla="*/ 472125 h 870447"/>
                <a:gd name="connsiteX3" fmla="*/ 468848 w 1291700"/>
                <a:gd name="connsiteY3" fmla="*/ 368750 h 870447"/>
                <a:gd name="connsiteX4" fmla="*/ 239418 w 1291700"/>
                <a:gd name="connsiteY4" fmla="*/ 452731 h 870447"/>
                <a:gd name="connsiteX5" fmla="*/ 1515 w 1291700"/>
                <a:gd name="connsiteY5" fmla="*/ 630781 h 870447"/>
                <a:gd name="connsiteX6" fmla="*/ 248509 w 1291700"/>
                <a:gd name="connsiteY6" fmla="*/ 870158 h 870447"/>
                <a:gd name="connsiteX0" fmla="*/ 267398 w 1310589"/>
                <a:gd name="connsiteY0" fmla="*/ 870158 h 870447"/>
                <a:gd name="connsiteX1" fmla="*/ 1139351 w 1310589"/>
                <a:gd name="connsiteY1" fmla="*/ 870158 h 870447"/>
                <a:gd name="connsiteX2" fmla="*/ 1031191 w 1310589"/>
                <a:gd name="connsiteY2" fmla="*/ 472125 h 870447"/>
                <a:gd name="connsiteX3" fmla="*/ 487737 w 1310589"/>
                <a:gd name="connsiteY3" fmla="*/ 368750 h 870447"/>
                <a:gd name="connsiteX4" fmla="*/ 258307 w 1310589"/>
                <a:gd name="connsiteY4" fmla="*/ 452731 h 870447"/>
                <a:gd name="connsiteX5" fmla="*/ 20404 w 1310589"/>
                <a:gd name="connsiteY5" fmla="*/ 630781 h 870447"/>
                <a:gd name="connsiteX6" fmla="*/ 267398 w 1310589"/>
                <a:gd name="connsiteY6" fmla="*/ 870158 h 870447"/>
                <a:gd name="connsiteX0" fmla="*/ 267398 w 1310589"/>
                <a:gd name="connsiteY0" fmla="*/ 870158 h 870447"/>
                <a:gd name="connsiteX1" fmla="*/ 1139351 w 1310589"/>
                <a:gd name="connsiteY1" fmla="*/ 870158 h 870447"/>
                <a:gd name="connsiteX2" fmla="*/ 1031191 w 1310589"/>
                <a:gd name="connsiteY2" fmla="*/ 472125 h 870447"/>
                <a:gd name="connsiteX3" fmla="*/ 487737 w 1310589"/>
                <a:gd name="connsiteY3" fmla="*/ 368750 h 870447"/>
                <a:gd name="connsiteX4" fmla="*/ 258307 w 1310589"/>
                <a:gd name="connsiteY4" fmla="*/ 452731 h 870447"/>
                <a:gd name="connsiteX5" fmla="*/ 20404 w 1310589"/>
                <a:gd name="connsiteY5" fmla="*/ 630781 h 870447"/>
                <a:gd name="connsiteX6" fmla="*/ 267398 w 1310589"/>
                <a:gd name="connsiteY6" fmla="*/ 870158 h 870447"/>
                <a:gd name="connsiteX0" fmla="*/ 267398 w 1310589"/>
                <a:gd name="connsiteY0" fmla="*/ 870158 h 889601"/>
                <a:gd name="connsiteX1" fmla="*/ 1139351 w 1310589"/>
                <a:gd name="connsiteY1" fmla="*/ 870158 h 889601"/>
                <a:gd name="connsiteX2" fmla="*/ 1031191 w 1310589"/>
                <a:gd name="connsiteY2" fmla="*/ 472125 h 889601"/>
                <a:gd name="connsiteX3" fmla="*/ 487737 w 1310589"/>
                <a:gd name="connsiteY3" fmla="*/ 368750 h 889601"/>
                <a:gd name="connsiteX4" fmla="*/ 258307 w 1310589"/>
                <a:gd name="connsiteY4" fmla="*/ 452731 h 889601"/>
                <a:gd name="connsiteX5" fmla="*/ 20404 w 1310589"/>
                <a:gd name="connsiteY5" fmla="*/ 630781 h 889601"/>
                <a:gd name="connsiteX6" fmla="*/ 267398 w 1310589"/>
                <a:gd name="connsiteY6" fmla="*/ 870158 h 889601"/>
                <a:gd name="connsiteX0" fmla="*/ 267398 w 1310589"/>
                <a:gd name="connsiteY0" fmla="*/ 870158 h 870447"/>
                <a:gd name="connsiteX1" fmla="*/ 1139351 w 1310589"/>
                <a:gd name="connsiteY1" fmla="*/ 870158 h 870447"/>
                <a:gd name="connsiteX2" fmla="*/ 1031191 w 1310589"/>
                <a:gd name="connsiteY2" fmla="*/ 472125 h 870447"/>
                <a:gd name="connsiteX3" fmla="*/ 487737 w 1310589"/>
                <a:gd name="connsiteY3" fmla="*/ 368750 h 870447"/>
                <a:gd name="connsiteX4" fmla="*/ 258307 w 1310589"/>
                <a:gd name="connsiteY4" fmla="*/ 452731 h 870447"/>
                <a:gd name="connsiteX5" fmla="*/ 20404 w 1310589"/>
                <a:gd name="connsiteY5" fmla="*/ 630781 h 870447"/>
                <a:gd name="connsiteX6" fmla="*/ 267398 w 1310589"/>
                <a:gd name="connsiteY6" fmla="*/ 870158 h 870447"/>
                <a:gd name="connsiteX0" fmla="*/ 267398 w 1310589"/>
                <a:gd name="connsiteY0" fmla="*/ 870158 h 870447"/>
                <a:gd name="connsiteX1" fmla="*/ 1139351 w 1310589"/>
                <a:gd name="connsiteY1" fmla="*/ 870158 h 870447"/>
                <a:gd name="connsiteX2" fmla="*/ 1031191 w 1310589"/>
                <a:gd name="connsiteY2" fmla="*/ 472125 h 870447"/>
                <a:gd name="connsiteX3" fmla="*/ 487737 w 1310589"/>
                <a:gd name="connsiteY3" fmla="*/ 368750 h 870447"/>
                <a:gd name="connsiteX4" fmla="*/ 258307 w 1310589"/>
                <a:gd name="connsiteY4" fmla="*/ 452731 h 870447"/>
                <a:gd name="connsiteX5" fmla="*/ 20404 w 1310589"/>
                <a:gd name="connsiteY5" fmla="*/ 630781 h 870447"/>
                <a:gd name="connsiteX6" fmla="*/ 267398 w 1310589"/>
                <a:gd name="connsiteY6" fmla="*/ 870158 h 870447"/>
                <a:gd name="connsiteX0" fmla="*/ 253206 w 1296397"/>
                <a:gd name="connsiteY0" fmla="*/ 870158 h 870447"/>
                <a:gd name="connsiteX1" fmla="*/ 1125159 w 1296397"/>
                <a:gd name="connsiteY1" fmla="*/ 870158 h 870447"/>
                <a:gd name="connsiteX2" fmla="*/ 1016999 w 1296397"/>
                <a:gd name="connsiteY2" fmla="*/ 472125 h 870447"/>
                <a:gd name="connsiteX3" fmla="*/ 473545 w 1296397"/>
                <a:gd name="connsiteY3" fmla="*/ 368750 h 870447"/>
                <a:gd name="connsiteX4" fmla="*/ 244115 w 1296397"/>
                <a:gd name="connsiteY4" fmla="*/ 452731 h 870447"/>
                <a:gd name="connsiteX5" fmla="*/ 6212 w 1296397"/>
                <a:gd name="connsiteY5" fmla="*/ 630781 h 870447"/>
                <a:gd name="connsiteX6" fmla="*/ 253206 w 1296397"/>
                <a:gd name="connsiteY6" fmla="*/ 870158 h 870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96397" h="870447">
                  <a:moveTo>
                    <a:pt x="253206" y="870158"/>
                  </a:moveTo>
                  <a:lnTo>
                    <a:pt x="1125159" y="870158"/>
                  </a:lnTo>
                  <a:cubicBezTo>
                    <a:pt x="1296397" y="870447"/>
                    <a:pt x="1264605" y="505590"/>
                    <a:pt x="1016999" y="472125"/>
                  </a:cubicBezTo>
                  <a:cubicBezTo>
                    <a:pt x="1111790" y="287375"/>
                    <a:pt x="639797" y="0"/>
                    <a:pt x="473545" y="368750"/>
                  </a:cubicBezTo>
                  <a:cubicBezTo>
                    <a:pt x="334974" y="240004"/>
                    <a:pt x="218217" y="382297"/>
                    <a:pt x="244115" y="452731"/>
                  </a:cubicBezTo>
                  <a:cubicBezTo>
                    <a:pt x="82329" y="434905"/>
                    <a:pt x="12424" y="564215"/>
                    <a:pt x="6212" y="630781"/>
                  </a:cubicBezTo>
                  <a:cubicBezTo>
                    <a:pt x="0" y="697347"/>
                    <a:pt x="4157" y="863843"/>
                    <a:pt x="253206" y="870158"/>
                  </a:cubicBezTo>
                  <a:close/>
                </a:path>
              </a:pathLst>
            </a:custGeom>
            <a:ln w="0">
              <a:noFill/>
              <a:prstDash val="solid"/>
              <a:round/>
              <a:headEnd/>
              <a:tailEnd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20" name="Group 43"/>
            <p:cNvGrpSpPr/>
            <p:nvPr/>
          </p:nvGrpSpPr>
          <p:grpSpPr bwMode="invGray">
            <a:xfrm rot="10800000" flipV="1">
              <a:off x="529122" y="1181875"/>
              <a:ext cx="205363" cy="305914"/>
              <a:chOff x="7525597" y="3750416"/>
              <a:chExt cx="407751" cy="607395"/>
            </a:xfrm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grpSpPr>
          <p:sp useBgFill="1">
            <p:nvSpPr>
              <p:cNvPr id="171" name="Freeform 144"/>
              <p:cNvSpPr>
                <a:spLocks/>
              </p:cNvSpPr>
              <p:nvPr/>
            </p:nvSpPr>
            <p:spPr bwMode="invGray">
              <a:xfrm>
                <a:off x="7525597" y="3872264"/>
                <a:ext cx="407751" cy="485547"/>
              </a:xfrm>
              <a:custGeom>
                <a:avLst/>
                <a:gdLst/>
                <a:ahLst/>
                <a:cxnLst>
                  <a:cxn ang="0">
                    <a:pos x="1100" y="0"/>
                  </a:cxn>
                  <a:cxn ang="0">
                    <a:pos x="1316" y="180"/>
                  </a:cxn>
                  <a:cxn ang="0">
                    <a:pos x="1508" y="6"/>
                  </a:cxn>
                  <a:cxn ang="0">
                    <a:pos x="2504" y="0"/>
                  </a:cxn>
                  <a:cxn ang="0">
                    <a:pos x="2610" y="146"/>
                  </a:cxn>
                  <a:cxn ang="0">
                    <a:pos x="2492" y="312"/>
                  </a:cxn>
                  <a:cxn ang="0">
                    <a:pos x="1716" y="312"/>
                  </a:cxn>
                  <a:cxn ang="0">
                    <a:pos x="1985" y="1350"/>
                  </a:cxn>
                  <a:cxn ang="0">
                    <a:pos x="1805" y="1401"/>
                  </a:cxn>
                  <a:cxn ang="0">
                    <a:pos x="2093" y="2328"/>
                  </a:cxn>
                  <a:cxn ang="0">
                    <a:pos x="2030" y="2598"/>
                  </a:cxn>
                  <a:cxn ang="0">
                    <a:pos x="1778" y="2406"/>
                  </a:cxn>
                  <a:cxn ang="0">
                    <a:pos x="1436" y="1476"/>
                  </a:cxn>
                  <a:cxn ang="0">
                    <a:pos x="1136" y="1476"/>
                  </a:cxn>
                  <a:cxn ang="0">
                    <a:pos x="842" y="2412"/>
                  </a:cxn>
                  <a:cxn ang="0">
                    <a:pos x="635" y="2595"/>
                  </a:cxn>
                  <a:cxn ang="0">
                    <a:pos x="545" y="2316"/>
                  </a:cxn>
                  <a:cxn ang="0">
                    <a:pos x="797" y="1416"/>
                  </a:cxn>
                  <a:cxn ang="0">
                    <a:pos x="602" y="1368"/>
                  </a:cxn>
                  <a:cxn ang="0">
                    <a:pos x="906" y="310"/>
                  </a:cxn>
                  <a:cxn ang="0">
                    <a:pos x="148" y="310"/>
                  </a:cxn>
                  <a:cxn ang="0">
                    <a:pos x="2" y="174"/>
                  </a:cxn>
                  <a:cxn ang="0">
                    <a:pos x="148" y="2"/>
                  </a:cxn>
                  <a:cxn ang="0">
                    <a:pos x="1100" y="0"/>
                  </a:cxn>
                </a:cxnLst>
                <a:rect l="0" t="0" r="r" b="b"/>
                <a:pathLst>
                  <a:path w="2614" h="2628">
                    <a:moveTo>
                      <a:pt x="1100" y="0"/>
                    </a:moveTo>
                    <a:cubicBezTo>
                      <a:pt x="1120" y="78"/>
                      <a:pt x="1193" y="183"/>
                      <a:pt x="1316" y="180"/>
                    </a:cubicBezTo>
                    <a:cubicBezTo>
                      <a:pt x="1439" y="177"/>
                      <a:pt x="1472" y="84"/>
                      <a:pt x="1508" y="6"/>
                    </a:cubicBezTo>
                    <a:cubicBezTo>
                      <a:pt x="2036" y="6"/>
                      <a:pt x="2504" y="0"/>
                      <a:pt x="2504" y="0"/>
                    </a:cubicBezTo>
                    <a:cubicBezTo>
                      <a:pt x="2576" y="4"/>
                      <a:pt x="2612" y="94"/>
                      <a:pt x="2610" y="146"/>
                    </a:cubicBezTo>
                    <a:cubicBezTo>
                      <a:pt x="2610" y="194"/>
                      <a:pt x="2614" y="294"/>
                      <a:pt x="2492" y="312"/>
                    </a:cubicBezTo>
                    <a:cubicBezTo>
                      <a:pt x="2104" y="312"/>
                      <a:pt x="1716" y="312"/>
                      <a:pt x="1716" y="312"/>
                    </a:cubicBezTo>
                    <a:lnTo>
                      <a:pt x="1985" y="1350"/>
                    </a:lnTo>
                    <a:lnTo>
                      <a:pt x="1805" y="1401"/>
                    </a:lnTo>
                    <a:lnTo>
                      <a:pt x="2093" y="2328"/>
                    </a:lnTo>
                    <a:cubicBezTo>
                      <a:pt x="2126" y="2457"/>
                      <a:pt x="2117" y="2547"/>
                      <a:pt x="2030" y="2598"/>
                    </a:cubicBezTo>
                    <a:cubicBezTo>
                      <a:pt x="1919" y="2628"/>
                      <a:pt x="1834" y="2552"/>
                      <a:pt x="1778" y="2406"/>
                    </a:cubicBezTo>
                    <a:cubicBezTo>
                      <a:pt x="1679" y="2219"/>
                      <a:pt x="1507" y="1628"/>
                      <a:pt x="1436" y="1476"/>
                    </a:cubicBezTo>
                    <a:lnTo>
                      <a:pt x="1136" y="1476"/>
                    </a:lnTo>
                    <a:cubicBezTo>
                      <a:pt x="1070" y="1668"/>
                      <a:pt x="926" y="2226"/>
                      <a:pt x="842" y="2412"/>
                    </a:cubicBezTo>
                    <a:cubicBezTo>
                      <a:pt x="802" y="2524"/>
                      <a:pt x="728" y="2616"/>
                      <a:pt x="635" y="2595"/>
                    </a:cubicBezTo>
                    <a:cubicBezTo>
                      <a:pt x="571" y="2563"/>
                      <a:pt x="488" y="2532"/>
                      <a:pt x="545" y="2316"/>
                    </a:cubicBezTo>
                    <a:lnTo>
                      <a:pt x="797" y="1416"/>
                    </a:lnTo>
                    <a:lnTo>
                      <a:pt x="602" y="1368"/>
                    </a:lnTo>
                    <a:lnTo>
                      <a:pt x="906" y="310"/>
                    </a:lnTo>
                    <a:lnTo>
                      <a:pt x="148" y="310"/>
                    </a:lnTo>
                    <a:cubicBezTo>
                      <a:pt x="48" y="304"/>
                      <a:pt x="7" y="226"/>
                      <a:pt x="2" y="174"/>
                    </a:cubicBezTo>
                    <a:cubicBezTo>
                      <a:pt x="0" y="118"/>
                      <a:pt x="20" y="0"/>
                      <a:pt x="148" y="2"/>
                    </a:cubicBezTo>
                    <a:cubicBezTo>
                      <a:pt x="342" y="2"/>
                      <a:pt x="1160" y="0"/>
                      <a:pt x="1100" y="0"/>
                    </a:cubicBezTo>
                    <a:close/>
                  </a:path>
                </a:pathLst>
              </a:custGeom>
              <a:ln w="19050" cmpd="sng">
                <a:noFill/>
                <a:round/>
                <a:headEnd/>
                <a:tailEnd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/>
              <a:lstStyle/>
              <a:p>
                <a:endParaRPr lang="en-US"/>
              </a:p>
            </p:txBody>
          </p:sp>
          <p:sp useBgFill="1">
            <p:nvSpPr>
              <p:cNvPr id="172" name="Oval 145"/>
              <p:cNvSpPr>
                <a:spLocks noChangeArrowheads="1"/>
              </p:cNvSpPr>
              <p:nvPr/>
            </p:nvSpPr>
            <p:spPr bwMode="invGray">
              <a:xfrm>
                <a:off x="7677136" y="3750416"/>
                <a:ext cx="107796" cy="108925"/>
              </a:xfrm>
              <a:prstGeom prst="ellipse">
                <a:avLst/>
              </a:prstGeom>
              <a:ln w="19050">
                <a:noFill/>
                <a:round/>
                <a:headEnd/>
                <a:tailEnd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 useBgFill="1">
          <p:nvSpPr>
            <p:cNvPr id="21" name="Freeform 74"/>
            <p:cNvSpPr>
              <a:spLocks noEditPoints="1"/>
            </p:cNvSpPr>
            <p:nvPr/>
          </p:nvSpPr>
          <p:spPr bwMode="invGray">
            <a:xfrm rot="5768522">
              <a:off x="1592813" y="908886"/>
              <a:ext cx="161062" cy="162204"/>
            </a:xfrm>
            <a:custGeom>
              <a:avLst/>
              <a:gdLst/>
              <a:ahLst/>
              <a:cxnLst>
                <a:cxn ang="0">
                  <a:pos x="390" y="342"/>
                </a:cxn>
                <a:cxn ang="0">
                  <a:pos x="298" y="251"/>
                </a:cxn>
                <a:cxn ang="0">
                  <a:pos x="312" y="224"/>
                </a:cxn>
                <a:cxn ang="0">
                  <a:pos x="321" y="194"/>
                </a:cxn>
                <a:cxn ang="0">
                  <a:pos x="324" y="162"/>
                </a:cxn>
                <a:cxn ang="0">
                  <a:pos x="319" y="126"/>
                </a:cxn>
                <a:cxn ang="0">
                  <a:pos x="307" y="92"/>
                </a:cxn>
                <a:cxn ang="0">
                  <a:pos x="288" y="62"/>
                </a:cxn>
                <a:cxn ang="0">
                  <a:pos x="262" y="36"/>
                </a:cxn>
                <a:cxn ang="0">
                  <a:pos x="232" y="17"/>
                </a:cxn>
                <a:cxn ang="0">
                  <a:pos x="199" y="5"/>
                </a:cxn>
                <a:cxn ang="0">
                  <a:pos x="162" y="0"/>
                </a:cxn>
                <a:cxn ang="0">
                  <a:pos x="124" y="5"/>
                </a:cxn>
                <a:cxn ang="0">
                  <a:pos x="90" y="17"/>
                </a:cxn>
                <a:cxn ang="0">
                  <a:pos x="60" y="36"/>
                </a:cxn>
                <a:cxn ang="0">
                  <a:pos x="34" y="62"/>
                </a:cxn>
                <a:cxn ang="0">
                  <a:pos x="16" y="92"/>
                </a:cxn>
                <a:cxn ang="0">
                  <a:pos x="4" y="126"/>
                </a:cxn>
                <a:cxn ang="0">
                  <a:pos x="0" y="162"/>
                </a:cxn>
                <a:cxn ang="0">
                  <a:pos x="4" y="200"/>
                </a:cxn>
                <a:cxn ang="0">
                  <a:pos x="16" y="234"/>
                </a:cxn>
                <a:cxn ang="0">
                  <a:pos x="34" y="264"/>
                </a:cxn>
                <a:cxn ang="0">
                  <a:pos x="60" y="290"/>
                </a:cxn>
                <a:cxn ang="0">
                  <a:pos x="90" y="308"/>
                </a:cxn>
                <a:cxn ang="0">
                  <a:pos x="124" y="321"/>
                </a:cxn>
                <a:cxn ang="0">
                  <a:pos x="162" y="324"/>
                </a:cxn>
                <a:cxn ang="0">
                  <a:pos x="193" y="321"/>
                </a:cxn>
                <a:cxn ang="0">
                  <a:pos x="222" y="314"/>
                </a:cxn>
                <a:cxn ang="0">
                  <a:pos x="249" y="299"/>
                </a:cxn>
                <a:cxn ang="0">
                  <a:pos x="342" y="392"/>
                </a:cxn>
                <a:cxn ang="0">
                  <a:pos x="390" y="342"/>
                </a:cxn>
                <a:cxn ang="0">
                  <a:pos x="162" y="270"/>
                </a:cxn>
                <a:cxn ang="0">
                  <a:pos x="133" y="267"/>
                </a:cxn>
                <a:cxn ang="0">
                  <a:pos x="106" y="257"/>
                </a:cxn>
                <a:cxn ang="0">
                  <a:pos x="85" y="239"/>
                </a:cxn>
                <a:cxn ang="0">
                  <a:pos x="69" y="218"/>
                </a:cxn>
                <a:cxn ang="0">
                  <a:pos x="57" y="192"/>
                </a:cxn>
                <a:cxn ang="0">
                  <a:pos x="54" y="162"/>
                </a:cxn>
                <a:cxn ang="0">
                  <a:pos x="57" y="134"/>
                </a:cxn>
                <a:cxn ang="0">
                  <a:pos x="69" y="108"/>
                </a:cxn>
                <a:cxn ang="0">
                  <a:pos x="85" y="86"/>
                </a:cxn>
                <a:cxn ang="0">
                  <a:pos x="106" y="69"/>
                </a:cxn>
                <a:cxn ang="0">
                  <a:pos x="133" y="59"/>
                </a:cxn>
                <a:cxn ang="0">
                  <a:pos x="162" y="54"/>
                </a:cxn>
                <a:cxn ang="0">
                  <a:pos x="190" y="59"/>
                </a:cxn>
                <a:cxn ang="0">
                  <a:pos x="216" y="69"/>
                </a:cxn>
                <a:cxn ang="0">
                  <a:pos x="238" y="86"/>
                </a:cxn>
                <a:cxn ang="0">
                  <a:pos x="255" y="108"/>
                </a:cxn>
                <a:cxn ang="0">
                  <a:pos x="265" y="134"/>
                </a:cxn>
                <a:cxn ang="0">
                  <a:pos x="270" y="162"/>
                </a:cxn>
                <a:cxn ang="0">
                  <a:pos x="265" y="192"/>
                </a:cxn>
                <a:cxn ang="0">
                  <a:pos x="255" y="218"/>
                </a:cxn>
                <a:cxn ang="0">
                  <a:pos x="238" y="239"/>
                </a:cxn>
                <a:cxn ang="0">
                  <a:pos x="216" y="257"/>
                </a:cxn>
                <a:cxn ang="0">
                  <a:pos x="190" y="267"/>
                </a:cxn>
                <a:cxn ang="0">
                  <a:pos x="162" y="270"/>
                </a:cxn>
              </a:cxnLst>
              <a:rect l="0" t="0" r="r" b="b"/>
              <a:pathLst>
                <a:path w="390" h="392">
                  <a:moveTo>
                    <a:pt x="390" y="342"/>
                  </a:moveTo>
                  <a:lnTo>
                    <a:pt x="298" y="251"/>
                  </a:lnTo>
                  <a:lnTo>
                    <a:pt x="312" y="224"/>
                  </a:lnTo>
                  <a:lnTo>
                    <a:pt x="321" y="194"/>
                  </a:lnTo>
                  <a:lnTo>
                    <a:pt x="324" y="162"/>
                  </a:lnTo>
                  <a:lnTo>
                    <a:pt x="319" y="126"/>
                  </a:lnTo>
                  <a:lnTo>
                    <a:pt x="307" y="92"/>
                  </a:lnTo>
                  <a:lnTo>
                    <a:pt x="288" y="62"/>
                  </a:lnTo>
                  <a:lnTo>
                    <a:pt x="262" y="36"/>
                  </a:lnTo>
                  <a:lnTo>
                    <a:pt x="232" y="17"/>
                  </a:lnTo>
                  <a:lnTo>
                    <a:pt x="199" y="5"/>
                  </a:lnTo>
                  <a:lnTo>
                    <a:pt x="162" y="0"/>
                  </a:lnTo>
                  <a:lnTo>
                    <a:pt x="124" y="5"/>
                  </a:lnTo>
                  <a:lnTo>
                    <a:pt x="90" y="17"/>
                  </a:lnTo>
                  <a:lnTo>
                    <a:pt x="60" y="36"/>
                  </a:lnTo>
                  <a:lnTo>
                    <a:pt x="34" y="62"/>
                  </a:lnTo>
                  <a:lnTo>
                    <a:pt x="16" y="92"/>
                  </a:lnTo>
                  <a:lnTo>
                    <a:pt x="4" y="126"/>
                  </a:lnTo>
                  <a:lnTo>
                    <a:pt x="0" y="162"/>
                  </a:lnTo>
                  <a:lnTo>
                    <a:pt x="4" y="200"/>
                  </a:lnTo>
                  <a:lnTo>
                    <a:pt x="16" y="234"/>
                  </a:lnTo>
                  <a:lnTo>
                    <a:pt x="34" y="264"/>
                  </a:lnTo>
                  <a:lnTo>
                    <a:pt x="60" y="290"/>
                  </a:lnTo>
                  <a:lnTo>
                    <a:pt x="90" y="308"/>
                  </a:lnTo>
                  <a:lnTo>
                    <a:pt x="124" y="321"/>
                  </a:lnTo>
                  <a:lnTo>
                    <a:pt x="162" y="324"/>
                  </a:lnTo>
                  <a:lnTo>
                    <a:pt x="193" y="321"/>
                  </a:lnTo>
                  <a:lnTo>
                    <a:pt x="222" y="314"/>
                  </a:lnTo>
                  <a:lnTo>
                    <a:pt x="249" y="299"/>
                  </a:lnTo>
                  <a:lnTo>
                    <a:pt x="342" y="392"/>
                  </a:lnTo>
                  <a:lnTo>
                    <a:pt x="390" y="342"/>
                  </a:lnTo>
                  <a:close/>
                  <a:moveTo>
                    <a:pt x="162" y="270"/>
                  </a:moveTo>
                  <a:lnTo>
                    <a:pt x="133" y="267"/>
                  </a:lnTo>
                  <a:lnTo>
                    <a:pt x="106" y="257"/>
                  </a:lnTo>
                  <a:lnTo>
                    <a:pt x="85" y="239"/>
                  </a:lnTo>
                  <a:lnTo>
                    <a:pt x="69" y="218"/>
                  </a:lnTo>
                  <a:lnTo>
                    <a:pt x="57" y="192"/>
                  </a:lnTo>
                  <a:lnTo>
                    <a:pt x="54" y="162"/>
                  </a:lnTo>
                  <a:lnTo>
                    <a:pt x="57" y="134"/>
                  </a:lnTo>
                  <a:lnTo>
                    <a:pt x="69" y="108"/>
                  </a:lnTo>
                  <a:lnTo>
                    <a:pt x="85" y="86"/>
                  </a:lnTo>
                  <a:lnTo>
                    <a:pt x="106" y="69"/>
                  </a:lnTo>
                  <a:lnTo>
                    <a:pt x="133" y="59"/>
                  </a:lnTo>
                  <a:lnTo>
                    <a:pt x="162" y="54"/>
                  </a:lnTo>
                  <a:lnTo>
                    <a:pt x="190" y="59"/>
                  </a:lnTo>
                  <a:lnTo>
                    <a:pt x="216" y="69"/>
                  </a:lnTo>
                  <a:lnTo>
                    <a:pt x="238" y="86"/>
                  </a:lnTo>
                  <a:lnTo>
                    <a:pt x="255" y="108"/>
                  </a:lnTo>
                  <a:lnTo>
                    <a:pt x="265" y="134"/>
                  </a:lnTo>
                  <a:lnTo>
                    <a:pt x="270" y="162"/>
                  </a:lnTo>
                  <a:lnTo>
                    <a:pt x="265" y="192"/>
                  </a:lnTo>
                  <a:lnTo>
                    <a:pt x="255" y="218"/>
                  </a:lnTo>
                  <a:lnTo>
                    <a:pt x="238" y="239"/>
                  </a:lnTo>
                  <a:lnTo>
                    <a:pt x="216" y="257"/>
                  </a:lnTo>
                  <a:lnTo>
                    <a:pt x="190" y="267"/>
                  </a:lnTo>
                  <a:lnTo>
                    <a:pt x="162" y="270"/>
                  </a:lnTo>
                  <a:close/>
                </a:path>
              </a:pathLst>
            </a:custGeom>
            <a:ln w="0">
              <a:noFill/>
              <a:prstDash val="solid"/>
              <a:round/>
              <a:headEnd/>
              <a:tailEnd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2" name="Group 106"/>
            <p:cNvGrpSpPr/>
            <p:nvPr/>
          </p:nvGrpSpPr>
          <p:grpSpPr bwMode="invGray">
            <a:xfrm>
              <a:off x="2359174" y="110952"/>
              <a:ext cx="222125" cy="251831"/>
              <a:chOff x="3124200" y="609600"/>
              <a:chExt cx="685800" cy="781650"/>
            </a:xfrm>
            <a:solidFill>
              <a:schemeClr val="accent5"/>
            </a:solidFill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grpSpPr>
          <p:sp useBgFill="1">
            <p:nvSpPr>
              <p:cNvPr id="152" name="Rounded Rectangle 151"/>
              <p:cNvSpPr/>
              <p:nvPr/>
            </p:nvSpPr>
            <p:spPr bwMode="invGray">
              <a:xfrm>
                <a:off x="3124200" y="609600"/>
                <a:ext cx="685800" cy="781650"/>
              </a:xfrm>
              <a:prstGeom prst="roundRect">
                <a:avLst>
                  <a:gd name="adj" fmla="val 10936"/>
                </a:avLst>
              </a:prstGeom>
              <a:ln w="0">
                <a:noFill/>
                <a:prstDash val="solid"/>
                <a:round/>
                <a:headEnd/>
                <a:tailEnd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/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53" name="Group 73"/>
              <p:cNvGrpSpPr/>
              <p:nvPr/>
            </p:nvGrpSpPr>
            <p:grpSpPr bwMode="invGray">
              <a:xfrm>
                <a:off x="3186427" y="667896"/>
                <a:ext cx="576412" cy="649993"/>
                <a:chOff x="3186427" y="667896"/>
                <a:chExt cx="576412" cy="649993"/>
              </a:xfrm>
              <a:grpFill/>
            </p:grpSpPr>
            <p:sp>
              <p:nvSpPr>
                <p:cNvPr id="154" name="Rounded Rectangle 153"/>
                <p:cNvSpPr/>
                <p:nvPr/>
              </p:nvSpPr>
              <p:spPr bwMode="invGray">
                <a:xfrm>
                  <a:off x="3186427" y="667896"/>
                  <a:ext cx="576412" cy="136898"/>
                </a:xfrm>
                <a:prstGeom prst="roundRect">
                  <a:avLst>
                    <a:gd name="adj" fmla="val 22112"/>
                  </a:avLst>
                </a:prstGeom>
                <a:grpFill/>
                <a:ln>
                  <a:noFill/>
                </a:ln>
                <a:effectLst>
                  <a:outerShdw blurRad="25400" dist="12700" dir="2700000" algn="tl" rotWithShape="0">
                    <a:prstClr val="black">
                      <a:alpha val="29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5" name="Rounded Rectangle 154"/>
                <p:cNvSpPr/>
                <p:nvPr/>
              </p:nvSpPr>
              <p:spPr bwMode="invGray">
                <a:xfrm>
                  <a:off x="3189701" y="900646"/>
                  <a:ext cx="81222" cy="74016"/>
                </a:xfrm>
                <a:prstGeom prst="roundRect">
                  <a:avLst>
                    <a:gd name="adj" fmla="val 22112"/>
                  </a:avLst>
                </a:prstGeom>
                <a:grpFill/>
                <a:ln>
                  <a:noFill/>
                </a:ln>
                <a:effectLst>
                  <a:outerShdw blurRad="25400" dist="12700" dir="2700000" algn="tl" rotWithShape="0">
                    <a:prstClr val="black">
                      <a:alpha val="29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6" name="Rounded Rectangle 155"/>
                <p:cNvSpPr/>
                <p:nvPr/>
              </p:nvSpPr>
              <p:spPr bwMode="invGray">
                <a:xfrm>
                  <a:off x="3346031" y="900646"/>
                  <a:ext cx="81222" cy="74016"/>
                </a:xfrm>
                <a:prstGeom prst="roundRect">
                  <a:avLst>
                    <a:gd name="adj" fmla="val 22112"/>
                  </a:avLst>
                </a:prstGeom>
                <a:grpFill/>
                <a:ln>
                  <a:noFill/>
                </a:ln>
                <a:effectLst>
                  <a:outerShdw blurRad="25400" dist="12700" dir="2700000" algn="tl" rotWithShape="0">
                    <a:prstClr val="black">
                      <a:alpha val="29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7" name="Rounded Rectangle 156"/>
                <p:cNvSpPr/>
                <p:nvPr/>
              </p:nvSpPr>
              <p:spPr bwMode="invGray">
                <a:xfrm>
                  <a:off x="3502361" y="900646"/>
                  <a:ext cx="81222" cy="74016"/>
                </a:xfrm>
                <a:prstGeom prst="roundRect">
                  <a:avLst>
                    <a:gd name="adj" fmla="val 22112"/>
                  </a:avLst>
                </a:prstGeom>
                <a:grpFill/>
                <a:ln>
                  <a:noFill/>
                </a:ln>
                <a:effectLst>
                  <a:outerShdw blurRad="25400" dist="12700" dir="2700000" algn="tl" rotWithShape="0">
                    <a:prstClr val="black">
                      <a:alpha val="29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8" name="Rounded Rectangle 157"/>
                <p:cNvSpPr/>
                <p:nvPr/>
              </p:nvSpPr>
              <p:spPr bwMode="invGray">
                <a:xfrm>
                  <a:off x="3658691" y="900646"/>
                  <a:ext cx="81222" cy="74016"/>
                </a:xfrm>
                <a:prstGeom prst="roundRect">
                  <a:avLst>
                    <a:gd name="adj" fmla="val 22112"/>
                  </a:avLst>
                </a:prstGeom>
                <a:grpFill/>
                <a:ln>
                  <a:noFill/>
                </a:ln>
                <a:effectLst>
                  <a:outerShdw blurRad="25400" dist="12700" dir="2700000" algn="tl" rotWithShape="0">
                    <a:prstClr val="black">
                      <a:alpha val="29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9" name="Rounded Rectangle 158"/>
                <p:cNvSpPr/>
                <p:nvPr/>
              </p:nvSpPr>
              <p:spPr bwMode="invGray">
                <a:xfrm>
                  <a:off x="3189701" y="1013308"/>
                  <a:ext cx="81222" cy="74016"/>
                </a:xfrm>
                <a:prstGeom prst="roundRect">
                  <a:avLst>
                    <a:gd name="adj" fmla="val 22112"/>
                  </a:avLst>
                </a:prstGeom>
                <a:grpFill/>
                <a:ln>
                  <a:noFill/>
                </a:ln>
                <a:effectLst>
                  <a:outerShdw blurRad="25400" dist="12700" dir="2700000" algn="tl" rotWithShape="0">
                    <a:prstClr val="black">
                      <a:alpha val="29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0" name="Rounded Rectangle 159"/>
                <p:cNvSpPr/>
                <p:nvPr/>
              </p:nvSpPr>
              <p:spPr bwMode="invGray">
                <a:xfrm>
                  <a:off x="3346031" y="1013308"/>
                  <a:ext cx="81222" cy="74016"/>
                </a:xfrm>
                <a:prstGeom prst="roundRect">
                  <a:avLst>
                    <a:gd name="adj" fmla="val 22112"/>
                  </a:avLst>
                </a:prstGeom>
                <a:grpFill/>
                <a:ln>
                  <a:noFill/>
                </a:ln>
                <a:effectLst>
                  <a:outerShdw blurRad="25400" dist="12700" dir="2700000" algn="tl" rotWithShape="0">
                    <a:prstClr val="black">
                      <a:alpha val="29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1" name="Rounded Rectangle 160"/>
                <p:cNvSpPr/>
                <p:nvPr/>
              </p:nvSpPr>
              <p:spPr bwMode="invGray">
                <a:xfrm>
                  <a:off x="3502361" y="1013308"/>
                  <a:ext cx="81222" cy="74016"/>
                </a:xfrm>
                <a:prstGeom prst="roundRect">
                  <a:avLst>
                    <a:gd name="adj" fmla="val 22112"/>
                  </a:avLst>
                </a:prstGeom>
                <a:grpFill/>
                <a:ln>
                  <a:noFill/>
                </a:ln>
                <a:effectLst>
                  <a:outerShdw blurRad="25400" dist="12700" dir="2700000" algn="tl" rotWithShape="0">
                    <a:prstClr val="black">
                      <a:alpha val="29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2" name="Rounded Rectangle 161"/>
                <p:cNvSpPr/>
                <p:nvPr/>
              </p:nvSpPr>
              <p:spPr bwMode="invGray">
                <a:xfrm>
                  <a:off x="3658691" y="1013308"/>
                  <a:ext cx="81222" cy="74016"/>
                </a:xfrm>
                <a:prstGeom prst="roundRect">
                  <a:avLst>
                    <a:gd name="adj" fmla="val 22112"/>
                  </a:avLst>
                </a:prstGeom>
                <a:grpFill/>
                <a:ln>
                  <a:noFill/>
                </a:ln>
                <a:effectLst>
                  <a:outerShdw blurRad="25400" dist="12700" dir="2700000" algn="tl" rotWithShape="0">
                    <a:prstClr val="black">
                      <a:alpha val="29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3" name="Rounded Rectangle 162"/>
                <p:cNvSpPr/>
                <p:nvPr/>
              </p:nvSpPr>
              <p:spPr bwMode="invGray">
                <a:xfrm>
                  <a:off x="3189701" y="1125971"/>
                  <a:ext cx="81222" cy="74016"/>
                </a:xfrm>
                <a:prstGeom prst="roundRect">
                  <a:avLst>
                    <a:gd name="adj" fmla="val 22112"/>
                  </a:avLst>
                </a:prstGeom>
                <a:grpFill/>
                <a:ln>
                  <a:noFill/>
                </a:ln>
                <a:effectLst>
                  <a:outerShdw blurRad="25400" dist="12700" dir="2700000" algn="tl" rotWithShape="0">
                    <a:prstClr val="black">
                      <a:alpha val="29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4" name="Rounded Rectangle 163"/>
                <p:cNvSpPr/>
                <p:nvPr/>
              </p:nvSpPr>
              <p:spPr bwMode="invGray">
                <a:xfrm>
                  <a:off x="3346031" y="1125971"/>
                  <a:ext cx="81222" cy="74016"/>
                </a:xfrm>
                <a:prstGeom prst="roundRect">
                  <a:avLst>
                    <a:gd name="adj" fmla="val 22112"/>
                  </a:avLst>
                </a:prstGeom>
                <a:grpFill/>
                <a:ln>
                  <a:noFill/>
                </a:ln>
                <a:effectLst>
                  <a:outerShdw blurRad="25400" dist="12700" dir="2700000" algn="tl" rotWithShape="0">
                    <a:prstClr val="black">
                      <a:alpha val="29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5" name="Rounded Rectangle 164"/>
                <p:cNvSpPr/>
                <p:nvPr/>
              </p:nvSpPr>
              <p:spPr bwMode="invGray">
                <a:xfrm>
                  <a:off x="3502361" y="1125971"/>
                  <a:ext cx="81222" cy="74016"/>
                </a:xfrm>
                <a:prstGeom prst="roundRect">
                  <a:avLst>
                    <a:gd name="adj" fmla="val 22112"/>
                  </a:avLst>
                </a:prstGeom>
                <a:grpFill/>
                <a:ln>
                  <a:noFill/>
                </a:ln>
                <a:effectLst>
                  <a:outerShdw blurRad="25400" dist="12700" dir="2700000" algn="tl" rotWithShape="0">
                    <a:prstClr val="black">
                      <a:alpha val="29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6" name="Rounded Rectangle 165"/>
                <p:cNvSpPr/>
                <p:nvPr/>
              </p:nvSpPr>
              <p:spPr bwMode="invGray">
                <a:xfrm>
                  <a:off x="3658691" y="1125971"/>
                  <a:ext cx="81222" cy="74016"/>
                </a:xfrm>
                <a:prstGeom prst="roundRect">
                  <a:avLst>
                    <a:gd name="adj" fmla="val 22112"/>
                  </a:avLst>
                </a:prstGeom>
                <a:grpFill/>
                <a:ln>
                  <a:noFill/>
                </a:ln>
                <a:effectLst>
                  <a:outerShdw blurRad="25400" dist="12700" dir="2700000" algn="tl" rotWithShape="0">
                    <a:prstClr val="black">
                      <a:alpha val="29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7" name="Rounded Rectangle 166"/>
                <p:cNvSpPr/>
                <p:nvPr/>
              </p:nvSpPr>
              <p:spPr bwMode="invGray">
                <a:xfrm>
                  <a:off x="3189701" y="1243873"/>
                  <a:ext cx="81222" cy="74016"/>
                </a:xfrm>
                <a:prstGeom prst="roundRect">
                  <a:avLst>
                    <a:gd name="adj" fmla="val 22112"/>
                  </a:avLst>
                </a:prstGeom>
                <a:grpFill/>
                <a:ln>
                  <a:noFill/>
                </a:ln>
                <a:effectLst>
                  <a:outerShdw blurRad="25400" dist="12700" dir="2700000" algn="tl" rotWithShape="0">
                    <a:prstClr val="black">
                      <a:alpha val="29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8" name="Rounded Rectangle 167"/>
                <p:cNvSpPr/>
                <p:nvPr/>
              </p:nvSpPr>
              <p:spPr bwMode="invGray">
                <a:xfrm>
                  <a:off x="3346031" y="1243873"/>
                  <a:ext cx="81222" cy="74016"/>
                </a:xfrm>
                <a:prstGeom prst="roundRect">
                  <a:avLst>
                    <a:gd name="adj" fmla="val 22112"/>
                  </a:avLst>
                </a:prstGeom>
                <a:grpFill/>
                <a:ln>
                  <a:noFill/>
                </a:ln>
                <a:effectLst>
                  <a:outerShdw blurRad="25400" dist="12700" dir="2700000" algn="tl" rotWithShape="0">
                    <a:prstClr val="black">
                      <a:alpha val="29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9" name="Rounded Rectangle 168"/>
                <p:cNvSpPr/>
                <p:nvPr/>
              </p:nvSpPr>
              <p:spPr bwMode="invGray">
                <a:xfrm>
                  <a:off x="3502361" y="1243873"/>
                  <a:ext cx="81222" cy="74016"/>
                </a:xfrm>
                <a:prstGeom prst="roundRect">
                  <a:avLst>
                    <a:gd name="adj" fmla="val 22112"/>
                  </a:avLst>
                </a:prstGeom>
                <a:grpFill/>
                <a:ln>
                  <a:noFill/>
                </a:ln>
                <a:effectLst>
                  <a:outerShdw blurRad="25400" dist="12700" dir="2700000" algn="tl" rotWithShape="0">
                    <a:prstClr val="black">
                      <a:alpha val="29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0" name="Rounded Rectangle 169"/>
                <p:cNvSpPr/>
                <p:nvPr/>
              </p:nvSpPr>
              <p:spPr bwMode="invGray">
                <a:xfrm>
                  <a:off x="3658691" y="1243873"/>
                  <a:ext cx="81222" cy="74016"/>
                </a:xfrm>
                <a:prstGeom prst="roundRect">
                  <a:avLst>
                    <a:gd name="adj" fmla="val 22112"/>
                  </a:avLst>
                </a:prstGeom>
                <a:grpFill/>
                <a:ln>
                  <a:noFill/>
                </a:ln>
                <a:effectLst>
                  <a:outerShdw blurRad="25400" dist="12700" dir="2700000" algn="tl" rotWithShape="0">
                    <a:prstClr val="black">
                      <a:alpha val="29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23" name="Group 244"/>
            <p:cNvGrpSpPr/>
            <p:nvPr/>
          </p:nvGrpSpPr>
          <p:grpSpPr bwMode="invGray">
            <a:xfrm>
              <a:off x="811245" y="945936"/>
              <a:ext cx="192729" cy="191162"/>
              <a:chOff x="7406545" y="5258147"/>
              <a:chExt cx="577852" cy="581022"/>
            </a:xfrm>
            <a:solidFill>
              <a:srgbClr val="FF0000"/>
            </a:solidFill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grpSpPr>
          <p:sp useBgFill="1">
            <p:nvSpPr>
              <p:cNvPr id="142" name="Rectangle 77"/>
              <p:cNvSpPr>
                <a:spLocks noChangeArrowheads="1"/>
              </p:cNvSpPr>
              <p:nvPr/>
            </p:nvSpPr>
            <p:spPr bwMode="invGray">
              <a:xfrm>
                <a:off x="7668054" y="5258147"/>
                <a:ext cx="54832" cy="90256"/>
              </a:xfrm>
              <a:prstGeom prst="rect">
                <a:avLst/>
              </a:prstGeom>
              <a:ln w="0">
                <a:noFill/>
                <a:miter lim="800000"/>
                <a:headEnd/>
                <a:tailEnd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/>
              <a:lstStyle/>
              <a:p>
                <a:endParaRPr lang="en-US"/>
              </a:p>
            </p:txBody>
          </p:sp>
          <p:sp useBgFill="1">
            <p:nvSpPr>
              <p:cNvPr id="143" name="Rectangle 78"/>
              <p:cNvSpPr>
                <a:spLocks noChangeArrowheads="1"/>
              </p:cNvSpPr>
              <p:nvPr/>
            </p:nvSpPr>
            <p:spPr bwMode="invGray">
              <a:xfrm>
                <a:off x="7668055" y="5750323"/>
                <a:ext cx="54832" cy="88846"/>
              </a:xfrm>
              <a:prstGeom prst="rect">
                <a:avLst/>
              </a:prstGeom>
              <a:ln w="0">
                <a:noFill/>
                <a:miter lim="800000"/>
                <a:headEnd/>
                <a:tailEnd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/>
              <a:lstStyle/>
              <a:p>
                <a:endParaRPr lang="en-US"/>
              </a:p>
            </p:txBody>
          </p:sp>
          <p:sp useBgFill="1">
            <p:nvSpPr>
              <p:cNvPr id="144" name="Rectangle 79"/>
              <p:cNvSpPr>
                <a:spLocks noChangeArrowheads="1"/>
              </p:cNvSpPr>
              <p:nvPr/>
            </p:nvSpPr>
            <p:spPr bwMode="invGray">
              <a:xfrm>
                <a:off x="7406545" y="5521862"/>
                <a:ext cx="88576" cy="53590"/>
              </a:xfrm>
              <a:prstGeom prst="rect">
                <a:avLst/>
              </a:prstGeom>
              <a:ln w="0">
                <a:noFill/>
                <a:miter lim="800000"/>
                <a:headEnd/>
                <a:tailEnd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/>
              <a:lstStyle/>
              <a:p>
                <a:endParaRPr lang="en-US"/>
              </a:p>
            </p:txBody>
          </p:sp>
          <p:sp useBgFill="1">
            <p:nvSpPr>
              <p:cNvPr id="145" name="Rectangle 80"/>
              <p:cNvSpPr>
                <a:spLocks noChangeArrowheads="1"/>
              </p:cNvSpPr>
              <p:nvPr/>
            </p:nvSpPr>
            <p:spPr bwMode="invGray">
              <a:xfrm>
                <a:off x="7895821" y="5521862"/>
                <a:ext cx="88576" cy="53590"/>
              </a:xfrm>
              <a:prstGeom prst="rect">
                <a:avLst/>
              </a:prstGeom>
              <a:ln w="0">
                <a:noFill/>
                <a:miter lim="800000"/>
                <a:headEnd/>
                <a:tailEnd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/>
              <a:lstStyle/>
              <a:p>
                <a:endParaRPr lang="en-US"/>
              </a:p>
            </p:txBody>
          </p:sp>
          <p:sp useBgFill="1">
            <p:nvSpPr>
              <p:cNvPr id="146" name="Freeform 81"/>
              <p:cNvSpPr>
                <a:spLocks/>
              </p:cNvSpPr>
              <p:nvPr/>
            </p:nvSpPr>
            <p:spPr bwMode="invGray">
              <a:xfrm>
                <a:off x="7472625" y="5325837"/>
                <a:ext cx="101229" cy="101538"/>
              </a:xfrm>
              <a:custGeom>
                <a:avLst/>
                <a:gdLst/>
                <a:ahLst/>
                <a:cxnLst>
                  <a:cxn ang="0">
                    <a:pos x="72" y="45"/>
                  </a:cxn>
                  <a:cxn ang="0">
                    <a:pos x="45" y="72"/>
                  </a:cxn>
                  <a:cxn ang="0">
                    <a:pos x="0" y="27"/>
                  </a:cxn>
                  <a:cxn ang="0">
                    <a:pos x="27" y="0"/>
                  </a:cxn>
                  <a:cxn ang="0">
                    <a:pos x="72" y="45"/>
                  </a:cxn>
                </a:cxnLst>
                <a:rect l="0" t="0" r="r" b="b"/>
                <a:pathLst>
                  <a:path w="72" h="72">
                    <a:moveTo>
                      <a:pt x="72" y="45"/>
                    </a:moveTo>
                    <a:lnTo>
                      <a:pt x="45" y="72"/>
                    </a:lnTo>
                    <a:lnTo>
                      <a:pt x="0" y="27"/>
                    </a:lnTo>
                    <a:lnTo>
                      <a:pt x="27" y="0"/>
                    </a:lnTo>
                    <a:lnTo>
                      <a:pt x="72" y="45"/>
                    </a:lnTo>
                    <a:close/>
                  </a:path>
                </a:pathLst>
              </a:custGeom>
              <a:ln w="0">
                <a:noFill/>
                <a:prstDash val="solid"/>
                <a:round/>
                <a:headEnd/>
                <a:tailEnd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/>
              <a:lstStyle/>
              <a:p>
                <a:endParaRPr lang="en-US"/>
              </a:p>
            </p:txBody>
          </p:sp>
          <p:sp useBgFill="1">
            <p:nvSpPr>
              <p:cNvPr id="147" name="Freeform 82"/>
              <p:cNvSpPr>
                <a:spLocks/>
              </p:cNvSpPr>
              <p:nvPr/>
            </p:nvSpPr>
            <p:spPr bwMode="invGray">
              <a:xfrm>
                <a:off x="7818494" y="5672759"/>
                <a:ext cx="101229" cy="101538"/>
              </a:xfrm>
              <a:custGeom>
                <a:avLst/>
                <a:gdLst/>
                <a:ahLst/>
                <a:cxnLst>
                  <a:cxn ang="0">
                    <a:pos x="72" y="45"/>
                  </a:cxn>
                  <a:cxn ang="0">
                    <a:pos x="45" y="72"/>
                  </a:cxn>
                  <a:cxn ang="0">
                    <a:pos x="0" y="27"/>
                  </a:cxn>
                  <a:cxn ang="0">
                    <a:pos x="27" y="0"/>
                  </a:cxn>
                  <a:cxn ang="0">
                    <a:pos x="72" y="45"/>
                  </a:cxn>
                </a:cxnLst>
                <a:rect l="0" t="0" r="r" b="b"/>
                <a:pathLst>
                  <a:path w="72" h="72">
                    <a:moveTo>
                      <a:pt x="72" y="45"/>
                    </a:moveTo>
                    <a:lnTo>
                      <a:pt x="45" y="72"/>
                    </a:lnTo>
                    <a:lnTo>
                      <a:pt x="0" y="27"/>
                    </a:lnTo>
                    <a:lnTo>
                      <a:pt x="27" y="0"/>
                    </a:lnTo>
                    <a:lnTo>
                      <a:pt x="72" y="45"/>
                    </a:lnTo>
                    <a:close/>
                  </a:path>
                </a:pathLst>
              </a:custGeom>
              <a:ln w="0">
                <a:noFill/>
                <a:prstDash val="solid"/>
                <a:round/>
                <a:headEnd/>
                <a:tailEnd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/>
              <a:lstStyle/>
              <a:p>
                <a:endParaRPr lang="en-US"/>
              </a:p>
            </p:txBody>
          </p:sp>
          <p:sp useBgFill="1">
            <p:nvSpPr>
              <p:cNvPr id="148" name="Freeform 83"/>
              <p:cNvSpPr>
                <a:spLocks/>
              </p:cNvSpPr>
              <p:nvPr/>
            </p:nvSpPr>
            <p:spPr bwMode="invGray">
              <a:xfrm>
                <a:off x="7472626" y="5672760"/>
                <a:ext cx="101229" cy="101538"/>
              </a:xfrm>
              <a:custGeom>
                <a:avLst/>
                <a:gdLst/>
                <a:ahLst/>
                <a:cxnLst>
                  <a:cxn ang="0">
                    <a:pos x="45" y="0"/>
                  </a:cxn>
                  <a:cxn ang="0">
                    <a:pos x="72" y="27"/>
                  </a:cxn>
                  <a:cxn ang="0">
                    <a:pos x="27" y="72"/>
                  </a:cxn>
                  <a:cxn ang="0">
                    <a:pos x="0" y="45"/>
                  </a:cxn>
                  <a:cxn ang="0">
                    <a:pos x="45" y="0"/>
                  </a:cxn>
                </a:cxnLst>
                <a:rect l="0" t="0" r="r" b="b"/>
                <a:pathLst>
                  <a:path w="72" h="72">
                    <a:moveTo>
                      <a:pt x="45" y="0"/>
                    </a:moveTo>
                    <a:lnTo>
                      <a:pt x="72" y="27"/>
                    </a:lnTo>
                    <a:lnTo>
                      <a:pt x="27" y="72"/>
                    </a:lnTo>
                    <a:lnTo>
                      <a:pt x="0" y="45"/>
                    </a:lnTo>
                    <a:lnTo>
                      <a:pt x="45" y="0"/>
                    </a:lnTo>
                    <a:close/>
                  </a:path>
                </a:pathLst>
              </a:custGeom>
              <a:ln w="0">
                <a:noFill/>
                <a:prstDash val="solid"/>
                <a:round/>
                <a:headEnd/>
                <a:tailEnd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/>
              <a:lstStyle/>
              <a:p>
                <a:endParaRPr lang="en-US"/>
              </a:p>
            </p:txBody>
          </p:sp>
          <p:sp useBgFill="1">
            <p:nvSpPr>
              <p:cNvPr id="149" name="Freeform 84"/>
              <p:cNvSpPr>
                <a:spLocks/>
              </p:cNvSpPr>
              <p:nvPr/>
            </p:nvSpPr>
            <p:spPr bwMode="invGray">
              <a:xfrm>
                <a:off x="7818490" y="5325837"/>
                <a:ext cx="101229" cy="101538"/>
              </a:xfrm>
              <a:custGeom>
                <a:avLst/>
                <a:gdLst/>
                <a:ahLst/>
                <a:cxnLst>
                  <a:cxn ang="0">
                    <a:pos x="72" y="27"/>
                  </a:cxn>
                  <a:cxn ang="0">
                    <a:pos x="27" y="72"/>
                  </a:cxn>
                  <a:cxn ang="0">
                    <a:pos x="0" y="45"/>
                  </a:cxn>
                  <a:cxn ang="0">
                    <a:pos x="45" y="0"/>
                  </a:cxn>
                  <a:cxn ang="0">
                    <a:pos x="72" y="27"/>
                  </a:cxn>
                </a:cxnLst>
                <a:rect l="0" t="0" r="r" b="b"/>
                <a:pathLst>
                  <a:path w="72" h="72">
                    <a:moveTo>
                      <a:pt x="72" y="27"/>
                    </a:moveTo>
                    <a:lnTo>
                      <a:pt x="27" y="72"/>
                    </a:lnTo>
                    <a:lnTo>
                      <a:pt x="0" y="45"/>
                    </a:lnTo>
                    <a:lnTo>
                      <a:pt x="45" y="0"/>
                    </a:lnTo>
                    <a:lnTo>
                      <a:pt x="72" y="27"/>
                    </a:lnTo>
                    <a:close/>
                  </a:path>
                </a:pathLst>
              </a:custGeom>
              <a:ln w="0">
                <a:noFill/>
                <a:prstDash val="solid"/>
                <a:round/>
                <a:headEnd/>
                <a:tailEnd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/>
              <a:lstStyle/>
              <a:p>
                <a:endParaRPr lang="en-US"/>
              </a:p>
            </p:txBody>
          </p:sp>
          <p:sp useBgFill="1">
            <p:nvSpPr>
              <p:cNvPr id="150" name="Freeform 85"/>
              <p:cNvSpPr>
                <a:spLocks/>
              </p:cNvSpPr>
              <p:nvPr/>
            </p:nvSpPr>
            <p:spPr bwMode="invGray">
              <a:xfrm>
                <a:off x="7528864" y="5382249"/>
                <a:ext cx="167309" cy="334230"/>
              </a:xfrm>
              <a:custGeom>
                <a:avLst/>
                <a:gdLst/>
                <a:ahLst/>
                <a:cxnLst>
                  <a:cxn ang="0">
                    <a:pos x="119" y="197"/>
                  </a:cxn>
                  <a:cxn ang="0">
                    <a:pos x="93" y="194"/>
                  </a:cxn>
                  <a:cxn ang="0">
                    <a:pos x="72" y="182"/>
                  </a:cxn>
                  <a:cxn ang="0">
                    <a:pos x="54" y="165"/>
                  </a:cxn>
                  <a:cxn ang="0">
                    <a:pos x="44" y="143"/>
                  </a:cxn>
                  <a:cxn ang="0">
                    <a:pos x="39" y="119"/>
                  </a:cxn>
                  <a:cxn ang="0">
                    <a:pos x="44" y="93"/>
                  </a:cxn>
                  <a:cxn ang="0">
                    <a:pos x="54" y="72"/>
                  </a:cxn>
                  <a:cxn ang="0">
                    <a:pos x="72" y="54"/>
                  </a:cxn>
                  <a:cxn ang="0">
                    <a:pos x="93" y="44"/>
                  </a:cxn>
                  <a:cxn ang="0">
                    <a:pos x="119" y="39"/>
                  </a:cxn>
                  <a:cxn ang="0">
                    <a:pos x="119" y="39"/>
                  </a:cxn>
                  <a:cxn ang="0">
                    <a:pos x="119" y="39"/>
                  </a:cxn>
                  <a:cxn ang="0">
                    <a:pos x="119" y="0"/>
                  </a:cxn>
                  <a:cxn ang="0">
                    <a:pos x="87" y="3"/>
                  </a:cxn>
                  <a:cxn ang="0">
                    <a:pos x="59" y="15"/>
                  </a:cxn>
                  <a:cxn ang="0">
                    <a:pos x="35" y="35"/>
                  </a:cxn>
                  <a:cxn ang="0">
                    <a:pos x="17" y="59"/>
                  </a:cxn>
                  <a:cxn ang="0">
                    <a:pos x="5" y="87"/>
                  </a:cxn>
                  <a:cxn ang="0">
                    <a:pos x="0" y="119"/>
                  </a:cxn>
                  <a:cxn ang="0">
                    <a:pos x="5" y="150"/>
                  </a:cxn>
                  <a:cxn ang="0">
                    <a:pos x="17" y="179"/>
                  </a:cxn>
                  <a:cxn ang="0">
                    <a:pos x="35" y="203"/>
                  </a:cxn>
                  <a:cxn ang="0">
                    <a:pos x="59" y="221"/>
                  </a:cxn>
                  <a:cxn ang="0">
                    <a:pos x="87" y="233"/>
                  </a:cxn>
                  <a:cxn ang="0">
                    <a:pos x="119" y="237"/>
                  </a:cxn>
                  <a:cxn ang="0">
                    <a:pos x="119" y="197"/>
                  </a:cxn>
                  <a:cxn ang="0">
                    <a:pos x="119" y="197"/>
                  </a:cxn>
                  <a:cxn ang="0">
                    <a:pos x="119" y="197"/>
                  </a:cxn>
                </a:cxnLst>
                <a:rect l="0" t="0" r="r" b="b"/>
                <a:pathLst>
                  <a:path w="119" h="237">
                    <a:moveTo>
                      <a:pt x="119" y="197"/>
                    </a:moveTo>
                    <a:lnTo>
                      <a:pt x="93" y="194"/>
                    </a:lnTo>
                    <a:lnTo>
                      <a:pt x="72" y="182"/>
                    </a:lnTo>
                    <a:lnTo>
                      <a:pt x="54" y="165"/>
                    </a:lnTo>
                    <a:lnTo>
                      <a:pt x="44" y="143"/>
                    </a:lnTo>
                    <a:lnTo>
                      <a:pt x="39" y="119"/>
                    </a:lnTo>
                    <a:lnTo>
                      <a:pt x="44" y="93"/>
                    </a:lnTo>
                    <a:lnTo>
                      <a:pt x="54" y="72"/>
                    </a:lnTo>
                    <a:lnTo>
                      <a:pt x="72" y="54"/>
                    </a:lnTo>
                    <a:lnTo>
                      <a:pt x="93" y="44"/>
                    </a:lnTo>
                    <a:lnTo>
                      <a:pt x="119" y="39"/>
                    </a:lnTo>
                    <a:lnTo>
                      <a:pt x="119" y="39"/>
                    </a:lnTo>
                    <a:lnTo>
                      <a:pt x="119" y="39"/>
                    </a:lnTo>
                    <a:lnTo>
                      <a:pt x="119" y="0"/>
                    </a:lnTo>
                    <a:lnTo>
                      <a:pt x="87" y="3"/>
                    </a:lnTo>
                    <a:lnTo>
                      <a:pt x="59" y="15"/>
                    </a:lnTo>
                    <a:lnTo>
                      <a:pt x="35" y="35"/>
                    </a:lnTo>
                    <a:lnTo>
                      <a:pt x="17" y="59"/>
                    </a:lnTo>
                    <a:lnTo>
                      <a:pt x="5" y="87"/>
                    </a:lnTo>
                    <a:lnTo>
                      <a:pt x="0" y="119"/>
                    </a:lnTo>
                    <a:lnTo>
                      <a:pt x="5" y="150"/>
                    </a:lnTo>
                    <a:lnTo>
                      <a:pt x="17" y="179"/>
                    </a:lnTo>
                    <a:lnTo>
                      <a:pt x="35" y="203"/>
                    </a:lnTo>
                    <a:lnTo>
                      <a:pt x="59" y="221"/>
                    </a:lnTo>
                    <a:lnTo>
                      <a:pt x="87" y="233"/>
                    </a:lnTo>
                    <a:lnTo>
                      <a:pt x="119" y="237"/>
                    </a:lnTo>
                    <a:lnTo>
                      <a:pt x="119" y="197"/>
                    </a:lnTo>
                    <a:lnTo>
                      <a:pt x="119" y="197"/>
                    </a:lnTo>
                    <a:lnTo>
                      <a:pt x="119" y="197"/>
                    </a:lnTo>
                    <a:close/>
                  </a:path>
                </a:pathLst>
              </a:custGeom>
              <a:ln w="0">
                <a:noFill/>
                <a:prstDash val="solid"/>
                <a:round/>
                <a:headEnd/>
                <a:tailEnd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/>
              <a:lstStyle/>
              <a:p>
                <a:endParaRPr lang="en-US"/>
              </a:p>
            </p:txBody>
          </p:sp>
          <p:sp useBgFill="1">
            <p:nvSpPr>
              <p:cNvPr id="151" name="Freeform 86"/>
              <p:cNvSpPr>
                <a:spLocks/>
              </p:cNvSpPr>
              <p:nvPr/>
            </p:nvSpPr>
            <p:spPr bwMode="invGray">
              <a:xfrm>
                <a:off x="7696173" y="5382249"/>
                <a:ext cx="165903" cy="334230"/>
              </a:xfrm>
              <a:custGeom>
                <a:avLst/>
                <a:gdLst/>
                <a:ahLst/>
                <a:cxnLst>
                  <a:cxn ang="0">
                    <a:pos x="118" y="119"/>
                  </a:cxn>
                  <a:cxn ang="0">
                    <a:pos x="114" y="87"/>
                  </a:cxn>
                  <a:cxn ang="0">
                    <a:pos x="102" y="59"/>
                  </a:cxn>
                  <a:cxn ang="0">
                    <a:pos x="84" y="35"/>
                  </a:cxn>
                  <a:cxn ang="0">
                    <a:pos x="60" y="15"/>
                  </a:cxn>
                  <a:cxn ang="0">
                    <a:pos x="31" y="3"/>
                  </a:cxn>
                  <a:cxn ang="0">
                    <a:pos x="0" y="0"/>
                  </a:cxn>
                  <a:cxn ang="0">
                    <a:pos x="0" y="39"/>
                  </a:cxn>
                  <a:cxn ang="0">
                    <a:pos x="25" y="44"/>
                  </a:cxn>
                  <a:cxn ang="0">
                    <a:pos x="46" y="54"/>
                  </a:cxn>
                  <a:cxn ang="0">
                    <a:pos x="64" y="72"/>
                  </a:cxn>
                  <a:cxn ang="0">
                    <a:pos x="75" y="93"/>
                  </a:cxn>
                  <a:cxn ang="0">
                    <a:pos x="79" y="119"/>
                  </a:cxn>
                  <a:cxn ang="0">
                    <a:pos x="75" y="143"/>
                  </a:cxn>
                  <a:cxn ang="0">
                    <a:pos x="64" y="165"/>
                  </a:cxn>
                  <a:cxn ang="0">
                    <a:pos x="46" y="182"/>
                  </a:cxn>
                  <a:cxn ang="0">
                    <a:pos x="25" y="194"/>
                  </a:cxn>
                  <a:cxn ang="0">
                    <a:pos x="0" y="197"/>
                  </a:cxn>
                  <a:cxn ang="0">
                    <a:pos x="0" y="237"/>
                  </a:cxn>
                  <a:cxn ang="0">
                    <a:pos x="31" y="233"/>
                  </a:cxn>
                  <a:cxn ang="0">
                    <a:pos x="60" y="221"/>
                  </a:cxn>
                  <a:cxn ang="0">
                    <a:pos x="84" y="203"/>
                  </a:cxn>
                  <a:cxn ang="0">
                    <a:pos x="102" y="179"/>
                  </a:cxn>
                  <a:cxn ang="0">
                    <a:pos x="114" y="150"/>
                  </a:cxn>
                  <a:cxn ang="0">
                    <a:pos x="118" y="119"/>
                  </a:cxn>
                </a:cxnLst>
                <a:rect l="0" t="0" r="r" b="b"/>
                <a:pathLst>
                  <a:path w="118" h="237">
                    <a:moveTo>
                      <a:pt x="118" y="119"/>
                    </a:moveTo>
                    <a:lnTo>
                      <a:pt x="114" y="87"/>
                    </a:lnTo>
                    <a:lnTo>
                      <a:pt x="102" y="59"/>
                    </a:lnTo>
                    <a:lnTo>
                      <a:pt x="84" y="35"/>
                    </a:lnTo>
                    <a:lnTo>
                      <a:pt x="60" y="15"/>
                    </a:lnTo>
                    <a:lnTo>
                      <a:pt x="31" y="3"/>
                    </a:lnTo>
                    <a:lnTo>
                      <a:pt x="0" y="0"/>
                    </a:lnTo>
                    <a:lnTo>
                      <a:pt x="0" y="39"/>
                    </a:lnTo>
                    <a:lnTo>
                      <a:pt x="25" y="44"/>
                    </a:lnTo>
                    <a:lnTo>
                      <a:pt x="46" y="54"/>
                    </a:lnTo>
                    <a:lnTo>
                      <a:pt x="64" y="72"/>
                    </a:lnTo>
                    <a:lnTo>
                      <a:pt x="75" y="93"/>
                    </a:lnTo>
                    <a:lnTo>
                      <a:pt x="79" y="119"/>
                    </a:lnTo>
                    <a:lnTo>
                      <a:pt x="75" y="143"/>
                    </a:lnTo>
                    <a:lnTo>
                      <a:pt x="64" y="165"/>
                    </a:lnTo>
                    <a:lnTo>
                      <a:pt x="46" y="182"/>
                    </a:lnTo>
                    <a:lnTo>
                      <a:pt x="25" y="194"/>
                    </a:lnTo>
                    <a:lnTo>
                      <a:pt x="0" y="197"/>
                    </a:lnTo>
                    <a:lnTo>
                      <a:pt x="0" y="237"/>
                    </a:lnTo>
                    <a:lnTo>
                      <a:pt x="31" y="233"/>
                    </a:lnTo>
                    <a:lnTo>
                      <a:pt x="60" y="221"/>
                    </a:lnTo>
                    <a:lnTo>
                      <a:pt x="84" y="203"/>
                    </a:lnTo>
                    <a:lnTo>
                      <a:pt x="102" y="179"/>
                    </a:lnTo>
                    <a:lnTo>
                      <a:pt x="114" y="150"/>
                    </a:lnTo>
                    <a:lnTo>
                      <a:pt x="118" y="119"/>
                    </a:lnTo>
                    <a:close/>
                  </a:path>
                </a:pathLst>
              </a:custGeom>
              <a:ln w="0">
                <a:noFill/>
                <a:prstDash val="solid"/>
                <a:round/>
                <a:headEnd/>
                <a:tailEnd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4" name="Group 105"/>
            <p:cNvGrpSpPr/>
            <p:nvPr/>
          </p:nvGrpSpPr>
          <p:grpSpPr bwMode="invGray">
            <a:xfrm>
              <a:off x="866000" y="503899"/>
              <a:ext cx="120534" cy="218383"/>
              <a:chOff x="2628899" y="2119313"/>
              <a:chExt cx="597698" cy="1082898"/>
            </a:xfrm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grpSpPr>
          <p:sp useBgFill="1">
            <p:nvSpPr>
              <p:cNvPr id="127" name="Oval 126"/>
              <p:cNvSpPr/>
              <p:nvPr/>
            </p:nvSpPr>
            <p:spPr bwMode="invGray">
              <a:xfrm>
                <a:off x="2876803" y="2316957"/>
                <a:ext cx="99490" cy="99490"/>
              </a:xfrm>
              <a:prstGeom prst="ellipse">
                <a:avLst/>
              </a:prstGeom>
              <a:ln>
                <a:noFill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 useBgFill="1">
            <p:nvSpPr>
              <p:cNvPr id="128" name="Diagonal Stripe 127"/>
              <p:cNvSpPr/>
              <p:nvPr/>
            </p:nvSpPr>
            <p:spPr bwMode="invGray">
              <a:xfrm rot="16200000">
                <a:off x="2769113" y="2604803"/>
                <a:ext cx="614818" cy="300151"/>
              </a:xfrm>
              <a:prstGeom prst="diagStripe">
                <a:avLst>
                  <a:gd name="adj" fmla="val 81271"/>
                </a:avLst>
              </a:prstGeom>
              <a:ln>
                <a:noFill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 useBgFill="1">
            <p:nvSpPr>
              <p:cNvPr id="129" name="Diagonal Stripe 128"/>
              <p:cNvSpPr/>
              <p:nvPr/>
            </p:nvSpPr>
            <p:spPr bwMode="invGray">
              <a:xfrm rot="5400000" flipH="1">
                <a:off x="2472872" y="2592613"/>
                <a:ext cx="611414" cy="299359"/>
              </a:xfrm>
              <a:prstGeom prst="diagStripe">
                <a:avLst>
                  <a:gd name="adj" fmla="val 80466"/>
                </a:avLst>
              </a:prstGeom>
              <a:ln>
                <a:noFill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 useBgFill="1">
            <p:nvSpPr>
              <p:cNvPr id="130" name="Rectangle 129"/>
              <p:cNvSpPr/>
              <p:nvPr/>
            </p:nvSpPr>
            <p:spPr bwMode="invGray">
              <a:xfrm rot="16200000">
                <a:off x="2514673" y="2766489"/>
                <a:ext cx="825725" cy="45719"/>
              </a:xfrm>
              <a:prstGeom prst="rect">
                <a:avLst/>
              </a:prstGeom>
              <a:ln>
                <a:noFill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31" name="Group 97"/>
              <p:cNvGrpSpPr/>
              <p:nvPr/>
            </p:nvGrpSpPr>
            <p:grpSpPr bwMode="invGray">
              <a:xfrm>
                <a:off x="2694903" y="2679313"/>
                <a:ext cx="219836" cy="438688"/>
                <a:chOff x="2694903" y="2679313"/>
                <a:chExt cx="219836" cy="438688"/>
              </a:xfrm>
            </p:grpSpPr>
            <p:sp useBgFill="1">
              <p:nvSpPr>
                <p:cNvPr id="139" name="Freeform 138"/>
                <p:cNvSpPr/>
                <p:nvPr/>
              </p:nvSpPr>
              <p:spPr bwMode="invGray">
                <a:xfrm rot="21379226" flipH="1">
                  <a:off x="2841624" y="2679313"/>
                  <a:ext cx="63062" cy="86520"/>
                </a:xfrm>
                <a:custGeom>
                  <a:avLst/>
                  <a:gdLst>
                    <a:gd name="connsiteX0" fmla="*/ 0 w 98921"/>
                    <a:gd name="connsiteY0" fmla="*/ 28999 h 76928"/>
                    <a:gd name="connsiteX1" fmla="*/ 37289 w 98921"/>
                    <a:gd name="connsiteY1" fmla="*/ 0 h 76928"/>
                    <a:gd name="connsiteX2" fmla="*/ 98921 w 98921"/>
                    <a:gd name="connsiteY2" fmla="*/ 0 h 76928"/>
                    <a:gd name="connsiteX3" fmla="*/ 0 w 98921"/>
                    <a:gd name="connsiteY3" fmla="*/ 76928 h 76928"/>
                    <a:gd name="connsiteX4" fmla="*/ 0 w 98921"/>
                    <a:gd name="connsiteY4" fmla="*/ 28999 h 76928"/>
                    <a:gd name="connsiteX0" fmla="*/ 0 w 63062"/>
                    <a:gd name="connsiteY0" fmla="*/ 28999 h 76928"/>
                    <a:gd name="connsiteX1" fmla="*/ 37289 w 63062"/>
                    <a:gd name="connsiteY1" fmla="*/ 0 h 76928"/>
                    <a:gd name="connsiteX2" fmla="*/ 63062 w 63062"/>
                    <a:gd name="connsiteY2" fmla="*/ 19432 h 76928"/>
                    <a:gd name="connsiteX3" fmla="*/ 0 w 63062"/>
                    <a:gd name="connsiteY3" fmla="*/ 76928 h 76928"/>
                    <a:gd name="connsiteX4" fmla="*/ 0 w 63062"/>
                    <a:gd name="connsiteY4" fmla="*/ 28999 h 76928"/>
                    <a:gd name="connsiteX0" fmla="*/ 0 w 63884"/>
                    <a:gd name="connsiteY0" fmla="*/ 37131 h 85060"/>
                    <a:gd name="connsiteX1" fmla="*/ 63884 w 63884"/>
                    <a:gd name="connsiteY1" fmla="*/ 0 h 85060"/>
                    <a:gd name="connsiteX2" fmla="*/ 63062 w 63884"/>
                    <a:gd name="connsiteY2" fmla="*/ 27564 h 85060"/>
                    <a:gd name="connsiteX3" fmla="*/ 0 w 63884"/>
                    <a:gd name="connsiteY3" fmla="*/ 85060 h 85060"/>
                    <a:gd name="connsiteX4" fmla="*/ 0 w 63884"/>
                    <a:gd name="connsiteY4" fmla="*/ 37131 h 85060"/>
                    <a:gd name="connsiteX0" fmla="*/ 0 w 63062"/>
                    <a:gd name="connsiteY0" fmla="*/ 33227 h 81156"/>
                    <a:gd name="connsiteX1" fmla="*/ 40272 w 63062"/>
                    <a:gd name="connsiteY1" fmla="*/ 0 h 81156"/>
                    <a:gd name="connsiteX2" fmla="*/ 63062 w 63062"/>
                    <a:gd name="connsiteY2" fmla="*/ 23660 h 81156"/>
                    <a:gd name="connsiteX3" fmla="*/ 0 w 63062"/>
                    <a:gd name="connsiteY3" fmla="*/ 81156 h 81156"/>
                    <a:gd name="connsiteX4" fmla="*/ 0 w 63062"/>
                    <a:gd name="connsiteY4" fmla="*/ 33227 h 81156"/>
                    <a:gd name="connsiteX0" fmla="*/ 0 w 63062"/>
                    <a:gd name="connsiteY0" fmla="*/ 38591 h 86520"/>
                    <a:gd name="connsiteX1" fmla="*/ 49472 w 63062"/>
                    <a:gd name="connsiteY1" fmla="*/ 0 h 86520"/>
                    <a:gd name="connsiteX2" fmla="*/ 63062 w 63062"/>
                    <a:gd name="connsiteY2" fmla="*/ 29024 h 86520"/>
                    <a:gd name="connsiteX3" fmla="*/ 0 w 63062"/>
                    <a:gd name="connsiteY3" fmla="*/ 86520 h 86520"/>
                    <a:gd name="connsiteX4" fmla="*/ 0 w 63062"/>
                    <a:gd name="connsiteY4" fmla="*/ 38591 h 865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062" h="86520">
                      <a:moveTo>
                        <a:pt x="0" y="38591"/>
                      </a:moveTo>
                      <a:lnTo>
                        <a:pt x="49472" y="0"/>
                      </a:lnTo>
                      <a:lnTo>
                        <a:pt x="63062" y="29024"/>
                      </a:lnTo>
                      <a:lnTo>
                        <a:pt x="0" y="86520"/>
                      </a:lnTo>
                      <a:lnTo>
                        <a:pt x="0" y="38591"/>
                      </a:lnTo>
                      <a:close/>
                    </a:path>
                  </a:pathLst>
                </a:custGeom>
                <a:ln>
                  <a:noFill/>
                </a:ln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 useBgFill="1">
              <p:nvSpPr>
                <p:cNvPr id="140" name="Freeform 139"/>
                <p:cNvSpPr/>
                <p:nvPr/>
              </p:nvSpPr>
              <p:spPr bwMode="invGray">
                <a:xfrm rot="21379226" flipH="1">
                  <a:off x="2773857" y="2800509"/>
                  <a:ext cx="140882" cy="124455"/>
                </a:xfrm>
                <a:custGeom>
                  <a:avLst/>
                  <a:gdLst>
                    <a:gd name="connsiteX0" fmla="*/ 0 w 98921"/>
                    <a:gd name="connsiteY0" fmla="*/ 28999 h 76928"/>
                    <a:gd name="connsiteX1" fmla="*/ 37289 w 98921"/>
                    <a:gd name="connsiteY1" fmla="*/ 0 h 76928"/>
                    <a:gd name="connsiteX2" fmla="*/ 98921 w 98921"/>
                    <a:gd name="connsiteY2" fmla="*/ 0 h 76928"/>
                    <a:gd name="connsiteX3" fmla="*/ 0 w 98921"/>
                    <a:gd name="connsiteY3" fmla="*/ 76928 h 76928"/>
                    <a:gd name="connsiteX4" fmla="*/ 0 w 98921"/>
                    <a:gd name="connsiteY4" fmla="*/ 28999 h 76928"/>
                    <a:gd name="connsiteX0" fmla="*/ 0 w 63062"/>
                    <a:gd name="connsiteY0" fmla="*/ 28999 h 76928"/>
                    <a:gd name="connsiteX1" fmla="*/ 37289 w 63062"/>
                    <a:gd name="connsiteY1" fmla="*/ 0 h 76928"/>
                    <a:gd name="connsiteX2" fmla="*/ 63062 w 63062"/>
                    <a:gd name="connsiteY2" fmla="*/ 19432 h 76928"/>
                    <a:gd name="connsiteX3" fmla="*/ 0 w 63062"/>
                    <a:gd name="connsiteY3" fmla="*/ 76928 h 76928"/>
                    <a:gd name="connsiteX4" fmla="*/ 0 w 63062"/>
                    <a:gd name="connsiteY4" fmla="*/ 28999 h 76928"/>
                    <a:gd name="connsiteX0" fmla="*/ 0 w 63884"/>
                    <a:gd name="connsiteY0" fmla="*/ 37131 h 85060"/>
                    <a:gd name="connsiteX1" fmla="*/ 63884 w 63884"/>
                    <a:gd name="connsiteY1" fmla="*/ 0 h 85060"/>
                    <a:gd name="connsiteX2" fmla="*/ 63062 w 63884"/>
                    <a:gd name="connsiteY2" fmla="*/ 27564 h 85060"/>
                    <a:gd name="connsiteX3" fmla="*/ 0 w 63884"/>
                    <a:gd name="connsiteY3" fmla="*/ 85060 h 85060"/>
                    <a:gd name="connsiteX4" fmla="*/ 0 w 63884"/>
                    <a:gd name="connsiteY4" fmla="*/ 37131 h 85060"/>
                    <a:gd name="connsiteX0" fmla="*/ 0 w 63062"/>
                    <a:gd name="connsiteY0" fmla="*/ 33227 h 81156"/>
                    <a:gd name="connsiteX1" fmla="*/ 40272 w 63062"/>
                    <a:gd name="connsiteY1" fmla="*/ 0 h 81156"/>
                    <a:gd name="connsiteX2" fmla="*/ 63062 w 63062"/>
                    <a:gd name="connsiteY2" fmla="*/ 23660 h 81156"/>
                    <a:gd name="connsiteX3" fmla="*/ 0 w 63062"/>
                    <a:gd name="connsiteY3" fmla="*/ 81156 h 81156"/>
                    <a:gd name="connsiteX4" fmla="*/ 0 w 63062"/>
                    <a:gd name="connsiteY4" fmla="*/ 33227 h 81156"/>
                    <a:gd name="connsiteX0" fmla="*/ 0 w 66608"/>
                    <a:gd name="connsiteY0" fmla="*/ 58555 h 81156"/>
                    <a:gd name="connsiteX1" fmla="*/ 43818 w 66608"/>
                    <a:gd name="connsiteY1" fmla="*/ 0 h 81156"/>
                    <a:gd name="connsiteX2" fmla="*/ 66608 w 66608"/>
                    <a:gd name="connsiteY2" fmla="*/ 23660 h 81156"/>
                    <a:gd name="connsiteX3" fmla="*/ 3546 w 66608"/>
                    <a:gd name="connsiteY3" fmla="*/ 81156 h 81156"/>
                    <a:gd name="connsiteX4" fmla="*/ 0 w 66608"/>
                    <a:gd name="connsiteY4" fmla="*/ 58555 h 81156"/>
                    <a:gd name="connsiteX0" fmla="*/ 0 w 66608"/>
                    <a:gd name="connsiteY0" fmla="*/ 42673 h 65274"/>
                    <a:gd name="connsiteX1" fmla="*/ 48435 w 66608"/>
                    <a:gd name="connsiteY1" fmla="*/ 0 h 65274"/>
                    <a:gd name="connsiteX2" fmla="*/ 66608 w 66608"/>
                    <a:gd name="connsiteY2" fmla="*/ 7778 h 65274"/>
                    <a:gd name="connsiteX3" fmla="*/ 3546 w 66608"/>
                    <a:gd name="connsiteY3" fmla="*/ 65274 h 65274"/>
                    <a:gd name="connsiteX4" fmla="*/ 0 w 66608"/>
                    <a:gd name="connsiteY4" fmla="*/ 42673 h 65274"/>
                    <a:gd name="connsiteX0" fmla="*/ 0 w 56598"/>
                    <a:gd name="connsiteY0" fmla="*/ 42673 h 65274"/>
                    <a:gd name="connsiteX1" fmla="*/ 48435 w 56598"/>
                    <a:gd name="connsiteY1" fmla="*/ 0 h 65274"/>
                    <a:gd name="connsiteX2" fmla="*/ 56598 w 56598"/>
                    <a:gd name="connsiteY2" fmla="*/ 18630 h 65274"/>
                    <a:gd name="connsiteX3" fmla="*/ 3546 w 56598"/>
                    <a:gd name="connsiteY3" fmla="*/ 65274 h 65274"/>
                    <a:gd name="connsiteX4" fmla="*/ 0 w 56598"/>
                    <a:gd name="connsiteY4" fmla="*/ 42673 h 652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6598" h="65274">
                      <a:moveTo>
                        <a:pt x="0" y="42673"/>
                      </a:moveTo>
                      <a:lnTo>
                        <a:pt x="48435" y="0"/>
                      </a:lnTo>
                      <a:lnTo>
                        <a:pt x="56598" y="18630"/>
                      </a:lnTo>
                      <a:lnTo>
                        <a:pt x="3546" y="65274"/>
                      </a:lnTo>
                      <a:lnTo>
                        <a:pt x="0" y="42673"/>
                      </a:lnTo>
                      <a:close/>
                    </a:path>
                  </a:pathLst>
                </a:custGeom>
                <a:ln>
                  <a:noFill/>
                </a:ln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 useBgFill="1">
              <p:nvSpPr>
                <p:cNvPr id="141" name="Freeform 140"/>
                <p:cNvSpPr/>
                <p:nvPr/>
              </p:nvSpPr>
              <p:spPr bwMode="invGray">
                <a:xfrm rot="21379226" flipH="1">
                  <a:off x="2694903" y="2948412"/>
                  <a:ext cx="218467" cy="169589"/>
                </a:xfrm>
                <a:custGeom>
                  <a:avLst/>
                  <a:gdLst>
                    <a:gd name="connsiteX0" fmla="*/ 0 w 98921"/>
                    <a:gd name="connsiteY0" fmla="*/ 28999 h 76928"/>
                    <a:gd name="connsiteX1" fmla="*/ 37289 w 98921"/>
                    <a:gd name="connsiteY1" fmla="*/ 0 h 76928"/>
                    <a:gd name="connsiteX2" fmla="*/ 98921 w 98921"/>
                    <a:gd name="connsiteY2" fmla="*/ 0 h 76928"/>
                    <a:gd name="connsiteX3" fmla="*/ 0 w 98921"/>
                    <a:gd name="connsiteY3" fmla="*/ 76928 h 76928"/>
                    <a:gd name="connsiteX4" fmla="*/ 0 w 98921"/>
                    <a:gd name="connsiteY4" fmla="*/ 28999 h 76928"/>
                    <a:gd name="connsiteX0" fmla="*/ 0 w 63062"/>
                    <a:gd name="connsiteY0" fmla="*/ 28999 h 76928"/>
                    <a:gd name="connsiteX1" fmla="*/ 37289 w 63062"/>
                    <a:gd name="connsiteY1" fmla="*/ 0 h 76928"/>
                    <a:gd name="connsiteX2" fmla="*/ 63062 w 63062"/>
                    <a:gd name="connsiteY2" fmla="*/ 19432 h 76928"/>
                    <a:gd name="connsiteX3" fmla="*/ 0 w 63062"/>
                    <a:gd name="connsiteY3" fmla="*/ 76928 h 76928"/>
                    <a:gd name="connsiteX4" fmla="*/ 0 w 63062"/>
                    <a:gd name="connsiteY4" fmla="*/ 28999 h 76928"/>
                    <a:gd name="connsiteX0" fmla="*/ 0 w 63884"/>
                    <a:gd name="connsiteY0" fmla="*/ 37131 h 85060"/>
                    <a:gd name="connsiteX1" fmla="*/ 63884 w 63884"/>
                    <a:gd name="connsiteY1" fmla="*/ 0 h 85060"/>
                    <a:gd name="connsiteX2" fmla="*/ 63062 w 63884"/>
                    <a:gd name="connsiteY2" fmla="*/ 27564 h 85060"/>
                    <a:gd name="connsiteX3" fmla="*/ 0 w 63884"/>
                    <a:gd name="connsiteY3" fmla="*/ 85060 h 85060"/>
                    <a:gd name="connsiteX4" fmla="*/ 0 w 63884"/>
                    <a:gd name="connsiteY4" fmla="*/ 37131 h 85060"/>
                    <a:gd name="connsiteX0" fmla="*/ 0 w 63062"/>
                    <a:gd name="connsiteY0" fmla="*/ 33227 h 81156"/>
                    <a:gd name="connsiteX1" fmla="*/ 40272 w 63062"/>
                    <a:gd name="connsiteY1" fmla="*/ 0 h 81156"/>
                    <a:gd name="connsiteX2" fmla="*/ 63062 w 63062"/>
                    <a:gd name="connsiteY2" fmla="*/ 23660 h 81156"/>
                    <a:gd name="connsiteX3" fmla="*/ 0 w 63062"/>
                    <a:gd name="connsiteY3" fmla="*/ 81156 h 81156"/>
                    <a:gd name="connsiteX4" fmla="*/ 0 w 63062"/>
                    <a:gd name="connsiteY4" fmla="*/ 33227 h 81156"/>
                    <a:gd name="connsiteX0" fmla="*/ 0 w 66608"/>
                    <a:gd name="connsiteY0" fmla="*/ 58555 h 81156"/>
                    <a:gd name="connsiteX1" fmla="*/ 43818 w 66608"/>
                    <a:gd name="connsiteY1" fmla="*/ 0 h 81156"/>
                    <a:gd name="connsiteX2" fmla="*/ 66608 w 66608"/>
                    <a:gd name="connsiteY2" fmla="*/ 23660 h 81156"/>
                    <a:gd name="connsiteX3" fmla="*/ 3546 w 66608"/>
                    <a:gd name="connsiteY3" fmla="*/ 81156 h 81156"/>
                    <a:gd name="connsiteX4" fmla="*/ 0 w 66608"/>
                    <a:gd name="connsiteY4" fmla="*/ 58555 h 81156"/>
                    <a:gd name="connsiteX0" fmla="*/ 0 w 66608"/>
                    <a:gd name="connsiteY0" fmla="*/ 42673 h 65274"/>
                    <a:gd name="connsiteX1" fmla="*/ 48435 w 66608"/>
                    <a:gd name="connsiteY1" fmla="*/ 0 h 65274"/>
                    <a:gd name="connsiteX2" fmla="*/ 66608 w 66608"/>
                    <a:gd name="connsiteY2" fmla="*/ 7778 h 65274"/>
                    <a:gd name="connsiteX3" fmla="*/ 3546 w 66608"/>
                    <a:gd name="connsiteY3" fmla="*/ 65274 h 65274"/>
                    <a:gd name="connsiteX4" fmla="*/ 0 w 66608"/>
                    <a:gd name="connsiteY4" fmla="*/ 42673 h 65274"/>
                    <a:gd name="connsiteX0" fmla="*/ 0 w 56598"/>
                    <a:gd name="connsiteY0" fmla="*/ 42673 h 65274"/>
                    <a:gd name="connsiteX1" fmla="*/ 48435 w 56598"/>
                    <a:gd name="connsiteY1" fmla="*/ 0 h 65274"/>
                    <a:gd name="connsiteX2" fmla="*/ 56598 w 56598"/>
                    <a:gd name="connsiteY2" fmla="*/ 18630 h 65274"/>
                    <a:gd name="connsiteX3" fmla="*/ 3546 w 56598"/>
                    <a:gd name="connsiteY3" fmla="*/ 65274 h 65274"/>
                    <a:gd name="connsiteX4" fmla="*/ 0 w 56598"/>
                    <a:gd name="connsiteY4" fmla="*/ 42673 h 65274"/>
                    <a:gd name="connsiteX0" fmla="*/ 0 w 87767"/>
                    <a:gd name="connsiteY0" fmla="*/ 52941 h 75542"/>
                    <a:gd name="connsiteX1" fmla="*/ 48435 w 87767"/>
                    <a:gd name="connsiteY1" fmla="*/ 10268 h 75542"/>
                    <a:gd name="connsiteX2" fmla="*/ 87767 w 87767"/>
                    <a:gd name="connsiteY2" fmla="*/ 0 h 75542"/>
                    <a:gd name="connsiteX3" fmla="*/ 3546 w 87767"/>
                    <a:gd name="connsiteY3" fmla="*/ 75542 h 75542"/>
                    <a:gd name="connsiteX4" fmla="*/ 0 w 87767"/>
                    <a:gd name="connsiteY4" fmla="*/ 52941 h 75542"/>
                    <a:gd name="connsiteX0" fmla="*/ 0 w 87767"/>
                    <a:gd name="connsiteY0" fmla="*/ 78488 h 101089"/>
                    <a:gd name="connsiteX1" fmla="*/ 72554 w 87767"/>
                    <a:gd name="connsiteY1" fmla="*/ 0 h 101089"/>
                    <a:gd name="connsiteX2" fmla="*/ 87767 w 87767"/>
                    <a:gd name="connsiteY2" fmla="*/ 25547 h 101089"/>
                    <a:gd name="connsiteX3" fmla="*/ 3546 w 87767"/>
                    <a:gd name="connsiteY3" fmla="*/ 101089 h 101089"/>
                    <a:gd name="connsiteX4" fmla="*/ 0 w 87767"/>
                    <a:gd name="connsiteY4" fmla="*/ 78488 h 101089"/>
                    <a:gd name="connsiteX0" fmla="*/ 0 w 87767"/>
                    <a:gd name="connsiteY0" fmla="*/ 66345 h 88946"/>
                    <a:gd name="connsiteX1" fmla="*/ 76987 w 87767"/>
                    <a:gd name="connsiteY1" fmla="*/ 0 h 88946"/>
                    <a:gd name="connsiteX2" fmla="*/ 87767 w 87767"/>
                    <a:gd name="connsiteY2" fmla="*/ 13404 h 88946"/>
                    <a:gd name="connsiteX3" fmla="*/ 3546 w 87767"/>
                    <a:gd name="connsiteY3" fmla="*/ 88946 h 88946"/>
                    <a:gd name="connsiteX4" fmla="*/ 0 w 87767"/>
                    <a:gd name="connsiteY4" fmla="*/ 66345 h 889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7767" h="88946">
                      <a:moveTo>
                        <a:pt x="0" y="66345"/>
                      </a:moveTo>
                      <a:lnTo>
                        <a:pt x="76987" y="0"/>
                      </a:lnTo>
                      <a:lnTo>
                        <a:pt x="87767" y="13404"/>
                      </a:lnTo>
                      <a:lnTo>
                        <a:pt x="3546" y="88946"/>
                      </a:lnTo>
                      <a:lnTo>
                        <a:pt x="0" y="66345"/>
                      </a:lnTo>
                      <a:close/>
                    </a:path>
                  </a:pathLst>
                </a:custGeom>
                <a:ln>
                  <a:noFill/>
                </a:ln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32" name="Group 98"/>
              <p:cNvGrpSpPr/>
              <p:nvPr/>
            </p:nvGrpSpPr>
            <p:grpSpPr bwMode="invGray">
              <a:xfrm flipH="1">
                <a:off x="2937791" y="2688838"/>
                <a:ext cx="219836" cy="438688"/>
                <a:chOff x="2694903" y="2679313"/>
                <a:chExt cx="219836" cy="438688"/>
              </a:xfrm>
            </p:grpSpPr>
            <p:sp useBgFill="1">
              <p:nvSpPr>
                <p:cNvPr id="136" name="Freeform 135"/>
                <p:cNvSpPr/>
                <p:nvPr/>
              </p:nvSpPr>
              <p:spPr bwMode="invGray">
                <a:xfrm rot="21379226" flipH="1">
                  <a:off x="2841624" y="2679313"/>
                  <a:ext cx="63062" cy="86520"/>
                </a:xfrm>
                <a:custGeom>
                  <a:avLst/>
                  <a:gdLst>
                    <a:gd name="connsiteX0" fmla="*/ 0 w 98921"/>
                    <a:gd name="connsiteY0" fmla="*/ 28999 h 76928"/>
                    <a:gd name="connsiteX1" fmla="*/ 37289 w 98921"/>
                    <a:gd name="connsiteY1" fmla="*/ 0 h 76928"/>
                    <a:gd name="connsiteX2" fmla="*/ 98921 w 98921"/>
                    <a:gd name="connsiteY2" fmla="*/ 0 h 76928"/>
                    <a:gd name="connsiteX3" fmla="*/ 0 w 98921"/>
                    <a:gd name="connsiteY3" fmla="*/ 76928 h 76928"/>
                    <a:gd name="connsiteX4" fmla="*/ 0 w 98921"/>
                    <a:gd name="connsiteY4" fmla="*/ 28999 h 76928"/>
                    <a:gd name="connsiteX0" fmla="*/ 0 w 63062"/>
                    <a:gd name="connsiteY0" fmla="*/ 28999 h 76928"/>
                    <a:gd name="connsiteX1" fmla="*/ 37289 w 63062"/>
                    <a:gd name="connsiteY1" fmla="*/ 0 h 76928"/>
                    <a:gd name="connsiteX2" fmla="*/ 63062 w 63062"/>
                    <a:gd name="connsiteY2" fmla="*/ 19432 h 76928"/>
                    <a:gd name="connsiteX3" fmla="*/ 0 w 63062"/>
                    <a:gd name="connsiteY3" fmla="*/ 76928 h 76928"/>
                    <a:gd name="connsiteX4" fmla="*/ 0 w 63062"/>
                    <a:gd name="connsiteY4" fmla="*/ 28999 h 76928"/>
                    <a:gd name="connsiteX0" fmla="*/ 0 w 63884"/>
                    <a:gd name="connsiteY0" fmla="*/ 37131 h 85060"/>
                    <a:gd name="connsiteX1" fmla="*/ 63884 w 63884"/>
                    <a:gd name="connsiteY1" fmla="*/ 0 h 85060"/>
                    <a:gd name="connsiteX2" fmla="*/ 63062 w 63884"/>
                    <a:gd name="connsiteY2" fmla="*/ 27564 h 85060"/>
                    <a:gd name="connsiteX3" fmla="*/ 0 w 63884"/>
                    <a:gd name="connsiteY3" fmla="*/ 85060 h 85060"/>
                    <a:gd name="connsiteX4" fmla="*/ 0 w 63884"/>
                    <a:gd name="connsiteY4" fmla="*/ 37131 h 85060"/>
                    <a:gd name="connsiteX0" fmla="*/ 0 w 63062"/>
                    <a:gd name="connsiteY0" fmla="*/ 33227 h 81156"/>
                    <a:gd name="connsiteX1" fmla="*/ 40272 w 63062"/>
                    <a:gd name="connsiteY1" fmla="*/ 0 h 81156"/>
                    <a:gd name="connsiteX2" fmla="*/ 63062 w 63062"/>
                    <a:gd name="connsiteY2" fmla="*/ 23660 h 81156"/>
                    <a:gd name="connsiteX3" fmla="*/ 0 w 63062"/>
                    <a:gd name="connsiteY3" fmla="*/ 81156 h 81156"/>
                    <a:gd name="connsiteX4" fmla="*/ 0 w 63062"/>
                    <a:gd name="connsiteY4" fmla="*/ 33227 h 81156"/>
                    <a:gd name="connsiteX0" fmla="*/ 0 w 63062"/>
                    <a:gd name="connsiteY0" fmla="*/ 38591 h 86520"/>
                    <a:gd name="connsiteX1" fmla="*/ 49472 w 63062"/>
                    <a:gd name="connsiteY1" fmla="*/ 0 h 86520"/>
                    <a:gd name="connsiteX2" fmla="*/ 63062 w 63062"/>
                    <a:gd name="connsiteY2" fmla="*/ 29024 h 86520"/>
                    <a:gd name="connsiteX3" fmla="*/ 0 w 63062"/>
                    <a:gd name="connsiteY3" fmla="*/ 86520 h 86520"/>
                    <a:gd name="connsiteX4" fmla="*/ 0 w 63062"/>
                    <a:gd name="connsiteY4" fmla="*/ 38591 h 865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062" h="86520">
                      <a:moveTo>
                        <a:pt x="0" y="38591"/>
                      </a:moveTo>
                      <a:lnTo>
                        <a:pt x="49472" y="0"/>
                      </a:lnTo>
                      <a:lnTo>
                        <a:pt x="63062" y="29024"/>
                      </a:lnTo>
                      <a:lnTo>
                        <a:pt x="0" y="86520"/>
                      </a:lnTo>
                      <a:lnTo>
                        <a:pt x="0" y="38591"/>
                      </a:lnTo>
                      <a:close/>
                    </a:path>
                  </a:pathLst>
                </a:custGeom>
                <a:ln>
                  <a:noFill/>
                </a:ln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 useBgFill="1">
              <p:nvSpPr>
                <p:cNvPr id="137" name="Freeform 136"/>
                <p:cNvSpPr/>
                <p:nvPr/>
              </p:nvSpPr>
              <p:spPr bwMode="invGray">
                <a:xfrm rot="21379226" flipH="1">
                  <a:off x="2773857" y="2800509"/>
                  <a:ext cx="140882" cy="124455"/>
                </a:xfrm>
                <a:custGeom>
                  <a:avLst/>
                  <a:gdLst>
                    <a:gd name="connsiteX0" fmla="*/ 0 w 98921"/>
                    <a:gd name="connsiteY0" fmla="*/ 28999 h 76928"/>
                    <a:gd name="connsiteX1" fmla="*/ 37289 w 98921"/>
                    <a:gd name="connsiteY1" fmla="*/ 0 h 76928"/>
                    <a:gd name="connsiteX2" fmla="*/ 98921 w 98921"/>
                    <a:gd name="connsiteY2" fmla="*/ 0 h 76928"/>
                    <a:gd name="connsiteX3" fmla="*/ 0 w 98921"/>
                    <a:gd name="connsiteY3" fmla="*/ 76928 h 76928"/>
                    <a:gd name="connsiteX4" fmla="*/ 0 w 98921"/>
                    <a:gd name="connsiteY4" fmla="*/ 28999 h 76928"/>
                    <a:gd name="connsiteX0" fmla="*/ 0 w 63062"/>
                    <a:gd name="connsiteY0" fmla="*/ 28999 h 76928"/>
                    <a:gd name="connsiteX1" fmla="*/ 37289 w 63062"/>
                    <a:gd name="connsiteY1" fmla="*/ 0 h 76928"/>
                    <a:gd name="connsiteX2" fmla="*/ 63062 w 63062"/>
                    <a:gd name="connsiteY2" fmla="*/ 19432 h 76928"/>
                    <a:gd name="connsiteX3" fmla="*/ 0 w 63062"/>
                    <a:gd name="connsiteY3" fmla="*/ 76928 h 76928"/>
                    <a:gd name="connsiteX4" fmla="*/ 0 w 63062"/>
                    <a:gd name="connsiteY4" fmla="*/ 28999 h 76928"/>
                    <a:gd name="connsiteX0" fmla="*/ 0 w 63884"/>
                    <a:gd name="connsiteY0" fmla="*/ 37131 h 85060"/>
                    <a:gd name="connsiteX1" fmla="*/ 63884 w 63884"/>
                    <a:gd name="connsiteY1" fmla="*/ 0 h 85060"/>
                    <a:gd name="connsiteX2" fmla="*/ 63062 w 63884"/>
                    <a:gd name="connsiteY2" fmla="*/ 27564 h 85060"/>
                    <a:gd name="connsiteX3" fmla="*/ 0 w 63884"/>
                    <a:gd name="connsiteY3" fmla="*/ 85060 h 85060"/>
                    <a:gd name="connsiteX4" fmla="*/ 0 w 63884"/>
                    <a:gd name="connsiteY4" fmla="*/ 37131 h 85060"/>
                    <a:gd name="connsiteX0" fmla="*/ 0 w 63062"/>
                    <a:gd name="connsiteY0" fmla="*/ 33227 h 81156"/>
                    <a:gd name="connsiteX1" fmla="*/ 40272 w 63062"/>
                    <a:gd name="connsiteY1" fmla="*/ 0 h 81156"/>
                    <a:gd name="connsiteX2" fmla="*/ 63062 w 63062"/>
                    <a:gd name="connsiteY2" fmla="*/ 23660 h 81156"/>
                    <a:gd name="connsiteX3" fmla="*/ 0 w 63062"/>
                    <a:gd name="connsiteY3" fmla="*/ 81156 h 81156"/>
                    <a:gd name="connsiteX4" fmla="*/ 0 w 63062"/>
                    <a:gd name="connsiteY4" fmla="*/ 33227 h 81156"/>
                    <a:gd name="connsiteX0" fmla="*/ 0 w 66608"/>
                    <a:gd name="connsiteY0" fmla="*/ 58555 h 81156"/>
                    <a:gd name="connsiteX1" fmla="*/ 43818 w 66608"/>
                    <a:gd name="connsiteY1" fmla="*/ 0 h 81156"/>
                    <a:gd name="connsiteX2" fmla="*/ 66608 w 66608"/>
                    <a:gd name="connsiteY2" fmla="*/ 23660 h 81156"/>
                    <a:gd name="connsiteX3" fmla="*/ 3546 w 66608"/>
                    <a:gd name="connsiteY3" fmla="*/ 81156 h 81156"/>
                    <a:gd name="connsiteX4" fmla="*/ 0 w 66608"/>
                    <a:gd name="connsiteY4" fmla="*/ 58555 h 81156"/>
                    <a:gd name="connsiteX0" fmla="*/ 0 w 66608"/>
                    <a:gd name="connsiteY0" fmla="*/ 42673 h 65274"/>
                    <a:gd name="connsiteX1" fmla="*/ 48435 w 66608"/>
                    <a:gd name="connsiteY1" fmla="*/ 0 h 65274"/>
                    <a:gd name="connsiteX2" fmla="*/ 66608 w 66608"/>
                    <a:gd name="connsiteY2" fmla="*/ 7778 h 65274"/>
                    <a:gd name="connsiteX3" fmla="*/ 3546 w 66608"/>
                    <a:gd name="connsiteY3" fmla="*/ 65274 h 65274"/>
                    <a:gd name="connsiteX4" fmla="*/ 0 w 66608"/>
                    <a:gd name="connsiteY4" fmla="*/ 42673 h 65274"/>
                    <a:gd name="connsiteX0" fmla="*/ 0 w 56598"/>
                    <a:gd name="connsiteY0" fmla="*/ 42673 h 65274"/>
                    <a:gd name="connsiteX1" fmla="*/ 48435 w 56598"/>
                    <a:gd name="connsiteY1" fmla="*/ 0 h 65274"/>
                    <a:gd name="connsiteX2" fmla="*/ 56598 w 56598"/>
                    <a:gd name="connsiteY2" fmla="*/ 18630 h 65274"/>
                    <a:gd name="connsiteX3" fmla="*/ 3546 w 56598"/>
                    <a:gd name="connsiteY3" fmla="*/ 65274 h 65274"/>
                    <a:gd name="connsiteX4" fmla="*/ 0 w 56598"/>
                    <a:gd name="connsiteY4" fmla="*/ 42673 h 652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6598" h="65274">
                      <a:moveTo>
                        <a:pt x="0" y="42673"/>
                      </a:moveTo>
                      <a:lnTo>
                        <a:pt x="48435" y="0"/>
                      </a:lnTo>
                      <a:lnTo>
                        <a:pt x="56598" y="18630"/>
                      </a:lnTo>
                      <a:lnTo>
                        <a:pt x="3546" y="65274"/>
                      </a:lnTo>
                      <a:lnTo>
                        <a:pt x="0" y="42673"/>
                      </a:lnTo>
                      <a:close/>
                    </a:path>
                  </a:pathLst>
                </a:custGeom>
                <a:ln>
                  <a:noFill/>
                </a:ln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 useBgFill="1">
              <p:nvSpPr>
                <p:cNvPr id="138" name="Freeform 137"/>
                <p:cNvSpPr/>
                <p:nvPr/>
              </p:nvSpPr>
              <p:spPr bwMode="invGray">
                <a:xfrm rot="21379226" flipH="1">
                  <a:off x="2694903" y="2948412"/>
                  <a:ext cx="218467" cy="169589"/>
                </a:xfrm>
                <a:custGeom>
                  <a:avLst/>
                  <a:gdLst>
                    <a:gd name="connsiteX0" fmla="*/ 0 w 98921"/>
                    <a:gd name="connsiteY0" fmla="*/ 28999 h 76928"/>
                    <a:gd name="connsiteX1" fmla="*/ 37289 w 98921"/>
                    <a:gd name="connsiteY1" fmla="*/ 0 h 76928"/>
                    <a:gd name="connsiteX2" fmla="*/ 98921 w 98921"/>
                    <a:gd name="connsiteY2" fmla="*/ 0 h 76928"/>
                    <a:gd name="connsiteX3" fmla="*/ 0 w 98921"/>
                    <a:gd name="connsiteY3" fmla="*/ 76928 h 76928"/>
                    <a:gd name="connsiteX4" fmla="*/ 0 w 98921"/>
                    <a:gd name="connsiteY4" fmla="*/ 28999 h 76928"/>
                    <a:gd name="connsiteX0" fmla="*/ 0 w 63062"/>
                    <a:gd name="connsiteY0" fmla="*/ 28999 h 76928"/>
                    <a:gd name="connsiteX1" fmla="*/ 37289 w 63062"/>
                    <a:gd name="connsiteY1" fmla="*/ 0 h 76928"/>
                    <a:gd name="connsiteX2" fmla="*/ 63062 w 63062"/>
                    <a:gd name="connsiteY2" fmla="*/ 19432 h 76928"/>
                    <a:gd name="connsiteX3" fmla="*/ 0 w 63062"/>
                    <a:gd name="connsiteY3" fmla="*/ 76928 h 76928"/>
                    <a:gd name="connsiteX4" fmla="*/ 0 w 63062"/>
                    <a:gd name="connsiteY4" fmla="*/ 28999 h 76928"/>
                    <a:gd name="connsiteX0" fmla="*/ 0 w 63884"/>
                    <a:gd name="connsiteY0" fmla="*/ 37131 h 85060"/>
                    <a:gd name="connsiteX1" fmla="*/ 63884 w 63884"/>
                    <a:gd name="connsiteY1" fmla="*/ 0 h 85060"/>
                    <a:gd name="connsiteX2" fmla="*/ 63062 w 63884"/>
                    <a:gd name="connsiteY2" fmla="*/ 27564 h 85060"/>
                    <a:gd name="connsiteX3" fmla="*/ 0 w 63884"/>
                    <a:gd name="connsiteY3" fmla="*/ 85060 h 85060"/>
                    <a:gd name="connsiteX4" fmla="*/ 0 w 63884"/>
                    <a:gd name="connsiteY4" fmla="*/ 37131 h 85060"/>
                    <a:gd name="connsiteX0" fmla="*/ 0 w 63062"/>
                    <a:gd name="connsiteY0" fmla="*/ 33227 h 81156"/>
                    <a:gd name="connsiteX1" fmla="*/ 40272 w 63062"/>
                    <a:gd name="connsiteY1" fmla="*/ 0 h 81156"/>
                    <a:gd name="connsiteX2" fmla="*/ 63062 w 63062"/>
                    <a:gd name="connsiteY2" fmla="*/ 23660 h 81156"/>
                    <a:gd name="connsiteX3" fmla="*/ 0 w 63062"/>
                    <a:gd name="connsiteY3" fmla="*/ 81156 h 81156"/>
                    <a:gd name="connsiteX4" fmla="*/ 0 w 63062"/>
                    <a:gd name="connsiteY4" fmla="*/ 33227 h 81156"/>
                    <a:gd name="connsiteX0" fmla="*/ 0 w 66608"/>
                    <a:gd name="connsiteY0" fmla="*/ 58555 h 81156"/>
                    <a:gd name="connsiteX1" fmla="*/ 43818 w 66608"/>
                    <a:gd name="connsiteY1" fmla="*/ 0 h 81156"/>
                    <a:gd name="connsiteX2" fmla="*/ 66608 w 66608"/>
                    <a:gd name="connsiteY2" fmla="*/ 23660 h 81156"/>
                    <a:gd name="connsiteX3" fmla="*/ 3546 w 66608"/>
                    <a:gd name="connsiteY3" fmla="*/ 81156 h 81156"/>
                    <a:gd name="connsiteX4" fmla="*/ 0 w 66608"/>
                    <a:gd name="connsiteY4" fmla="*/ 58555 h 81156"/>
                    <a:gd name="connsiteX0" fmla="*/ 0 w 66608"/>
                    <a:gd name="connsiteY0" fmla="*/ 42673 h 65274"/>
                    <a:gd name="connsiteX1" fmla="*/ 48435 w 66608"/>
                    <a:gd name="connsiteY1" fmla="*/ 0 h 65274"/>
                    <a:gd name="connsiteX2" fmla="*/ 66608 w 66608"/>
                    <a:gd name="connsiteY2" fmla="*/ 7778 h 65274"/>
                    <a:gd name="connsiteX3" fmla="*/ 3546 w 66608"/>
                    <a:gd name="connsiteY3" fmla="*/ 65274 h 65274"/>
                    <a:gd name="connsiteX4" fmla="*/ 0 w 66608"/>
                    <a:gd name="connsiteY4" fmla="*/ 42673 h 65274"/>
                    <a:gd name="connsiteX0" fmla="*/ 0 w 56598"/>
                    <a:gd name="connsiteY0" fmla="*/ 42673 h 65274"/>
                    <a:gd name="connsiteX1" fmla="*/ 48435 w 56598"/>
                    <a:gd name="connsiteY1" fmla="*/ 0 h 65274"/>
                    <a:gd name="connsiteX2" fmla="*/ 56598 w 56598"/>
                    <a:gd name="connsiteY2" fmla="*/ 18630 h 65274"/>
                    <a:gd name="connsiteX3" fmla="*/ 3546 w 56598"/>
                    <a:gd name="connsiteY3" fmla="*/ 65274 h 65274"/>
                    <a:gd name="connsiteX4" fmla="*/ 0 w 56598"/>
                    <a:gd name="connsiteY4" fmla="*/ 42673 h 65274"/>
                    <a:gd name="connsiteX0" fmla="*/ 0 w 87767"/>
                    <a:gd name="connsiteY0" fmla="*/ 52941 h 75542"/>
                    <a:gd name="connsiteX1" fmla="*/ 48435 w 87767"/>
                    <a:gd name="connsiteY1" fmla="*/ 10268 h 75542"/>
                    <a:gd name="connsiteX2" fmla="*/ 87767 w 87767"/>
                    <a:gd name="connsiteY2" fmla="*/ 0 h 75542"/>
                    <a:gd name="connsiteX3" fmla="*/ 3546 w 87767"/>
                    <a:gd name="connsiteY3" fmla="*/ 75542 h 75542"/>
                    <a:gd name="connsiteX4" fmla="*/ 0 w 87767"/>
                    <a:gd name="connsiteY4" fmla="*/ 52941 h 75542"/>
                    <a:gd name="connsiteX0" fmla="*/ 0 w 87767"/>
                    <a:gd name="connsiteY0" fmla="*/ 78488 h 101089"/>
                    <a:gd name="connsiteX1" fmla="*/ 72554 w 87767"/>
                    <a:gd name="connsiteY1" fmla="*/ 0 h 101089"/>
                    <a:gd name="connsiteX2" fmla="*/ 87767 w 87767"/>
                    <a:gd name="connsiteY2" fmla="*/ 25547 h 101089"/>
                    <a:gd name="connsiteX3" fmla="*/ 3546 w 87767"/>
                    <a:gd name="connsiteY3" fmla="*/ 101089 h 101089"/>
                    <a:gd name="connsiteX4" fmla="*/ 0 w 87767"/>
                    <a:gd name="connsiteY4" fmla="*/ 78488 h 101089"/>
                    <a:gd name="connsiteX0" fmla="*/ 0 w 87767"/>
                    <a:gd name="connsiteY0" fmla="*/ 66345 h 88946"/>
                    <a:gd name="connsiteX1" fmla="*/ 76987 w 87767"/>
                    <a:gd name="connsiteY1" fmla="*/ 0 h 88946"/>
                    <a:gd name="connsiteX2" fmla="*/ 87767 w 87767"/>
                    <a:gd name="connsiteY2" fmla="*/ 13404 h 88946"/>
                    <a:gd name="connsiteX3" fmla="*/ 3546 w 87767"/>
                    <a:gd name="connsiteY3" fmla="*/ 88946 h 88946"/>
                    <a:gd name="connsiteX4" fmla="*/ 0 w 87767"/>
                    <a:gd name="connsiteY4" fmla="*/ 66345 h 889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7767" h="88946">
                      <a:moveTo>
                        <a:pt x="0" y="66345"/>
                      </a:moveTo>
                      <a:lnTo>
                        <a:pt x="76987" y="0"/>
                      </a:lnTo>
                      <a:lnTo>
                        <a:pt x="87767" y="13404"/>
                      </a:lnTo>
                      <a:lnTo>
                        <a:pt x="3546" y="88946"/>
                      </a:lnTo>
                      <a:lnTo>
                        <a:pt x="0" y="66345"/>
                      </a:lnTo>
                      <a:close/>
                    </a:path>
                  </a:pathLst>
                </a:custGeom>
                <a:ln>
                  <a:noFill/>
                </a:ln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sp useBgFill="1">
            <p:nvSpPr>
              <p:cNvPr id="133" name="Block Arc 132"/>
              <p:cNvSpPr/>
              <p:nvPr/>
            </p:nvSpPr>
            <p:spPr bwMode="invGray">
              <a:xfrm>
                <a:off x="2814637" y="2259806"/>
                <a:ext cx="228600" cy="228600"/>
              </a:xfrm>
              <a:prstGeom prst="blockArc">
                <a:avLst>
                  <a:gd name="adj1" fmla="val 11297807"/>
                  <a:gd name="adj2" fmla="val 20859687"/>
                  <a:gd name="adj3" fmla="val 15879"/>
                </a:avLst>
              </a:prstGeom>
              <a:ln>
                <a:noFill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 useBgFill="1">
            <p:nvSpPr>
              <p:cNvPr id="134" name="Block Arc 133"/>
              <p:cNvSpPr/>
              <p:nvPr/>
            </p:nvSpPr>
            <p:spPr bwMode="invGray">
              <a:xfrm>
                <a:off x="2755106" y="2197894"/>
                <a:ext cx="347662" cy="347662"/>
              </a:xfrm>
              <a:prstGeom prst="blockArc">
                <a:avLst>
                  <a:gd name="adj1" fmla="val 11357205"/>
                  <a:gd name="adj2" fmla="val 20882555"/>
                  <a:gd name="adj3" fmla="val 10666"/>
                </a:avLst>
              </a:prstGeom>
              <a:ln>
                <a:noFill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 useBgFill="1">
            <p:nvSpPr>
              <p:cNvPr id="135" name="Block Arc 134"/>
              <p:cNvSpPr/>
              <p:nvPr/>
            </p:nvSpPr>
            <p:spPr bwMode="invGray">
              <a:xfrm>
                <a:off x="2671762" y="2119313"/>
                <a:ext cx="514350" cy="514350"/>
              </a:xfrm>
              <a:prstGeom prst="blockArc">
                <a:avLst>
                  <a:gd name="adj1" fmla="val 11633318"/>
                  <a:gd name="adj2" fmla="val 20627911"/>
                  <a:gd name="adj3" fmla="val 7517"/>
                </a:avLst>
              </a:prstGeom>
              <a:ln>
                <a:noFill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 useBgFill="1">
          <p:nvSpPr>
            <p:cNvPr id="25" name="Freeform 24"/>
            <p:cNvSpPr/>
            <p:nvPr/>
          </p:nvSpPr>
          <p:spPr bwMode="invGray">
            <a:xfrm>
              <a:off x="355529" y="1749292"/>
              <a:ext cx="226598" cy="152146"/>
            </a:xfrm>
            <a:custGeom>
              <a:avLst/>
              <a:gdLst>
                <a:gd name="connsiteX0" fmla="*/ 290456 w 1204856"/>
                <a:gd name="connsiteY0" fmla="*/ 634701 h 677731"/>
                <a:gd name="connsiteX1" fmla="*/ 1204856 w 1204856"/>
                <a:gd name="connsiteY1" fmla="*/ 634701 h 677731"/>
                <a:gd name="connsiteX2" fmla="*/ 1054249 w 1204856"/>
                <a:gd name="connsiteY2" fmla="*/ 236668 h 677731"/>
                <a:gd name="connsiteX3" fmla="*/ 462579 w 1204856"/>
                <a:gd name="connsiteY3" fmla="*/ 0 h 677731"/>
                <a:gd name="connsiteX4" fmla="*/ 258183 w 1204856"/>
                <a:gd name="connsiteY4" fmla="*/ 204395 h 677731"/>
                <a:gd name="connsiteX5" fmla="*/ 53788 w 1204856"/>
                <a:gd name="connsiteY5" fmla="*/ 408790 h 677731"/>
                <a:gd name="connsiteX6" fmla="*/ 0 w 1204856"/>
                <a:gd name="connsiteY6" fmla="*/ 677731 h 677731"/>
                <a:gd name="connsiteX7" fmla="*/ 290456 w 1204856"/>
                <a:gd name="connsiteY7" fmla="*/ 634701 h 677731"/>
                <a:gd name="connsiteX0" fmla="*/ 290456 w 1204856"/>
                <a:gd name="connsiteY0" fmla="*/ 832996 h 876026"/>
                <a:gd name="connsiteX1" fmla="*/ 1204856 w 1204856"/>
                <a:gd name="connsiteY1" fmla="*/ 832996 h 876026"/>
                <a:gd name="connsiteX2" fmla="*/ 1054249 w 1204856"/>
                <a:gd name="connsiteY2" fmla="*/ 434963 h 876026"/>
                <a:gd name="connsiteX3" fmla="*/ 462579 w 1204856"/>
                <a:gd name="connsiteY3" fmla="*/ 198295 h 876026"/>
                <a:gd name="connsiteX4" fmla="*/ 258183 w 1204856"/>
                <a:gd name="connsiteY4" fmla="*/ 402690 h 876026"/>
                <a:gd name="connsiteX5" fmla="*/ 53788 w 1204856"/>
                <a:gd name="connsiteY5" fmla="*/ 607085 h 876026"/>
                <a:gd name="connsiteX6" fmla="*/ 0 w 1204856"/>
                <a:gd name="connsiteY6" fmla="*/ 876026 h 876026"/>
                <a:gd name="connsiteX7" fmla="*/ 290456 w 1204856"/>
                <a:gd name="connsiteY7" fmla="*/ 832996 h 876026"/>
                <a:gd name="connsiteX0" fmla="*/ 290456 w 1204856"/>
                <a:gd name="connsiteY0" fmla="*/ 832996 h 876026"/>
                <a:gd name="connsiteX1" fmla="*/ 1204856 w 1204856"/>
                <a:gd name="connsiteY1" fmla="*/ 832996 h 876026"/>
                <a:gd name="connsiteX2" fmla="*/ 1054249 w 1204856"/>
                <a:gd name="connsiteY2" fmla="*/ 434963 h 876026"/>
                <a:gd name="connsiteX3" fmla="*/ 462579 w 1204856"/>
                <a:gd name="connsiteY3" fmla="*/ 198295 h 876026"/>
                <a:gd name="connsiteX4" fmla="*/ 258183 w 1204856"/>
                <a:gd name="connsiteY4" fmla="*/ 402690 h 876026"/>
                <a:gd name="connsiteX5" fmla="*/ 53788 w 1204856"/>
                <a:gd name="connsiteY5" fmla="*/ 607085 h 876026"/>
                <a:gd name="connsiteX6" fmla="*/ 0 w 1204856"/>
                <a:gd name="connsiteY6" fmla="*/ 876026 h 876026"/>
                <a:gd name="connsiteX7" fmla="*/ 290456 w 1204856"/>
                <a:gd name="connsiteY7" fmla="*/ 832996 h 876026"/>
                <a:gd name="connsiteX0" fmla="*/ 290456 w 1242532"/>
                <a:gd name="connsiteY0" fmla="*/ 832996 h 876026"/>
                <a:gd name="connsiteX1" fmla="*/ 1204856 w 1242532"/>
                <a:gd name="connsiteY1" fmla="*/ 832996 h 876026"/>
                <a:gd name="connsiteX2" fmla="*/ 1054249 w 1242532"/>
                <a:gd name="connsiteY2" fmla="*/ 434963 h 876026"/>
                <a:gd name="connsiteX3" fmla="*/ 462579 w 1242532"/>
                <a:gd name="connsiteY3" fmla="*/ 198295 h 876026"/>
                <a:gd name="connsiteX4" fmla="*/ 258183 w 1242532"/>
                <a:gd name="connsiteY4" fmla="*/ 402690 h 876026"/>
                <a:gd name="connsiteX5" fmla="*/ 53788 w 1242532"/>
                <a:gd name="connsiteY5" fmla="*/ 607085 h 876026"/>
                <a:gd name="connsiteX6" fmla="*/ 0 w 1242532"/>
                <a:gd name="connsiteY6" fmla="*/ 876026 h 876026"/>
                <a:gd name="connsiteX7" fmla="*/ 290456 w 1242532"/>
                <a:gd name="connsiteY7" fmla="*/ 832996 h 876026"/>
                <a:gd name="connsiteX0" fmla="*/ 290456 w 1286598"/>
                <a:gd name="connsiteY0" fmla="*/ 832996 h 876026"/>
                <a:gd name="connsiteX1" fmla="*/ 1204856 w 1286598"/>
                <a:gd name="connsiteY1" fmla="*/ 832996 h 876026"/>
                <a:gd name="connsiteX2" fmla="*/ 1054249 w 1286598"/>
                <a:gd name="connsiteY2" fmla="*/ 434963 h 876026"/>
                <a:gd name="connsiteX3" fmla="*/ 462579 w 1286598"/>
                <a:gd name="connsiteY3" fmla="*/ 198295 h 876026"/>
                <a:gd name="connsiteX4" fmla="*/ 258183 w 1286598"/>
                <a:gd name="connsiteY4" fmla="*/ 402690 h 876026"/>
                <a:gd name="connsiteX5" fmla="*/ 53788 w 1286598"/>
                <a:gd name="connsiteY5" fmla="*/ 607085 h 876026"/>
                <a:gd name="connsiteX6" fmla="*/ 0 w 1286598"/>
                <a:gd name="connsiteY6" fmla="*/ 876026 h 876026"/>
                <a:gd name="connsiteX7" fmla="*/ 290456 w 1286598"/>
                <a:gd name="connsiteY7" fmla="*/ 832996 h 876026"/>
                <a:gd name="connsiteX0" fmla="*/ 290456 w 1286598"/>
                <a:gd name="connsiteY0" fmla="*/ 832996 h 876026"/>
                <a:gd name="connsiteX1" fmla="*/ 1204856 w 1286598"/>
                <a:gd name="connsiteY1" fmla="*/ 832996 h 876026"/>
                <a:gd name="connsiteX2" fmla="*/ 1054249 w 1286598"/>
                <a:gd name="connsiteY2" fmla="*/ 434963 h 876026"/>
                <a:gd name="connsiteX3" fmla="*/ 462579 w 1286598"/>
                <a:gd name="connsiteY3" fmla="*/ 198295 h 876026"/>
                <a:gd name="connsiteX4" fmla="*/ 258183 w 1286598"/>
                <a:gd name="connsiteY4" fmla="*/ 402690 h 876026"/>
                <a:gd name="connsiteX5" fmla="*/ 53788 w 1286598"/>
                <a:gd name="connsiteY5" fmla="*/ 607085 h 876026"/>
                <a:gd name="connsiteX6" fmla="*/ 0 w 1286598"/>
                <a:gd name="connsiteY6" fmla="*/ 876026 h 876026"/>
                <a:gd name="connsiteX7" fmla="*/ 290456 w 1286598"/>
                <a:gd name="connsiteY7" fmla="*/ 832996 h 876026"/>
                <a:gd name="connsiteX0" fmla="*/ 290456 w 1286598"/>
                <a:gd name="connsiteY0" fmla="*/ 832996 h 876026"/>
                <a:gd name="connsiteX1" fmla="*/ 1204856 w 1286598"/>
                <a:gd name="connsiteY1" fmla="*/ 832996 h 876026"/>
                <a:gd name="connsiteX2" fmla="*/ 1054249 w 1286598"/>
                <a:gd name="connsiteY2" fmla="*/ 434963 h 876026"/>
                <a:gd name="connsiteX3" fmla="*/ 462579 w 1286598"/>
                <a:gd name="connsiteY3" fmla="*/ 198295 h 876026"/>
                <a:gd name="connsiteX4" fmla="*/ 258183 w 1286598"/>
                <a:gd name="connsiteY4" fmla="*/ 402690 h 876026"/>
                <a:gd name="connsiteX5" fmla="*/ 53788 w 1286598"/>
                <a:gd name="connsiteY5" fmla="*/ 607085 h 876026"/>
                <a:gd name="connsiteX6" fmla="*/ 0 w 1286598"/>
                <a:gd name="connsiteY6" fmla="*/ 876026 h 876026"/>
                <a:gd name="connsiteX7" fmla="*/ 290456 w 1286598"/>
                <a:gd name="connsiteY7" fmla="*/ 832996 h 876026"/>
                <a:gd name="connsiteX0" fmla="*/ 264374 w 1260516"/>
                <a:gd name="connsiteY0" fmla="*/ 832996 h 833068"/>
                <a:gd name="connsiteX1" fmla="*/ 1178774 w 1260516"/>
                <a:gd name="connsiteY1" fmla="*/ 832996 h 833068"/>
                <a:gd name="connsiteX2" fmla="*/ 1028167 w 1260516"/>
                <a:gd name="connsiteY2" fmla="*/ 434963 h 833068"/>
                <a:gd name="connsiteX3" fmla="*/ 436497 w 1260516"/>
                <a:gd name="connsiteY3" fmla="*/ 198295 h 833068"/>
                <a:gd name="connsiteX4" fmla="*/ 232101 w 1260516"/>
                <a:gd name="connsiteY4" fmla="*/ 402690 h 833068"/>
                <a:gd name="connsiteX5" fmla="*/ 27706 w 1260516"/>
                <a:gd name="connsiteY5" fmla="*/ 607085 h 833068"/>
                <a:gd name="connsiteX6" fmla="*/ 0 w 1260516"/>
                <a:gd name="connsiteY6" fmla="*/ 833068 h 833068"/>
                <a:gd name="connsiteX7" fmla="*/ 264374 w 1260516"/>
                <a:gd name="connsiteY7" fmla="*/ 832996 h 833068"/>
                <a:gd name="connsiteX0" fmla="*/ 236668 w 1232810"/>
                <a:gd name="connsiteY0" fmla="*/ 832996 h 832996"/>
                <a:gd name="connsiteX1" fmla="*/ 1151068 w 1232810"/>
                <a:gd name="connsiteY1" fmla="*/ 832996 h 832996"/>
                <a:gd name="connsiteX2" fmla="*/ 1000461 w 1232810"/>
                <a:gd name="connsiteY2" fmla="*/ 434963 h 832996"/>
                <a:gd name="connsiteX3" fmla="*/ 408791 w 1232810"/>
                <a:gd name="connsiteY3" fmla="*/ 198295 h 832996"/>
                <a:gd name="connsiteX4" fmla="*/ 204395 w 1232810"/>
                <a:gd name="connsiteY4" fmla="*/ 402690 h 832996"/>
                <a:gd name="connsiteX5" fmla="*/ 0 w 1232810"/>
                <a:gd name="connsiteY5" fmla="*/ 607085 h 832996"/>
                <a:gd name="connsiteX6" fmla="*/ 236668 w 1232810"/>
                <a:gd name="connsiteY6" fmla="*/ 832996 h 832996"/>
                <a:gd name="connsiteX0" fmla="*/ 244207 w 1240349"/>
                <a:gd name="connsiteY0" fmla="*/ 832996 h 832996"/>
                <a:gd name="connsiteX1" fmla="*/ 1158607 w 1240349"/>
                <a:gd name="connsiteY1" fmla="*/ 832996 h 832996"/>
                <a:gd name="connsiteX2" fmla="*/ 1008000 w 1240349"/>
                <a:gd name="connsiteY2" fmla="*/ 434963 h 832996"/>
                <a:gd name="connsiteX3" fmla="*/ 416330 w 1240349"/>
                <a:gd name="connsiteY3" fmla="*/ 198295 h 832996"/>
                <a:gd name="connsiteX4" fmla="*/ 211934 w 1240349"/>
                <a:gd name="connsiteY4" fmla="*/ 402690 h 832996"/>
                <a:gd name="connsiteX5" fmla="*/ 7539 w 1240349"/>
                <a:gd name="connsiteY5" fmla="*/ 607085 h 832996"/>
                <a:gd name="connsiteX6" fmla="*/ 244207 w 1240349"/>
                <a:gd name="connsiteY6" fmla="*/ 832996 h 832996"/>
                <a:gd name="connsiteX0" fmla="*/ 244207 w 1240349"/>
                <a:gd name="connsiteY0" fmla="*/ 832996 h 832996"/>
                <a:gd name="connsiteX1" fmla="*/ 1158607 w 1240349"/>
                <a:gd name="connsiteY1" fmla="*/ 832996 h 832996"/>
                <a:gd name="connsiteX2" fmla="*/ 1008000 w 1240349"/>
                <a:gd name="connsiteY2" fmla="*/ 434963 h 832996"/>
                <a:gd name="connsiteX3" fmla="*/ 416330 w 1240349"/>
                <a:gd name="connsiteY3" fmla="*/ 198295 h 832996"/>
                <a:gd name="connsiteX4" fmla="*/ 211934 w 1240349"/>
                <a:gd name="connsiteY4" fmla="*/ 402690 h 832996"/>
                <a:gd name="connsiteX5" fmla="*/ 7539 w 1240349"/>
                <a:gd name="connsiteY5" fmla="*/ 607085 h 832996"/>
                <a:gd name="connsiteX6" fmla="*/ 244207 w 1240349"/>
                <a:gd name="connsiteY6" fmla="*/ 832996 h 832996"/>
                <a:gd name="connsiteX0" fmla="*/ 244207 w 1240349"/>
                <a:gd name="connsiteY0" fmla="*/ 832996 h 832996"/>
                <a:gd name="connsiteX1" fmla="*/ 1158607 w 1240349"/>
                <a:gd name="connsiteY1" fmla="*/ 832996 h 832996"/>
                <a:gd name="connsiteX2" fmla="*/ 1008000 w 1240349"/>
                <a:gd name="connsiteY2" fmla="*/ 434963 h 832996"/>
                <a:gd name="connsiteX3" fmla="*/ 416330 w 1240349"/>
                <a:gd name="connsiteY3" fmla="*/ 198295 h 832996"/>
                <a:gd name="connsiteX4" fmla="*/ 211934 w 1240349"/>
                <a:gd name="connsiteY4" fmla="*/ 402690 h 832996"/>
                <a:gd name="connsiteX5" fmla="*/ 7539 w 1240349"/>
                <a:gd name="connsiteY5" fmla="*/ 607085 h 832996"/>
                <a:gd name="connsiteX6" fmla="*/ 244207 w 1240349"/>
                <a:gd name="connsiteY6" fmla="*/ 832996 h 832996"/>
                <a:gd name="connsiteX0" fmla="*/ 217614 w 1213756"/>
                <a:gd name="connsiteY0" fmla="*/ 832996 h 832996"/>
                <a:gd name="connsiteX1" fmla="*/ 1132014 w 1213756"/>
                <a:gd name="connsiteY1" fmla="*/ 832996 h 832996"/>
                <a:gd name="connsiteX2" fmla="*/ 981407 w 1213756"/>
                <a:gd name="connsiteY2" fmla="*/ 434963 h 832996"/>
                <a:gd name="connsiteX3" fmla="*/ 389737 w 1213756"/>
                <a:gd name="connsiteY3" fmla="*/ 198295 h 832996"/>
                <a:gd name="connsiteX4" fmla="*/ 185341 w 1213756"/>
                <a:gd name="connsiteY4" fmla="*/ 402690 h 832996"/>
                <a:gd name="connsiteX5" fmla="*/ 7539 w 1213756"/>
                <a:gd name="connsiteY5" fmla="*/ 599414 h 832996"/>
                <a:gd name="connsiteX6" fmla="*/ 217614 w 1213756"/>
                <a:gd name="connsiteY6" fmla="*/ 832996 h 832996"/>
                <a:gd name="connsiteX0" fmla="*/ 238070 w 1234212"/>
                <a:gd name="connsiteY0" fmla="*/ 832996 h 832996"/>
                <a:gd name="connsiteX1" fmla="*/ 1152470 w 1234212"/>
                <a:gd name="connsiteY1" fmla="*/ 832996 h 832996"/>
                <a:gd name="connsiteX2" fmla="*/ 1001863 w 1234212"/>
                <a:gd name="connsiteY2" fmla="*/ 434963 h 832996"/>
                <a:gd name="connsiteX3" fmla="*/ 410193 w 1234212"/>
                <a:gd name="connsiteY3" fmla="*/ 198295 h 832996"/>
                <a:gd name="connsiteX4" fmla="*/ 205797 w 1234212"/>
                <a:gd name="connsiteY4" fmla="*/ 402690 h 832996"/>
                <a:gd name="connsiteX5" fmla="*/ 27995 w 1234212"/>
                <a:gd name="connsiteY5" fmla="*/ 599414 h 832996"/>
                <a:gd name="connsiteX6" fmla="*/ 238070 w 1234212"/>
                <a:gd name="connsiteY6" fmla="*/ 832996 h 832996"/>
                <a:gd name="connsiteX0" fmla="*/ 222216 w 1218358"/>
                <a:gd name="connsiteY0" fmla="*/ 832996 h 832996"/>
                <a:gd name="connsiteX1" fmla="*/ 1136616 w 1218358"/>
                <a:gd name="connsiteY1" fmla="*/ 832996 h 832996"/>
                <a:gd name="connsiteX2" fmla="*/ 986009 w 1218358"/>
                <a:gd name="connsiteY2" fmla="*/ 434963 h 832996"/>
                <a:gd name="connsiteX3" fmla="*/ 394339 w 1218358"/>
                <a:gd name="connsiteY3" fmla="*/ 198295 h 832996"/>
                <a:gd name="connsiteX4" fmla="*/ 189943 w 1218358"/>
                <a:gd name="connsiteY4" fmla="*/ 402690 h 832996"/>
                <a:gd name="connsiteX5" fmla="*/ 12141 w 1218358"/>
                <a:gd name="connsiteY5" fmla="*/ 599414 h 832996"/>
                <a:gd name="connsiteX6" fmla="*/ 222216 w 1218358"/>
                <a:gd name="connsiteY6" fmla="*/ 832996 h 832996"/>
                <a:gd name="connsiteX0" fmla="*/ 222216 w 1218358"/>
                <a:gd name="connsiteY0" fmla="*/ 791572 h 791572"/>
                <a:gd name="connsiteX1" fmla="*/ 1136616 w 1218358"/>
                <a:gd name="connsiteY1" fmla="*/ 791572 h 791572"/>
                <a:gd name="connsiteX2" fmla="*/ 986009 w 1218358"/>
                <a:gd name="connsiteY2" fmla="*/ 393539 h 791572"/>
                <a:gd name="connsiteX3" fmla="*/ 411216 w 1218358"/>
                <a:gd name="connsiteY3" fmla="*/ 198295 h 791572"/>
                <a:gd name="connsiteX4" fmla="*/ 189943 w 1218358"/>
                <a:gd name="connsiteY4" fmla="*/ 361266 h 791572"/>
                <a:gd name="connsiteX5" fmla="*/ 12141 w 1218358"/>
                <a:gd name="connsiteY5" fmla="*/ 557990 h 791572"/>
                <a:gd name="connsiteX6" fmla="*/ 222216 w 1218358"/>
                <a:gd name="connsiteY6" fmla="*/ 791572 h 791572"/>
                <a:gd name="connsiteX0" fmla="*/ 222216 w 1218358"/>
                <a:gd name="connsiteY0" fmla="*/ 858567 h 858567"/>
                <a:gd name="connsiteX1" fmla="*/ 1136616 w 1218358"/>
                <a:gd name="connsiteY1" fmla="*/ 858567 h 858567"/>
                <a:gd name="connsiteX2" fmla="*/ 986009 w 1218358"/>
                <a:gd name="connsiteY2" fmla="*/ 460534 h 858567"/>
                <a:gd name="connsiteX3" fmla="*/ 411216 w 1218358"/>
                <a:gd name="connsiteY3" fmla="*/ 265290 h 858567"/>
                <a:gd name="connsiteX4" fmla="*/ 189943 w 1218358"/>
                <a:gd name="connsiteY4" fmla="*/ 428261 h 858567"/>
                <a:gd name="connsiteX5" fmla="*/ 12141 w 1218358"/>
                <a:gd name="connsiteY5" fmla="*/ 624985 h 858567"/>
                <a:gd name="connsiteX6" fmla="*/ 222216 w 1218358"/>
                <a:gd name="connsiteY6" fmla="*/ 858567 h 858567"/>
                <a:gd name="connsiteX0" fmla="*/ 222216 w 1233615"/>
                <a:gd name="connsiteY0" fmla="*/ 858567 h 858567"/>
                <a:gd name="connsiteX1" fmla="*/ 1136616 w 1233615"/>
                <a:gd name="connsiteY1" fmla="*/ 858567 h 858567"/>
                <a:gd name="connsiteX2" fmla="*/ 986009 w 1233615"/>
                <a:gd name="connsiteY2" fmla="*/ 460534 h 858567"/>
                <a:gd name="connsiteX3" fmla="*/ 411216 w 1233615"/>
                <a:gd name="connsiteY3" fmla="*/ 265290 h 858567"/>
                <a:gd name="connsiteX4" fmla="*/ 189943 w 1233615"/>
                <a:gd name="connsiteY4" fmla="*/ 428261 h 858567"/>
                <a:gd name="connsiteX5" fmla="*/ 12141 w 1233615"/>
                <a:gd name="connsiteY5" fmla="*/ 624985 h 858567"/>
                <a:gd name="connsiteX6" fmla="*/ 222216 w 1233615"/>
                <a:gd name="connsiteY6" fmla="*/ 858567 h 858567"/>
                <a:gd name="connsiteX0" fmla="*/ 222216 w 1233615"/>
                <a:gd name="connsiteY0" fmla="*/ 858567 h 858567"/>
                <a:gd name="connsiteX1" fmla="*/ 1136616 w 1233615"/>
                <a:gd name="connsiteY1" fmla="*/ 858567 h 858567"/>
                <a:gd name="connsiteX2" fmla="*/ 986009 w 1233615"/>
                <a:gd name="connsiteY2" fmla="*/ 460534 h 858567"/>
                <a:gd name="connsiteX3" fmla="*/ 411216 w 1233615"/>
                <a:gd name="connsiteY3" fmla="*/ 265290 h 858567"/>
                <a:gd name="connsiteX4" fmla="*/ 189943 w 1233615"/>
                <a:gd name="connsiteY4" fmla="*/ 428261 h 858567"/>
                <a:gd name="connsiteX5" fmla="*/ 12141 w 1233615"/>
                <a:gd name="connsiteY5" fmla="*/ 624985 h 858567"/>
                <a:gd name="connsiteX6" fmla="*/ 222216 w 1233615"/>
                <a:gd name="connsiteY6" fmla="*/ 858567 h 858567"/>
                <a:gd name="connsiteX0" fmla="*/ 222216 w 1256202"/>
                <a:gd name="connsiteY0" fmla="*/ 858567 h 862436"/>
                <a:gd name="connsiteX1" fmla="*/ 1136616 w 1256202"/>
                <a:gd name="connsiteY1" fmla="*/ 858567 h 862436"/>
                <a:gd name="connsiteX2" fmla="*/ 986009 w 1256202"/>
                <a:gd name="connsiteY2" fmla="*/ 460534 h 862436"/>
                <a:gd name="connsiteX3" fmla="*/ 411216 w 1256202"/>
                <a:gd name="connsiteY3" fmla="*/ 265290 h 862436"/>
                <a:gd name="connsiteX4" fmla="*/ 189943 w 1256202"/>
                <a:gd name="connsiteY4" fmla="*/ 428261 h 862436"/>
                <a:gd name="connsiteX5" fmla="*/ 12141 w 1256202"/>
                <a:gd name="connsiteY5" fmla="*/ 624985 h 862436"/>
                <a:gd name="connsiteX6" fmla="*/ 222216 w 1256202"/>
                <a:gd name="connsiteY6" fmla="*/ 858567 h 862436"/>
                <a:gd name="connsiteX0" fmla="*/ 222216 w 1233615"/>
                <a:gd name="connsiteY0" fmla="*/ 858567 h 862436"/>
                <a:gd name="connsiteX1" fmla="*/ 1094169 w 1233615"/>
                <a:gd name="connsiteY1" fmla="*/ 858567 h 862436"/>
                <a:gd name="connsiteX2" fmla="*/ 986009 w 1233615"/>
                <a:gd name="connsiteY2" fmla="*/ 460534 h 862436"/>
                <a:gd name="connsiteX3" fmla="*/ 411216 w 1233615"/>
                <a:gd name="connsiteY3" fmla="*/ 265290 h 862436"/>
                <a:gd name="connsiteX4" fmla="*/ 189943 w 1233615"/>
                <a:gd name="connsiteY4" fmla="*/ 428261 h 862436"/>
                <a:gd name="connsiteX5" fmla="*/ 12141 w 1233615"/>
                <a:gd name="connsiteY5" fmla="*/ 624985 h 862436"/>
                <a:gd name="connsiteX6" fmla="*/ 222216 w 1233615"/>
                <a:gd name="connsiteY6" fmla="*/ 858567 h 862436"/>
                <a:gd name="connsiteX0" fmla="*/ 222216 w 1276147"/>
                <a:gd name="connsiteY0" fmla="*/ 858567 h 858567"/>
                <a:gd name="connsiteX1" fmla="*/ 1094169 w 1276147"/>
                <a:gd name="connsiteY1" fmla="*/ 858567 h 858567"/>
                <a:gd name="connsiteX2" fmla="*/ 986009 w 1276147"/>
                <a:gd name="connsiteY2" fmla="*/ 460534 h 858567"/>
                <a:gd name="connsiteX3" fmla="*/ 411216 w 1276147"/>
                <a:gd name="connsiteY3" fmla="*/ 265290 h 858567"/>
                <a:gd name="connsiteX4" fmla="*/ 189943 w 1276147"/>
                <a:gd name="connsiteY4" fmla="*/ 428261 h 858567"/>
                <a:gd name="connsiteX5" fmla="*/ 12141 w 1276147"/>
                <a:gd name="connsiteY5" fmla="*/ 624985 h 858567"/>
                <a:gd name="connsiteX6" fmla="*/ 222216 w 1276147"/>
                <a:gd name="connsiteY6" fmla="*/ 858567 h 858567"/>
                <a:gd name="connsiteX0" fmla="*/ 222216 w 1265407"/>
                <a:gd name="connsiteY0" fmla="*/ 858567 h 858856"/>
                <a:gd name="connsiteX1" fmla="*/ 1094169 w 1265407"/>
                <a:gd name="connsiteY1" fmla="*/ 858567 h 858856"/>
                <a:gd name="connsiteX2" fmla="*/ 986009 w 1265407"/>
                <a:gd name="connsiteY2" fmla="*/ 460534 h 858856"/>
                <a:gd name="connsiteX3" fmla="*/ 411216 w 1265407"/>
                <a:gd name="connsiteY3" fmla="*/ 265290 h 858856"/>
                <a:gd name="connsiteX4" fmla="*/ 189943 w 1265407"/>
                <a:gd name="connsiteY4" fmla="*/ 428261 h 858856"/>
                <a:gd name="connsiteX5" fmla="*/ 12141 w 1265407"/>
                <a:gd name="connsiteY5" fmla="*/ 624985 h 858856"/>
                <a:gd name="connsiteX6" fmla="*/ 222216 w 1265407"/>
                <a:gd name="connsiteY6" fmla="*/ 858567 h 858856"/>
                <a:gd name="connsiteX0" fmla="*/ 222216 w 1265407"/>
                <a:gd name="connsiteY0" fmla="*/ 766698 h 766987"/>
                <a:gd name="connsiteX1" fmla="*/ 1094169 w 1265407"/>
                <a:gd name="connsiteY1" fmla="*/ 766698 h 766987"/>
                <a:gd name="connsiteX2" fmla="*/ 986009 w 1265407"/>
                <a:gd name="connsiteY2" fmla="*/ 368665 h 766987"/>
                <a:gd name="connsiteX3" fmla="*/ 442555 w 1265407"/>
                <a:gd name="connsiteY3" fmla="*/ 265290 h 766987"/>
                <a:gd name="connsiteX4" fmla="*/ 189943 w 1265407"/>
                <a:gd name="connsiteY4" fmla="*/ 336392 h 766987"/>
                <a:gd name="connsiteX5" fmla="*/ 12141 w 1265407"/>
                <a:gd name="connsiteY5" fmla="*/ 533116 h 766987"/>
                <a:gd name="connsiteX6" fmla="*/ 222216 w 1265407"/>
                <a:gd name="connsiteY6" fmla="*/ 766698 h 766987"/>
                <a:gd name="connsiteX0" fmla="*/ 222216 w 1265407"/>
                <a:gd name="connsiteY0" fmla="*/ 870158 h 870447"/>
                <a:gd name="connsiteX1" fmla="*/ 1094169 w 1265407"/>
                <a:gd name="connsiteY1" fmla="*/ 870158 h 870447"/>
                <a:gd name="connsiteX2" fmla="*/ 986009 w 1265407"/>
                <a:gd name="connsiteY2" fmla="*/ 472125 h 870447"/>
                <a:gd name="connsiteX3" fmla="*/ 442555 w 1265407"/>
                <a:gd name="connsiteY3" fmla="*/ 368750 h 870447"/>
                <a:gd name="connsiteX4" fmla="*/ 189943 w 1265407"/>
                <a:gd name="connsiteY4" fmla="*/ 439852 h 870447"/>
                <a:gd name="connsiteX5" fmla="*/ 12141 w 1265407"/>
                <a:gd name="connsiteY5" fmla="*/ 636576 h 870447"/>
                <a:gd name="connsiteX6" fmla="*/ 222216 w 1265407"/>
                <a:gd name="connsiteY6" fmla="*/ 870158 h 870447"/>
                <a:gd name="connsiteX0" fmla="*/ 222216 w 1265407"/>
                <a:gd name="connsiteY0" fmla="*/ 870158 h 870447"/>
                <a:gd name="connsiteX1" fmla="*/ 1094169 w 1265407"/>
                <a:gd name="connsiteY1" fmla="*/ 870158 h 870447"/>
                <a:gd name="connsiteX2" fmla="*/ 986009 w 1265407"/>
                <a:gd name="connsiteY2" fmla="*/ 472125 h 870447"/>
                <a:gd name="connsiteX3" fmla="*/ 442555 w 1265407"/>
                <a:gd name="connsiteY3" fmla="*/ 368750 h 870447"/>
                <a:gd name="connsiteX4" fmla="*/ 189943 w 1265407"/>
                <a:gd name="connsiteY4" fmla="*/ 439852 h 870447"/>
                <a:gd name="connsiteX5" fmla="*/ 12141 w 1265407"/>
                <a:gd name="connsiteY5" fmla="*/ 636576 h 870447"/>
                <a:gd name="connsiteX6" fmla="*/ 222216 w 1265407"/>
                <a:gd name="connsiteY6" fmla="*/ 870158 h 870447"/>
                <a:gd name="connsiteX0" fmla="*/ 211590 w 1254781"/>
                <a:gd name="connsiteY0" fmla="*/ 870158 h 870447"/>
                <a:gd name="connsiteX1" fmla="*/ 1083543 w 1254781"/>
                <a:gd name="connsiteY1" fmla="*/ 870158 h 870447"/>
                <a:gd name="connsiteX2" fmla="*/ 975383 w 1254781"/>
                <a:gd name="connsiteY2" fmla="*/ 472125 h 870447"/>
                <a:gd name="connsiteX3" fmla="*/ 431929 w 1254781"/>
                <a:gd name="connsiteY3" fmla="*/ 368750 h 870447"/>
                <a:gd name="connsiteX4" fmla="*/ 202499 w 1254781"/>
                <a:gd name="connsiteY4" fmla="*/ 452731 h 870447"/>
                <a:gd name="connsiteX5" fmla="*/ 1515 w 1254781"/>
                <a:gd name="connsiteY5" fmla="*/ 636576 h 870447"/>
                <a:gd name="connsiteX6" fmla="*/ 211590 w 1254781"/>
                <a:gd name="connsiteY6" fmla="*/ 870158 h 870447"/>
                <a:gd name="connsiteX0" fmla="*/ 211590 w 1254781"/>
                <a:gd name="connsiteY0" fmla="*/ 870158 h 870447"/>
                <a:gd name="connsiteX1" fmla="*/ 1083543 w 1254781"/>
                <a:gd name="connsiteY1" fmla="*/ 870158 h 870447"/>
                <a:gd name="connsiteX2" fmla="*/ 975383 w 1254781"/>
                <a:gd name="connsiteY2" fmla="*/ 472125 h 870447"/>
                <a:gd name="connsiteX3" fmla="*/ 431929 w 1254781"/>
                <a:gd name="connsiteY3" fmla="*/ 368750 h 870447"/>
                <a:gd name="connsiteX4" fmla="*/ 202499 w 1254781"/>
                <a:gd name="connsiteY4" fmla="*/ 452731 h 870447"/>
                <a:gd name="connsiteX5" fmla="*/ 1515 w 1254781"/>
                <a:gd name="connsiteY5" fmla="*/ 636576 h 870447"/>
                <a:gd name="connsiteX6" fmla="*/ 211590 w 1254781"/>
                <a:gd name="connsiteY6" fmla="*/ 870158 h 870447"/>
                <a:gd name="connsiteX0" fmla="*/ 211590 w 1254781"/>
                <a:gd name="connsiteY0" fmla="*/ 870158 h 870447"/>
                <a:gd name="connsiteX1" fmla="*/ 1083543 w 1254781"/>
                <a:gd name="connsiteY1" fmla="*/ 870158 h 870447"/>
                <a:gd name="connsiteX2" fmla="*/ 975383 w 1254781"/>
                <a:gd name="connsiteY2" fmla="*/ 472125 h 870447"/>
                <a:gd name="connsiteX3" fmla="*/ 431929 w 1254781"/>
                <a:gd name="connsiteY3" fmla="*/ 368750 h 870447"/>
                <a:gd name="connsiteX4" fmla="*/ 202499 w 1254781"/>
                <a:gd name="connsiteY4" fmla="*/ 452731 h 870447"/>
                <a:gd name="connsiteX5" fmla="*/ 1515 w 1254781"/>
                <a:gd name="connsiteY5" fmla="*/ 636576 h 870447"/>
                <a:gd name="connsiteX6" fmla="*/ 211590 w 1254781"/>
                <a:gd name="connsiteY6" fmla="*/ 870158 h 870447"/>
                <a:gd name="connsiteX0" fmla="*/ 211590 w 1254781"/>
                <a:gd name="connsiteY0" fmla="*/ 870158 h 870447"/>
                <a:gd name="connsiteX1" fmla="*/ 1083543 w 1254781"/>
                <a:gd name="connsiteY1" fmla="*/ 870158 h 870447"/>
                <a:gd name="connsiteX2" fmla="*/ 975383 w 1254781"/>
                <a:gd name="connsiteY2" fmla="*/ 472125 h 870447"/>
                <a:gd name="connsiteX3" fmla="*/ 431929 w 1254781"/>
                <a:gd name="connsiteY3" fmla="*/ 368750 h 870447"/>
                <a:gd name="connsiteX4" fmla="*/ 202499 w 1254781"/>
                <a:gd name="connsiteY4" fmla="*/ 452731 h 870447"/>
                <a:gd name="connsiteX5" fmla="*/ 1515 w 1254781"/>
                <a:gd name="connsiteY5" fmla="*/ 636576 h 870447"/>
                <a:gd name="connsiteX6" fmla="*/ 211590 w 1254781"/>
                <a:gd name="connsiteY6" fmla="*/ 870158 h 870447"/>
                <a:gd name="connsiteX0" fmla="*/ 248509 w 1291700"/>
                <a:gd name="connsiteY0" fmla="*/ 870158 h 870447"/>
                <a:gd name="connsiteX1" fmla="*/ 1120462 w 1291700"/>
                <a:gd name="connsiteY1" fmla="*/ 870158 h 870447"/>
                <a:gd name="connsiteX2" fmla="*/ 1012302 w 1291700"/>
                <a:gd name="connsiteY2" fmla="*/ 472125 h 870447"/>
                <a:gd name="connsiteX3" fmla="*/ 468848 w 1291700"/>
                <a:gd name="connsiteY3" fmla="*/ 368750 h 870447"/>
                <a:gd name="connsiteX4" fmla="*/ 239418 w 1291700"/>
                <a:gd name="connsiteY4" fmla="*/ 452731 h 870447"/>
                <a:gd name="connsiteX5" fmla="*/ 1515 w 1291700"/>
                <a:gd name="connsiteY5" fmla="*/ 630781 h 870447"/>
                <a:gd name="connsiteX6" fmla="*/ 248509 w 1291700"/>
                <a:gd name="connsiteY6" fmla="*/ 870158 h 870447"/>
                <a:gd name="connsiteX0" fmla="*/ 267398 w 1310589"/>
                <a:gd name="connsiteY0" fmla="*/ 870158 h 870447"/>
                <a:gd name="connsiteX1" fmla="*/ 1139351 w 1310589"/>
                <a:gd name="connsiteY1" fmla="*/ 870158 h 870447"/>
                <a:gd name="connsiteX2" fmla="*/ 1031191 w 1310589"/>
                <a:gd name="connsiteY2" fmla="*/ 472125 h 870447"/>
                <a:gd name="connsiteX3" fmla="*/ 487737 w 1310589"/>
                <a:gd name="connsiteY3" fmla="*/ 368750 h 870447"/>
                <a:gd name="connsiteX4" fmla="*/ 258307 w 1310589"/>
                <a:gd name="connsiteY4" fmla="*/ 452731 h 870447"/>
                <a:gd name="connsiteX5" fmla="*/ 20404 w 1310589"/>
                <a:gd name="connsiteY5" fmla="*/ 630781 h 870447"/>
                <a:gd name="connsiteX6" fmla="*/ 267398 w 1310589"/>
                <a:gd name="connsiteY6" fmla="*/ 870158 h 870447"/>
                <a:gd name="connsiteX0" fmla="*/ 267398 w 1310589"/>
                <a:gd name="connsiteY0" fmla="*/ 870158 h 870447"/>
                <a:gd name="connsiteX1" fmla="*/ 1139351 w 1310589"/>
                <a:gd name="connsiteY1" fmla="*/ 870158 h 870447"/>
                <a:gd name="connsiteX2" fmla="*/ 1031191 w 1310589"/>
                <a:gd name="connsiteY2" fmla="*/ 472125 h 870447"/>
                <a:gd name="connsiteX3" fmla="*/ 487737 w 1310589"/>
                <a:gd name="connsiteY3" fmla="*/ 368750 h 870447"/>
                <a:gd name="connsiteX4" fmla="*/ 258307 w 1310589"/>
                <a:gd name="connsiteY4" fmla="*/ 452731 h 870447"/>
                <a:gd name="connsiteX5" fmla="*/ 20404 w 1310589"/>
                <a:gd name="connsiteY5" fmla="*/ 630781 h 870447"/>
                <a:gd name="connsiteX6" fmla="*/ 267398 w 1310589"/>
                <a:gd name="connsiteY6" fmla="*/ 870158 h 870447"/>
                <a:gd name="connsiteX0" fmla="*/ 267398 w 1310589"/>
                <a:gd name="connsiteY0" fmla="*/ 870158 h 889601"/>
                <a:gd name="connsiteX1" fmla="*/ 1139351 w 1310589"/>
                <a:gd name="connsiteY1" fmla="*/ 870158 h 889601"/>
                <a:gd name="connsiteX2" fmla="*/ 1031191 w 1310589"/>
                <a:gd name="connsiteY2" fmla="*/ 472125 h 889601"/>
                <a:gd name="connsiteX3" fmla="*/ 487737 w 1310589"/>
                <a:gd name="connsiteY3" fmla="*/ 368750 h 889601"/>
                <a:gd name="connsiteX4" fmla="*/ 258307 w 1310589"/>
                <a:gd name="connsiteY4" fmla="*/ 452731 h 889601"/>
                <a:gd name="connsiteX5" fmla="*/ 20404 w 1310589"/>
                <a:gd name="connsiteY5" fmla="*/ 630781 h 889601"/>
                <a:gd name="connsiteX6" fmla="*/ 267398 w 1310589"/>
                <a:gd name="connsiteY6" fmla="*/ 870158 h 889601"/>
                <a:gd name="connsiteX0" fmla="*/ 267398 w 1310589"/>
                <a:gd name="connsiteY0" fmla="*/ 870158 h 870447"/>
                <a:gd name="connsiteX1" fmla="*/ 1139351 w 1310589"/>
                <a:gd name="connsiteY1" fmla="*/ 870158 h 870447"/>
                <a:gd name="connsiteX2" fmla="*/ 1031191 w 1310589"/>
                <a:gd name="connsiteY2" fmla="*/ 472125 h 870447"/>
                <a:gd name="connsiteX3" fmla="*/ 487737 w 1310589"/>
                <a:gd name="connsiteY3" fmla="*/ 368750 h 870447"/>
                <a:gd name="connsiteX4" fmla="*/ 258307 w 1310589"/>
                <a:gd name="connsiteY4" fmla="*/ 452731 h 870447"/>
                <a:gd name="connsiteX5" fmla="*/ 20404 w 1310589"/>
                <a:gd name="connsiteY5" fmla="*/ 630781 h 870447"/>
                <a:gd name="connsiteX6" fmla="*/ 267398 w 1310589"/>
                <a:gd name="connsiteY6" fmla="*/ 870158 h 870447"/>
                <a:gd name="connsiteX0" fmla="*/ 267398 w 1310589"/>
                <a:gd name="connsiteY0" fmla="*/ 870158 h 870447"/>
                <a:gd name="connsiteX1" fmla="*/ 1139351 w 1310589"/>
                <a:gd name="connsiteY1" fmla="*/ 870158 h 870447"/>
                <a:gd name="connsiteX2" fmla="*/ 1031191 w 1310589"/>
                <a:gd name="connsiteY2" fmla="*/ 472125 h 870447"/>
                <a:gd name="connsiteX3" fmla="*/ 487737 w 1310589"/>
                <a:gd name="connsiteY3" fmla="*/ 368750 h 870447"/>
                <a:gd name="connsiteX4" fmla="*/ 258307 w 1310589"/>
                <a:gd name="connsiteY4" fmla="*/ 452731 h 870447"/>
                <a:gd name="connsiteX5" fmla="*/ 20404 w 1310589"/>
                <a:gd name="connsiteY5" fmla="*/ 630781 h 870447"/>
                <a:gd name="connsiteX6" fmla="*/ 267398 w 1310589"/>
                <a:gd name="connsiteY6" fmla="*/ 870158 h 870447"/>
                <a:gd name="connsiteX0" fmla="*/ 253206 w 1296397"/>
                <a:gd name="connsiteY0" fmla="*/ 870158 h 870447"/>
                <a:gd name="connsiteX1" fmla="*/ 1125159 w 1296397"/>
                <a:gd name="connsiteY1" fmla="*/ 870158 h 870447"/>
                <a:gd name="connsiteX2" fmla="*/ 1016999 w 1296397"/>
                <a:gd name="connsiteY2" fmla="*/ 472125 h 870447"/>
                <a:gd name="connsiteX3" fmla="*/ 473545 w 1296397"/>
                <a:gd name="connsiteY3" fmla="*/ 368750 h 870447"/>
                <a:gd name="connsiteX4" fmla="*/ 244115 w 1296397"/>
                <a:gd name="connsiteY4" fmla="*/ 452731 h 870447"/>
                <a:gd name="connsiteX5" fmla="*/ 6212 w 1296397"/>
                <a:gd name="connsiteY5" fmla="*/ 630781 h 870447"/>
                <a:gd name="connsiteX6" fmla="*/ 253206 w 1296397"/>
                <a:gd name="connsiteY6" fmla="*/ 870158 h 870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96397" h="870447">
                  <a:moveTo>
                    <a:pt x="253206" y="870158"/>
                  </a:moveTo>
                  <a:lnTo>
                    <a:pt x="1125159" y="870158"/>
                  </a:lnTo>
                  <a:cubicBezTo>
                    <a:pt x="1296397" y="870447"/>
                    <a:pt x="1264605" y="505590"/>
                    <a:pt x="1016999" y="472125"/>
                  </a:cubicBezTo>
                  <a:cubicBezTo>
                    <a:pt x="1111790" y="287375"/>
                    <a:pt x="639797" y="0"/>
                    <a:pt x="473545" y="368750"/>
                  </a:cubicBezTo>
                  <a:cubicBezTo>
                    <a:pt x="334974" y="240004"/>
                    <a:pt x="218217" y="382297"/>
                    <a:pt x="244115" y="452731"/>
                  </a:cubicBezTo>
                  <a:cubicBezTo>
                    <a:pt x="82329" y="434905"/>
                    <a:pt x="12424" y="564215"/>
                    <a:pt x="6212" y="630781"/>
                  </a:cubicBezTo>
                  <a:cubicBezTo>
                    <a:pt x="0" y="697347"/>
                    <a:pt x="4157" y="863843"/>
                    <a:pt x="253206" y="870158"/>
                  </a:cubicBezTo>
                  <a:close/>
                </a:path>
              </a:pathLst>
            </a:custGeom>
            <a:ln w="0">
              <a:noFill/>
              <a:prstDash val="solid"/>
              <a:round/>
              <a:headEnd/>
              <a:tailEnd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 useBgFill="1">
          <p:nvSpPr>
            <p:cNvPr id="26" name="Donut 25"/>
            <p:cNvSpPr/>
            <p:nvPr/>
          </p:nvSpPr>
          <p:spPr bwMode="invGray">
            <a:xfrm>
              <a:off x="501778" y="69611"/>
              <a:ext cx="59340" cy="59340"/>
            </a:xfrm>
            <a:prstGeom prst="donut">
              <a:avLst/>
            </a:prstGeom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 useBgFill="1">
          <p:nvSpPr>
            <p:cNvPr id="27" name="Donut 26"/>
            <p:cNvSpPr/>
            <p:nvPr/>
          </p:nvSpPr>
          <p:spPr bwMode="invGray">
            <a:xfrm>
              <a:off x="49494" y="1452421"/>
              <a:ext cx="59340" cy="59340"/>
            </a:xfrm>
            <a:prstGeom prst="donut">
              <a:avLst/>
            </a:prstGeom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 useBgFill="1">
          <p:nvSpPr>
            <p:cNvPr id="28" name="Donut 27"/>
            <p:cNvSpPr/>
            <p:nvPr/>
          </p:nvSpPr>
          <p:spPr bwMode="invGray">
            <a:xfrm>
              <a:off x="164353" y="1448395"/>
              <a:ext cx="59340" cy="59340"/>
            </a:xfrm>
            <a:prstGeom prst="donut">
              <a:avLst/>
            </a:prstGeom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 useBgFill="1">
          <p:nvSpPr>
            <p:cNvPr id="29" name="Donut 28"/>
            <p:cNvSpPr/>
            <p:nvPr/>
          </p:nvSpPr>
          <p:spPr bwMode="invGray">
            <a:xfrm>
              <a:off x="1391589" y="1122025"/>
              <a:ext cx="59340" cy="59340"/>
            </a:xfrm>
            <a:prstGeom prst="donut">
              <a:avLst/>
            </a:prstGeom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 useBgFill="1">
          <p:nvSpPr>
            <p:cNvPr id="30" name="Donut 29"/>
            <p:cNvSpPr/>
            <p:nvPr/>
          </p:nvSpPr>
          <p:spPr bwMode="invGray">
            <a:xfrm>
              <a:off x="1286871" y="1122025"/>
              <a:ext cx="59340" cy="59340"/>
            </a:xfrm>
            <a:prstGeom prst="donut">
              <a:avLst/>
            </a:prstGeom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 useBgFill="1">
          <p:nvSpPr>
            <p:cNvPr id="31" name="Donut 30"/>
            <p:cNvSpPr/>
            <p:nvPr/>
          </p:nvSpPr>
          <p:spPr bwMode="invGray">
            <a:xfrm>
              <a:off x="1182153" y="1122025"/>
              <a:ext cx="59340" cy="59340"/>
            </a:xfrm>
            <a:prstGeom prst="donut">
              <a:avLst/>
            </a:prstGeom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 useBgFill="1">
          <p:nvSpPr>
            <p:cNvPr id="32" name="Donut 31"/>
            <p:cNvSpPr/>
            <p:nvPr/>
          </p:nvSpPr>
          <p:spPr bwMode="invGray">
            <a:xfrm>
              <a:off x="1066963" y="1048379"/>
              <a:ext cx="59340" cy="59340"/>
            </a:xfrm>
            <a:prstGeom prst="donut">
              <a:avLst/>
            </a:prstGeom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 useBgFill="1">
          <p:nvSpPr>
            <p:cNvPr id="33" name="Rectangle 32"/>
            <p:cNvSpPr/>
            <p:nvPr/>
          </p:nvSpPr>
          <p:spPr bwMode="invGray">
            <a:xfrm>
              <a:off x="1548666" y="-8346"/>
              <a:ext cx="33742" cy="89010"/>
            </a:xfrm>
            <a:prstGeom prst="rect">
              <a:avLst/>
            </a:prstGeom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34" name="Rectangle 33"/>
            <p:cNvSpPr/>
            <p:nvPr/>
          </p:nvSpPr>
          <p:spPr bwMode="invGray">
            <a:xfrm>
              <a:off x="1611496" y="-8346"/>
              <a:ext cx="33742" cy="89010"/>
            </a:xfrm>
            <a:prstGeom prst="rect">
              <a:avLst/>
            </a:prstGeom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35" name="Rectangle 34"/>
            <p:cNvSpPr/>
            <p:nvPr/>
          </p:nvSpPr>
          <p:spPr bwMode="invGray">
            <a:xfrm>
              <a:off x="1057946" y="796990"/>
              <a:ext cx="33742" cy="59340"/>
            </a:xfrm>
            <a:prstGeom prst="rect">
              <a:avLst/>
            </a:prstGeom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36" name="Rectangle 35"/>
            <p:cNvSpPr/>
            <p:nvPr/>
          </p:nvSpPr>
          <p:spPr bwMode="invGray">
            <a:xfrm>
              <a:off x="995116" y="796990"/>
              <a:ext cx="33742" cy="59340"/>
            </a:xfrm>
            <a:prstGeom prst="rect">
              <a:avLst/>
            </a:prstGeom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37" name="Rectangle 36"/>
            <p:cNvSpPr/>
            <p:nvPr/>
          </p:nvSpPr>
          <p:spPr bwMode="invGray">
            <a:xfrm>
              <a:off x="662346" y="800599"/>
              <a:ext cx="33742" cy="59340"/>
            </a:xfrm>
            <a:prstGeom prst="rect">
              <a:avLst/>
            </a:prstGeom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38" name="Rectangle 37"/>
            <p:cNvSpPr/>
            <p:nvPr/>
          </p:nvSpPr>
          <p:spPr bwMode="invGray">
            <a:xfrm>
              <a:off x="714705" y="800599"/>
              <a:ext cx="33742" cy="59340"/>
            </a:xfrm>
            <a:prstGeom prst="rect">
              <a:avLst/>
            </a:prstGeom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39" name="Rectangle 38"/>
            <p:cNvSpPr/>
            <p:nvPr/>
          </p:nvSpPr>
          <p:spPr bwMode="invGray">
            <a:xfrm>
              <a:off x="774045" y="800599"/>
              <a:ext cx="33742" cy="59340"/>
            </a:xfrm>
            <a:prstGeom prst="rect">
              <a:avLst/>
            </a:prstGeom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40" name="Rectangle 39"/>
            <p:cNvSpPr/>
            <p:nvPr/>
          </p:nvSpPr>
          <p:spPr bwMode="invGray">
            <a:xfrm>
              <a:off x="886941" y="1486262"/>
              <a:ext cx="33742" cy="59340"/>
            </a:xfrm>
            <a:prstGeom prst="rect">
              <a:avLst/>
            </a:prstGeom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41" name="Donut 40"/>
            <p:cNvSpPr/>
            <p:nvPr/>
          </p:nvSpPr>
          <p:spPr bwMode="invGray">
            <a:xfrm>
              <a:off x="228348" y="202253"/>
              <a:ext cx="44505" cy="44505"/>
            </a:xfrm>
            <a:prstGeom prst="donut">
              <a:avLst/>
            </a:prstGeom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 useBgFill="1">
          <p:nvSpPr>
            <p:cNvPr id="42" name="Donut 41"/>
            <p:cNvSpPr/>
            <p:nvPr/>
          </p:nvSpPr>
          <p:spPr bwMode="invGray">
            <a:xfrm>
              <a:off x="392406" y="241382"/>
              <a:ext cx="44505" cy="44505"/>
            </a:xfrm>
            <a:prstGeom prst="donut">
              <a:avLst/>
            </a:prstGeom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 useBgFill="1">
          <p:nvSpPr>
            <p:cNvPr id="43" name="Donut 42"/>
            <p:cNvSpPr/>
            <p:nvPr/>
          </p:nvSpPr>
          <p:spPr bwMode="invGray">
            <a:xfrm>
              <a:off x="1062308" y="281373"/>
              <a:ext cx="44505" cy="44505"/>
            </a:xfrm>
            <a:prstGeom prst="donut">
              <a:avLst/>
            </a:prstGeom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 useBgFill="1">
          <p:nvSpPr>
            <p:cNvPr id="44" name="Donut 43"/>
            <p:cNvSpPr/>
            <p:nvPr/>
          </p:nvSpPr>
          <p:spPr bwMode="invGray">
            <a:xfrm>
              <a:off x="1035894" y="332737"/>
              <a:ext cx="44505" cy="44505"/>
            </a:xfrm>
            <a:prstGeom prst="donut">
              <a:avLst/>
            </a:prstGeom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 useBgFill="1">
          <p:nvSpPr>
            <p:cNvPr id="45" name="Donut 44"/>
            <p:cNvSpPr/>
            <p:nvPr/>
          </p:nvSpPr>
          <p:spPr bwMode="invGray">
            <a:xfrm>
              <a:off x="381498" y="908662"/>
              <a:ext cx="44505" cy="44505"/>
            </a:xfrm>
            <a:prstGeom prst="donut">
              <a:avLst/>
            </a:prstGeom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 useBgFill="1">
          <p:nvSpPr>
            <p:cNvPr id="46" name="Donut 45"/>
            <p:cNvSpPr/>
            <p:nvPr/>
          </p:nvSpPr>
          <p:spPr bwMode="invGray">
            <a:xfrm>
              <a:off x="381498" y="708826"/>
              <a:ext cx="44505" cy="44505"/>
            </a:xfrm>
            <a:prstGeom prst="donut">
              <a:avLst/>
            </a:prstGeom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 useBgFill="1">
          <p:nvSpPr>
            <p:cNvPr id="47" name="Donut 46"/>
            <p:cNvSpPr/>
            <p:nvPr/>
          </p:nvSpPr>
          <p:spPr bwMode="invGray">
            <a:xfrm>
              <a:off x="119847" y="710555"/>
              <a:ext cx="44505" cy="44505"/>
            </a:xfrm>
            <a:prstGeom prst="donut">
              <a:avLst/>
            </a:prstGeom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 useBgFill="1">
          <p:nvSpPr>
            <p:cNvPr id="48" name="Donut 47"/>
            <p:cNvSpPr/>
            <p:nvPr/>
          </p:nvSpPr>
          <p:spPr bwMode="invGray">
            <a:xfrm>
              <a:off x="619002" y="553349"/>
              <a:ext cx="44505" cy="44505"/>
            </a:xfrm>
            <a:prstGeom prst="donut">
              <a:avLst/>
            </a:prstGeom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 useBgFill="1">
          <p:nvSpPr>
            <p:cNvPr id="49" name="Donut 48"/>
            <p:cNvSpPr/>
            <p:nvPr/>
          </p:nvSpPr>
          <p:spPr bwMode="invGray">
            <a:xfrm>
              <a:off x="619002" y="703444"/>
              <a:ext cx="44505" cy="44505"/>
            </a:xfrm>
            <a:prstGeom prst="donut">
              <a:avLst/>
            </a:prstGeom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 useBgFill="1">
          <p:nvSpPr>
            <p:cNvPr id="50" name="Donut 49"/>
            <p:cNvSpPr/>
            <p:nvPr/>
          </p:nvSpPr>
          <p:spPr bwMode="invGray">
            <a:xfrm>
              <a:off x="346737" y="1308989"/>
              <a:ext cx="44505" cy="44505"/>
            </a:xfrm>
            <a:prstGeom prst="donut">
              <a:avLst/>
            </a:prstGeom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 useBgFill="1">
          <p:nvSpPr>
            <p:cNvPr id="51" name="Donut 50"/>
            <p:cNvSpPr/>
            <p:nvPr/>
          </p:nvSpPr>
          <p:spPr bwMode="invGray">
            <a:xfrm>
              <a:off x="1772368" y="563238"/>
              <a:ext cx="44505" cy="44505"/>
            </a:xfrm>
            <a:prstGeom prst="donut">
              <a:avLst/>
            </a:prstGeom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 useBgFill="1">
          <p:nvSpPr>
            <p:cNvPr id="52" name="Donut 51"/>
            <p:cNvSpPr/>
            <p:nvPr/>
          </p:nvSpPr>
          <p:spPr bwMode="invGray">
            <a:xfrm>
              <a:off x="1772368" y="634669"/>
              <a:ext cx="44505" cy="44505"/>
            </a:xfrm>
            <a:prstGeom prst="donut">
              <a:avLst/>
            </a:prstGeom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 useBgFill="1">
          <p:nvSpPr>
            <p:cNvPr id="53" name="Donut 52"/>
            <p:cNvSpPr/>
            <p:nvPr/>
          </p:nvSpPr>
          <p:spPr bwMode="invGray">
            <a:xfrm>
              <a:off x="1869218" y="631749"/>
              <a:ext cx="44505" cy="44505"/>
            </a:xfrm>
            <a:prstGeom prst="donut">
              <a:avLst/>
            </a:prstGeom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 useBgFill="1">
          <p:nvSpPr>
            <p:cNvPr id="54" name="Donut 53"/>
            <p:cNvSpPr/>
            <p:nvPr/>
          </p:nvSpPr>
          <p:spPr bwMode="invGray">
            <a:xfrm>
              <a:off x="1532104" y="183700"/>
              <a:ext cx="44505" cy="44505"/>
            </a:xfrm>
            <a:prstGeom prst="donut">
              <a:avLst/>
            </a:prstGeom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 useBgFill="1">
          <p:nvSpPr>
            <p:cNvPr id="55" name="Donut 54"/>
            <p:cNvSpPr/>
            <p:nvPr/>
          </p:nvSpPr>
          <p:spPr bwMode="invGray">
            <a:xfrm>
              <a:off x="236370" y="1685490"/>
              <a:ext cx="44505" cy="44505"/>
            </a:xfrm>
            <a:prstGeom prst="donut">
              <a:avLst/>
            </a:prstGeom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 useBgFill="1">
          <p:nvSpPr>
            <p:cNvPr id="56" name="Donut 55"/>
            <p:cNvSpPr/>
            <p:nvPr/>
          </p:nvSpPr>
          <p:spPr bwMode="invGray">
            <a:xfrm>
              <a:off x="1335447" y="39068"/>
              <a:ext cx="44505" cy="44505"/>
            </a:xfrm>
            <a:prstGeom prst="donut">
              <a:avLst/>
            </a:prstGeom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 useBgFill="1">
          <p:nvSpPr>
            <p:cNvPr id="57" name="Donut 56"/>
            <p:cNvSpPr/>
            <p:nvPr/>
          </p:nvSpPr>
          <p:spPr bwMode="invGray">
            <a:xfrm>
              <a:off x="440459" y="1685490"/>
              <a:ext cx="44505" cy="44505"/>
            </a:xfrm>
            <a:prstGeom prst="donut">
              <a:avLst/>
            </a:prstGeom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 useBgFill="1">
          <p:nvSpPr>
            <p:cNvPr id="58" name="Donut 57"/>
            <p:cNvSpPr/>
            <p:nvPr/>
          </p:nvSpPr>
          <p:spPr bwMode="invGray">
            <a:xfrm>
              <a:off x="632966" y="963802"/>
              <a:ext cx="44505" cy="44505"/>
            </a:xfrm>
            <a:prstGeom prst="donut">
              <a:avLst/>
            </a:prstGeom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 useBgFill="1">
          <p:nvSpPr>
            <p:cNvPr id="59" name="Donut 58"/>
            <p:cNvSpPr/>
            <p:nvPr/>
          </p:nvSpPr>
          <p:spPr bwMode="invGray">
            <a:xfrm>
              <a:off x="39565" y="1764005"/>
              <a:ext cx="44505" cy="44505"/>
            </a:xfrm>
            <a:prstGeom prst="donut">
              <a:avLst/>
            </a:prstGeom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 useBgFill="1">
          <p:nvSpPr>
            <p:cNvPr id="60" name="Donut 59"/>
            <p:cNvSpPr/>
            <p:nvPr/>
          </p:nvSpPr>
          <p:spPr bwMode="invGray">
            <a:xfrm>
              <a:off x="1163827" y="820962"/>
              <a:ext cx="44505" cy="44505"/>
            </a:xfrm>
            <a:prstGeom prst="donut">
              <a:avLst/>
            </a:prstGeom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 useBgFill="1">
          <p:nvSpPr>
            <p:cNvPr id="61" name="Donut 60"/>
            <p:cNvSpPr/>
            <p:nvPr/>
          </p:nvSpPr>
          <p:spPr bwMode="invGray">
            <a:xfrm>
              <a:off x="1666473" y="369236"/>
              <a:ext cx="44505" cy="44505"/>
            </a:xfrm>
            <a:prstGeom prst="donut">
              <a:avLst/>
            </a:prstGeom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 useBgFill="1">
          <p:nvSpPr>
            <p:cNvPr id="62" name="Donut 61"/>
            <p:cNvSpPr/>
            <p:nvPr/>
          </p:nvSpPr>
          <p:spPr bwMode="invGray">
            <a:xfrm>
              <a:off x="1877835" y="11880"/>
              <a:ext cx="44505" cy="44505"/>
            </a:xfrm>
            <a:prstGeom prst="donut">
              <a:avLst/>
            </a:prstGeom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 useBgFill="1">
          <p:nvSpPr>
            <p:cNvPr id="63" name="Donut 62"/>
            <p:cNvSpPr/>
            <p:nvPr/>
          </p:nvSpPr>
          <p:spPr bwMode="invGray">
            <a:xfrm>
              <a:off x="1919437" y="236868"/>
              <a:ext cx="44505" cy="44505"/>
            </a:xfrm>
            <a:prstGeom prst="donut">
              <a:avLst/>
            </a:prstGeom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 useBgFill="1">
          <p:nvSpPr>
            <p:cNvPr id="64" name="Donut 63"/>
            <p:cNvSpPr/>
            <p:nvPr/>
          </p:nvSpPr>
          <p:spPr bwMode="invGray">
            <a:xfrm>
              <a:off x="197744" y="1837019"/>
              <a:ext cx="44505" cy="44505"/>
            </a:xfrm>
            <a:prstGeom prst="donut">
              <a:avLst/>
            </a:prstGeom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 useBgFill="1">
          <p:nvSpPr>
            <p:cNvPr id="65" name="Donut 64"/>
            <p:cNvSpPr/>
            <p:nvPr/>
          </p:nvSpPr>
          <p:spPr bwMode="invGray">
            <a:xfrm>
              <a:off x="1294474" y="1233726"/>
              <a:ext cx="44505" cy="44505"/>
            </a:xfrm>
            <a:prstGeom prst="donut">
              <a:avLst/>
            </a:prstGeom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 useBgFill="1">
          <p:nvSpPr>
            <p:cNvPr id="66" name="Donut 65"/>
            <p:cNvSpPr/>
            <p:nvPr/>
          </p:nvSpPr>
          <p:spPr bwMode="invGray">
            <a:xfrm>
              <a:off x="493051" y="963802"/>
              <a:ext cx="44505" cy="44505"/>
            </a:xfrm>
            <a:prstGeom prst="donut">
              <a:avLst/>
            </a:prstGeom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 useBgFill="1">
          <p:nvSpPr>
            <p:cNvPr id="67" name="Donut 66"/>
            <p:cNvSpPr/>
            <p:nvPr/>
          </p:nvSpPr>
          <p:spPr bwMode="invGray">
            <a:xfrm>
              <a:off x="175116" y="905756"/>
              <a:ext cx="44505" cy="44505"/>
            </a:xfrm>
            <a:prstGeom prst="donut">
              <a:avLst/>
            </a:prstGeom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 useBgFill="1">
          <p:nvSpPr>
            <p:cNvPr id="68" name="Donut 67"/>
            <p:cNvSpPr/>
            <p:nvPr/>
          </p:nvSpPr>
          <p:spPr bwMode="invGray">
            <a:xfrm>
              <a:off x="1190325" y="1296543"/>
              <a:ext cx="44505" cy="44505"/>
            </a:xfrm>
            <a:prstGeom prst="donut">
              <a:avLst/>
            </a:prstGeom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 useBgFill="1">
          <p:nvSpPr>
            <p:cNvPr id="69" name="Donut 68"/>
            <p:cNvSpPr/>
            <p:nvPr/>
          </p:nvSpPr>
          <p:spPr bwMode="invGray">
            <a:xfrm>
              <a:off x="1165717" y="924785"/>
              <a:ext cx="44505" cy="44505"/>
            </a:xfrm>
            <a:prstGeom prst="donut">
              <a:avLst/>
            </a:prstGeom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 useBgFill="1">
          <p:nvSpPr>
            <p:cNvPr id="70" name="Donut 69"/>
            <p:cNvSpPr/>
            <p:nvPr/>
          </p:nvSpPr>
          <p:spPr bwMode="invGray">
            <a:xfrm>
              <a:off x="2169382" y="182473"/>
              <a:ext cx="44505" cy="44505"/>
            </a:xfrm>
            <a:prstGeom prst="donut">
              <a:avLst/>
            </a:prstGeom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 useBgFill="1">
          <p:nvSpPr>
            <p:cNvPr id="71" name="Donut 70"/>
            <p:cNvSpPr/>
            <p:nvPr/>
          </p:nvSpPr>
          <p:spPr bwMode="invGray">
            <a:xfrm>
              <a:off x="1813949" y="369236"/>
              <a:ext cx="44505" cy="44505"/>
            </a:xfrm>
            <a:prstGeom prst="donut">
              <a:avLst/>
            </a:prstGeom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 useBgFill="1">
          <p:nvSpPr>
            <p:cNvPr id="72" name="Donut 71"/>
            <p:cNvSpPr/>
            <p:nvPr/>
          </p:nvSpPr>
          <p:spPr bwMode="invGray">
            <a:xfrm>
              <a:off x="1525975" y="369236"/>
              <a:ext cx="44505" cy="44505"/>
            </a:xfrm>
            <a:prstGeom prst="donut">
              <a:avLst/>
            </a:prstGeom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 useBgFill="1">
          <p:nvSpPr>
            <p:cNvPr id="73" name="Donut 72"/>
            <p:cNvSpPr/>
            <p:nvPr/>
          </p:nvSpPr>
          <p:spPr bwMode="invGray">
            <a:xfrm>
              <a:off x="1666473" y="563020"/>
              <a:ext cx="44505" cy="44505"/>
            </a:xfrm>
            <a:prstGeom prst="donut">
              <a:avLst/>
            </a:prstGeom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 useBgFill="1">
          <p:nvSpPr>
            <p:cNvPr id="74" name="Rectangle 73"/>
            <p:cNvSpPr/>
            <p:nvPr/>
          </p:nvSpPr>
          <p:spPr bwMode="invGray">
            <a:xfrm>
              <a:off x="1345048" y="136514"/>
              <a:ext cx="74175" cy="38571"/>
            </a:xfrm>
            <a:prstGeom prst="rect">
              <a:avLst/>
            </a:prstGeom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75" name="Rectangle 74"/>
            <p:cNvSpPr/>
            <p:nvPr/>
          </p:nvSpPr>
          <p:spPr bwMode="invGray">
            <a:xfrm>
              <a:off x="1345048" y="197599"/>
              <a:ext cx="74175" cy="38571"/>
            </a:xfrm>
            <a:prstGeom prst="rect">
              <a:avLst/>
            </a:prstGeom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76" name="Rectangle 75"/>
            <p:cNvSpPr/>
            <p:nvPr/>
          </p:nvSpPr>
          <p:spPr bwMode="invGray">
            <a:xfrm>
              <a:off x="1345048" y="258685"/>
              <a:ext cx="74175" cy="38571"/>
            </a:xfrm>
            <a:prstGeom prst="rect">
              <a:avLst/>
            </a:prstGeom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77" name="Rectangle 76"/>
            <p:cNvSpPr/>
            <p:nvPr/>
          </p:nvSpPr>
          <p:spPr bwMode="invGray">
            <a:xfrm>
              <a:off x="1614483" y="277642"/>
              <a:ext cx="74175" cy="38571"/>
            </a:xfrm>
            <a:prstGeom prst="rect">
              <a:avLst/>
            </a:prstGeom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78" name="Rectangle 77"/>
            <p:cNvSpPr/>
            <p:nvPr/>
          </p:nvSpPr>
          <p:spPr bwMode="invGray">
            <a:xfrm>
              <a:off x="1617277" y="186514"/>
              <a:ext cx="74175" cy="38571"/>
            </a:xfrm>
            <a:prstGeom prst="rect">
              <a:avLst/>
            </a:prstGeom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79" name="Rectangle 78"/>
            <p:cNvSpPr/>
            <p:nvPr/>
          </p:nvSpPr>
          <p:spPr bwMode="invGray">
            <a:xfrm>
              <a:off x="-7455" y="1548454"/>
              <a:ext cx="89010" cy="29670"/>
            </a:xfrm>
            <a:prstGeom prst="rect">
              <a:avLst/>
            </a:prstGeom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80" name="Rectangle 79"/>
            <p:cNvSpPr/>
            <p:nvPr/>
          </p:nvSpPr>
          <p:spPr bwMode="invGray">
            <a:xfrm>
              <a:off x="-7455" y="1603140"/>
              <a:ext cx="89010" cy="29670"/>
            </a:xfrm>
            <a:prstGeom prst="rect">
              <a:avLst/>
            </a:prstGeom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81" name="Rectangle 80"/>
            <p:cNvSpPr/>
            <p:nvPr/>
          </p:nvSpPr>
          <p:spPr bwMode="invGray">
            <a:xfrm>
              <a:off x="-7455" y="1657826"/>
              <a:ext cx="89010" cy="29670"/>
            </a:xfrm>
            <a:prstGeom prst="rect">
              <a:avLst/>
            </a:prstGeom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82" name="Rectangle 81"/>
            <p:cNvSpPr/>
            <p:nvPr/>
          </p:nvSpPr>
          <p:spPr bwMode="invGray">
            <a:xfrm>
              <a:off x="-7455" y="1712512"/>
              <a:ext cx="89010" cy="29670"/>
            </a:xfrm>
            <a:prstGeom prst="rect">
              <a:avLst/>
            </a:prstGeom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83" name="Rectangle 82"/>
            <p:cNvSpPr/>
            <p:nvPr/>
          </p:nvSpPr>
          <p:spPr bwMode="invGray">
            <a:xfrm>
              <a:off x="1611496" y="447758"/>
              <a:ext cx="59340" cy="59340"/>
            </a:xfrm>
            <a:prstGeom prst="rect">
              <a:avLst/>
            </a:prstGeom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84" name="Rectangle 83"/>
            <p:cNvSpPr/>
            <p:nvPr/>
          </p:nvSpPr>
          <p:spPr bwMode="invGray">
            <a:xfrm>
              <a:off x="1712724" y="447758"/>
              <a:ext cx="59340" cy="59340"/>
            </a:xfrm>
            <a:prstGeom prst="rect">
              <a:avLst/>
            </a:prstGeom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85" name="Rectangle 84"/>
            <p:cNvSpPr/>
            <p:nvPr/>
          </p:nvSpPr>
          <p:spPr bwMode="invGray">
            <a:xfrm>
              <a:off x="1813951" y="447758"/>
              <a:ext cx="59340" cy="59340"/>
            </a:xfrm>
            <a:prstGeom prst="rect">
              <a:avLst/>
            </a:prstGeom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86" name="Donut 85"/>
            <p:cNvSpPr/>
            <p:nvPr/>
          </p:nvSpPr>
          <p:spPr bwMode="invGray">
            <a:xfrm>
              <a:off x="2248519" y="163183"/>
              <a:ext cx="44505" cy="44505"/>
            </a:xfrm>
            <a:prstGeom prst="donut">
              <a:avLst/>
            </a:prstGeom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 useBgFill="1">
          <p:nvSpPr>
            <p:cNvPr id="87" name="Donut 86"/>
            <p:cNvSpPr/>
            <p:nvPr/>
          </p:nvSpPr>
          <p:spPr bwMode="invGray">
            <a:xfrm>
              <a:off x="2291899" y="498786"/>
              <a:ext cx="44505" cy="44505"/>
            </a:xfrm>
            <a:prstGeom prst="donut">
              <a:avLst/>
            </a:prstGeom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 useBgFill="1">
          <p:nvSpPr>
            <p:cNvPr id="88" name="Rectangle 87"/>
            <p:cNvSpPr/>
            <p:nvPr/>
          </p:nvSpPr>
          <p:spPr bwMode="invGray">
            <a:xfrm>
              <a:off x="1609605" y="722892"/>
              <a:ext cx="33742" cy="96352"/>
            </a:xfrm>
            <a:prstGeom prst="rect">
              <a:avLst/>
            </a:prstGeom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89" name="Rectangle 88"/>
            <p:cNvSpPr/>
            <p:nvPr/>
          </p:nvSpPr>
          <p:spPr bwMode="invGray">
            <a:xfrm>
              <a:off x="1665893" y="722892"/>
              <a:ext cx="33742" cy="96352"/>
            </a:xfrm>
            <a:prstGeom prst="rect">
              <a:avLst/>
            </a:prstGeom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90" name="Rectangle 89"/>
            <p:cNvSpPr/>
            <p:nvPr/>
          </p:nvSpPr>
          <p:spPr bwMode="invGray">
            <a:xfrm>
              <a:off x="1722182" y="722892"/>
              <a:ext cx="33742" cy="96352"/>
            </a:xfrm>
            <a:prstGeom prst="rect">
              <a:avLst/>
            </a:prstGeom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91" name="Rectangle 90"/>
            <p:cNvSpPr/>
            <p:nvPr/>
          </p:nvSpPr>
          <p:spPr bwMode="invGray">
            <a:xfrm>
              <a:off x="1777749" y="722892"/>
              <a:ext cx="33742" cy="96352"/>
            </a:xfrm>
            <a:prstGeom prst="rect">
              <a:avLst/>
            </a:prstGeom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92" name="Rectangle 91"/>
            <p:cNvSpPr/>
            <p:nvPr/>
          </p:nvSpPr>
          <p:spPr bwMode="invGray">
            <a:xfrm>
              <a:off x="1919437" y="739459"/>
              <a:ext cx="98900" cy="29670"/>
            </a:xfrm>
            <a:prstGeom prst="rect">
              <a:avLst/>
            </a:prstGeom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93" name="Rectangle 92"/>
            <p:cNvSpPr/>
            <p:nvPr/>
          </p:nvSpPr>
          <p:spPr bwMode="invGray">
            <a:xfrm>
              <a:off x="270527" y="828379"/>
              <a:ext cx="59922" cy="105009"/>
            </a:xfrm>
            <a:prstGeom prst="rect">
              <a:avLst/>
            </a:prstGeom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94" name="Rectangle 93"/>
            <p:cNvSpPr/>
            <p:nvPr/>
          </p:nvSpPr>
          <p:spPr bwMode="invGray">
            <a:xfrm>
              <a:off x="612896" y="1692907"/>
              <a:ext cx="98900" cy="29670"/>
            </a:xfrm>
            <a:prstGeom prst="rect">
              <a:avLst/>
            </a:prstGeom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95" name="Rectangle 94"/>
            <p:cNvSpPr/>
            <p:nvPr/>
          </p:nvSpPr>
          <p:spPr bwMode="invGray">
            <a:xfrm>
              <a:off x="2068764" y="-8346"/>
              <a:ext cx="66321" cy="89010"/>
            </a:xfrm>
            <a:prstGeom prst="rect">
              <a:avLst/>
            </a:prstGeom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96" name="Rectangle 95"/>
            <p:cNvSpPr/>
            <p:nvPr/>
          </p:nvSpPr>
          <p:spPr bwMode="invGray">
            <a:xfrm>
              <a:off x="2279655" y="-6512"/>
              <a:ext cx="66321" cy="91704"/>
            </a:xfrm>
            <a:prstGeom prst="rect">
              <a:avLst/>
            </a:prstGeom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97" name="Donut 96"/>
            <p:cNvSpPr/>
            <p:nvPr/>
          </p:nvSpPr>
          <p:spPr bwMode="invGray">
            <a:xfrm>
              <a:off x="952064" y="69611"/>
              <a:ext cx="59340" cy="59340"/>
            </a:xfrm>
            <a:prstGeom prst="donut">
              <a:avLst/>
            </a:prstGeom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 useBgFill="1">
          <p:nvSpPr>
            <p:cNvPr id="98" name="Donut 97"/>
            <p:cNvSpPr/>
            <p:nvPr/>
          </p:nvSpPr>
          <p:spPr bwMode="invGray">
            <a:xfrm>
              <a:off x="1056782" y="69611"/>
              <a:ext cx="59340" cy="59340"/>
            </a:xfrm>
            <a:prstGeom prst="donut">
              <a:avLst/>
            </a:prstGeom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 useBgFill="1">
          <p:nvSpPr>
            <p:cNvPr id="99" name="Donut 98"/>
            <p:cNvSpPr/>
            <p:nvPr/>
          </p:nvSpPr>
          <p:spPr bwMode="invGray">
            <a:xfrm>
              <a:off x="1171972" y="69611"/>
              <a:ext cx="59340" cy="59340"/>
            </a:xfrm>
            <a:prstGeom prst="donut">
              <a:avLst/>
            </a:prstGeom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100" name="Group 201"/>
            <p:cNvGrpSpPr/>
            <p:nvPr/>
          </p:nvGrpSpPr>
          <p:grpSpPr bwMode="invGray">
            <a:xfrm>
              <a:off x="642898" y="39068"/>
              <a:ext cx="203867" cy="178020"/>
              <a:chOff x="6477000" y="914400"/>
              <a:chExt cx="838200" cy="758558"/>
            </a:xfrm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grpSpPr>
          <p:sp useBgFill="1">
            <p:nvSpPr>
              <p:cNvPr id="125" name="Frame 202"/>
              <p:cNvSpPr/>
              <p:nvPr/>
            </p:nvSpPr>
            <p:spPr bwMode="invGray">
              <a:xfrm>
                <a:off x="6477000" y="914400"/>
                <a:ext cx="838200" cy="457200"/>
              </a:xfrm>
              <a:prstGeom prst="frame">
                <a:avLst>
                  <a:gd name="adj1" fmla="val 19559"/>
                </a:avLst>
              </a:prstGeom>
              <a:ln>
                <a:noFill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 useBgFill="1">
            <p:nvSpPr>
              <p:cNvPr id="126" name="Pie 125"/>
              <p:cNvSpPr/>
              <p:nvPr/>
            </p:nvSpPr>
            <p:spPr bwMode="invGray">
              <a:xfrm flipV="1">
                <a:off x="6748770" y="1368158"/>
                <a:ext cx="304800" cy="304800"/>
              </a:xfrm>
              <a:prstGeom prst="pie">
                <a:avLst>
                  <a:gd name="adj1" fmla="val 0"/>
                  <a:gd name="adj2" fmla="val 10813367"/>
                </a:avLst>
              </a:prstGeom>
              <a:ln>
                <a:noFill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 useBgFill="1">
          <p:nvSpPr>
            <p:cNvPr id="101" name="Donut 100"/>
            <p:cNvSpPr/>
            <p:nvPr/>
          </p:nvSpPr>
          <p:spPr bwMode="invGray">
            <a:xfrm>
              <a:off x="504532" y="631680"/>
              <a:ext cx="44505" cy="44505"/>
            </a:xfrm>
            <a:prstGeom prst="donut">
              <a:avLst/>
            </a:prstGeom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 useBgFill="1">
          <p:nvSpPr>
            <p:cNvPr id="102" name="Donut 101"/>
            <p:cNvSpPr/>
            <p:nvPr/>
          </p:nvSpPr>
          <p:spPr bwMode="invGray">
            <a:xfrm>
              <a:off x="316642" y="388751"/>
              <a:ext cx="44505" cy="44505"/>
            </a:xfrm>
            <a:prstGeom prst="donut">
              <a:avLst/>
            </a:prstGeom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 useBgFill="1">
          <p:nvSpPr>
            <p:cNvPr id="103" name="Donut 102"/>
            <p:cNvSpPr/>
            <p:nvPr/>
          </p:nvSpPr>
          <p:spPr bwMode="invGray">
            <a:xfrm>
              <a:off x="260219" y="421717"/>
              <a:ext cx="44505" cy="44505"/>
            </a:xfrm>
            <a:prstGeom prst="donut">
              <a:avLst/>
            </a:prstGeom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 useBgFill="1">
          <p:nvSpPr>
            <p:cNvPr id="104" name="Rectangle 103"/>
            <p:cNvSpPr/>
            <p:nvPr/>
          </p:nvSpPr>
          <p:spPr bwMode="invGray">
            <a:xfrm>
              <a:off x="84071" y="986619"/>
              <a:ext cx="59922" cy="105009"/>
            </a:xfrm>
            <a:prstGeom prst="rect">
              <a:avLst/>
            </a:prstGeom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105" name="Donut 104"/>
            <p:cNvSpPr/>
            <p:nvPr/>
          </p:nvSpPr>
          <p:spPr bwMode="invGray">
            <a:xfrm>
              <a:off x="448545" y="1362475"/>
              <a:ext cx="44505" cy="44505"/>
            </a:xfrm>
            <a:prstGeom prst="donut">
              <a:avLst/>
            </a:prstGeom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 useBgFill="1">
          <p:nvSpPr>
            <p:cNvPr id="106" name="Donut 105"/>
            <p:cNvSpPr/>
            <p:nvPr/>
          </p:nvSpPr>
          <p:spPr bwMode="invGray">
            <a:xfrm>
              <a:off x="2614700" y="46298"/>
              <a:ext cx="44505" cy="44505"/>
            </a:xfrm>
            <a:prstGeom prst="donut">
              <a:avLst/>
            </a:prstGeom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107" name="Group 215"/>
            <p:cNvGrpSpPr/>
            <p:nvPr/>
          </p:nvGrpSpPr>
          <p:grpSpPr bwMode="invGray">
            <a:xfrm>
              <a:off x="26124" y="1905451"/>
              <a:ext cx="106079" cy="191292"/>
              <a:chOff x="7760960" y="4670612"/>
              <a:chExt cx="414856" cy="748105"/>
            </a:xfrm>
          </p:grpSpPr>
          <p:sp useBgFill="1">
            <p:nvSpPr>
              <p:cNvPr id="122" name="Rounded Rectangle 121"/>
              <p:cNvSpPr/>
              <p:nvPr/>
            </p:nvSpPr>
            <p:spPr bwMode="invGray">
              <a:xfrm>
                <a:off x="7760960" y="4670612"/>
                <a:ext cx="414856" cy="748105"/>
              </a:xfrm>
              <a:prstGeom prst="roundRect">
                <a:avLst/>
              </a:prstGeom>
              <a:ln w="0">
                <a:noFill/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3" name="Rounded Rectangle 122"/>
              <p:cNvSpPr/>
              <p:nvPr/>
            </p:nvSpPr>
            <p:spPr bwMode="invGray">
              <a:xfrm>
                <a:off x="7797793" y="4734929"/>
                <a:ext cx="337260" cy="581891"/>
              </a:xfrm>
              <a:prstGeom prst="roundRect">
                <a:avLst>
                  <a:gd name="adj" fmla="val 13837"/>
                </a:avLst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Rounded Rectangle 123"/>
              <p:cNvSpPr/>
              <p:nvPr/>
            </p:nvSpPr>
            <p:spPr bwMode="invGray">
              <a:xfrm>
                <a:off x="7916729" y="5344521"/>
                <a:ext cx="113366" cy="45719"/>
              </a:xfrm>
              <a:prstGeom prst="roundRect">
                <a:avLst/>
              </a:prstGeom>
              <a:noFill/>
              <a:ln w="3175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8" name="Group 235"/>
            <p:cNvGrpSpPr/>
            <p:nvPr/>
          </p:nvGrpSpPr>
          <p:grpSpPr bwMode="invGray">
            <a:xfrm>
              <a:off x="1066260" y="412599"/>
              <a:ext cx="113800" cy="205214"/>
              <a:chOff x="7760960" y="4670612"/>
              <a:chExt cx="414856" cy="748105"/>
            </a:xfrm>
          </p:grpSpPr>
          <p:sp useBgFill="1">
            <p:nvSpPr>
              <p:cNvPr id="119" name="Rounded Rectangle 118"/>
              <p:cNvSpPr/>
              <p:nvPr/>
            </p:nvSpPr>
            <p:spPr bwMode="invGray">
              <a:xfrm>
                <a:off x="7760960" y="4670612"/>
                <a:ext cx="414856" cy="748105"/>
              </a:xfrm>
              <a:prstGeom prst="roundRect">
                <a:avLst/>
              </a:prstGeom>
              <a:ln w="0">
                <a:noFill/>
                <a:prstDash val="solid"/>
                <a:round/>
                <a:headEnd/>
                <a:tailEnd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/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0" name="Rounded Rectangle 119"/>
              <p:cNvSpPr/>
              <p:nvPr/>
            </p:nvSpPr>
            <p:spPr bwMode="invGray">
              <a:xfrm>
                <a:off x="7790688" y="4734929"/>
                <a:ext cx="352460" cy="581891"/>
              </a:xfrm>
              <a:prstGeom prst="roundRect">
                <a:avLst>
                  <a:gd name="adj" fmla="val 13837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Rounded Rectangle 120"/>
              <p:cNvSpPr/>
              <p:nvPr/>
            </p:nvSpPr>
            <p:spPr bwMode="invGray">
              <a:xfrm>
                <a:off x="7916728" y="5333427"/>
                <a:ext cx="113367" cy="45719"/>
              </a:xfrm>
              <a:prstGeom prst="roundRect">
                <a:avLst/>
              </a:prstGeom>
              <a:noFill/>
              <a:ln w="3175"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 useBgFill="1">
          <p:nvSpPr>
            <p:cNvPr id="109" name="Donut 108"/>
            <p:cNvSpPr/>
            <p:nvPr/>
          </p:nvSpPr>
          <p:spPr bwMode="invGray">
            <a:xfrm>
              <a:off x="619002" y="630115"/>
              <a:ext cx="44505" cy="44505"/>
            </a:xfrm>
            <a:prstGeom prst="donut">
              <a:avLst/>
            </a:prstGeom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 useBgFill="1">
          <p:nvSpPr>
            <p:cNvPr id="110" name="Rectangle 109"/>
            <p:cNvSpPr/>
            <p:nvPr/>
          </p:nvSpPr>
          <p:spPr bwMode="invGray">
            <a:xfrm>
              <a:off x="826894" y="1486262"/>
              <a:ext cx="33742" cy="59340"/>
            </a:xfrm>
            <a:prstGeom prst="rect">
              <a:avLst/>
            </a:prstGeom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111" name="Rectangle 110"/>
            <p:cNvSpPr/>
            <p:nvPr/>
          </p:nvSpPr>
          <p:spPr bwMode="invGray">
            <a:xfrm>
              <a:off x="147918" y="1396052"/>
              <a:ext cx="98900" cy="29670"/>
            </a:xfrm>
            <a:prstGeom prst="rect">
              <a:avLst/>
            </a:prstGeom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112" name="Rectangle 136"/>
            <p:cNvSpPr/>
            <p:nvPr/>
          </p:nvSpPr>
          <p:spPr bwMode="invGray">
            <a:xfrm>
              <a:off x="2761975" y="123751"/>
              <a:ext cx="66349" cy="29670"/>
            </a:xfrm>
            <a:prstGeom prst="rect">
              <a:avLst/>
            </a:prstGeom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113" name="Rectangle 112"/>
            <p:cNvSpPr/>
            <p:nvPr/>
          </p:nvSpPr>
          <p:spPr bwMode="invGray">
            <a:xfrm>
              <a:off x="52109" y="162890"/>
              <a:ext cx="98900" cy="29670"/>
            </a:xfrm>
            <a:prstGeom prst="rect">
              <a:avLst/>
            </a:prstGeom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4" name="Group 51"/>
            <p:cNvGrpSpPr/>
            <p:nvPr/>
          </p:nvGrpSpPr>
          <p:grpSpPr bwMode="invGray">
            <a:xfrm>
              <a:off x="302499" y="1489665"/>
              <a:ext cx="318296" cy="318296"/>
              <a:chOff x="5547449" y="4082523"/>
              <a:chExt cx="1078664" cy="1078664"/>
            </a:xfrm>
            <a:solidFill>
              <a:schemeClr val="accent1"/>
            </a:solidFill>
            <a:effectLst/>
          </p:grpSpPr>
          <p:sp useBgFill="1">
            <p:nvSpPr>
              <p:cNvPr id="115" name="Oval 114"/>
              <p:cNvSpPr/>
              <p:nvPr/>
            </p:nvSpPr>
            <p:spPr bwMode="invGray">
              <a:xfrm>
                <a:off x="6033678" y="4586896"/>
                <a:ext cx="106206" cy="106206"/>
              </a:xfrm>
              <a:prstGeom prst="ellipse">
                <a:avLst/>
              </a:prstGeom>
              <a:ln>
                <a:noFill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 useBgFill="1">
            <p:nvSpPr>
              <p:cNvPr id="116" name="Block Arc 115"/>
              <p:cNvSpPr/>
              <p:nvPr/>
            </p:nvSpPr>
            <p:spPr bwMode="invGray">
              <a:xfrm>
                <a:off x="5835640" y="4439658"/>
                <a:ext cx="502282" cy="502282"/>
              </a:xfrm>
              <a:prstGeom prst="blockArc">
                <a:avLst>
                  <a:gd name="adj1" fmla="val 13492241"/>
                  <a:gd name="adj2" fmla="val 19003035"/>
                  <a:gd name="adj3" fmla="val 11981"/>
                </a:avLst>
              </a:prstGeom>
              <a:ln>
                <a:noFill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 useBgFill="1">
            <p:nvSpPr>
              <p:cNvPr id="117" name="Block Arc 116"/>
              <p:cNvSpPr/>
              <p:nvPr/>
            </p:nvSpPr>
            <p:spPr bwMode="invGray">
              <a:xfrm>
                <a:off x="5671794" y="4257669"/>
                <a:ext cx="829974" cy="829974"/>
              </a:xfrm>
              <a:prstGeom prst="blockArc">
                <a:avLst>
                  <a:gd name="adj1" fmla="val 13604980"/>
                  <a:gd name="adj2" fmla="val 18887272"/>
                  <a:gd name="adj3" fmla="val 8809"/>
                </a:avLst>
              </a:prstGeom>
              <a:ln>
                <a:noFill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 useBgFill="1">
            <p:nvSpPr>
              <p:cNvPr id="118" name="Block Arc 117"/>
              <p:cNvSpPr/>
              <p:nvPr/>
            </p:nvSpPr>
            <p:spPr bwMode="invGray">
              <a:xfrm>
                <a:off x="5547449" y="4082523"/>
                <a:ext cx="1078664" cy="1078664"/>
              </a:xfrm>
              <a:prstGeom prst="blockArc">
                <a:avLst>
                  <a:gd name="adj1" fmla="val 13506713"/>
                  <a:gd name="adj2" fmla="val 18985040"/>
                  <a:gd name="adj3" fmla="val 8083"/>
                </a:avLst>
              </a:prstGeom>
              <a:ln>
                <a:noFill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869218" y="137196"/>
            <a:ext cx="681758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749292"/>
            <a:ext cx="8229600" cy="4376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5048"/>
            <a:ext cx="21336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380532-FBE7-41BA-96B8-042FEDC3B4C6}" type="datetimeFigureOut">
              <a:rPr lang="en-US" smtClean="0"/>
              <a:pPr/>
              <a:t>5/30/2016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5048"/>
            <a:ext cx="28956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73952" y="6355048"/>
            <a:ext cx="21336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4F7D9D-1598-4A42-BBE7-E3EAAA3DC1F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045" r:id="rId1"/>
    <p:sldLayoutId id="2147484046" r:id="rId2"/>
    <p:sldLayoutId id="2147484047" r:id="rId3"/>
    <p:sldLayoutId id="2147484048" r:id="rId4"/>
    <p:sldLayoutId id="2147484049" r:id="rId5"/>
    <p:sldLayoutId id="2147484050" r:id="rId6"/>
    <p:sldLayoutId id="2147484051" r:id="rId7"/>
    <p:sldLayoutId id="2147484052" r:id="rId8"/>
    <p:sldLayoutId id="2147484053" r:id="rId9"/>
    <p:sldLayoutId id="2147484054" r:id="rId10"/>
    <p:sldLayoutId id="2147484055" r:id="rId11"/>
  </p:sldLayoutIdLst>
  <p:txStyles>
    <p:titleStyle>
      <a:lvl1pPr algn="r" defTabSz="914400" rtl="0" eaLnBrk="1" latinLnBrk="0" hangingPunct="1">
        <a:spcBef>
          <a:spcPct val="0"/>
        </a:spcBef>
        <a:buNone/>
        <a:defRPr sz="4000" b="1" kern="1200">
          <a:gradFill flip="none" rotWithShape="1">
            <a:gsLst>
              <a:gs pos="0">
                <a:schemeClr val="accent5">
                  <a:lumMod val="60000"/>
                  <a:lumOff val="40000"/>
                </a:schemeClr>
              </a:gs>
              <a:gs pos="46000">
                <a:schemeClr val="tx1"/>
              </a:gs>
              <a:gs pos="100000">
                <a:schemeClr val="accent6">
                  <a:lumMod val="40000"/>
                  <a:lumOff val="60000"/>
                </a:schemeClr>
              </a:gs>
            </a:gsLst>
            <a:lin ang="2700000" scaled="1"/>
            <a:tileRect/>
          </a:gra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2"/>
        </a:buClr>
        <a:buSzPct val="75000"/>
        <a:buFont typeface="Wingdings" pitchFamily="2" charset="2"/>
        <a:buChar char="q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3"/>
        </a:buClr>
        <a:buSzPct val="70000"/>
        <a:buFont typeface="Wingdings 2" pitchFamily="18" charset="2"/>
        <a:buChar char="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4"/>
        </a:buClr>
        <a:buSzPct val="70000"/>
        <a:buFont typeface="Wingdings 2" pitchFamily="18" charset="2"/>
        <a:buChar char="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accent5"/>
        </a:buClr>
        <a:buSzPct val="100000"/>
        <a:buFont typeface="Wingdings 2" pitchFamily="18" charset="2"/>
        <a:buChar char="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accent6"/>
        </a:buClr>
        <a:buSzPct val="100000"/>
        <a:buFont typeface="Wingdings 2" pitchFamily="18" charset="2"/>
        <a:buChar char="¡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nodejs.org/en/" TargetMode="External"/><Relationship Id="rId3" Type="http://schemas.openxmlformats.org/officeDocument/2006/relationships/hyperlink" Target="https://dc-js.github.io/dc.js/" TargetMode="External"/><Relationship Id="rId7" Type="http://schemas.openxmlformats.org/officeDocument/2006/relationships/image" Target="../media/image14.PNG"/><Relationship Id="rId2" Type="http://schemas.openxmlformats.org/officeDocument/2006/relationships/hyperlink" Target="http://square.github.io/crossfilter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hyperlink" Target="https://d3js.org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hadoop.apache.org/docs/r1.2.1/hdfs_design.html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ongodb.com/manual/core/sharding-introduction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jqueryui.com/autocomplete/" TargetMode="External"/><Relationship Id="rId5" Type="http://schemas.openxmlformats.org/officeDocument/2006/relationships/hyperlink" Target="https://www.elastic.co/" TargetMode="Externa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techpulse.com/2014/07/net-web-api-introduction.html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://www.vecita.gov.vn/anpham/254/Bao-cao-Thuong-mai-dien-tu-Viet-Nam-nam-2015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://www.vecita.gov.vn/anpham/254/Bao-cao-Thuong-mai-dien-tu-Viet-Nam-nam-2015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lazada.vn/" TargetMode="External"/><Relationship Id="rId4" Type="http://schemas.openxmlformats.org/officeDocument/2006/relationships/hyperlink" Target="http://tiki.vn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eleniumhq.or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hyperlink" Target="http://scrapy.org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mongodb.com/" TargetMode="External"/><Relationship Id="rId4" Type="http://schemas.openxmlformats.org/officeDocument/2006/relationships/hyperlink" Target="http://hadoop.apache.or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5727083"/>
            <a:ext cx="8336233" cy="841248"/>
          </a:xfrm>
        </p:spPr>
        <p:txBody>
          <a:bodyPr>
            <a:normAutofit lnSpcReduction="10000"/>
          </a:bodyPr>
          <a:lstStyle/>
          <a:p>
            <a:pPr algn="r"/>
            <a:r>
              <a:rPr lang="en-US" err="1">
                <a:solidFill>
                  <a:schemeClr val="tx2">
                    <a:lumMod val="90000"/>
                  </a:schemeClr>
                </a:solidFill>
              </a:rPr>
              <a:t>D</a:t>
            </a:r>
            <a:r>
              <a:rPr lang="en-US" err="1" smtClean="0">
                <a:solidFill>
                  <a:schemeClr val="tx2">
                    <a:lumMod val="90000"/>
                  </a:schemeClr>
                </a:solidFill>
              </a:rPr>
              <a:t>ữ</a:t>
            </a:r>
            <a:r>
              <a:rPr lang="en-US" smtClean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err="1" smtClean="0">
                <a:solidFill>
                  <a:schemeClr val="tx2">
                    <a:lumMod val="90000"/>
                  </a:schemeClr>
                </a:solidFill>
              </a:rPr>
              <a:t>liệu</a:t>
            </a:r>
            <a:r>
              <a:rPr lang="en-US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err="1" smtClean="0">
                <a:solidFill>
                  <a:schemeClr val="tx2">
                    <a:lumMod val="90000"/>
                  </a:schemeClr>
                </a:solidFill>
              </a:rPr>
              <a:t>tự</a:t>
            </a:r>
            <a:r>
              <a:rPr lang="en-US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err="1" smtClean="0">
                <a:solidFill>
                  <a:schemeClr val="tx2">
                    <a:lumMod val="90000"/>
                  </a:schemeClr>
                </a:solidFill>
              </a:rPr>
              <a:t>động</a:t>
            </a:r>
            <a:r>
              <a:rPr lang="en-US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err="1" smtClean="0">
                <a:solidFill>
                  <a:schemeClr val="tx2">
                    <a:lumMod val="90000"/>
                  </a:schemeClr>
                </a:solidFill>
              </a:rPr>
              <a:t>từ</a:t>
            </a:r>
            <a:r>
              <a:rPr lang="en-US" smtClean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err="1" smtClean="0">
                <a:solidFill>
                  <a:schemeClr val="tx2">
                    <a:lumMod val="90000"/>
                  </a:schemeClr>
                </a:solidFill>
              </a:rPr>
              <a:t>các</a:t>
            </a:r>
            <a:r>
              <a:rPr lang="en-US" smtClean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err="1" smtClean="0">
                <a:solidFill>
                  <a:schemeClr val="tx2">
                    <a:lumMod val="90000"/>
                  </a:schemeClr>
                </a:solidFill>
              </a:rPr>
              <a:t>trang</a:t>
            </a:r>
            <a:r>
              <a:rPr lang="en-US" smtClean="0">
                <a:solidFill>
                  <a:schemeClr val="tx2">
                    <a:lumMod val="90000"/>
                  </a:schemeClr>
                </a:solidFill>
              </a:rPr>
              <a:t> web </a:t>
            </a:r>
            <a:r>
              <a:rPr lang="en-US" err="1" smtClean="0">
                <a:solidFill>
                  <a:schemeClr val="tx2">
                    <a:lumMod val="90000"/>
                  </a:schemeClr>
                </a:solidFill>
              </a:rPr>
              <a:t>th</a:t>
            </a:r>
            <a:r>
              <a:rPr lang="vi-VN" smtClean="0">
                <a:solidFill>
                  <a:schemeClr val="tx2">
                    <a:lumMod val="90000"/>
                  </a:schemeClr>
                </a:solidFill>
              </a:rPr>
              <a:t>ươn</a:t>
            </a:r>
            <a:r>
              <a:rPr lang="en-US">
                <a:solidFill>
                  <a:schemeClr val="tx2">
                    <a:lumMod val="90000"/>
                  </a:schemeClr>
                </a:solidFill>
              </a:rPr>
              <a:t>g </a:t>
            </a:r>
            <a:r>
              <a:rPr lang="en-US" err="1" smtClean="0">
                <a:solidFill>
                  <a:schemeClr val="tx2">
                    <a:lumMod val="90000"/>
                  </a:schemeClr>
                </a:solidFill>
              </a:rPr>
              <a:t>mại</a:t>
            </a:r>
            <a:r>
              <a:rPr lang="en-US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err="1" smtClean="0">
                <a:solidFill>
                  <a:schemeClr val="tx2">
                    <a:lumMod val="90000"/>
                  </a:schemeClr>
                </a:solidFill>
              </a:rPr>
              <a:t>điện</a:t>
            </a:r>
            <a:r>
              <a:rPr lang="en-US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err="1" smtClean="0">
                <a:solidFill>
                  <a:schemeClr val="tx2">
                    <a:lumMod val="90000"/>
                  </a:schemeClr>
                </a:solidFill>
              </a:rPr>
              <a:t>tử</a:t>
            </a:r>
            <a:r>
              <a:rPr lang="en-US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smtClean="0">
                <a:solidFill>
                  <a:schemeClr val="tx2">
                    <a:lumMod val="90000"/>
                  </a:schemeClr>
                </a:solidFill>
              </a:rPr>
              <a:t>ở</a:t>
            </a:r>
          </a:p>
          <a:p>
            <a:pPr algn="r"/>
            <a:r>
              <a:rPr lang="en-US" smtClean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err="1" smtClean="0">
                <a:solidFill>
                  <a:schemeClr val="tx2">
                    <a:lumMod val="90000"/>
                  </a:schemeClr>
                </a:solidFill>
              </a:rPr>
              <a:t>Việt</a:t>
            </a:r>
            <a:r>
              <a:rPr lang="en-US" smtClean="0">
                <a:solidFill>
                  <a:schemeClr val="tx2">
                    <a:lumMod val="90000"/>
                  </a:schemeClr>
                </a:solidFill>
              </a:rPr>
              <a:t> Nam</a:t>
            </a:r>
            <a:endParaRPr lang="en-US">
              <a:solidFill>
                <a:schemeClr val="tx2">
                  <a:lumMod val="9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62200" y="4191000"/>
            <a:ext cx="6507433" cy="1559639"/>
          </a:xfrm>
        </p:spPr>
        <p:txBody>
          <a:bodyPr>
            <a:normAutofit/>
          </a:bodyPr>
          <a:lstStyle/>
          <a:p>
            <a:r>
              <a:rPr lang="en-US" sz="3400" b="0" err="1" smtClean="0">
                <a:solidFill>
                  <a:schemeClr val="tx1"/>
                </a:solidFill>
              </a:rPr>
              <a:t>Phát</a:t>
            </a:r>
            <a:r>
              <a:rPr lang="en-US" sz="3400" b="0">
                <a:solidFill>
                  <a:schemeClr val="tx1"/>
                </a:solidFill>
              </a:rPr>
              <a:t> </a:t>
            </a:r>
            <a:r>
              <a:rPr lang="en-US" sz="3400" b="0" err="1" smtClean="0">
                <a:solidFill>
                  <a:schemeClr val="tx1"/>
                </a:solidFill>
              </a:rPr>
              <a:t>triển</a:t>
            </a:r>
            <a:r>
              <a:rPr lang="en-US" sz="3400" b="0">
                <a:solidFill>
                  <a:schemeClr val="tx1"/>
                </a:solidFill>
              </a:rPr>
              <a:t> </a:t>
            </a:r>
            <a:r>
              <a:rPr lang="en-US" sz="3400" b="0" err="1" smtClean="0">
                <a:solidFill>
                  <a:schemeClr val="tx1"/>
                </a:solidFill>
              </a:rPr>
              <a:t>hệ</a:t>
            </a:r>
            <a:r>
              <a:rPr lang="en-US" sz="3400" b="0">
                <a:solidFill>
                  <a:schemeClr val="tx1"/>
                </a:solidFill>
              </a:rPr>
              <a:t> </a:t>
            </a:r>
            <a:r>
              <a:rPr lang="en-US" sz="3400" b="0" err="1" smtClean="0">
                <a:solidFill>
                  <a:schemeClr val="tx1"/>
                </a:solidFill>
              </a:rPr>
              <a:t>thống</a:t>
            </a:r>
            <a:r>
              <a:rPr lang="en-US" sz="3400" b="0" smtClean="0">
                <a:solidFill>
                  <a:schemeClr val="tx1"/>
                </a:solidFill>
              </a:rPr>
              <a:t> </a:t>
            </a:r>
            <a:r>
              <a:rPr lang="en-US" sz="4800" smtClean="0"/>
              <a:t/>
            </a:r>
            <a:br>
              <a:rPr lang="en-US" sz="4800" smtClean="0"/>
            </a:br>
            <a:r>
              <a:rPr lang="en-US" sz="5800"/>
              <a:t>Thu </a:t>
            </a:r>
            <a:r>
              <a:rPr lang="en-US" sz="5800" err="1" smtClean="0"/>
              <a:t>Thập</a:t>
            </a:r>
            <a:r>
              <a:rPr lang="en-US" sz="5800" smtClean="0"/>
              <a:t> </a:t>
            </a:r>
            <a:r>
              <a:rPr lang="en-US" sz="5800" err="1" smtClean="0"/>
              <a:t>Phân</a:t>
            </a:r>
            <a:r>
              <a:rPr lang="en-US" sz="5800" smtClean="0"/>
              <a:t> </a:t>
            </a:r>
            <a:r>
              <a:rPr lang="en-US" sz="5800" err="1" smtClean="0"/>
              <a:t>Tích</a:t>
            </a:r>
            <a:endParaRPr lang="en-US" sz="5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6"/>
          <p:cNvSpPr>
            <a:spLocks noGrp="1"/>
          </p:cNvSpPr>
          <p:nvPr>
            <p:ph type="title"/>
          </p:nvPr>
        </p:nvSpPr>
        <p:spPr>
          <a:xfrm>
            <a:off x="1869218" y="137196"/>
            <a:ext cx="6817582" cy="1143000"/>
          </a:xfrm>
        </p:spPr>
        <p:txBody>
          <a:bodyPr>
            <a:normAutofit fontScale="90000"/>
          </a:bodyPr>
          <a:lstStyle/>
          <a:p>
            <a:pPr lvl="0"/>
            <a:r>
              <a:rPr lang="en-US" smtClean="0"/>
              <a:t>CH</a:t>
            </a:r>
            <a:r>
              <a:rPr lang="vi-VN" smtClean="0"/>
              <a:t>ƯƠ</a:t>
            </a:r>
            <a:r>
              <a:rPr lang="en-US"/>
              <a:t>NG 2: LÝ THUYẾT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NỀN </a:t>
            </a:r>
            <a:r>
              <a:rPr lang="en-US"/>
              <a:t>TẢNG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4723309" y="6128296"/>
            <a:ext cx="31242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endParaRPr lang="en-US" sz="1000" b="1"/>
          </a:p>
          <a:p>
            <a:pPr>
              <a:lnSpc>
                <a:spcPct val="130000"/>
              </a:lnSpc>
              <a:buFont typeface="Wingdings" pitchFamily="2" charset="2"/>
              <a:buChar char="§"/>
            </a:pPr>
            <a:r>
              <a:rPr lang="en-US" sz="1000"/>
              <a:t> C</a:t>
            </a:r>
            <a:r>
              <a:rPr lang="en-US" sz="1000" smtClean="0"/>
              <a:t>rossfilter.Js : </a:t>
            </a:r>
            <a:r>
              <a:rPr lang="en-US" sz="1000"/>
              <a:t> </a:t>
            </a:r>
            <a:r>
              <a:rPr lang="en-US" sz="1000">
                <a:hlinkClick r:id="rId2"/>
              </a:rPr>
              <a:t>http://square.github.io/crossfilter</a:t>
            </a:r>
            <a:r>
              <a:rPr lang="en-US" sz="1000" smtClean="0">
                <a:hlinkClick r:id="rId2"/>
              </a:rPr>
              <a:t>/</a:t>
            </a:r>
            <a:r>
              <a:rPr lang="en-US" sz="1000" smtClean="0"/>
              <a:t>   </a:t>
            </a:r>
            <a:endParaRPr lang="en-US" sz="1000"/>
          </a:p>
          <a:p>
            <a:pPr>
              <a:lnSpc>
                <a:spcPct val="130000"/>
              </a:lnSpc>
              <a:buFont typeface="Wingdings" pitchFamily="2" charset="2"/>
              <a:buChar char="§"/>
            </a:pPr>
            <a:r>
              <a:rPr lang="en-US" sz="1000"/>
              <a:t> </a:t>
            </a:r>
            <a:r>
              <a:rPr lang="en-US" sz="1000" smtClean="0"/>
              <a:t>DC.Js </a:t>
            </a:r>
            <a:r>
              <a:rPr lang="en-US" sz="1000"/>
              <a:t>: </a:t>
            </a:r>
            <a:r>
              <a:rPr lang="en-US" sz="1000">
                <a:hlinkClick r:id="rId3"/>
              </a:rPr>
              <a:t>https://dc-js.github.io/dc.js</a:t>
            </a:r>
            <a:r>
              <a:rPr lang="en-US" sz="1000" smtClean="0">
                <a:hlinkClick r:id="rId3"/>
              </a:rPr>
              <a:t>/</a:t>
            </a:r>
            <a:r>
              <a:rPr lang="en-US" sz="1000" smtClean="0"/>
              <a:t> </a:t>
            </a:r>
            <a:endParaRPr lang="en-US" sz="100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9787" y="1280196"/>
            <a:ext cx="1590897" cy="86689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888" y="2670880"/>
            <a:ext cx="7582958" cy="123842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888" y="4418276"/>
            <a:ext cx="4629796" cy="152421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5317" y="4442799"/>
            <a:ext cx="1638529" cy="1505160"/>
          </a:xfrm>
          <a:prstGeom prst="rect">
            <a:avLst/>
          </a:prstGeom>
        </p:spPr>
      </p:pic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2514600" y="6122826"/>
            <a:ext cx="31242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endParaRPr lang="en-US" sz="1000" b="1"/>
          </a:p>
          <a:p>
            <a:pPr>
              <a:lnSpc>
                <a:spcPct val="130000"/>
              </a:lnSpc>
              <a:buFont typeface="Wingdings" pitchFamily="2" charset="2"/>
              <a:buChar char="§"/>
            </a:pPr>
            <a:r>
              <a:rPr lang="en-US" sz="1000"/>
              <a:t> </a:t>
            </a:r>
            <a:r>
              <a:rPr lang="en-US" sz="1000" smtClean="0"/>
              <a:t>NodeJs : </a:t>
            </a:r>
            <a:r>
              <a:rPr lang="en-US" sz="1000"/>
              <a:t> </a:t>
            </a:r>
            <a:r>
              <a:rPr lang="en-US" sz="1000">
                <a:hlinkClick r:id="rId8"/>
              </a:rPr>
              <a:t>https://nodejs.org/en</a:t>
            </a:r>
            <a:r>
              <a:rPr lang="en-US" sz="1000" smtClean="0">
                <a:hlinkClick r:id="rId8"/>
              </a:rPr>
              <a:t>/</a:t>
            </a:r>
            <a:r>
              <a:rPr lang="en-US" sz="1000" smtClean="0"/>
              <a:t>   </a:t>
            </a:r>
          </a:p>
          <a:p>
            <a:pPr>
              <a:lnSpc>
                <a:spcPct val="130000"/>
              </a:lnSpc>
              <a:buFont typeface="Wingdings" pitchFamily="2" charset="2"/>
              <a:buChar char="§"/>
            </a:pPr>
            <a:r>
              <a:rPr lang="en-US" sz="1000"/>
              <a:t> D3.Js : </a:t>
            </a:r>
            <a:r>
              <a:rPr lang="en-US" sz="1000">
                <a:hlinkClick r:id="rId9"/>
              </a:rPr>
              <a:t>https://d3js.org</a:t>
            </a:r>
            <a:r>
              <a:rPr lang="en-US" sz="1000" smtClean="0">
                <a:hlinkClick r:id="rId9"/>
              </a:rPr>
              <a:t>/</a:t>
            </a:r>
            <a:r>
              <a:rPr lang="en-US" sz="1000" smtClean="0"/>
              <a:t>  </a:t>
            </a:r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2842675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smtClean="0"/>
              <a:t>CH</a:t>
            </a:r>
            <a:r>
              <a:rPr lang="vi-VN" smtClean="0"/>
              <a:t>ƯƠ</a:t>
            </a:r>
            <a:r>
              <a:rPr lang="en-US"/>
              <a:t>NG </a:t>
            </a:r>
            <a:r>
              <a:rPr lang="en-US" smtClean="0"/>
              <a:t>3: </a:t>
            </a:r>
            <a:r>
              <a:rPr lang="en-US"/>
              <a:t>KIẾN TRÚC </a:t>
            </a:r>
            <a:br>
              <a:rPr lang="en-US"/>
            </a:br>
            <a:r>
              <a:rPr lang="en-US"/>
              <a:t>HỆ THỐNG</a:t>
            </a:r>
          </a:p>
        </p:txBody>
      </p:sp>
      <p:pic>
        <p:nvPicPr>
          <p:cNvPr id="8" name="Picture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514600"/>
            <a:ext cx="8847536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95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smtClean="0"/>
              <a:t>CH</a:t>
            </a:r>
            <a:r>
              <a:rPr lang="vi-VN" smtClean="0"/>
              <a:t>ƯƠ</a:t>
            </a:r>
            <a:r>
              <a:rPr lang="en-US"/>
              <a:t>NG 4: HIỆN THỰC </a:t>
            </a:r>
            <a:br>
              <a:rPr lang="en-US"/>
            </a:br>
            <a:r>
              <a:rPr lang="en-US"/>
              <a:t>HỆ THỐNG</a:t>
            </a:r>
          </a:p>
        </p:txBody>
      </p:sp>
      <p:pic>
        <p:nvPicPr>
          <p:cNvPr id="4" name="Pictur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8009" y="2244044"/>
            <a:ext cx="2081379" cy="320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6522" y="990600"/>
            <a:ext cx="2159278" cy="548186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84374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smtClean="0"/>
              <a:t>CH</a:t>
            </a:r>
            <a:r>
              <a:rPr lang="vi-VN" smtClean="0"/>
              <a:t>ƯƠ</a:t>
            </a:r>
            <a:r>
              <a:rPr lang="en-US"/>
              <a:t>NG 5: DEMO ỨNG DỤNG</a:t>
            </a:r>
          </a:p>
        </p:txBody>
      </p:sp>
      <p:pic>
        <p:nvPicPr>
          <p:cNvPr id="6" name="Picture 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979" y="1280196"/>
            <a:ext cx="8414697" cy="5156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86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smtClean="0"/>
              <a:t>CH</a:t>
            </a:r>
            <a:r>
              <a:rPr lang="vi-VN" smtClean="0"/>
              <a:t>ƯƠ</a:t>
            </a:r>
            <a:r>
              <a:rPr lang="en-US"/>
              <a:t>NG </a:t>
            </a:r>
            <a:r>
              <a:rPr lang="en-US" smtClean="0"/>
              <a:t>6: </a:t>
            </a:r>
            <a:r>
              <a:rPr lang="en-US"/>
              <a:t>KẾT LUẬN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02895" y="2514600"/>
            <a:ext cx="7239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/>
              <a:t>Ứng dụng cung cấp một sản phẩm hữu ích cho các doanh nghiệp thương mại điện tử B2C. </a:t>
            </a:r>
            <a:endParaRPr lang="en-US" sz="2400" smtClean="0"/>
          </a:p>
          <a:p>
            <a:pPr algn="just"/>
            <a:endParaRPr lang="en-US" sz="2400" smtClean="0"/>
          </a:p>
          <a:p>
            <a:pPr algn="just"/>
            <a:endParaRPr lang="en-US" sz="240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smtClean="0"/>
              <a:t>Làm </a:t>
            </a:r>
            <a:r>
              <a:rPr lang="en-US" sz="2400"/>
              <a:t>nền tảng nghiên cứu về hệ thống thu thập và phân tích cho các nghiên cứu liên quan.</a:t>
            </a:r>
          </a:p>
          <a:p>
            <a:pPr algn="just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03002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98887" y="1066800"/>
            <a:ext cx="6291072" cy="640073"/>
          </a:xfrm>
        </p:spPr>
        <p:txBody>
          <a:bodyPr/>
          <a:lstStyle/>
          <a:p>
            <a:r>
              <a:rPr lang="en-US" smtClean="0"/>
              <a:t>H</a:t>
            </a:r>
            <a:r>
              <a:rPr lang="vi-VN" smtClean="0"/>
              <a:t>ƯỚNG</a:t>
            </a:r>
            <a:r>
              <a:rPr lang="en-US"/>
              <a:t> MỞ RỘNG</a:t>
            </a:r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2743199" y="-1000"/>
            <a:ext cx="6364705" cy="12964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CH</a:t>
            </a:r>
            <a:r>
              <a:rPr lang="vi-VN" smtClean="0"/>
              <a:t>ƯƠ</a:t>
            </a:r>
            <a:r>
              <a:rPr lang="en-US"/>
              <a:t>NG </a:t>
            </a:r>
            <a:r>
              <a:rPr lang="en-US" smtClean="0"/>
              <a:t>6: </a:t>
            </a:r>
            <a:r>
              <a:rPr lang="en-US"/>
              <a:t>KẾT LUẬN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928079"/>
            <a:ext cx="6584580" cy="4550442"/>
          </a:xfrm>
          <a:prstGeom prst="rect">
            <a:avLst/>
          </a:prstGeom>
        </p:spPr>
      </p:pic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759242" y="6411724"/>
            <a:ext cx="6400800" cy="446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endParaRPr lang="en-US" sz="1000" b="1"/>
          </a:p>
          <a:p>
            <a:pPr>
              <a:lnSpc>
                <a:spcPct val="130000"/>
              </a:lnSpc>
              <a:buFont typeface="Wingdings" pitchFamily="2" charset="2"/>
              <a:buChar char="§"/>
            </a:pPr>
            <a:r>
              <a:rPr lang="en-US" sz="1000"/>
              <a:t> </a:t>
            </a:r>
            <a:r>
              <a:rPr lang="en-US" sz="1000" smtClean="0"/>
              <a:t>Source : </a:t>
            </a:r>
            <a:r>
              <a:rPr lang="en-US" sz="1000"/>
              <a:t> </a:t>
            </a:r>
            <a:r>
              <a:rPr lang="en-US" sz="1000">
                <a:hlinkClick r:id="rId4"/>
              </a:rPr>
              <a:t>https://</a:t>
            </a:r>
            <a:r>
              <a:rPr lang="en-US" sz="1000" smtClean="0">
                <a:hlinkClick r:id="rId4"/>
              </a:rPr>
              <a:t>hadoop.apache.org/docs/r1.2.1/hdfs_design.html</a:t>
            </a:r>
            <a:r>
              <a:rPr lang="en-US" sz="1000" smtClean="0"/>
              <a:t>  </a:t>
            </a:r>
            <a:endParaRPr lang="en-US" sz="1000"/>
          </a:p>
        </p:txBody>
      </p:sp>
      <p:sp>
        <p:nvSpPr>
          <p:cNvPr id="7" name="TextBox 6"/>
          <p:cNvSpPr txBox="1"/>
          <p:nvPr/>
        </p:nvSpPr>
        <p:spPr>
          <a:xfrm>
            <a:off x="3129773" y="1375697"/>
            <a:ext cx="32853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/>
              <a:t>Distrubited File </a:t>
            </a:r>
            <a:r>
              <a:rPr lang="en-US" sz="2400" b="1" smtClean="0"/>
              <a:t>System</a:t>
            </a:r>
            <a:endParaRPr lang="en-US" sz="2400" b="1"/>
          </a:p>
        </p:txBody>
      </p:sp>
    </p:spTree>
    <p:extLst>
      <p:ext uri="{BB962C8B-B14F-4D97-AF65-F5344CB8AC3E}">
        <p14:creationId xmlns:p14="http://schemas.microsoft.com/office/powerpoint/2010/main" val="3761525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98887" y="1066800"/>
            <a:ext cx="6291072" cy="640073"/>
          </a:xfrm>
        </p:spPr>
        <p:txBody>
          <a:bodyPr/>
          <a:lstStyle/>
          <a:p>
            <a:r>
              <a:rPr lang="en-US" smtClean="0"/>
              <a:t>H</a:t>
            </a:r>
            <a:r>
              <a:rPr lang="vi-VN" smtClean="0"/>
              <a:t>ƯỚNG</a:t>
            </a:r>
            <a:r>
              <a:rPr lang="en-US"/>
              <a:t> MỞ RỘNG</a:t>
            </a:r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2743199" y="-1000"/>
            <a:ext cx="6364705" cy="12964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CH</a:t>
            </a:r>
            <a:r>
              <a:rPr lang="vi-VN" smtClean="0"/>
              <a:t>ƯƠ</a:t>
            </a:r>
            <a:r>
              <a:rPr lang="en-US"/>
              <a:t>NG </a:t>
            </a:r>
            <a:r>
              <a:rPr lang="en-US" smtClean="0"/>
              <a:t>6: </a:t>
            </a:r>
            <a:r>
              <a:rPr lang="en-US"/>
              <a:t>KẾT LUẬN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743200" y="6372583"/>
            <a:ext cx="6400800" cy="446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endParaRPr lang="en-US" sz="1000" b="1"/>
          </a:p>
          <a:p>
            <a:pPr>
              <a:lnSpc>
                <a:spcPct val="130000"/>
              </a:lnSpc>
              <a:buFont typeface="Wingdings" pitchFamily="2" charset="2"/>
              <a:buChar char="§"/>
            </a:pPr>
            <a:r>
              <a:rPr lang="en-US" sz="1000"/>
              <a:t> </a:t>
            </a:r>
            <a:r>
              <a:rPr lang="en-US" sz="1000" smtClean="0"/>
              <a:t>Source : </a:t>
            </a:r>
            <a:r>
              <a:rPr lang="en-US" sz="1000"/>
              <a:t> </a:t>
            </a:r>
            <a:r>
              <a:rPr lang="en-US" sz="1000">
                <a:hlinkClick r:id="rId3"/>
              </a:rPr>
              <a:t>https://docs.mongodb.com/manual/core/sharding-introduction</a:t>
            </a:r>
            <a:r>
              <a:rPr lang="en-US" sz="1000" smtClean="0">
                <a:hlinkClick r:id="rId3"/>
              </a:rPr>
              <a:t>/</a:t>
            </a:r>
            <a:r>
              <a:rPr lang="en-US" sz="1000" smtClean="0"/>
              <a:t>   </a:t>
            </a:r>
            <a:endParaRPr lang="en-US" sz="100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1917660"/>
            <a:ext cx="6344535" cy="44773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129773" y="1375697"/>
            <a:ext cx="32853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/>
              <a:t>Distrubited File </a:t>
            </a:r>
            <a:r>
              <a:rPr lang="en-US" sz="2400" b="1" smtClean="0"/>
              <a:t>System</a:t>
            </a:r>
            <a:endParaRPr lang="en-US" sz="2400" b="1"/>
          </a:p>
        </p:txBody>
      </p:sp>
    </p:spTree>
    <p:extLst>
      <p:ext uri="{BB962C8B-B14F-4D97-AF65-F5344CB8AC3E}">
        <p14:creationId xmlns:p14="http://schemas.microsoft.com/office/powerpoint/2010/main" val="1095420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98887" y="1066800"/>
            <a:ext cx="6291072" cy="640073"/>
          </a:xfrm>
        </p:spPr>
        <p:txBody>
          <a:bodyPr/>
          <a:lstStyle/>
          <a:p>
            <a:r>
              <a:rPr lang="en-US" smtClean="0"/>
              <a:t>H</a:t>
            </a:r>
            <a:r>
              <a:rPr lang="vi-VN" smtClean="0"/>
              <a:t>ƯỚNG</a:t>
            </a:r>
            <a:r>
              <a:rPr lang="en-US"/>
              <a:t> MỞ RỘNG</a:t>
            </a:r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2743199" y="-1000"/>
            <a:ext cx="6364705" cy="12964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CH</a:t>
            </a:r>
            <a:r>
              <a:rPr lang="vi-VN" smtClean="0"/>
              <a:t>ƯƠ</a:t>
            </a:r>
            <a:r>
              <a:rPr lang="en-US"/>
              <a:t>NG </a:t>
            </a:r>
            <a:r>
              <a:rPr lang="en-US" smtClean="0"/>
              <a:t>6: </a:t>
            </a:r>
            <a:r>
              <a:rPr lang="en-US"/>
              <a:t>KẾT LUẬN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90600" y="1828800"/>
            <a:ext cx="21242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mtClean="0"/>
              <a:t>Search feature</a:t>
            </a:r>
            <a:endParaRPr lang="en-US" sz="2400" b="1"/>
          </a:p>
        </p:txBody>
      </p:sp>
      <p:sp>
        <p:nvSpPr>
          <p:cNvPr id="4" name="TextBox 3"/>
          <p:cNvSpPr txBox="1"/>
          <p:nvPr/>
        </p:nvSpPr>
        <p:spPr>
          <a:xfrm>
            <a:off x="3808720" y="1836912"/>
            <a:ext cx="49780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/>
              <a:t>Real-time and </a:t>
            </a:r>
            <a:r>
              <a:rPr lang="en-US" sz="2400" b="1" smtClean="0"/>
              <a:t>more complex graphs</a:t>
            </a:r>
            <a:endParaRPr lang="en-US" sz="2400" b="1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3062123"/>
            <a:ext cx="1505160" cy="67636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4495800"/>
            <a:ext cx="2705478" cy="924054"/>
          </a:xfrm>
          <a:prstGeom prst="rect">
            <a:avLst/>
          </a:prstGeom>
        </p:spPr>
      </p:pic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838200" y="6180487"/>
            <a:ext cx="35814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endParaRPr lang="en-US" sz="1000" b="1"/>
          </a:p>
          <a:p>
            <a:pPr>
              <a:lnSpc>
                <a:spcPct val="130000"/>
              </a:lnSpc>
              <a:buFont typeface="Wingdings" pitchFamily="2" charset="2"/>
              <a:buChar char="§"/>
            </a:pPr>
            <a:r>
              <a:rPr lang="en-US" sz="1000"/>
              <a:t> </a:t>
            </a:r>
            <a:r>
              <a:rPr lang="en-US" sz="1000" smtClean="0"/>
              <a:t>Elasric search : </a:t>
            </a:r>
            <a:r>
              <a:rPr lang="en-US" sz="1000"/>
              <a:t> </a:t>
            </a:r>
            <a:r>
              <a:rPr lang="en-US" sz="1000">
                <a:hlinkClick r:id="rId5"/>
              </a:rPr>
              <a:t>https://www.elastic.co</a:t>
            </a:r>
            <a:r>
              <a:rPr lang="en-US" sz="1000" smtClean="0">
                <a:hlinkClick r:id="rId5"/>
              </a:rPr>
              <a:t>/</a:t>
            </a:r>
            <a:r>
              <a:rPr lang="en-US" sz="1000" smtClean="0"/>
              <a:t> </a:t>
            </a:r>
            <a:endParaRPr lang="en-US" sz="1000"/>
          </a:p>
          <a:p>
            <a:pPr>
              <a:lnSpc>
                <a:spcPct val="130000"/>
              </a:lnSpc>
              <a:buFont typeface="Wingdings" pitchFamily="2" charset="2"/>
              <a:buChar char="§"/>
            </a:pPr>
            <a:r>
              <a:rPr lang="en-US" sz="1000"/>
              <a:t> Autocomplete j</a:t>
            </a:r>
            <a:r>
              <a:rPr lang="en-US" sz="1000" smtClean="0"/>
              <a:t>query </a:t>
            </a:r>
            <a:r>
              <a:rPr lang="en-US" sz="1000"/>
              <a:t>: </a:t>
            </a:r>
            <a:r>
              <a:rPr lang="en-US" sz="1000">
                <a:hlinkClick r:id="rId6"/>
              </a:rPr>
              <a:t>https://jqueryui.com/autocomplete</a:t>
            </a:r>
            <a:r>
              <a:rPr lang="en-US" sz="1000" smtClean="0">
                <a:hlinkClick r:id="rId6"/>
              </a:rPr>
              <a:t>/</a:t>
            </a:r>
            <a:r>
              <a:rPr lang="en-US" sz="1000" smtClean="0"/>
              <a:t>  </a:t>
            </a:r>
            <a:endParaRPr lang="en-US" sz="100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3062123"/>
            <a:ext cx="3600772" cy="2409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37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98887" y="1066800"/>
            <a:ext cx="6291072" cy="640073"/>
          </a:xfrm>
        </p:spPr>
        <p:txBody>
          <a:bodyPr/>
          <a:lstStyle/>
          <a:p>
            <a:r>
              <a:rPr lang="en-US" smtClean="0"/>
              <a:t>H</a:t>
            </a:r>
            <a:r>
              <a:rPr lang="vi-VN" smtClean="0"/>
              <a:t>ƯỚNG</a:t>
            </a:r>
            <a:r>
              <a:rPr lang="en-US"/>
              <a:t> MỞ RỘNG</a:t>
            </a:r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2743199" y="-1000"/>
            <a:ext cx="6364705" cy="12964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CH</a:t>
            </a:r>
            <a:r>
              <a:rPr lang="vi-VN" smtClean="0"/>
              <a:t>ƯƠ</a:t>
            </a:r>
            <a:r>
              <a:rPr lang="en-US"/>
              <a:t>NG </a:t>
            </a:r>
            <a:r>
              <a:rPr lang="en-US" smtClean="0"/>
              <a:t>6: </a:t>
            </a:r>
            <a:r>
              <a:rPr lang="en-US"/>
              <a:t>KẾT LUẬN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743200" y="6372583"/>
            <a:ext cx="6400800" cy="446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endParaRPr lang="en-US" sz="1000" b="1"/>
          </a:p>
          <a:p>
            <a:pPr>
              <a:lnSpc>
                <a:spcPct val="130000"/>
              </a:lnSpc>
              <a:buFont typeface="Wingdings" pitchFamily="2" charset="2"/>
              <a:buChar char="§"/>
            </a:pPr>
            <a:r>
              <a:rPr lang="en-US" sz="1000"/>
              <a:t> </a:t>
            </a:r>
            <a:r>
              <a:rPr lang="en-US" sz="1000" smtClean="0"/>
              <a:t>Source : </a:t>
            </a:r>
            <a:r>
              <a:rPr lang="en-US" sz="1000"/>
              <a:t> </a:t>
            </a:r>
            <a:r>
              <a:rPr lang="en-US" sz="1000">
                <a:hlinkClick r:id="rId3"/>
              </a:rPr>
              <a:t>http://</a:t>
            </a:r>
            <a:r>
              <a:rPr lang="en-US" sz="1000" smtClean="0">
                <a:hlinkClick r:id="rId3"/>
              </a:rPr>
              <a:t>www.etechpulse.com/2014/07/net-web-api-introduction.html</a:t>
            </a:r>
            <a:r>
              <a:rPr lang="en-US" sz="1000" smtClean="0"/>
              <a:t>    </a:t>
            </a:r>
            <a:endParaRPr lang="en-US" sz="10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009492"/>
            <a:ext cx="7314286" cy="448571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159223" y="1367186"/>
            <a:ext cx="1434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/>
              <a:t>Web </a:t>
            </a:r>
            <a:r>
              <a:rPr lang="en-US" sz="2400" b="1" smtClean="0"/>
              <a:t>APIs</a:t>
            </a:r>
            <a:endParaRPr lang="en-US" sz="2400" b="1"/>
          </a:p>
        </p:txBody>
      </p:sp>
    </p:spTree>
    <p:extLst>
      <p:ext uri="{BB962C8B-B14F-4D97-AF65-F5344CB8AC3E}">
        <p14:creationId xmlns:p14="http://schemas.microsoft.com/office/powerpoint/2010/main" val="875260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98887" y="1066800"/>
            <a:ext cx="6291072" cy="640073"/>
          </a:xfrm>
        </p:spPr>
        <p:txBody>
          <a:bodyPr/>
          <a:lstStyle/>
          <a:p>
            <a:r>
              <a:rPr lang="en-US" smtClean="0"/>
              <a:t>H</a:t>
            </a:r>
            <a:r>
              <a:rPr lang="vi-VN" smtClean="0"/>
              <a:t>ƯỚNG</a:t>
            </a:r>
            <a:r>
              <a:rPr lang="en-US"/>
              <a:t> MỞ RỘNG</a:t>
            </a:r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2743199" y="-1000"/>
            <a:ext cx="6364705" cy="12964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CH</a:t>
            </a:r>
            <a:r>
              <a:rPr lang="vi-VN" smtClean="0"/>
              <a:t>ƯƠ</a:t>
            </a:r>
            <a:r>
              <a:rPr lang="en-US"/>
              <a:t>NG </a:t>
            </a:r>
            <a:r>
              <a:rPr lang="en-US" smtClean="0"/>
              <a:t>6: </a:t>
            </a:r>
            <a:r>
              <a:rPr lang="en-US"/>
              <a:t>KẾT LUẬN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699788" y="1720894"/>
            <a:ext cx="37444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mtClean="0"/>
              <a:t>Build A Android Appication</a:t>
            </a:r>
            <a:endParaRPr lang="en-US" sz="2400" b="1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1625" y="2363200"/>
            <a:ext cx="6000750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932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/>
              <a:t>HỘI </a:t>
            </a:r>
            <a:r>
              <a:rPr lang="en-US"/>
              <a:t>ĐỒNG:</a:t>
            </a:r>
            <a:r>
              <a:rPr lang="en-US"/>
              <a:t/>
            </a:r>
            <a:br>
              <a:rPr lang="en-US"/>
            </a:br>
            <a:r>
              <a:rPr lang="en-US"/>
              <a:t>HỆ THỐNG </a:t>
            </a:r>
            <a:r>
              <a:rPr lang="en-US" smtClean="0"/>
              <a:t>THÔNG TIN</a:t>
            </a:r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454488" y="2392687"/>
            <a:ext cx="423231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b="1" smtClean="0"/>
              <a:t>GVHD: ThS. </a:t>
            </a:r>
            <a:r>
              <a:rPr lang="en-US" sz="2400" b="1"/>
              <a:t>Lê Thị </a:t>
            </a:r>
            <a:r>
              <a:rPr lang="en-US" sz="2400" b="1" smtClean="0"/>
              <a:t>Bảo Thu</a:t>
            </a:r>
          </a:p>
          <a:p>
            <a:pPr algn="r"/>
            <a:r>
              <a:rPr lang="en-US" sz="2400" b="1" smtClean="0"/>
              <a:t>GVPB: ThS. Tr</a:t>
            </a:r>
            <a:r>
              <a:rPr lang="vi-VN" sz="2400" b="1" smtClean="0"/>
              <a:t>ươ</a:t>
            </a:r>
            <a:r>
              <a:rPr lang="en-US" sz="2400" b="1"/>
              <a:t>ng Quang Hải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09600" y="4191000"/>
            <a:ext cx="4171206" cy="16970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/>
              <a:t>Sinh viên thực </a:t>
            </a:r>
            <a:r>
              <a:rPr lang="en-US" sz="2400" b="1" smtClean="0"/>
              <a:t>hiện: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/>
              <a:t>Huỳnh Trung </a:t>
            </a:r>
            <a:r>
              <a:rPr lang="en-US" sz="2400" smtClean="0"/>
              <a:t>Hiếu (51201076)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/>
              <a:t>Vũ </a:t>
            </a:r>
            <a:r>
              <a:rPr lang="en-US" sz="2400" smtClean="0"/>
              <a:t>Ngọc Linh (51201929)</a:t>
            </a:r>
            <a:endParaRPr 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idx="1"/>
          </p:nvPr>
        </p:nvSpPr>
        <p:spPr bwMode="auto">
          <a:xfrm>
            <a:off x="1380744" y="3611878"/>
            <a:ext cx="6291072" cy="640073"/>
          </a:xfrm>
        </p:spPr>
        <p:txBody>
          <a:bodyPr anchor="t">
            <a:normAutofit fontScale="77500" lnSpcReduction="20000"/>
          </a:bodyPr>
          <a:lstStyle/>
          <a:p>
            <a:r>
              <a:rPr lang="en-US" sz="2800">
                <a:solidFill>
                  <a:schemeClr val="tx2"/>
                </a:solidFill>
              </a:rPr>
              <a:t>The report still has many shortcomings. Hope to get everyone's feedback.</a:t>
            </a:r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 bwMode="auto">
          <a:xfrm>
            <a:off x="1033272" y="2080463"/>
            <a:ext cx="6986016" cy="1805732"/>
          </a:xfrm>
        </p:spPr>
        <p:txBody>
          <a:bodyPr/>
          <a:lstStyle/>
          <a:p>
            <a:pPr algn="ctr"/>
            <a:r>
              <a:rPr lang="en-US" sz="8000" smtClean="0"/>
              <a:t>Thank You!</a:t>
            </a:r>
            <a:endParaRPr lang="en-US" sz="8000"/>
          </a:p>
        </p:txBody>
      </p:sp>
      <p:sp>
        <p:nvSpPr>
          <p:cNvPr id="21" name="TextBox 20"/>
          <p:cNvSpPr txBox="1"/>
          <p:nvPr/>
        </p:nvSpPr>
        <p:spPr bwMode="auto">
          <a:xfrm>
            <a:off x="3566171" y="5638453"/>
            <a:ext cx="2011658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800" b="1" smtClean="0"/>
              <a:t>NHÓM 22</a:t>
            </a:r>
            <a:endParaRPr lang="en-US" sz="2800" b="1"/>
          </a:p>
        </p:txBody>
      </p:sp>
      <p:cxnSp>
        <p:nvCxnSpPr>
          <p:cNvPr id="6" name="Straight Connector 5"/>
          <p:cNvCxnSpPr/>
          <p:nvPr/>
        </p:nvCxnSpPr>
        <p:spPr bwMode="auto">
          <a:xfrm>
            <a:off x="1005879" y="3520439"/>
            <a:ext cx="7040803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6">
                    <a:lumMod val="75000"/>
                  </a:schemeClr>
                </a:gs>
                <a:gs pos="50000">
                  <a:schemeClr val="accent6">
                    <a:lumMod val="20000"/>
                    <a:lumOff val="80000"/>
                  </a:schemeClr>
                </a:gs>
                <a:gs pos="100000">
                  <a:schemeClr val="accent6">
                    <a:lumMod val="75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MỤC LỤC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411658" y="2071308"/>
            <a:ext cx="6475434" cy="3710469"/>
            <a:chOff x="1411658" y="2472965"/>
            <a:chExt cx="6475434" cy="3710469"/>
          </a:xfrm>
        </p:grpSpPr>
        <p:grpSp>
          <p:nvGrpSpPr>
            <p:cNvPr id="2" name="Group 47"/>
            <p:cNvGrpSpPr/>
            <p:nvPr/>
          </p:nvGrpSpPr>
          <p:grpSpPr>
            <a:xfrm>
              <a:off x="1447800" y="2486318"/>
              <a:ext cx="6439292" cy="411480"/>
              <a:chOff x="1447800" y="2430348"/>
              <a:chExt cx="6439292" cy="411480"/>
            </a:xfrm>
          </p:grpSpPr>
          <p:sp>
            <p:nvSpPr>
              <p:cNvPr id="22" name="Rounded Rectangle 21"/>
              <p:cNvSpPr/>
              <p:nvPr/>
            </p:nvSpPr>
            <p:spPr bwMode="gray">
              <a:xfrm>
                <a:off x="1447800" y="2430348"/>
                <a:ext cx="6439292" cy="41148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2">
                      <a:lumMod val="60000"/>
                      <a:lumOff val="40000"/>
                    </a:schemeClr>
                  </a:gs>
                  <a:gs pos="49000">
                    <a:schemeClr val="accent2"/>
                  </a:gs>
                  <a:gs pos="49100">
                    <a:schemeClr val="accent2">
                      <a:lumMod val="75000"/>
                    </a:schemeClr>
                  </a:gs>
                  <a:gs pos="92000">
                    <a:schemeClr val="accent2"/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5400000" scaled="1"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scene3d>
                <a:camera prst="orthographicFront" fov="0">
                  <a:rot lat="0" lon="0" rev="0"/>
                </a:camera>
                <a:lightRig rig="contrasting" dir="t">
                  <a:rot lat="0" lon="0" rev="1500000"/>
                </a:lightRig>
              </a:scene3d>
              <a:sp3d extrusionH="127000" prstMaterial="powder">
                <a:bevelT w="50800" h="63500"/>
              </a:sp3d>
            </p:spPr>
            <p:txBody>
              <a:bodyPr rtlCol="0" anchor="ctr"/>
              <a:lstStyle/>
              <a:p>
                <a:pPr marR="0" lvl="0" indent="0" algn="ctr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2400" kern="0" smtClean="0">
                  <a:solidFill>
                    <a:sysClr val="window" lastClr="FFFFFF"/>
                  </a:solidFill>
                </a:endParaRPr>
              </a:p>
            </p:txBody>
          </p:sp>
          <p:sp>
            <p:nvSpPr>
              <p:cNvPr id="23" name="Rounded Rectangle 22"/>
              <p:cNvSpPr/>
              <p:nvPr/>
            </p:nvSpPr>
            <p:spPr bwMode="gray">
              <a:xfrm>
                <a:off x="2265575" y="2481409"/>
                <a:ext cx="5287652" cy="310896"/>
              </a:xfrm>
              <a:prstGeom prst="roundRect">
                <a:avLst>
                  <a:gd name="adj" fmla="val 50000"/>
                </a:avLst>
              </a:prstGeom>
              <a:solidFill>
                <a:srgbClr val="FFFFFF"/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contrasting" dir="t">
                  <a:rot lat="0" lon="0" rev="1500000"/>
                </a:lightRig>
              </a:scene3d>
              <a:sp3d extrusionH="127000" prstMaterial="powder">
                <a:bevelT w="50800" h="63500"/>
              </a:sp3d>
            </p:spPr>
            <p:txBody>
              <a:bodyPr tIns="45720" bIns="45720" rtlCol="0" anchor="ctr"/>
              <a:lstStyle/>
              <a:p>
                <a:pPr algn="ctr"/>
                <a:r>
                  <a:rPr lang="en-US" sz="2400" smtClean="0">
                    <a:solidFill>
                      <a:srgbClr val="000000"/>
                    </a:solidFill>
                  </a:rPr>
                  <a:t>TỔNG QUAN</a:t>
                </a:r>
                <a:endParaRPr lang="en-US" sz="2400" smtClean="0">
                  <a:solidFill>
                    <a:srgbClr val="000000"/>
                  </a:solidFill>
                  <a:cs typeface="Arial" pitchFamily="34" charset="0"/>
                </a:endParaRPr>
              </a:p>
            </p:txBody>
          </p:sp>
        </p:grpSp>
        <p:grpSp>
          <p:nvGrpSpPr>
            <p:cNvPr id="3" name="Group 42"/>
            <p:cNvGrpSpPr/>
            <p:nvPr/>
          </p:nvGrpSpPr>
          <p:grpSpPr>
            <a:xfrm>
              <a:off x="1698302" y="2472965"/>
              <a:ext cx="457200" cy="457200"/>
              <a:chOff x="1698302" y="2416995"/>
              <a:chExt cx="457200" cy="457200"/>
            </a:xfrm>
          </p:grpSpPr>
          <p:sp>
            <p:nvSpPr>
              <p:cNvPr id="25" name="Oval 24"/>
              <p:cNvSpPr/>
              <p:nvPr/>
            </p:nvSpPr>
            <p:spPr bwMode="gray">
              <a:xfrm>
                <a:off x="1698302" y="2416995"/>
                <a:ext cx="457200" cy="457200"/>
              </a:xfrm>
              <a:prstGeom prst="ellipse">
                <a:avLst/>
              </a:prstGeom>
              <a:gradFill flip="none" rotWithShape="1">
                <a:gsLst>
                  <a:gs pos="0">
                    <a:srgbClr val="B2B2B2"/>
                  </a:gs>
                  <a:gs pos="54000">
                    <a:srgbClr val="FFFFFF"/>
                  </a:gs>
                  <a:gs pos="100000">
                    <a:srgbClr val="B2B2B2"/>
                  </a:gs>
                </a:gsLst>
                <a:lin ang="5400000" scaled="1"/>
                <a:tileRect/>
              </a:gradFill>
              <a:ln>
                <a:solidFill>
                  <a:srgbClr val="EAEAEA"/>
                </a:solidFill>
              </a:ln>
              <a:effectLst>
                <a:outerShdw blurRad="39000" dist="25400" dir="5400000" rotWithShape="0">
                  <a:srgbClr val="000000">
                    <a:alpha val="3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powder">
                <a:bevelT w="82550" h="133350" prst="softRound"/>
              </a:sp3d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26" name="Oval 25"/>
              <p:cNvSpPr/>
              <p:nvPr/>
            </p:nvSpPr>
            <p:spPr bwMode="gray">
              <a:xfrm>
                <a:off x="1737803" y="2456496"/>
                <a:ext cx="378199" cy="37819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/>
                  </a:gs>
                  <a:gs pos="100000">
                    <a:schemeClr val="accent2">
                      <a:lumMod val="50000"/>
                    </a:schemeClr>
                  </a:gs>
                </a:gsLst>
                <a:lin ang="5400000" scaled="1"/>
                <a:tileRect/>
              </a:gradFill>
              <a:ln w="12700">
                <a:noFill/>
              </a:ln>
              <a:effectLst/>
              <a:scene3d>
                <a:camera prst="orthographicFront">
                  <a:rot lat="0" lon="0" rev="0"/>
                </a:camera>
                <a:lightRig rig="balanced" dir="t">
                  <a:rot lat="0" lon="0" rev="9000000"/>
                </a:lightRig>
              </a:scene3d>
              <a:sp3d>
                <a:bevelT w="190500" h="190500"/>
              </a:sp3d>
            </p:spPr>
            <p:txBody>
              <a:bodyPr tIns="0" bIns="45720" rtlCol="0" anchor="ctr"/>
              <a:lstStyle/>
              <a:p>
                <a:pPr algn="ctr">
                  <a:defRPr/>
                </a:pPr>
                <a:r>
                  <a:rPr lang="en-US" sz="2000" b="1" kern="0" smtClean="0">
                    <a:solidFill>
                      <a:srgbClr val="FFFFFF"/>
                    </a:solidFill>
                  </a:rPr>
                  <a:t>1</a:t>
                </a:r>
                <a:endParaRPr lang="en-US" sz="2000" b="1" kern="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4" name="Group 48"/>
            <p:cNvGrpSpPr/>
            <p:nvPr/>
          </p:nvGrpSpPr>
          <p:grpSpPr>
            <a:xfrm>
              <a:off x="1447800" y="3151105"/>
              <a:ext cx="6439292" cy="411480"/>
              <a:chOff x="1447800" y="3095135"/>
              <a:chExt cx="6439292" cy="411480"/>
            </a:xfrm>
          </p:grpSpPr>
          <p:sp>
            <p:nvSpPr>
              <p:cNvPr id="27" name="Rounded Rectangle 26"/>
              <p:cNvSpPr/>
              <p:nvPr/>
            </p:nvSpPr>
            <p:spPr bwMode="gray">
              <a:xfrm>
                <a:off x="1447800" y="3095135"/>
                <a:ext cx="6439292" cy="41148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49000">
                    <a:schemeClr val="accent1"/>
                  </a:gs>
                  <a:gs pos="49100">
                    <a:schemeClr val="accent1">
                      <a:lumMod val="75000"/>
                    </a:schemeClr>
                  </a:gs>
                  <a:gs pos="92000">
                    <a:schemeClr val="accent1"/>
                  </a:gs>
                  <a:gs pos="100000">
                    <a:schemeClr val="accent1">
                      <a:lumMod val="60000"/>
                      <a:lumOff val="40000"/>
                    </a:schemeClr>
                  </a:gs>
                </a:gsLst>
                <a:lin ang="5400000" scaled="1"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scene3d>
                <a:camera prst="orthographicFront" fov="0">
                  <a:rot lat="0" lon="0" rev="0"/>
                </a:camera>
                <a:lightRig rig="contrasting" dir="t">
                  <a:rot lat="0" lon="0" rev="1500000"/>
                </a:lightRig>
              </a:scene3d>
              <a:sp3d extrusionH="127000" prstMaterial="powder">
                <a:bevelT w="50800" h="63500"/>
              </a:sp3d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28" name="Rounded Rectangle 27"/>
              <p:cNvSpPr/>
              <p:nvPr/>
            </p:nvSpPr>
            <p:spPr bwMode="gray">
              <a:xfrm>
                <a:off x="2265575" y="3146196"/>
                <a:ext cx="5287652" cy="310896"/>
              </a:xfrm>
              <a:prstGeom prst="roundRect">
                <a:avLst>
                  <a:gd name="adj" fmla="val 50000"/>
                </a:avLst>
              </a:prstGeom>
              <a:solidFill>
                <a:srgbClr val="FFFFFF"/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contrasting" dir="t">
                  <a:rot lat="0" lon="0" rev="1500000"/>
                </a:lightRig>
              </a:scene3d>
              <a:sp3d extrusionH="127000" prstMaterial="powder">
                <a:bevelT w="50800" h="63500"/>
              </a:sp3d>
            </p:spPr>
            <p:txBody>
              <a:bodyPr tIns="45720" bIns="45720" rtlCol="0" anchor="ctr"/>
              <a:lstStyle/>
              <a:p>
                <a:pPr algn="ctr"/>
                <a:r>
                  <a:rPr lang="en-US" sz="2400">
                    <a:solidFill>
                      <a:srgbClr val="000000"/>
                    </a:solidFill>
                  </a:rPr>
                  <a:t>LÝ THUYẾT NỀN </a:t>
                </a:r>
                <a:r>
                  <a:rPr lang="en-US" sz="2400" smtClean="0">
                    <a:solidFill>
                      <a:srgbClr val="000000"/>
                    </a:solidFill>
                  </a:rPr>
                  <a:t>TẢNG</a:t>
                </a:r>
                <a:endParaRPr lang="en-US" sz="2400" smtClean="0">
                  <a:solidFill>
                    <a:srgbClr val="000000"/>
                  </a:solidFill>
                  <a:cs typeface="Arial" pitchFamily="34" charset="0"/>
                </a:endParaRPr>
              </a:p>
            </p:txBody>
          </p:sp>
        </p:grpSp>
        <p:grpSp>
          <p:nvGrpSpPr>
            <p:cNvPr id="5" name="Group 49"/>
            <p:cNvGrpSpPr/>
            <p:nvPr/>
          </p:nvGrpSpPr>
          <p:grpSpPr>
            <a:xfrm>
              <a:off x="1411658" y="3773707"/>
              <a:ext cx="6475434" cy="411480"/>
              <a:chOff x="1411658" y="3717737"/>
              <a:chExt cx="6475434" cy="411480"/>
            </a:xfrm>
          </p:grpSpPr>
          <p:sp>
            <p:nvSpPr>
              <p:cNvPr id="29" name="Rounded Rectangle 28"/>
              <p:cNvSpPr/>
              <p:nvPr/>
            </p:nvSpPr>
            <p:spPr bwMode="gray">
              <a:xfrm>
                <a:off x="1411658" y="3717737"/>
                <a:ext cx="6475434" cy="41148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2">
                      <a:lumMod val="60000"/>
                      <a:lumOff val="40000"/>
                    </a:schemeClr>
                  </a:gs>
                  <a:gs pos="49000">
                    <a:schemeClr val="accent2"/>
                  </a:gs>
                  <a:gs pos="49100">
                    <a:schemeClr val="accent2">
                      <a:lumMod val="75000"/>
                    </a:schemeClr>
                  </a:gs>
                  <a:gs pos="92000">
                    <a:schemeClr val="accent2"/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5400000" scaled="1"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scene3d>
                <a:camera prst="orthographicFront" fov="0">
                  <a:rot lat="0" lon="0" rev="0"/>
                </a:camera>
                <a:lightRig rig="contrasting" dir="t">
                  <a:rot lat="0" lon="0" rev="1500000"/>
                </a:lightRig>
              </a:scene3d>
              <a:sp3d extrusionH="127000" prstMaterial="powder">
                <a:bevelT w="50800" h="63500"/>
              </a:sp3d>
            </p:spPr>
            <p:txBody>
              <a:bodyPr rtlCol="0" anchor="ctr"/>
              <a:lstStyle/>
              <a:p>
                <a:pPr algn="ctr">
                  <a:defRPr/>
                </a:pPr>
                <a:endParaRPr lang="en-US" sz="2400" kern="0" smtClean="0">
                  <a:solidFill>
                    <a:sysClr val="window" lastClr="FFFFFF"/>
                  </a:solidFill>
                </a:endParaRPr>
              </a:p>
            </p:txBody>
          </p:sp>
          <p:sp>
            <p:nvSpPr>
              <p:cNvPr id="30" name="Rounded Rectangle 29"/>
              <p:cNvSpPr/>
              <p:nvPr/>
            </p:nvSpPr>
            <p:spPr bwMode="gray">
              <a:xfrm>
                <a:off x="2265575" y="3768798"/>
                <a:ext cx="5287652" cy="310896"/>
              </a:xfrm>
              <a:prstGeom prst="roundRect">
                <a:avLst>
                  <a:gd name="adj" fmla="val 50000"/>
                </a:avLst>
              </a:prstGeom>
              <a:solidFill>
                <a:srgbClr val="FFFFFF"/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contrasting" dir="t">
                  <a:rot lat="0" lon="0" rev="1500000"/>
                </a:lightRig>
              </a:scene3d>
              <a:sp3d extrusionH="127000" prstMaterial="powder">
                <a:bevelT w="50800" h="63500"/>
              </a:sp3d>
            </p:spPr>
            <p:txBody>
              <a:bodyPr tIns="45720" bIns="45720" rtlCol="0" anchor="ctr"/>
              <a:lstStyle/>
              <a:p>
                <a:pPr algn="ctr"/>
                <a:r>
                  <a:rPr lang="en-US" sz="2400">
                    <a:solidFill>
                      <a:srgbClr val="000000"/>
                    </a:solidFill>
                  </a:rPr>
                  <a:t>KIẾN TRÚC HỆ THỐNG</a:t>
                </a:r>
                <a:endParaRPr lang="en-US" sz="2400" smtClean="0">
                  <a:solidFill>
                    <a:srgbClr val="000000"/>
                  </a:solidFill>
                  <a:cs typeface="Arial" pitchFamily="34" charset="0"/>
                </a:endParaRPr>
              </a:p>
            </p:txBody>
          </p:sp>
        </p:grpSp>
        <p:grpSp>
          <p:nvGrpSpPr>
            <p:cNvPr id="6" name="Group 50"/>
            <p:cNvGrpSpPr/>
            <p:nvPr/>
          </p:nvGrpSpPr>
          <p:grpSpPr>
            <a:xfrm>
              <a:off x="1447800" y="4446505"/>
              <a:ext cx="6439292" cy="411480"/>
              <a:chOff x="1447800" y="4390535"/>
              <a:chExt cx="6439292" cy="411480"/>
            </a:xfrm>
          </p:grpSpPr>
          <p:sp>
            <p:nvSpPr>
              <p:cNvPr id="31" name="Rounded Rectangle 30"/>
              <p:cNvSpPr/>
              <p:nvPr/>
            </p:nvSpPr>
            <p:spPr bwMode="gray">
              <a:xfrm>
                <a:off x="1447800" y="4390535"/>
                <a:ext cx="6439292" cy="41148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49000">
                    <a:schemeClr val="accent1"/>
                  </a:gs>
                  <a:gs pos="49100">
                    <a:schemeClr val="accent1">
                      <a:lumMod val="75000"/>
                    </a:schemeClr>
                  </a:gs>
                  <a:gs pos="92000">
                    <a:schemeClr val="accent1"/>
                  </a:gs>
                  <a:gs pos="100000">
                    <a:schemeClr val="accent1">
                      <a:lumMod val="60000"/>
                      <a:lumOff val="40000"/>
                    </a:schemeClr>
                  </a:gs>
                </a:gsLst>
                <a:lin ang="5400000" scaled="1"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scene3d>
                <a:camera prst="orthographicFront" fov="0">
                  <a:rot lat="0" lon="0" rev="0"/>
                </a:camera>
                <a:lightRig rig="contrasting" dir="t">
                  <a:rot lat="0" lon="0" rev="1500000"/>
                </a:lightRig>
              </a:scene3d>
              <a:sp3d extrusionH="127000" prstMaterial="powder">
                <a:bevelT w="50800" h="63500"/>
              </a:sp3d>
            </p:spPr>
            <p:txBody>
              <a:bodyPr rtlCol="0" anchor="ctr"/>
              <a:lstStyle/>
              <a:p>
                <a:pPr algn="ctr">
                  <a:defRPr/>
                </a:pPr>
                <a:endParaRPr lang="en-US" sz="2400" kern="0" smtClean="0">
                  <a:solidFill>
                    <a:sysClr val="window" lastClr="FFFFFF"/>
                  </a:solidFill>
                </a:endParaRPr>
              </a:p>
            </p:txBody>
          </p:sp>
          <p:sp>
            <p:nvSpPr>
              <p:cNvPr id="32" name="Rounded Rectangle 31"/>
              <p:cNvSpPr/>
              <p:nvPr/>
            </p:nvSpPr>
            <p:spPr bwMode="gray">
              <a:xfrm>
                <a:off x="2265575" y="4441596"/>
                <a:ext cx="5287652" cy="310896"/>
              </a:xfrm>
              <a:prstGeom prst="roundRect">
                <a:avLst>
                  <a:gd name="adj" fmla="val 50000"/>
                </a:avLst>
              </a:prstGeom>
              <a:solidFill>
                <a:srgbClr val="FFFFFF"/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contrasting" dir="t">
                  <a:rot lat="0" lon="0" rev="1500000"/>
                </a:lightRig>
              </a:scene3d>
              <a:sp3d extrusionH="127000" prstMaterial="powder">
                <a:bevelT w="50800" h="63500"/>
              </a:sp3d>
            </p:spPr>
            <p:txBody>
              <a:bodyPr tIns="45720" bIns="45720" rtlCol="0" anchor="ctr"/>
              <a:lstStyle/>
              <a:p>
                <a:pPr algn="ctr"/>
                <a:r>
                  <a:rPr lang="en-US" sz="2400">
                    <a:solidFill>
                      <a:srgbClr val="000000"/>
                    </a:solidFill>
                  </a:rPr>
                  <a:t>HIỆN THỰC HỆ THỐNG</a:t>
                </a:r>
                <a:endParaRPr lang="en-US" sz="2400" smtClean="0">
                  <a:solidFill>
                    <a:srgbClr val="000000"/>
                  </a:solidFill>
                  <a:cs typeface="Arial" pitchFamily="34" charset="0"/>
                </a:endParaRPr>
              </a:p>
            </p:txBody>
          </p:sp>
        </p:grpSp>
        <p:grpSp>
          <p:nvGrpSpPr>
            <p:cNvPr id="7" name="Group 51"/>
            <p:cNvGrpSpPr/>
            <p:nvPr/>
          </p:nvGrpSpPr>
          <p:grpSpPr>
            <a:xfrm>
              <a:off x="1447800" y="5122878"/>
              <a:ext cx="6439292" cy="411480"/>
              <a:chOff x="1447800" y="5066908"/>
              <a:chExt cx="6439292" cy="411480"/>
            </a:xfrm>
          </p:grpSpPr>
          <p:sp>
            <p:nvSpPr>
              <p:cNvPr id="33" name="Rounded Rectangle 32"/>
              <p:cNvSpPr/>
              <p:nvPr/>
            </p:nvSpPr>
            <p:spPr bwMode="gray">
              <a:xfrm>
                <a:off x="1447800" y="5066908"/>
                <a:ext cx="6439292" cy="41148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2">
                      <a:lumMod val="60000"/>
                      <a:lumOff val="40000"/>
                    </a:schemeClr>
                  </a:gs>
                  <a:gs pos="49000">
                    <a:schemeClr val="accent2"/>
                  </a:gs>
                  <a:gs pos="49100">
                    <a:schemeClr val="accent2">
                      <a:lumMod val="75000"/>
                    </a:schemeClr>
                  </a:gs>
                  <a:gs pos="92000">
                    <a:schemeClr val="accent2"/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5400000" scaled="1"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scene3d>
                <a:camera prst="orthographicFront" fov="0">
                  <a:rot lat="0" lon="0" rev="0"/>
                </a:camera>
                <a:lightRig rig="contrasting" dir="t">
                  <a:rot lat="0" lon="0" rev="1500000"/>
                </a:lightRig>
              </a:scene3d>
              <a:sp3d extrusionH="127000" prstMaterial="powder">
                <a:bevelT w="50800" h="63500"/>
              </a:sp3d>
            </p:spPr>
            <p:txBody>
              <a:bodyPr rtlCol="0" anchor="ctr"/>
              <a:lstStyle/>
              <a:p>
                <a:pPr algn="ctr">
                  <a:defRPr/>
                </a:pPr>
                <a:endParaRPr lang="en-US" sz="2400" kern="0" smtClean="0">
                  <a:solidFill>
                    <a:sysClr val="window" lastClr="FFFFFF"/>
                  </a:solidFill>
                </a:endParaRPr>
              </a:p>
            </p:txBody>
          </p:sp>
          <p:sp>
            <p:nvSpPr>
              <p:cNvPr id="34" name="Rounded Rectangle 33"/>
              <p:cNvSpPr/>
              <p:nvPr/>
            </p:nvSpPr>
            <p:spPr bwMode="gray">
              <a:xfrm>
                <a:off x="2265575" y="5117969"/>
                <a:ext cx="5287652" cy="310896"/>
              </a:xfrm>
              <a:prstGeom prst="roundRect">
                <a:avLst>
                  <a:gd name="adj" fmla="val 50000"/>
                </a:avLst>
              </a:prstGeom>
              <a:solidFill>
                <a:srgbClr val="FFFFFF"/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contrasting" dir="t">
                  <a:rot lat="0" lon="0" rev="1500000"/>
                </a:lightRig>
              </a:scene3d>
              <a:sp3d extrusionH="127000" prstMaterial="powder">
                <a:bevelT w="50800" h="63500"/>
              </a:sp3d>
            </p:spPr>
            <p:txBody>
              <a:bodyPr tIns="45720" bIns="45720" rtlCol="0" anchor="ctr"/>
              <a:lstStyle/>
              <a:p>
                <a:pPr algn="ctr"/>
                <a:r>
                  <a:rPr lang="en-US" sz="2400">
                    <a:solidFill>
                      <a:srgbClr val="000000"/>
                    </a:solidFill>
                  </a:rPr>
                  <a:t>DEMO ỨNG DỤNG</a:t>
                </a:r>
                <a:endParaRPr lang="en-US" sz="2400" smtClean="0">
                  <a:solidFill>
                    <a:srgbClr val="000000"/>
                  </a:solidFill>
                  <a:cs typeface="Arial" pitchFamily="34" charset="0"/>
                </a:endParaRPr>
              </a:p>
            </p:txBody>
          </p:sp>
        </p:grpSp>
        <p:grpSp>
          <p:nvGrpSpPr>
            <p:cNvPr id="8" name="Group 43"/>
            <p:cNvGrpSpPr/>
            <p:nvPr/>
          </p:nvGrpSpPr>
          <p:grpSpPr>
            <a:xfrm>
              <a:off x="1698302" y="3137752"/>
              <a:ext cx="457200" cy="457200"/>
              <a:chOff x="1698302" y="3081782"/>
              <a:chExt cx="457200" cy="457200"/>
            </a:xfrm>
          </p:grpSpPr>
          <p:sp>
            <p:nvSpPr>
              <p:cNvPr id="35" name="Oval 34"/>
              <p:cNvSpPr/>
              <p:nvPr/>
            </p:nvSpPr>
            <p:spPr bwMode="gray">
              <a:xfrm>
                <a:off x="1698302" y="3081782"/>
                <a:ext cx="457200" cy="457200"/>
              </a:xfrm>
              <a:prstGeom prst="ellipse">
                <a:avLst/>
              </a:prstGeom>
              <a:gradFill flip="none" rotWithShape="1">
                <a:gsLst>
                  <a:gs pos="0">
                    <a:srgbClr val="B2B2B2"/>
                  </a:gs>
                  <a:gs pos="54000">
                    <a:srgbClr val="FFFFFF"/>
                  </a:gs>
                  <a:gs pos="100000">
                    <a:srgbClr val="B2B2B2"/>
                  </a:gs>
                </a:gsLst>
                <a:lin ang="5400000" scaled="1"/>
                <a:tileRect/>
              </a:gradFill>
              <a:ln>
                <a:solidFill>
                  <a:srgbClr val="EAEAEA"/>
                </a:solidFill>
              </a:ln>
              <a:effectLst>
                <a:outerShdw blurRad="39000" dist="25400" dir="5400000" rotWithShape="0">
                  <a:srgbClr val="000000">
                    <a:alpha val="3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powder">
                <a:bevelT w="82550" h="133350" prst="softRound"/>
              </a:sp3d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36" name="Oval 35"/>
              <p:cNvSpPr/>
              <p:nvPr/>
            </p:nvSpPr>
            <p:spPr bwMode="gray">
              <a:xfrm>
                <a:off x="1737803" y="3121283"/>
                <a:ext cx="378199" cy="37819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/>
                  </a:gs>
                  <a:gs pos="100000">
                    <a:schemeClr val="accent1">
                      <a:lumMod val="50000"/>
                    </a:schemeClr>
                  </a:gs>
                </a:gsLst>
                <a:lin ang="5400000" scaled="1"/>
                <a:tileRect/>
              </a:gradFill>
              <a:ln w="12700">
                <a:noFill/>
              </a:ln>
              <a:effectLst/>
              <a:scene3d>
                <a:camera prst="orthographicFront">
                  <a:rot lat="0" lon="0" rev="0"/>
                </a:camera>
                <a:lightRig rig="balanced" dir="t">
                  <a:rot lat="0" lon="0" rev="9000000"/>
                </a:lightRig>
              </a:scene3d>
              <a:sp3d>
                <a:bevelT w="190500" h="190500"/>
              </a:sp3d>
            </p:spPr>
            <p:txBody>
              <a:bodyPr tIns="0" bIns="45720" rtlCol="0" anchor="ctr"/>
              <a:lstStyle/>
              <a:p>
                <a:pPr lvl="0" algn="ctr">
                  <a:defRPr/>
                </a:pPr>
                <a:r>
                  <a:rPr lang="en-US" sz="2000" b="1" kern="0" smtClean="0">
                    <a:solidFill>
                      <a:srgbClr val="FFFFFF"/>
                    </a:solidFill>
                  </a:rPr>
                  <a:t>2</a:t>
                </a:r>
                <a:endParaRPr lang="en-US" sz="2000" b="1" kern="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9" name="Group 44"/>
            <p:cNvGrpSpPr/>
            <p:nvPr/>
          </p:nvGrpSpPr>
          <p:grpSpPr>
            <a:xfrm>
              <a:off x="1698302" y="3753774"/>
              <a:ext cx="457200" cy="457200"/>
              <a:chOff x="1698302" y="3697804"/>
              <a:chExt cx="457200" cy="457200"/>
            </a:xfrm>
          </p:grpSpPr>
          <p:sp>
            <p:nvSpPr>
              <p:cNvPr id="37" name="Oval 36"/>
              <p:cNvSpPr/>
              <p:nvPr/>
            </p:nvSpPr>
            <p:spPr bwMode="gray">
              <a:xfrm>
                <a:off x="1698302" y="3697804"/>
                <a:ext cx="457200" cy="457200"/>
              </a:xfrm>
              <a:prstGeom prst="ellipse">
                <a:avLst/>
              </a:prstGeom>
              <a:gradFill flip="none" rotWithShape="1">
                <a:gsLst>
                  <a:gs pos="0">
                    <a:srgbClr val="B2B2B2"/>
                  </a:gs>
                  <a:gs pos="54000">
                    <a:srgbClr val="FFFFFF"/>
                  </a:gs>
                  <a:gs pos="100000">
                    <a:srgbClr val="B2B2B2"/>
                  </a:gs>
                </a:gsLst>
                <a:lin ang="5400000" scaled="1"/>
                <a:tileRect/>
              </a:gradFill>
              <a:ln>
                <a:solidFill>
                  <a:srgbClr val="EAEAEA"/>
                </a:solidFill>
              </a:ln>
              <a:effectLst>
                <a:outerShdw blurRad="39000" dist="25400" dir="5400000" rotWithShape="0">
                  <a:srgbClr val="000000">
                    <a:alpha val="3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powder">
                <a:bevelT w="82550" h="133350" prst="softRound"/>
              </a:sp3d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38" name="Oval 37"/>
              <p:cNvSpPr/>
              <p:nvPr/>
            </p:nvSpPr>
            <p:spPr bwMode="gray">
              <a:xfrm>
                <a:off x="1737803" y="3737305"/>
                <a:ext cx="378199" cy="37819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/>
                  </a:gs>
                  <a:gs pos="100000">
                    <a:schemeClr val="accent2">
                      <a:lumMod val="50000"/>
                    </a:schemeClr>
                  </a:gs>
                </a:gsLst>
                <a:lin ang="5400000" scaled="1"/>
                <a:tileRect/>
              </a:gradFill>
              <a:ln w="12700">
                <a:noFill/>
              </a:ln>
              <a:effectLst/>
              <a:scene3d>
                <a:camera prst="orthographicFront">
                  <a:rot lat="0" lon="0" rev="0"/>
                </a:camera>
                <a:lightRig rig="balanced" dir="t">
                  <a:rot lat="0" lon="0" rev="9000000"/>
                </a:lightRig>
              </a:scene3d>
              <a:sp3d>
                <a:bevelT w="190500" h="190500"/>
              </a:sp3d>
            </p:spPr>
            <p:txBody>
              <a:bodyPr tIns="0" bIns="45720" rtlCol="0" anchor="ctr"/>
              <a:lstStyle/>
              <a:p>
                <a:pPr lvl="0" algn="ctr">
                  <a:defRPr/>
                </a:pPr>
                <a:r>
                  <a:rPr lang="en-US" sz="2000" b="1" kern="0" smtClean="0">
                    <a:solidFill>
                      <a:srgbClr val="FFFFFF"/>
                    </a:solidFill>
                  </a:rPr>
                  <a:t>3</a:t>
                </a:r>
                <a:endParaRPr lang="en-US" sz="2000" b="1" kern="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10" name="Group 45"/>
            <p:cNvGrpSpPr/>
            <p:nvPr/>
          </p:nvGrpSpPr>
          <p:grpSpPr>
            <a:xfrm>
              <a:off x="1698302" y="4426573"/>
              <a:ext cx="457200" cy="457200"/>
              <a:chOff x="1698302" y="4370603"/>
              <a:chExt cx="457200" cy="457200"/>
            </a:xfrm>
          </p:grpSpPr>
          <p:sp>
            <p:nvSpPr>
              <p:cNvPr id="39" name="Oval 38"/>
              <p:cNvSpPr/>
              <p:nvPr/>
            </p:nvSpPr>
            <p:spPr bwMode="gray">
              <a:xfrm>
                <a:off x="1698302" y="4370603"/>
                <a:ext cx="457200" cy="457200"/>
              </a:xfrm>
              <a:prstGeom prst="ellipse">
                <a:avLst/>
              </a:prstGeom>
              <a:gradFill flip="none" rotWithShape="1">
                <a:gsLst>
                  <a:gs pos="0">
                    <a:srgbClr val="B2B2B2"/>
                  </a:gs>
                  <a:gs pos="54000">
                    <a:srgbClr val="FFFFFF"/>
                  </a:gs>
                  <a:gs pos="100000">
                    <a:srgbClr val="B2B2B2"/>
                  </a:gs>
                </a:gsLst>
                <a:lin ang="5400000" scaled="1"/>
                <a:tileRect/>
              </a:gradFill>
              <a:ln>
                <a:solidFill>
                  <a:srgbClr val="EAEAEA"/>
                </a:solidFill>
              </a:ln>
              <a:effectLst>
                <a:outerShdw blurRad="39000" dist="25400" dir="5400000" rotWithShape="0">
                  <a:srgbClr val="000000">
                    <a:alpha val="3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powder">
                <a:bevelT w="82550" h="133350" prst="softRound"/>
              </a:sp3d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40" name="Oval 39"/>
              <p:cNvSpPr/>
              <p:nvPr/>
            </p:nvSpPr>
            <p:spPr bwMode="gray">
              <a:xfrm>
                <a:off x="1737803" y="4410104"/>
                <a:ext cx="378199" cy="37819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/>
                  </a:gs>
                  <a:gs pos="100000">
                    <a:schemeClr val="accent1">
                      <a:lumMod val="50000"/>
                    </a:schemeClr>
                  </a:gs>
                </a:gsLst>
                <a:lin ang="5400000" scaled="1"/>
                <a:tileRect/>
              </a:gradFill>
              <a:ln w="12700">
                <a:noFill/>
              </a:ln>
              <a:effectLst/>
              <a:scene3d>
                <a:camera prst="orthographicFront">
                  <a:rot lat="0" lon="0" rev="0"/>
                </a:camera>
                <a:lightRig rig="balanced" dir="t">
                  <a:rot lat="0" lon="0" rev="9000000"/>
                </a:lightRig>
              </a:scene3d>
              <a:sp3d>
                <a:bevelT w="190500" h="190500"/>
              </a:sp3d>
            </p:spPr>
            <p:txBody>
              <a:bodyPr tIns="0" bIns="45720" rtlCol="0" anchor="ctr"/>
              <a:lstStyle/>
              <a:p>
                <a:pPr algn="ctr">
                  <a:defRPr/>
                </a:pPr>
                <a:r>
                  <a:rPr lang="en-US" sz="2000" b="1" kern="0" smtClean="0">
                    <a:solidFill>
                      <a:srgbClr val="FFFFFF"/>
                    </a:solidFill>
                  </a:rPr>
                  <a:t>4</a:t>
                </a:r>
                <a:endParaRPr lang="en-US" sz="2000" b="1" kern="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11" name="Group 46"/>
            <p:cNvGrpSpPr/>
            <p:nvPr/>
          </p:nvGrpSpPr>
          <p:grpSpPr>
            <a:xfrm>
              <a:off x="1698302" y="5105400"/>
              <a:ext cx="457200" cy="457200"/>
              <a:chOff x="1698302" y="5049430"/>
              <a:chExt cx="457200" cy="457200"/>
            </a:xfrm>
          </p:grpSpPr>
          <p:sp>
            <p:nvSpPr>
              <p:cNvPr id="41" name="Oval 40"/>
              <p:cNvSpPr/>
              <p:nvPr/>
            </p:nvSpPr>
            <p:spPr bwMode="gray">
              <a:xfrm>
                <a:off x="1698302" y="5049430"/>
                <a:ext cx="457200" cy="457200"/>
              </a:xfrm>
              <a:prstGeom prst="ellipse">
                <a:avLst/>
              </a:prstGeom>
              <a:gradFill flip="none" rotWithShape="1">
                <a:gsLst>
                  <a:gs pos="0">
                    <a:srgbClr val="B2B2B2"/>
                  </a:gs>
                  <a:gs pos="54000">
                    <a:srgbClr val="FFFFFF"/>
                  </a:gs>
                  <a:gs pos="100000">
                    <a:srgbClr val="B2B2B2"/>
                  </a:gs>
                </a:gsLst>
                <a:lin ang="5400000" scaled="1"/>
                <a:tileRect/>
              </a:gradFill>
              <a:ln>
                <a:solidFill>
                  <a:srgbClr val="EAEAEA"/>
                </a:solidFill>
              </a:ln>
              <a:effectLst>
                <a:outerShdw blurRad="39000" dist="25400" dir="5400000" rotWithShape="0">
                  <a:srgbClr val="000000">
                    <a:alpha val="3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powder">
                <a:bevelT w="82550" h="133350" prst="softRound"/>
              </a:sp3d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42" name="Oval 41"/>
              <p:cNvSpPr/>
              <p:nvPr/>
            </p:nvSpPr>
            <p:spPr bwMode="gray">
              <a:xfrm>
                <a:off x="1737803" y="5088931"/>
                <a:ext cx="378199" cy="37819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/>
                  </a:gs>
                  <a:gs pos="100000">
                    <a:schemeClr val="accent2">
                      <a:lumMod val="50000"/>
                    </a:schemeClr>
                  </a:gs>
                </a:gsLst>
                <a:lin ang="5400000" scaled="1"/>
                <a:tileRect/>
              </a:gradFill>
              <a:ln w="12700">
                <a:noFill/>
              </a:ln>
              <a:effectLst/>
              <a:scene3d>
                <a:camera prst="orthographicFront">
                  <a:rot lat="0" lon="0" rev="0"/>
                </a:camera>
                <a:lightRig rig="balanced" dir="t">
                  <a:rot lat="0" lon="0" rev="9000000"/>
                </a:lightRig>
              </a:scene3d>
              <a:sp3d>
                <a:bevelT w="190500" h="190500"/>
              </a:sp3d>
            </p:spPr>
            <p:txBody>
              <a:bodyPr tIns="0" bIns="45720" rtlCol="0" anchor="ctr"/>
              <a:lstStyle/>
              <a:p>
                <a:pPr algn="ctr">
                  <a:defRPr/>
                </a:pPr>
                <a:r>
                  <a:rPr lang="en-US" sz="2000" b="1" kern="0" smtClean="0">
                    <a:solidFill>
                      <a:srgbClr val="FFFFFF"/>
                    </a:solidFill>
                  </a:rPr>
                  <a:t>5</a:t>
                </a:r>
                <a:endParaRPr lang="en-US" sz="2000" b="1" kern="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43" name="Group 50"/>
            <p:cNvGrpSpPr/>
            <p:nvPr/>
          </p:nvGrpSpPr>
          <p:grpSpPr>
            <a:xfrm>
              <a:off x="1411658" y="5749094"/>
              <a:ext cx="6439292" cy="411480"/>
              <a:chOff x="1447800" y="4390535"/>
              <a:chExt cx="6439292" cy="411480"/>
            </a:xfrm>
          </p:grpSpPr>
          <p:sp>
            <p:nvSpPr>
              <p:cNvPr id="44" name="Rounded Rectangle 43"/>
              <p:cNvSpPr/>
              <p:nvPr/>
            </p:nvSpPr>
            <p:spPr bwMode="gray">
              <a:xfrm>
                <a:off x="1447800" y="4390535"/>
                <a:ext cx="6439292" cy="41148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49000">
                    <a:schemeClr val="accent1"/>
                  </a:gs>
                  <a:gs pos="49100">
                    <a:schemeClr val="accent1">
                      <a:lumMod val="75000"/>
                    </a:schemeClr>
                  </a:gs>
                  <a:gs pos="92000">
                    <a:schemeClr val="accent1"/>
                  </a:gs>
                  <a:gs pos="100000">
                    <a:schemeClr val="accent1">
                      <a:lumMod val="60000"/>
                      <a:lumOff val="40000"/>
                    </a:schemeClr>
                  </a:gs>
                </a:gsLst>
                <a:lin ang="5400000" scaled="1"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scene3d>
                <a:camera prst="orthographicFront" fov="0">
                  <a:rot lat="0" lon="0" rev="0"/>
                </a:camera>
                <a:lightRig rig="contrasting" dir="t">
                  <a:rot lat="0" lon="0" rev="1500000"/>
                </a:lightRig>
              </a:scene3d>
              <a:sp3d extrusionH="127000" prstMaterial="powder">
                <a:bevelT w="50800" h="63500"/>
              </a:sp3d>
            </p:spPr>
            <p:txBody>
              <a:bodyPr rtlCol="0" anchor="ctr"/>
              <a:lstStyle/>
              <a:p>
                <a:pPr algn="ctr">
                  <a:defRPr/>
                </a:pPr>
                <a:endParaRPr lang="en-US" sz="2400" kern="0" smtClean="0">
                  <a:solidFill>
                    <a:sysClr val="window" lastClr="FFFFFF"/>
                  </a:solidFill>
                </a:endParaRPr>
              </a:p>
            </p:txBody>
          </p:sp>
          <p:sp>
            <p:nvSpPr>
              <p:cNvPr id="45" name="Rounded Rectangle 44"/>
              <p:cNvSpPr/>
              <p:nvPr/>
            </p:nvSpPr>
            <p:spPr bwMode="gray">
              <a:xfrm>
                <a:off x="2265575" y="4441596"/>
                <a:ext cx="5287652" cy="310896"/>
              </a:xfrm>
              <a:prstGeom prst="roundRect">
                <a:avLst>
                  <a:gd name="adj" fmla="val 50000"/>
                </a:avLst>
              </a:prstGeom>
              <a:solidFill>
                <a:srgbClr val="FFFFFF"/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contrasting" dir="t">
                  <a:rot lat="0" lon="0" rev="1500000"/>
                </a:lightRig>
              </a:scene3d>
              <a:sp3d extrusionH="127000" prstMaterial="powder">
                <a:bevelT w="50800" h="63500"/>
              </a:sp3d>
            </p:spPr>
            <p:txBody>
              <a:bodyPr tIns="45720" bIns="45720" rtlCol="0" anchor="ctr"/>
              <a:lstStyle/>
              <a:p>
                <a:pPr algn="ctr"/>
                <a:r>
                  <a:rPr lang="en-US" sz="2400">
                    <a:solidFill>
                      <a:srgbClr val="000000"/>
                    </a:solidFill>
                  </a:rPr>
                  <a:t>KẾT LUẬN</a:t>
                </a:r>
                <a:endParaRPr lang="en-US" sz="2400" smtClean="0">
                  <a:solidFill>
                    <a:srgbClr val="000000"/>
                  </a:solidFill>
                  <a:cs typeface="Arial" pitchFamily="34" charset="0"/>
                </a:endParaRPr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1698302" y="5726234"/>
              <a:ext cx="457200" cy="457200"/>
              <a:chOff x="1698302" y="4370603"/>
              <a:chExt cx="457200" cy="457200"/>
            </a:xfrm>
          </p:grpSpPr>
          <p:sp>
            <p:nvSpPr>
              <p:cNvPr id="47" name="Oval 46"/>
              <p:cNvSpPr/>
              <p:nvPr/>
            </p:nvSpPr>
            <p:spPr bwMode="gray">
              <a:xfrm>
                <a:off x="1698302" y="4370603"/>
                <a:ext cx="457200" cy="457200"/>
              </a:xfrm>
              <a:prstGeom prst="ellipse">
                <a:avLst/>
              </a:prstGeom>
              <a:gradFill flip="none" rotWithShape="1">
                <a:gsLst>
                  <a:gs pos="0">
                    <a:srgbClr val="B2B2B2"/>
                  </a:gs>
                  <a:gs pos="54000">
                    <a:srgbClr val="FFFFFF"/>
                  </a:gs>
                  <a:gs pos="100000">
                    <a:srgbClr val="B2B2B2"/>
                  </a:gs>
                </a:gsLst>
                <a:lin ang="5400000" scaled="1"/>
                <a:tileRect/>
              </a:gradFill>
              <a:ln>
                <a:solidFill>
                  <a:srgbClr val="EAEAEA"/>
                </a:solidFill>
              </a:ln>
              <a:effectLst>
                <a:outerShdw blurRad="39000" dist="25400" dir="5400000" rotWithShape="0">
                  <a:srgbClr val="000000">
                    <a:alpha val="3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powder">
                <a:bevelT w="82550" h="133350" prst="softRound"/>
              </a:sp3d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48" name="Oval 47"/>
              <p:cNvSpPr/>
              <p:nvPr/>
            </p:nvSpPr>
            <p:spPr bwMode="gray">
              <a:xfrm>
                <a:off x="1737803" y="4410104"/>
                <a:ext cx="378199" cy="37819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/>
                  </a:gs>
                  <a:gs pos="100000">
                    <a:schemeClr val="accent1">
                      <a:lumMod val="50000"/>
                    </a:schemeClr>
                  </a:gs>
                </a:gsLst>
                <a:lin ang="5400000" scaled="1"/>
                <a:tileRect/>
              </a:gradFill>
              <a:ln w="12700">
                <a:noFill/>
              </a:ln>
              <a:effectLst/>
              <a:scene3d>
                <a:camera prst="orthographicFront">
                  <a:rot lat="0" lon="0" rev="0"/>
                </a:camera>
                <a:lightRig rig="balanced" dir="t">
                  <a:rot lat="0" lon="0" rev="9000000"/>
                </a:lightRig>
              </a:scene3d>
              <a:sp3d>
                <a:bevelT w="190500" h="190500"/>
              </a:sp3d>
            </p:spPr>
            <p:txBody>
              <a:bodyPr tIns="0" bIns="45720" rtlCol="0" anchor="ctr"/>
              <a:lstStyle/>
              <a:p>
                <a:pPr algn="ctr">
                  <a:defRPr/>
                </a:pPr>
                <a:r>
                  <a:rPr lang="en-US" sz="2000" b="1" kern="0">
                    <a:solidFill>
                      <a:srgbClr val="FFFFFF"/>
                    </a:solidFill>
                  </a:rPr>
                  <a:t>6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05395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mtClean="0"/>
              <a:t>CH</a:t>
            </a:r>
            <a:r>
              <a:rPr lang="vi-VN" smtClean="0"/>
              <a:t>ƯƠ</a:t>
            </a:r>
            <a:r>
              <a:rPr lang="en-US" smtClean="0"/>
              <a:t>NG 1: TỔNG QUAN</a:t>
            </a:r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2133600"/>
            <a:ext cx="6676934" cy="3114971"/>
          </a:xfrm>
          <a:prstGeom prst="rect">
            <a:avLst/>
          </a:prstGeom>
        </p:spPr>
      </p:pic>
      <p:sp>
        <p:nvSpPr>
          <p:cNvPr id="43" name="Rectangle 3"/>
          <p:cNvSpPr>
            <a:spLocks noChangeArrowheads="1"/>
          </p:cNvSpPr>
          <p:nvPr/>
        </p:nvSpPr>
        <p:spPr bwMode="auto">
          <a:xfrm>
            <a:off x="1600200" y="6411724"/>
            <a:ext cx="6400800" cy="446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endParaRPr lang="en-US" sz="1000" b="1"/>
          </a:p>
          <a:p>
            <a:pPr>
              <a:lnSpc>
                <a:spcPct val="130000"/>
              </a:lnSpc>
              <a:buFont typeface="Wingdings" pitchFamily="2" charset="2"/>
              <a:buChar char="§"/>
            </a:pPr>
            <a:r>
              <a:rPr lang="en-US" sz="1000"/>
              <a:t> </a:t>
            </a:r>
            <a:r>
              <a:rPr lang="en-US" sz="1000" smtClean="0"/>
              <a:t>Source : </a:t>
            </a:r>
            <a:r>
              <a:rPr lang="en-US" sz="1000"/>
              <a:t> </a:t>
            </a:r>
            <a:r>
              <a:rPr lang="en-US" sz="1000">
                <a:hlinkClick r:id="rId4"/>
              </a:rPr>
              <a:t>http://</a:t>
            </a:r>
            <a:r>
              <a:rPr lang="en-US" sz="1000" smtClean="0">
                <a:hlinkClick r:id="rId4"/>
              </a:rPr>
              <a:t>www.vecita.gov.vn/anpham/254/Bao-cao-Thuong-mai-dien-tu-Viet-Nam-nam-2015</a:t>
            </a:r>
            <a:r>
              <a:rPr lang="en-US" sz="1000" smtClean="0"/>
              <a:t> </a:t>
            </a:r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3632005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mtClean="0"/>
              <a:t>CH</a:t>
            </a:r>
            <a:r>
              <a:rPr lang="vi-VN" smtClean="0"/>
              <a:t>ƯƠ</a:t>
            </a:r>
            <a:r>
              <a:rPr lang="en-US" smtClean="0"/>
              <a:t>NG 1: TỔNG QUAN</a:t>
            </a:r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747602"/>
            <a:ext cx="7803662" cy="4653197"/>
          </a:xfrm>
          <a:prstGeom prst="rect">
            <a:avLst/>
          </a:prstGeom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600200" y="6411724"/>
            <a:ext cx="6400800" cy="446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endParaRPr lang="en-US" sz="1000" b="1"/>
          </a:p>
          <a:p>
            <a:pPr>
              <a:lnSpc>
                <a:spcPct val="130000"/>
              </a:lnSpc>
              <a:buFont typeface="Wingdings" pitchFamily="2" charset="2"/>
              <a:buChar char="§"/>
            </a:pPr>
            <a:r>
              <a:rPr lang="en-US" sz="1000"/>
              <a:t> </a:t>
            </a:r>
            <a:r>
              <a:rPr lang="en-US" sz="1000" smtClean="0"/>
              <a:t>Source : </a:t>
            </a:r>
            <a:r>
              <a:rPr lang="en-US" sz="1000"/>
              <a:t> </a:t>
            </a:r>
            <a:r>
              <a:rPr lang="en-US" sz="1000">
                <a:hlinkClick r:id="rId4"/>
              </a:rPr>
              <a:t>http://</a:t>
            </a:r>
            <a:r>
              <a:rPr lang="en-US" sz="1000" smtClean="0">
                <a:hlinkClick r:id="rId4"/>
              </a:rPr>
              <a:t>www.vecita.gov.vn/anpham/254/Bao-cao-Thuong-mai-dien-tu-Viet-Nam-nam-2015</a:t>
            </a:r>
            <a:r>
              <a:rPr lang="en-US" sz="1000" smtClean="0"/>
              <a:t> </a:t>
            </a:r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3219573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228600"/>
            <a:ext cx="5708524" cy="3124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138" y="3505200"/>
            <a:ext cx="5708524" cy="3140799"/>
          </a:xfrm>
          <a:prstGeom prst="rect">
            <a:avLst/>
          </a:prstGeom>
        </p:spPr>
      </p:pic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6705600" y="6096000"/>
            <a:ext cx="3200400" cy="8463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endParaRPr lang="en-US" sz="1000" b="1"/>
          </a:p>
          <a:p>
            <a:pPr>
              <a:lnSpc>
                <a:spcPct val="130000"/>
              </a:lnSpc>
              <a:buFont typeface="Wingdings" pitchFamily="2" charset="2"/>
              <a:buChar char="§"/>
            </a:pPr>
            <a:r>
              <a:rPr lang="en-US" sz="1000"/>
              <a:t> </a:t>
            </a:r>
            <a:r>
              <a:rPr lang="en-US" sz="1000" err="1" smtClean="0"/>
              <a:t>Tiki</a:t>
            </a:r>
            <a:r>
              <a:rPr lang="en-US" sz="1000" smtClean="0"/>
              <a:t> : </a:t>
            </a:r>
            <a:r>
              <a:rPr lang="en-US" sz="1000" smtClean="0">
                <a:hlinkClick r:id="rId4"/>
              </a:rPr>
              <a:t>http</a:t>
            </a:r>
            <a:r>
              <a:rPr lang="en-US" sz="1000">
                <a:hlinkClick r:id="rId4"/>
              </a:rPr>
              <a:t>://</a:t>
            </a:r>
            <a:r>
              <a:rPr lang="en-US" sz="1000" smtClean="0">
                <a:hlinkClick r:id="rId4"/>
              </a:rPr>
              <a:t>tiki.vn/</a:t>
            </a:r>
            <a:endParaRPr lang="en-US" sz="1000" smtClean="0"/>
          </a:p>
          <a:p>
            <a:pPr>
              <a:lnSpc>
                <a:spcPct val="130000"/>
              </a:lnSpc>
              <a:buFont typeface="Wingdings" pitchFamily="2" charset="2"/>
              <a:buChar char="§"/>
            </a:pPr>
            <a:r>
              <a:rPr lang="en-US" sz="1000" smtClean="0"/>
              <a:t> </a:t>
            </a:r>
            <a:r>
              <a:rPr lang="en-US" sz="1000" err="1" smtClean="0"/>
              <a:t>Lazada</a:t>
            </a:r>
            <a:r>
              <a:rPr lang="en-US" sz="1000" smtClean="0"/>
              <a:t> : </a:t>
            </a:r>
            <a:r>
              <a:rPr lang="en-US" sz="1000">
                <a:hlinkClick r:id="rId5"/>
              </a:rPr>
              <a:t>http://www.lazada.vn</a:t>
            </a:r>
            <a:r>
              <a:rPr lang="en-US" sz="1000" smtClean="0">
                <a:hlinkClick r:id="rId5"/>
              </a:rPr>
              <a:t>/</a:t>
            </a:r>
            <a:r>
              <a:rPr lang="en-US" sz="1000" smtClean="0"/>
              <a:t> </a:t>
            </a:r>
          </a:p>
          <a:p>
            <a:pPr>
              <a:lnSpc>
                <a:spcPct val="130000"/>
              </a:lnSpc>
              <a:buFont typeface="Wingdings" pitchFamily="2" charset="2"/>
              <a:buChar char="§"/>
            </a:pPr>
            <a:endParaRPr lang="en-US" sz="1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smtClean="0"/>
              <a:t>CH</a:t>
            </a:r>
            <a:r>
              <a:rPr lang="vi-VN" smtClean="0"/>
              <a:t>ƯƠ</a:t>
            </a:r>
            <a:r>
              <a:rPr lang="en-US"/>
              <a:t>NG 2: LÝ THUYẾT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NỀN </a:t>
            </a:r>
            <a:r>
              <a:rPr lang="en-US"/>
              <a:t>TẢNG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429000" y="6180487"/>
            <a:ext cx="64008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endParaRPr lang="en-US" sz="1000" b="1"/>
          </a:p>
          <a:p>
            <a:pPr>
              <a:lnSpc>
                <a:spcPct val="130000"/>
              </a:lnSpc>
              <a:buFont typeface="Wingdings" pitchFamily="2" charset="2"/>
              <a:buChar char="§"/>
            </a:pPr>
            <a:r>
              <a:rPr lang="en-US" sz="1000"/>
              <a:t> </a:t>
            </a:r>
            <a:r>
              <a:rPr lang="en-US" sz="1000" smtClean="0"/>
              <a:t>Selenium : </a:t>
            </a:r>
            <a:r>
              <a:rPr lang="en-US" sz="1000"/>
              <a:t> </a:t>
            </a:r>
            <a:r>
              <a:rPr lang="en-US" sz="1000">
                <a:hlinkClick r:id="rId3"/>
              </a:rPr>
              <a:t>http://www.seleniumhq.org</a:t>
            </a:r>
            <a:r>
              <a:rPr lang="en-US" sz="1000" smtClean="0">
                <a:hlinkClick r:id="rId3"/>
              </a:rPr>
              <a:t>/</a:t>
            </a:r>
            <a:endParaRPr lang="en-US" sz="1000" smtClean="0"/>
          </a:p>
          <a:p>
            <a:pPr>
              <a:lnSpc>
                <a:spcPct val="130000"/>
              </a:lnSpc>
              <a:buFont typeface="Wingdings" pitchFamily="2" charset="2"/>
              <a:buChar char="§"/>
            </a:pPr>
            <a:r>
              <a:rPr lang="en-US" sz="1000"/>
              <a:t> </a:t>
            </a:r>
            <a:r>
              <a:rPr lang="en-US" sz="1000" err="1" smtClean="0"/>
              <a:t>Scrapy</a:t>
            </a:r>
            <a:r>
              <a:rPr lang="en-US" sz="1000" smtClean="0"/>
              <a:t> : </a:t>
            </a:r>
            <a:r>
              <a:rPr lang="en-US" sz="1000">
                <a:hlinkClick r:id="rId4"/>
              </a:rPr>
              <a:t>http://scrapy.org</a:t>
            </a:r>
            <a:r>
              <a:rPr lang="en-US" sz="1000" smtClean="0">
                <a:hlinkClick r:id="rId4"/>
              </a:rPr>
              <a:t>/</a:t>
            </a:r>
            <a:r>
              <a:rPr lang="en-US" sz="1000" smtClean="0"/>
              <a:t> </a:t>
            </a:r>
            <a:endParaRPr lang="en-US" sz="100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590800"/>
            <a:ext cx="3229458" cy="260224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3048000"/>
            <a:ext cx="4670341" cy="1739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190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6"/>
          <p:cNvSpPr>
            <a:spLocks noGrp="1"/>
          </p:cNvSpPr>
          <p:nvPr>
            <p:ph type="title"/>
          </p:nvPr>
        </p:nvSpPr>
        <p:spPr>
          <a:xfrm>
            <a:off x="1869218" y="137196"/>
            <a:ext cx="6817582" cy="1143000"/>
          </a:xfrm>
        </p:spPr>
        <p:txBody>
          <a:bodyPr>
            <a:normAutofit fontScale="90000"/>
          </a:bodyPr>
          <a:lstStyle/>
          <a:p>
            <a:pPr lvl="0"/>
            <a:r>
              <a:rPr lang="en-US" smtClean="0"/>
              <a:t>CH</a:t>
            </a:r>
            <a:r>
              <a:rPr lang="vi-VN" smtClean="0"/>
              <a:t>ƯƠ</a:t>
            </a:r>
            <a:r>
              <a:rPr lang="en-US"/>
              <a:t>NG 2: LÝ THUYẾT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NỀN </a:t>
            </a:r>
            <a:r>
              <a:rPr lang="en-US"/>
              <a:t>TẢNG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76400"/>
            <a:ext cx="7620000" cy="3175000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2971800" y="5410200"/>
            <a:ext cx="3754009" cy="830998"/>
            <a:chOff x="2438400" y="5486399"/>
            <a:chExt cx="3754009" cy="830998"/>
          </a:xfrm>
        </p:grpSpPr>
        <p:sp>
          <p:nvSpPr>
            <p:cNvPr id="4" name="TextBox 3"/>
            <p:cNvSpPr txBox="1"/>
            <p:nvPr/>
          </p:nvSpPr>
          <p:spPr>
            <a:xfrm>
              <a:off x="2438400" y="5486400"/>
              <a:ext cx="16764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400" smtClean="0"/>
                <a:t>Volume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400" smtClean="0"/>
                <a:t>Velocity</a:t>
              </a:r>
              <a:endParaRPr lang="en-US" sz="240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363609" y="5486399"/>
              <a:ext cx="18288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400" smtClean="0"/>
                <a:t>Variety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400" smtClean="0"/>
                <a:t>Veracity</a:t>
              </a:r>
              <a:endParaRPr 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1659578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6"/>
          <p:cNvSpPr>
            <a:spLocks noGrp="1"/>
          </p:cNvSpPr>
          <p:nvPr>
            <p:ph type="title"/>
          </p:nvPr>
        </p:nvSpPr>
        <p:spPr>
          <a:xfrm>
            <a:off x="1869218" y="137196"/>
            <a:ext cx="6817582" cy="1143000"/>
          </a:xfrm>
        </p:spPr>
        <p:txBody>
          <a:bodyPr>
            <a:normAutofit fontScale="90000"/>
          </a:bodyPr>
          <a:lstStyle/>
          <a:p>
            <a:pPr lvl="0"/>
            <a:r>
              <a:rPr lang="en-US" smtClean="0"/>
              <a:t>CH</a:t>
            </a:r>
            <a:r>
              <a:rPr lang="vi-VN" smtClean="0"/>
              <a:t>ƯƠ</a:t>
            </a:r>
            <a:r>
              <a:rPr lang="en-US"/>
              <a:t>NG 2: LÝ THUYẾT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NỀN </a:t>
            </a:r>
            <a:r>
              <a:rPr lang="en-US"/>
              <a:t>TẢNG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61166"/>
            <a:ext cx="4105275" cy="104332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986212"/>
            <a:ext cx="4105275" cy="111442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410200" y="2971800"/>
            <a:ext cx="3429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smtClean="0"/>
              <a:t>Reliable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smtClean="0"/>
              <a:t>Scalable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D</a:t>
            </a:r>
            <a:r>
              <a:rPr lang="en-US" sz="2400" smtClean="0"/>
              <a:t>istributed </a:t>
            </a:r>
            <a:r>
              <a:rPr lang="en-US" sz="2400"/>
              <a:t>computing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3429000" y="6180487"/>
            <a:ext cx="6400800" cy="6301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endParaRPr lang="en-US" sz="1000" b="1"/>
          </a:p>
          <a:p>
            <a:pPr>
              <a:lnSpc>
                <a:spcPct val="130000"/>
              </a:lnSpc>
              <a:buFont typeface="Wingdings" pitchFamily="2" charset="2"/>
              <a:buChar char="§"/>
            </a:pPr>
            <a:r>
              <a:rPr lang="en-US" sz="1000"/>
              <a:t> </a:t>
            </a:r>
            <a:r>
              <a:rPr lang="en-US" sz="1000" smtClean="0"/>
              <a:t>Hadoop : </a:t>
            </a:r>
            <a:r>
              <a:rPr lang="en-US" sz="1000"/>
              <a:t> </a:t>
            </a:r>
            <a:r>
              <a:rPr lang="en-US" sz="1000">
                <a:hlinkClick r:id="rId4"/>
              </a:rPr>
              <a:t>http://hadoop.apache.org</a:t>
            </a:r>
            <a:r>
              <a:rPr lang="en-US" sz="1000" smtClean="0">
                <a:hlinkClick r:id="rId4"/>
              </a:rPr>
              <a:t>/</a:t>
            </a:r>
            <a:r>
              <a:rPr lang="en-US" sz="1000" smtClean="0"/>
              <a:t>  </a:t>
            </a:r>
          </a:p>
          <a:p>
            <a:pPr>
              <a:lnSpc>
                <a:spcPct val="130000"/>
              </a:lnSpc>
              <a:buFont typeface="Wingdings" pitchFamily="2" charset="2"/>
              <a:buChar char="§"/>
            </a:pPr>
            <a:r>
              <a:rPr lang="en-US" sz="1000"/>
              <a:t> </a:t>
            </a:r>
            <a:r>
              <a:rPr lang="en-US" sz="1000" smtClean="0"/>
              <a:t>MongoDB </a:t>
            </a:r>
            <a:r>
              <a:rPr lang="en-US" sz="1000"/>
              <a:t>: </a:t>
            </a:r>
            <a:r>
              <a:rPr lang="en-US" sz="1000">
                <a:hlinkClick r:id="rId5"/>
              </a:rPr>
              <a:t>https://www.mongodb.com</a:t>
            </a:r>
            <a:r>
              <a:rPr lang="en-US" sz="1000" smtClean="0">
                <a:hlinkClick r:id="rId5"/>
              </a:rPr>
              <a:t>/</a:t>
            </a:r>
            <a:r>
              <a:rPr lang="en-US" sz="1000" smtClean="0"/>
              <a:t> </a:t>
            </a:r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233611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G_PowerPoint Template">
  <a:themeElements>
    <a:clrScheme name="Custom 102">
      <a:dk1>
        <a:srgbClr val="000000"/>
      </a:dk1>
      <a:lt1>
        <a:srgbClr val="FFFFFF"/>
      </a:lt1>
      <a:dk2>
        <a:srgbClr val="253047"/>
      </a:dk2>
      <a:lt2>
        <a:srgbClr val="DEEBEE"/>
      </a:lt2>
      <a:accent1>
        <a:srgbClr val="2CA1DC"/>
      </a:accent1>
      <a:accent2>
        <a:srgbClr val="7F8ECF"/>
      </a:accent2>
      <a:accent3>
        <a:srgbClr val="E48A06"/>
      </a:accent3>
      <a:accent4>
        <a:srgbClr val="4CBC69"/>
      </a:accent4>
      <a:accent5>
        <a:srgbClr val="B2C349"/>
      </a:accent5>
      <a:accent6>
        <a:srgbClr val="D3C61B"/>
      </a:accent6>
      <a:hlink>
        <a:srgbClr val="FF66FF"/>
      </a:hlink>
      <a:folHlink>
        <a:srgbClr val="28BAFC"/>
      </a:folHlink>
    </a:clrScheme>
    <a:fontScheme name="Custom 1">
      <a:majorFont>
        <a:latin typeface="Corbel"/>
        <a:ea typeface=""/>
        <a:cs typeface=""/>
      </a:majorFont>
      <a:minorFont>
        <a:latin typeface="Corbel"/>
        <a:ea typeface=""/>
        <a:cs typeface="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50000"/>
              </a:schemeClr>
            </a:gs>
            <a:gs pos="64000">
              <a:schemeClr val="phClr">
                <a:tint val="100000"/>
                <a:shade val="85000"/>
                <a:satMod val="130000"/>
              </a:schemeClr>
            </a:gs>
            <a:gs pos="72000">
              <a:schemeClr val="phClr">
                <a:shade val="85000"/>
                <a:satMod val="13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90000"/>
                <a:satMod val="200000"/>
              </a:schemeClr>
            </a:gs>
            <a:gs pos="100000">
              <a:schemeClr val="phClr">
                <a:shade val="70000"/>
                <a:satMod val="150000"/>
              </a:schemeClr>
            </a:gs>
          </a:gsLst>
          <a:path path="circle">
            <a:fillToRect l="50000" t="10000" r="50000" b="9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P246TGpx_network</Template>
  <TotalTime>542</TotalTime>
  <Words>427</Words>
  <Application>Microsoft Office PowerPoint</Application>
  <PresentationFormat>On-screen Show (4:3)</PresentationFormat>
  <Paragraphs>104</Paragraphs>
  <Slides>20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Corbel</vt:lpstr>
      <vt:lpstr>Wingdings</vt:lpstr>
      <vt:lpstr>Wingdings 2</vt:lpstr>
      <vt:lpstr>TG_PowerPoint Template</vt:lpstr>
      <vt:lpstr>Phát triển hệ thống  Thu Thập Phân Tích</vt:lpstr>
      <vt:lpstr>HỘI ĐỒNG: HỆ THỐNG THÔNG TIN</vt:lpstr>
      <vt:lpstr>MỤC LỤC</vt:lpstr>
      <vt:lpstr>CHƯƠNG 1: TỔNG QUAN</vt:lpstr>
      <vt:lpstr>CHƯƠNG 1: TỔNG QUAN</vt:lpstr>
      <vt:lpstr>PowerPoint Presentation</vt:lpstr>
      <vt:lpstr>CHƯƠNG 2: LÝ THUYẾT  NỀN TẢNG</vt:lpstr>
      <vt:lpstr>CHƯƠNG 2: LÝ THUYẾT  NỀN TẢNG</vt:lpstr>
      <vt:lpstr>CHƯƠNG 2: LÝ THUYẾT  NỀN TẢNG</vt:lpstr>
      <vt:lpstr>CHƯƠNG 2: LÝ THUYẾT  NỀN TẢNG</vt:lpstr>
      <vt:lpstr>CHƯƠNG 3: KIẾN TRÚC  HỆ THỐNG</vt:lpstr>
      <vt:lpstr>CHƯƠNG 4: HIỆN THỰC  HỆ THỐNG</vt:lpstr>
      <vt:lpstr>CHƯƠNG 5: DEMO ỨNG DỤNG</vt:lpstr>
      <vt:lpstr>CHƯƠNG 6: KẾT LUẬN</vt:lpstr>
      <vt:lpstr>CHƯƠNG 6: KẾT LUẬN</vt:lpstr>
      <vt:lpstr>CHƯƠNG 6: KẾT LUẬN</vt:lpstr>
      <vt:lpstr>CHƯƠNG 6: KẾT LUẬN</vt:lpstr>
      <vt:lpstr>CHƯƠNG 6: KẾT LUẬN</vt:lpstr>
      <vt:lpstr>CHƯƠNG 6: KẾT LUẬN</vt:lpstr>
      <vt:lpstr>Thank You!</vt:lpstr>
    </vt:vector>
  </TitlesOfParts>
  <Company>Guild Design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Phát triển hệ thống  Thu Thập Phân Tích</dc:title>
  <dc:creator>AllenWalker</dc:creator>
  <cp:lastModifiedBy>AllenWalker</cp:lastModifiedBy>
  <cp:revision>21</cp:revision>
  <dcterms:created xsi:type="dcterms:W3CDTF">2016-05-30T04:32:56Z</dcterms:created>
  <dcterms:modified xsi:type="dcterms:W3CDTF">2016-05-30T13:37:10Z</dcterms:modified>
</cp:coreProperties>
</file>