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/>
    <p:restoredTop sz="82759"/>
  </p:normalViewPr>
  <p:slideViewPr>
    <p:cSldViewPr snapToGrid="0" snapToObjects="1">
      <p:cViewPr varScale="1">
        <p:scale>
          <a:sx n="79" d="100"/>
          <a:sy n="79" d="100"/>
        </p:scale>
        <p:origin x="2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2107-A621-AA44-84A3-5ACDF0D1678B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61819-F48E-934D-940C-8612253C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train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</a:t>
            </a:r>
          </a:p>
          <a:p>
            <a:r>
              <a:rPr lang="en-US" baseline="0" dirty="0" smtClean="0"/>
              <a:t>+ file </a:t>
            </a:r>
            <a:r>
              <a:rPr lang="en-US" baseline="0" dirty="0" err="1" smtClean="0"/>
              <a:t>preprocess_data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train</a:t>
            </a:r>
          </a:p>
          <a:p>
            <a:r>
              <a:rPr lang="en-US" baseline="0" dirty="0" smtClean="0"/>
              <a:t>+ file train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train data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cost, </a:t>
            </a:r>
            <a:r>
              <a:rPr lang="en-US" dirty="0" err="1" smtClean="0"/>
              <a:t>hàm</a:t>
            </a:r>
            <a:r>
              <a:rPr lang="en-US" dirty="0" smtClean="0"/>
              <a:t> optimize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accuracy.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train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r>
              <a:rPr lang="en-US" dirty="0" smtClean="0"/>
              <a:t>+1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train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train_dataset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train_labels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batch_size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50,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train</a:t>
            </a:r>
          </a:p>
          <a:p>
            <a:r>
              <a:rPr lang="en-US" dirty="0" smtClean="0"/>
              <a:t>+2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test,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ram </a:t>
            </a:r>
            <a:r>
              <a:rPr lang="en-US" dirty="0" err="1" smtClean="0"/>
              <a:t>để</a:t>
            </a:r>
            <a:r>
              <a:rPr lang="en-US" dirty="0" smtClean="0"/>
              <a:t> test 1 </a:t>
            </a:r>
            <a:r>
              <a:rPr lang="en-US" dirty="0" err="1" smtClean="0"/>
              <a:t>lúc</a:t>
            </a:r>
            <a:r>
              <a:rPr lang="en-US" dirty="0" smtClean="0"/>
              <a:t> 3000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batch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batch_size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50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Adam ~= NAG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SGD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SDG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nhiêù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500</a:t>
            </a:r>
            <a:r>
              <a:rPr lang="en-US" baseline="0" dirty="0" smtClean="0"/>
              <a:t> batch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đáy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NAG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200 batch,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Adam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NAG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dropout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optimize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dropout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1500</a:t>
            </a:r>
            <a:r>
              <a:rPr lang="en-US" baseline="0" dirty="0" smtClean="0"/>
              <a:t> batch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dropout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optimal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train data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100%</a:t>
            </a:r>
          </a:p>
          <a:p>
            <a:r>
              <a:rPr lang="en-US" baseline="0" dirty="0" smtClean="0"/>
              <a:t>Dropout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bé</a:t>
            </a:r>
            <a:endParaRPr lang="en-US" baseline="0" dirty="0" smtClean="0"/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1%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chênh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40phút (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dropout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đươc</a:t>
            </a:r>
            <a:r>
              <a:rPr lang="en-US" baseline="0" dirty="0" smtClean="0"/>
              <a:t> 40 </a:t>
            </a:r>
            <a:r>
              <a:rPr lang="en-US" baseline="0" dirty="0" err="1" smtClean="0"/>
              <a:t>phút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2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lớp</a:t>
            </a:r>
            <a:r>
              <a:rPr lang="en-US" dirty="0" smtClean="0"/>
              <a:t> conv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2, </a:t>
            </a:r>
            <a:r>
              <a:rPr lang="en-US" dirty="0" err="1" smtClean="0"/>
              <a:t>nhưng</a:t>
            </a:r>
            <a:r>
              <a:rPr lang="en-US" dirty="0" smtClean="0"/>
              <a:t> do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down size pooling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full-connected train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ram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2 conv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preprocess</a:t>
            </a:r>
            <a:r>
              <a:rPr lang="en-US" baseline="0" dirty="0" err="1" smtClean="0"/>
              <a:t>_data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load_image_from_folder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(float 8bit),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scale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store_in_file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file hdf5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3 file hdf5,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class </a:t>
            </a:r>
            <a:r>
              <a:rPr lang="en-US" dirty="0" err="1" smtClean="0"/>
              <a:t>LuaCoDe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7168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</a:t>
            </a:r>
            <a:r>
              <a:rPr lang="mr-IN" baseline="0" dirty="0" smtClean="0"/>
              <a:t>…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class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7000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</a:t>
            </a:r>
          </a:p>
          <a:p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class,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6000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train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1000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validation/test</a:t>
            </a:r>
          </a:p>
          <a:p>
            <a:r>
              <a:rPr lang="en-US" baseline="0" dirty="0" smtClean="0"/>
              <a:t>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18000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train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3000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 file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merge_data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make_placeholder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placeholder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r>
              <a:rPr lang="en-US" dirty="0" smtClean="0"/>
              <a:t>+1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train_dataset</a:t>
            </a:r>
            <a:r>
              <a:rPr lang="en-US" dirty="0" smtClean="0"/>
              <a:t>, </a:t>
            </a:r>
            <a:r>
              <a:rPr lang="en-US" dirty="0" err="1" smtClean="0"/>
              <a:t>train_labels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18000 </a:t>
            </a:r>
            <a:r>
              <a:rPr lang="en-US" dirty="0" err="1" smtClean="0"/>
              <a:t>mẫu</a:t>
            </a:r>
            <a:r>
              <a:rPr lang="en-US" dirty="0" smtClean="0"/>
              <a:t> train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validation_dataset</a:t>
            </a:r>
            <a:r>
              <a:rPr lang="en-US" dirty="0" smtClean="0"/>
              <a:t>, </a:t>
            </a:r>
            <a:r>
              <a:rPr lang="en-US" dirty="0" err="1" smtClean="0"/>
              <a:t>validation_labels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3000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validation/test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Permutation: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-&gt;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endParaRPr lang="en-US" dirty="0" smtClean="0"/>
          </a:p>
          <a:p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ta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4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data class </a:t>
            </a:r>
            <a:r>
              <a:rPr lang="en-US" baseline="0" dirty="0" err="1" smtClean="0"/>
              <a:t>luacode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luanga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luatot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file cropfield.hdf5</a:t>
            </a:r>
          </a:p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file cropfield.hdf5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train </a:t>
            </a:r>
            <a:r>
              <a:rPr lang="en-US" dirty="0" err="1" smtClean="0"/>
              <a:t>và</a:t>
            </a:r>
            <a:r>
              <a:rPr lang="en-US" dirty="0" smtClean="0"/>
              <a:t> test,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preprocess_data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heuristic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819-F48E-934D-940C-8612253C8F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0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1630-BEB7-E84E-9AE8-114EBAEE891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0C8D-FC1B-AF48-A328-926F0306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679598"/>
            <a:ext cx="9951041" cy="14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" y="353785"/>
            <a:ext cx="11049000" cy="387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0" y="5002939"/>
            <a:ext cx="6362700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92" y="5002939"/>
            <a:ext cx="4864100" cy="5842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10800000" flipV="1">
            <a:off x="5703377" y="2290535"/>
            <a:ext cx="4293031" cy="38808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1766808" y="1844298"/>
            <a:ext cx="6757261" cy="395206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7818896" y="2549471"/>
            <a:ext cx="3208149" cy="244873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" y="353785"/>
            <a:ext cx="11049000" cy="387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71" y="4870989"/>
            <a:ext cx="4978400" cy="97790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5400000">
            <a:off x="7090475" y="1232115"/>
            <a:ext cx="4587499" cy="407605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928375"/>
            <a:ext cx="9951041" cy="9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199383"/>
            <a:ext cx="9951041" cy="4453088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1255363" y="1689315"/>
            <a:ext cx="123986" cy="18752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6407" y="2442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234129" y="3828058"/>
            <a:ext cx="166454" cy="17513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407" y="44719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355742" y="2650210"/>
            <a:ext cx="8715776" cy="253751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355742" y="3084163"/>
            <a:ext cx="8849533" cy="247973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937288" y="4742481"/>
            <a:ext cx="8415580" cy="309966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122549" y="5377912"/>
            <a:ext cx="3037668" cy="309966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97853" y="5364823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SGD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705933" y="5364823"/>
            <a:ext cx="84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NAG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44187" y="5364823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Adam</a:t>
            </a:r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0" y="871104"/>
            <a:ext cx="3657600" cy="36576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41" y="871104"/>
            <a:ext cx="3657600" cy="36576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722" y="871104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8" y="773039"/>
            <a:ext cx="3749040" cy="2499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89" y="766126"/>
            <a:ext cx="3749040" cy="24819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50" y="773039"/>
            <a:ext cx="3749040" cy="2474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1041" y="5475173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SGD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33601" y="5475173"/>
            <a:ext cx="84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436335" y="5475173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8" y="3508674"/>
            <a:ext cx="3657600" cy="1721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09" y="3507768"/>
            <a:ext cx="3657600" cy="1698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70" y="3507768"/>
            <a:ext cx="3657600" cy="16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7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5" y="354801"/>
            <a:ext cx="3492500" cy="608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48" y="380201"/>
            <a:ext cx="4648200" cy="605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534" y="2650209"/>
            <a:ext cx="145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</a:p>
          <a:p>
            <a:r>
              <a:rPr lang="en-US" sz="2400" dirty="0" smtClean="0"/>
              <a:t>DROPOUT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561511" y="2650210"/>
            <a:ext cx="145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DROPOUT</a:t>
            </a:r>
          </a:p>
          <a:p>
            <a:r>
              <a:rPr lang="en-US" sz="2400" dirty="0" smtClean="0"/>
              <a:t>50%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13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9" y="429654"/>
            <a:ext cx="5723324" cy="3834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8" y="443962"/>
            <a:ext cx="5723325" cy="3806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9978" y="6013890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DROPOUT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807553" y="6013890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DROPOUT 50%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81" y="4712831"/>
            <a:ext cx="40767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90" y="4712831"/>
            <a:ext cx="4089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5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60" y="144469"/>
            <a:ext cx="5607470" cy="37174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7" y="119070"/>
            <a:ext cx="5638709" cy="3748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6" y="3861956"/>
            <a:ext cx="49276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45" y="3861956"/>
            <a:ext cx="49403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95" y="4925525"/>
            <a:ext cx="41148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86" y="4925525"/>
            <a:ext cx="4076700" cy="82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2161" y="5950994"/>
            <a:ext cx="255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2*[conv -&gt; pool]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19597" y="5912894"/>
            <a:ext cx="255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1*[conv -&gt; pool]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75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57" y="1123527"/>
            <a:ext cx="9255880" cy="46048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2588217" y="3037668"/>
            <a:ext cx="8245098" cy="294468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348647"/>
            <a:ext cx="9951041" cy="415456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2340244" y="3425927"/>
            <a:ext cx="4293031" cy="324663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2727702" y="4076054"/>
            <a:ext cx="3905573" cy="301230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070097"/>
            <a:ext cx="9951041" cy="27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473036"/>
            <a:ext cx="9951041" cy="3905781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4649492" y="3580108"/>
            <a:ext cx="6555783" cy="294468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933271"/>
            <a:ext cx="9951041" cy="2985311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5362414" y="3549112"/>
            <a:ext cx="898901" cy="263471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393507"/>
            <a:ext cx="9951041" cy="206484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673817" y="3006671"/>
            <a:ext cx="6602278" cy="309966"/>
          </a:xfrm>
          <a:prstGeom prst="fram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435720"/>
            <a:ext cx="9951041" cy="39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" y="353785"/>
            <a:ext cx="11049000" cy="387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6" y="4752105"/>
            <a:ext cx="4835471" cy="12446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3001837" y="2078445"/>
            <a:ext cx="365760" cy="3931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6322800" y="3099009"/>
            <a:ext cx="365760" cy="18907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83" y="4726705"/>
            <a:ext cx="4835471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754</Words>
  <Application>Microsoft Macintosh PowerPoint</Application>
  <PresentationFormat>Widescreen</PresentationFormat>
  <Paragraphs>66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Ngoc Linh_51201929</dc:creator>
  <cp:lastModifiedBy>Vu Ngoc Linh_51201929</cp:lastModifiedBy>
  <cp:revision>17</cp:revision>
  <dcterms:created xsi:type="dcterms:W3CDTF">2017-06-19T12:27:35Z</dcterms:created>
  <dcterms:modified xsi:type="dcterms:W3CDTF">2017-06-19T18:25:39Z</dcterms:modified>
</cp:coreProperties>
</file>