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5532"/>
    <a:srgbClr val="986F38"/>
    <a:srgbClr val="4FD165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ABFF8-EB0D-47B5-886C-ED5166C1D46D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F4FAE03C-2731-4395-A662-811E6AF7CCD8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Ý </a:t>
          </a:r>
          <a:r>
            <a:rPr lang="en-US" sz="1600" b="1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tưởng</a:t>
          </a:r>
          <a:r>
            <a: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 </a:t>
          </a:r>
          <a:r>
            <a:rPr lang="en-US" sz="1600" b="1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đồ</a:t>
          </a:r>
          <a:r>
            <a: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 </a:t>
          </a:r>
          <a:r>
            <a:rPr lang="en-US" sz="1600" b="1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án</a:t>
          </a:r>
          <a:endParaRPr lang="en-US" sz="1600" b="1" dirty="0">
            <a:solidFill>
              <a:schemeClr val="tx2">
                <a:lumMod val="60000"/>
                <a:lumOff val="40000"/>
              </a:schemeClr>
            </a:solidFill>
            <a:latin typeface="Relaway"/>
            <a:cs typeface="Aharoni" pitchFamily="2" charset="-79"/>
          </a:endParaRPr>
        </a:p>
      </dgm:t>
    </dgm:pt>
    <dgm:pt modelId="{FC172D9E-FA1E-4268-8AF8-B5E42B01467C}" type="parTrans" cxnId="{1BDA04A6-AB09-4A1F-A027-E3D78A8374F0}">
      <dgm:prSet/>
      <dgm:spPr/>
      <dgm:t>
        <a:bodyPr/>
        <a:lstStyle/>
        <a:p>
          <a:endParaRPr lang="en-US"/>
        </a:p>
      </dgm:t>
    </dgm:pt>
    <dgm:pt modelId="{A0E06532-3CE1-41BE-9C39-1B283063E264}" type="sibTrans" cxnId="{1BDA04A6-AB09-4A1F-A027-E3D78A8374F0}">
      <dgm:prSet/>
      <dgm:spPr/>
      <dgm:t>
        <a:bodyPr/>
        <a:lstStyle/>
        <a:p>
          <a:endParaRPr lang="en-US"/>
        </a:p>
      </dgm:t>
    </dgm:pt>
    <dgm:pt modelId="{1629109F-5297-47F8-B462-AE72B4406850}">
      <dgm:prSet phldrT="[Text]" custT="1"/>
      <dgm:spPr/>
      <dgm:t>
        <a:bodyPr/>
        <a:lstStyle/>
        <a:p>
          <a:r>
            <a:rPr lang="en-US" sz="1600" b="1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Tổng</a:t>
          </a:r>
          <a:r>
            <a: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 </a:t>
          </a:r>
          <a:r>
            <a:rPr lang="en-US" sz="1600" b="1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quan</a:t>
          </a:r>
          <a:endParaRPr lang="en-US" sz="1600" b="1" dirty="0">
            <a:solidFill>
              <a:schemeClr val="tx2">
                <a:lumMod val="60000"/>
                <a:lumOff val="40000"/>
              </a:schemeClr>
            </a:solidFill>
            <a:latin typeface="Relaway"/>
            <a:cs typeface="Aharoni" pitchFamily="2" charset="-79"/>
          </a:endParaRPr>
        </a:p>
      </dgm:t>
    </dgm:pt>
    <dgm:pt modelId="{A2097050-A6B2-4817-B978-D4C73904FCE4}" type="parTrans" cxnId="{1EAB0AAD-647E-40CE-BE48-2F7785FA1701}">
      <dgm:prSet/>
      <dgm:spPr/>
      <dgm:t>
        <a:bodyPr/>
        <a:lstStyle/>
        <a:p>
          <a:endParaRPr lang="en-US"/>
        </a:p>
      </dgm:t>
    </dgm:pt>
    <dgm:pt modelId="{6D11F921-FE60-4BDE-9EBD-D6CC041EB306}" type="sibTrans" cxnId="{1EAB0AAD-647E-40CE-BE48-2F7785FA1701}">
      <dgm:prSet/>
      <dgm:spPr/>
      <dgm:t>
        <a:bodyPr/>
        <a:lstStyle/>
        <a:p>
          <a:endParaRPr lang="en-US"/>
        </a:p>
      </dgm:t>
    </dgm:pt>
    <dgm:pt modelId="{3E97E4F0-61D7-4BD9-BE97-12C7A053AA85}">
      <dgm:prSet phldrT="[Text]" custT="1"/>
      <dgm:spPr/>
      <dgm:t>
        <a:bodyPr/>
        <a:lstStyle/>
        <a:p>
          <a:r>
            <a:rPr lang="en-US" sz="1600" b="1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Phân</a:t>
          </a:r>
          <a:r>
            <a: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 </a:t>
          </a:r>
          <a:r>
            <a:rPr lang="en-US" sz="1600" b="1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tích</a:t>
          </a:r>
          <a:r>
            <a: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 </a:t>
          </a:r>
          <a:r>
            <a:rPr lang="en-US" sz="1600" b="1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và</a:t>
          </a:r>
          <a:r>
            <a: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 </a:t>
          </a:r>
          <a:r>
            <a:rPr lang="en-US" sz="1600" b="1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thiết</a:t>
          </a:r>
          <a:r>
            <a: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 </a:t>
          </a:r>
          <a:r>
            <a:rPr lang="en-US" sz="1600" b="1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kế</a:t>
          </a:r>
          <a:endParaRPr lang="en-US" sz="1600" b="1" dirty="0">
            <a:solidFill>
              <a:schemeClr val="tx2">
                <a:lumMod val="60000"/>
                <a:lumOff val="40000"/>
              </a:schemeClr>
            </a:solidFill>
            <a:latin typeface="Relaway"/>
            <a:cs typeface="Aharoni" pitchFamily="2" charset="-79"/>
          </a:endParaRPr>
        </a:p>
      </dgm:t>
    </dgm:pt>
    <dgm:pt modelId="{09DCE960-53F4-4B4F-955F-1136BC8A931F}" type="parTrans" cxnId="{C4D59053-1026-4F45-8C18-F8C51D5684D4}">
      <dgm:prSet/>
      <dgm:spPr/>
      <dgm:t>
        <a:bodyPr/>
        <a:lstStyle/>
        <a:p>
          <a:endParaRPr lang="en-US"/>
        </a:p>
      </dgm:t>
    </dgm:pt>
    <dgm:pt modelId="{B42605D2-8036-4CCF-8D36-E3E0114C8F17}" type="sibTrans" cxnId="{C4D59053-1026-4F45-8C18-F8C51D5684D4}">
      <dgm:prSet/>
      <dgm:spPr/>
      <dgm:t>
        <a:bodyPr/>
        <a:lstStyle/>
        <a:p>
          <a:endParaRPr lang="en-US"/>
        </a:p>
      </dgm:t>
    </dgm:pt>
    <dgm:pt modelId="{2B141A5C-3B0E-480C-AE0C-6A450CC8A41A}">
      <dgm:prSet phldrT="[Text]" custT="1"/>
      <dgm:spPr/>
      <dgm:t>
        <a:bodyPr/>
        <a:lstStyle/>
        <a:p>
          <a:r>
            <a:rPr lang="en-US" sz="1600" b="1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Chạy</a:t>
          </a:r>
          <a:r>
            <a: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 </a:t>
          </a:r>
          <a:r>
            <a:rPr lang="en-US" sz="1600" b="1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thử</a:t>
          </a:r>
          <a:endParaRPr lang="en-US" sz="1600" b="1" dirty="0">
            <a:solidFill>
              <a:schemeClr val="tx2">
                <a:lumMod val="60000"/>
                <a:lumOff val="40000"/>
              </a:schemeClr>
            </a:solidFill>
            <a:latin typeface="Relaway"/>
            <a:cs typeface="Aharoni" pitchFamily="2" charset="-79"/>
          </a:endParaRPr>
        </a:p>
      </dgm:t>
    </dgm:pt>
    <dgm:pt modelId="{3D16A9B5-F96C-477E-8DA9-6E7DFEFCEEEF}" type="parTrans" cxnId="{DABB95E8-9C4A-4691-B39B-BCF95902B6FE}">
      <dgm:prSet/>
      <dgm:spPr/>
      <dgm:t>
        <a:bodyPr/>
        <a:lstStyle/>
        <a:p>
          <a:endParaRPr lang="en-US"/>
        </a:p>
      </dgm:t>
    </dgm:pt>
    <dgm:pt modelId="{32851BA1-A50D-4D0B-9DA6-BA205DF8BBD3}" type="sibTrans" cxnId="{DABB95E8-9C4A-4691-B39B-BCF95902B6FE}">
      <dgm:prSet/>
      <dgm:spPr/>
      <dgm:t>
        <a:bodyPr/>
        <a:lstStyle/>
        <a:p>
          <a:endParaRPr lang="en-US"/>
        </a:p>
      </dgm:t>
    </dgm:pt>
    <dgm:pt modelId="{2B483CF3-6886-42B9-A981-DF6624AC2D8A}">
      <dgm:prSet phldrT="[Text]" custT="1"/>
      <dgm:spPr/>
      <dgm:t>
        <a:bodyPr/>
        <a:lstStyle/>
        <a:p>
          <a:r>
            <a:rPr lang="en-US" sz="1600" b="1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Kết</a:t>
          </a:r>
          <a:r>
            <a: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 </a:t>
          </a:r>
          <a:r>
            <a:rPr lang="en-US" sz="1600" b="1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luận</a:t>
          </a:r>
          <a:endParaRPr lang="en-US" sz="1600" b="1" dirty="0">
            <a:solidFill>
              <a:schemeClr val="tx2">
                <a:lumMod val="60000"/>
                <a:lumOff val="40000"/>
              </a:schemeClr>
            </a:solidFill>
            <a:latin typeface="Relaway"/>
            <a:cs typeface="Aharoni" pitchFamily="2" charset="-79"/>
          </a:endParaRPr>
        </a:p>
      </dgm:t>
    </dgm:pt>
    <dgm:pt modelId="{706794C8-8079-4F0D-A2A7-20720FBF4DA3}" type="parTrans" cxnId="{819EA781-795A-4D05-9D4F-6B7401A27117}">
      <dgm:prSet/>
      <dgm:spPr/>
      <dgm:t>
        <a:bodyPr/>
        <a:lstStyle/>
        <a:p>
          <a:endParaRPr lang="en-US"/>
        </a:p>
      </dgm:t>
    </dgm:pt>
    <dgm:pt modelId="{B5673148-E73A-40A2-910D-E8493D5A5FE1}" type="sibTrans" cxnId="{819EA781-795A-4D05-9D4F-6B7401A27117}">
      <dgm:prSet/>
      <dgm:spPr/>
      <dgm:t>
        <a:bodyPr/>
        <a:lstStyle/>
        <a:p>
          <a:endParaRPr lang="en-US"/>
        </a:p>
      </dgm:t>
    </dgm:pt>
    <dgm:pt modelId="{F94E120E-0E88-4EBD-A8B4-614C28799C57}" type="pres">
      <dgm:prSet presAssocID="{368ABFF8-EB0D-47B5-886C-ED5166C1D46D}" presName="Name0" presStyleCnt="0">
        <dgm:presLayoutVars>
          <dgm:dir/>
          <dgm:animLvl val="lvl"/>
          <dgm:resizeHandles val="exact"/>
        </dgm:presLayoutVars>
      </dgm:prSet>
      <dgm:spPr/>
    </dgm:pt>
    <dgm:pt modelId="{CCA23D13-DC5E-4DE3-B12B-2598D7BF2342}" type="pres">
      <dgm:prSet presAssocID="{F4FAE03C-2731-4395-A662-811E6AF7CCD8}" presName="parTxOnly" presStyleLbl="node1" presStyleIdx="0" presStyleCnt="5" custLinFactX="14989" custLinFactY="-90586" custLinFactNeighborX="10000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0498E-E26E-4827-BB0A-0CBCB06E346C}" type="pres">
      <dgm:prSet presAssocID="{A0E06532-3CE1-41BE-9C39-1B283063E264}" presName="parTxOnlySpace" presStyleCnt="0"/>
      <dgm:spPr/>
    </dgm:pt>
    <dgm:pt modelId="{A6BF99D1-E022-4E85-B717-3655CB37327D}" type="pres">
      <dgm:prSet presAssocID="{1629109F-5297-47F8-B462-AE72B4406850}" presName="parTxOnly" presStyleLbl="node1" presStyleIdx="1" presStyleCnt="5" custLinFactX="292" custLinFactNeighborX="100000" custLinFactNeighborY="-859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E9553-3543-4B6A-A890-D7A02AAC50E0}" type="pres">
      <dgm:prSet presAssocID="{6D11F921-FE60-4BDE-9EBD-D6CC041EB306}" presName="parTxOnlySpace" presStyleCnt="0"/>
      <dgm:spPr/>
    </dgm:pt>
    <dgm:pt modelId="{5E133416-7BF1-4661-83FA-C77867B826CB}" type="pres">
      <dgm:prSet presAssocID="{3E97E4F0-61D7-4BD9-BE97-12C7A053AA85}" presName="parTxOnly" presStyleLbl="node1" presStyleIdx="2" presStyleCnt="5" custLinFactNeighborX="-44044" custLinFactNeighborY="185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EBFB7-7090-4304-858A-D9BCF7813A50}" type="pres">
      <dgm:prSet presAssocID="{B42605D2-8036-4CCF-8D36-E3E0114C8F17}" presName="parTxOnlySpace" presStyleCnt="0"/>
      <dgm:spPr/>
    </dgm:pt>
    <dgm:pt modelId="{F9F95468-0E7A-4F05-B9D7-6995B062C71F}" type="pres">
      <dgm:prSet presAssocID="{2B141A5C-3B0E-480C-AE0C-6A450CC8A41A}" presName="parTxOnly" presStyleLbl="node1" presStyleIdx="3" presStyleCnt="5" custLinFactX="-9101" custLinFactY="23178" custLinFactNeighborX="-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27201-44CE-42AB-AE49-7F600A1F1653}" type="pres">
      <dgm:prSet presAssocID="{32851BA1-A50D-4D0B-9DA6-BA205DF8BBD3}" presName="parTxOnlySpace" presStyleCnt="0"/>
      <dgm:spPr/>
    </dgm:pt>
    <dgm:pt modelId="{EADAA505-391B-44F4-BD30-9718A1D47641}" type="pres">
      <dgm:prSet presAssocID="{2B483CF3-6886-42B9-A981-DF6624AC2D8A}" presName="parTxOnly" presStyleLbl="node1" presStyleIdx="4" presStyleCnt="5" custAng="0" custLinFactX="-32165" custLinFactY="100000" custLinFactNeighborX="-100000" custLinFactNeighborY="1277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4B4F8-C581-48EB-947B-25C37D4B5C2A}" type="presOf" srcId="{1629109F-5297-47F8-B462-AE72B4406850}" destId="{A6BF99D1-E022-4E85-B717-3655CB37327D}" srcOrd="0" destOrd="0" presId="urn:microsoft.com/office/officeart/2005/8/layout/chevron1"/>
    <dgm:cxn modelId="{60E7E70D-05EB-4CB2-AE5F-73B232A751D7}" type="presOf" srcId="{F4FAE03C-2731-4395-A662-811E6AF7CCD8}" destId="{CCA23D13-DC5E-4DE3-B12B-2598D7BF2342}" srcOrd="0" destOrd="0" presId="urn:microsoft.com/office/officeart/2005/8/layout/chevron1"/>
    <dgm:cxn modelId="{CDB91C15-8851-4290-99C7-D74B09230362}" type="presOf" srcId="{368ABFF8-EB0D-47B5-886C-ED5166C1D46D}" destId="{F94E120E-0E88-4EBD-A8B4-614C28799C57}" srcOrd="0" destOrd="0" presId="urn:microsoft.com/office/officeart/2005/8/layout/chevron1"/>
    <dgm:cxn modelId="{468FB63F-E05A-499E-B747-969A17AF7282}" type="presOf" srcId="{3E97E4F0-61D7-4BD9-BE97-12C7A053AA85}" destId="{5E133416-7BF1-4661-83FA-C77867B826CB}" srcOrd="0" destOrd="0" presId="urn:microsoft.com/office/officeart/2005/8/layout/chevron1"/>
    <dgm:cxn modelId="{DABB95E8-9C4A-4691-B39B-BCF95902B6FE}" srcId="{368ABFF8-EB0D-47B5-886C-ED5166C1D46D}" destId="{2B141A5C-3B0E-480C-AE0C-6A450CC8A41A}" srcOrd="3" destOrd="0" parTransId="{3D16A9B5-F96C-477E-8DA9-6E7DFEFCEEEF}" sibTransId="{32851BA1-A50D-4D0B-9DA6-BA205DF8BBD3}"/>
    <dgm:cxn modelId="{2EA0A31A-7469-4695-85A9-A728C43F2F23}" type="presOf" srcId="{2B141A5C-3B0E-480C-AE0C-6A450CC8A41A}" destId="{F9F95468-0E7A-4F05-B9D7-6995B062C71F}" srcOrd="0" destOrd="0" presId="urn:microsoft.com/office/officeart/2005/8/layout/chevron1"/>
    <dgm:cxn modelId="{C6FF041C-E434-404F-BB22-849366DB96F1}" type="presOf" srcId="{2B483CF3-6886-42B9-A981-DF6624AC2D8A}" destId="{EADAA505-391B-44F4-BD30-9718A1D47641}" srcOrd="0" destOrd="0" presId="urn:microsoft.com/office/officeart/2005/8/layout/chevron1"/>
    <dgm:cxn modelId="{C4D59053-1026-4F45-8C18-F8C51D5684D4}" srcId="{368ABFF8-EB0D-47B5-886C-ED5166C1D46D}" destId="{3E97E4F0-61D7-4BD9-BE97-12C7A053AA85}" srcOrd="2" destOrd="0" parTransId="{09DCE960-53F4-4B4F-955F-1136BC8A931F}" sibTransId="{B42605D2-8036-4CCF-8D36-E3E0114C8F17}"/>
    <dgm:cxn modelId="{1EAB0AAD-647E-40CE-BE48-2F7785FA1701}" srcId="{368ABFF8-EB0D-47B5-886C-ED5166C1D46D}" destId="{1629109F-5297-47F8-B462-AE72B4406850}" srcOrd="1" destOrd="0" parTransId="{A2097050-A6B2-4817-B978-D4C73904FCE4}" sibTransId="{6D11F921-FE60-4BDE-9EBD-D6CC041EB306}"/>
    <dgm:cxn modelId="{1BDA04A6-AB09-4A1F-A027-E3D78A8374F0}" srcId="{368ABFF8-EB0D-47B5-886C-ED5166C1D46D}" destId="{F4FAE03C-2731-4395-A662-811E6AF7CCD8}" srcOrd="0" destOrd="0" parTransId="{FC172D9E-FA1E-4268-8AF8-B5E42B01467C}" sibTransId="{A0E06532-3CE1-41BE-9C39-1B283063E264}"/>
    <dgm:cxn modelId="{819EA781-795A-4D05-9D4F-6B7401A27117}" srcId="{368ABFF8-EB0D-47B5-886C-ED5166C1D46D}" destId="{2B483CF3-6886-42B9-A981-DF6624AC2D8A}" srcOrd="4" destOrd="0" parTransId="{706794C8-8079-4F0D-A2A7-20720FBF4DA3}" sibTransId="{B5673148-E73A-40A2-910D-E8493D5A5FE1}"/>
    <dgm:cxn modelId="{1A1ABEEE-6ABD-4C63-A9B4-916FA1BD6B93}" type="presParOf" srcId="{F94E120E-0E88-4EBD-A8B4-614C28799C57}" destId="{CCA23D13-DC5E-4DE3-B12B-2598D7BF2342}" srcOrd="0" destOrd="0" presId="urn:microsoft.com/office/officeart/2005/8/layout/chevron1"/>
    <dgm:cxn modelId="{EE364A4F-C23D-496C-B519-0DB3009CF9C2}" type="presParOf" srcId="{F94E120E-0E88-4EBD-A8B4-614C28799C57}" destId="{6A30498E-E26E-4827-BB0A-0CBCB06E346C}" srcOrd="1" destOrd="0" presId="urn:microsoft.com/office/officeart/2005/8/layout/chevron1"/>
    <dgm:cxn modelId="{C68E671D-44F7-4DE9-BDAE-546C2A24BDE1}" type="presParOf" srcId="{F94E120E-0E88-4EBD-A8B4-614C28799C57}" destId="{A6BF99D1-E022-4E85-B717-3655CB37327D}" srcOrd="2" destOrd="0" presId="urn:microsoft.com/office/officeart/2005/8/layout/chevron1"/>
    <dgm:cxn modelId="{8D2A4A3A-17AB-4A38-ADF6-193C4CC5338D}" type="presParOf" srcId="{F94E120E-0E88-4EBD-A8B4-614C28799C57}" destId="{2FDE9553-3543-4B6A-A890-D7A02AAC50E0}" srcOrd="3" destOrd="0" presId="urn:microsoft.com/office/officeart/2005/8/layout/chevron1"/>
    <dgm:cxn modelId="{605F3DE6-6B2E-4601-87A2-78407F885D22}" type="presParOf" srcId="{F94E120E-0E88-4EBD-A8B4-614C28799C57}" destId="{5E133416-7BF1-4661-83FA-C77867B826CB}" srcOrd="4" destOrd="0" presId="urn:microsoft.com/office/officeart/2005/8/layout/chevron1"/>
    <dgm:cxn modelId="{F17D5914-A710-4124-8BFC-E3C5AEBAB457}" type="presParOf" srcId="{F94E120E-0E88-4EBD-A8B4-614C28799C57}" destId="{6C5EBFB7-7090-4304-858A-D9BCF7813A50}" srcOrd="5" destOrd="0" presId="urn:microsoft.com/office/officeart/2005/8/layout/chevron1"/>
    <dgm:cxn modelId="{9D0EC815-6F02-41A7-BE36-EB0588DCA00E}" type="presParOf" srcId="{F94E120E-0E88-4EBD-A8B4-614C28799C57}" destId="{F9F95468-0E7A-4F05-B9D7-6995B062C71F}" srcOrd="6" destOrd="0" presId="urn:microsoft.com/office/officeart/2005/8/layout/chevron1"/>
    <dgm:cxn modelId="{55809AA1-C871-4D9C-B67C-9CD220FA1399}" type="presParOf" srcId="{F94E120E-0E88-4EBD-A8B4-614C28799C57}" destId="{64627201-44CE-42AB-AE49-7F600A1F1653}" srcOrd="7" destOrd="0" presId="urn:microsoft.com/office/officeart/2005/8/layout/chevron1"/>
    <dgm:cxn modelId="{73D1FD24-B554-4D99-86EE-2128E0CACADB}" type="presParOf" srcId="{F94E120E-0E88-4EBD-A8B4-614C28799C57}" destId="{EADAA505-391B-44F4-BD30-9718A1D4764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4B1447-056F-4962-BAEA-D23A454D56EF}" type="doc">
      <dgm:prSet loTypeId="urn:microsoft.com/office/officeart/2005/8/layout/chevron2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262625-CF98-4031-BBB0-BC8371C4F43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23/5-17/6</a:t>
          </a:r>
          <a:endParaRPr lang="en-US" dirty="0">
            <a:solidFill>
              <a:schemeClr val="tx1"/>
            </a:solidFill>
          </a:endParaRPr>
        </a:p>
      </dgm:t>
    </dgm:pt>
    <dgm:pt modelId="{0C74EED0-02A8-4B4F-8E75-624EE94F2F1D}" type="parTrans" cxnId="{98FEAA9A-1D6D-4B30-9A2B-A7B985044E70}">
      <dgm:prSet/>
      <dgm:spPr/>
      <dgm:t>
        <a:bodyPr/>
        <a:lstStyle/>
        <a:p>
          <a:endParaRPr lang="en-US"/>
        </a:p>
      </dgm:t>
    </dgm:pt>
    <dgm:pt modelId="{4244FD46-4263-4760-8E38-1E368931904B}" type="sibTrans" cxnId="{98FEAA9A-1D6D-4B30-9A2B-A7B985044E70}">
      <dgm:prSet/>
      <dgm:spPr/>
      <dgm:t>
        <a:bodyPr/>
        <a:lstStyle/>
        <a:p>
          <a:endParaRPr lang="en-US"/>
        </a:p>
      </dgm:t>
    </dgm:pt>
    <dgm:pt modelId="{DB42F9AF-162C-457A-A279-63E232A97D5A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Xác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định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yêu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cầu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kỹ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thuật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phần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mềm</a:t>
          </a:r>
          <a:endParaRPr lang="en-US" dirty="0">
            <a:solidFill>
              <a:schemeClr val="tx1"/>
            </a:solidFill>
          </a:endParaRPr>
        </a:p>
      </dgm:t>
    </dgm:pt>
    <dgm:pt modelId="{9E1EF335-A539-4C41-AF63-33282F309475}" type="parTrans" cxnId="{8AEA7BB8-BD77-479D-842C-095785B87551}">
      <dgm:prSet/>
      <dgm:spPr/>
      <dgm:t>
        <a:bodyPr/>
        <a:lstStyle/>
        <a:p>
          <a:endParaRPr lang="en-US"/>
        </a:p>
      </dgm:t>
    </dgm:pt>
    <dgm:pt modelId="{E0C2735E-E44B-4A1B-954D-3FAB54C71B28}" type="sibTrans" cxnId="{8AEA7BB8-BD77-479D-842C-095785B87551}">
      <dgm:prSet/>
      <dgm:spPr/>
      <dgm:t>
        <a:bodyPr/>
        <a:lstStyle/>
        <a:p>
          <a:endParaRPr lang="en-US"/>
        </a:p>
      </dgm:t>
    </dgm:pt>
    <dgm:pt modelId="{94640A16-E8BE-4A80-9A16-7807DF698C3F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Thiết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cơ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sở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dữ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liệu</a:t>
          </a:r>
          <a:endParaRPr lang="en-US" dirty="0">
            <a:solidFill>
              <a:schemeClr val="tx1"/>
            </a:solidFill>
          </a:endParaRPr>
        </a:p>
      </dgm:t>
    </dgm:pt>
    <dgm:pt modelId="{88F5547A-BB22-41A3-8833-6EC169F12C9D}" type="parTrans" cxnId="{8C81FB9D-7E0D-4E17-829F-249F2B8DBE8D}">
      <dgm:prSet/>
      <dgm:spPr/>
      <dgm:t>
        <a:bodyPr/>
        <a:lstStyle/>
        <a:p>
          <a:endParaRPr lang="en-US"/>
        </a:p>
      </dgm:t>
    </dgm:pt>
    <dgm:pt modelId="{05BAF39F-BAF6-4B52-B3BF-0CC9648CD976}" type="sibTrans" cxnId="{8C81FB9D-7E0D-4E17-829F-249F2B8DBE8D}">
      <dgm:prSet/>
      <dgm:spPr/>
      <dgm:t>
        <a:bodyPr/>
        <a:lstStyle/>
        <a:p>
          <a:endParaRPr lang="en-US"/>
        </a:p>
      </dgm:t>
    </dgm:pt>
    <dgm:pt modelId="{4FFF3711-FDDF-44A9-8A49-F0BA8F5AC8C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1/6-24/6</a:t>
          </a:r>
          <a:endParaRPr lang="en-US" dirty="0">
            <a:solidFill>
              <a:schemeClr val="tx1"/>
            </a:solidFill>
          </a:endParaRPr>
        </a:p>
      </dgm:t>
    </dgm:pt>
    <dgm:pt modelId="{755A5F77-1B07-4331-BE60-8EB5970D8E0C}" type="parTrans" cxnId="{F68418B5-40EB-4455-8594-33FD33611F68}">
      <dgm:prSet/>
      <dgm:spPr/>
      <dgm:t>
        <a:bodyPr/>
        <a:lstStyle/>
        <a:p>
          <a:endParaRPr lang="en-US"/>
        </a:p>
      </dgm:t>
    </dgm:pt>
    <dgm:pt modelId="{9BF1459C-E25C-457C-A6C7-33D2F63EB1FE}" type="sibTrans" cxnId="{F68418B5-40EB-4455-8594-33FD33611F68}">
      <dgm:prSet/>
      <dgm:spPr/>
      <dgm:t>
        <a:bodyPr/>
        <a:lstStyle/>
        <a:p>
          <a:endParaRPr lang="en-US"/>
        </a:p>
      </dgm:t>
    </dgm:pt>
    <dgm:pt modelId="{779A13F5-3FAD-49B6-A11E-99A12D976AB3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Lập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trình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cơ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sở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dữ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liệu</a:t>
          </a:r>
          <a:endParaRPr lang="en-US" dirty="0">
            <a:solidFill>
              <a:schemeClr val="tx1"/>
            </a:solidFill>
          </a:endParaRPr>
        </a:p>
      </dgm:t>
    </dgm:pt>
    <dgm:pt modelId="{AFAC8F6A-377C-4432-A07D-DCC9F884B7A6}" type="parTrans" cxnId="{6FE4554D-3781-4728-9387-53FEE330E275}">
      <dgm:prSet/>
      <dgm:spPr/>
      <dgm:t>
        <a:bodyPr/>
        <a:lstStyle/>
        <a:p>
          <a:endParaRPr lang="en-US"/>
        </a:p>
      </dgm:t>
    </dgm:pt>
    <dgm:pt modelId="{9A488E8C-A812-46B7-B5C2-61003543C388}" type="sibTrans" cxnId="{6FE4554D-3781-4728-9387-53FEE330E275}">
      <dgm:prSet/>
      <dgm:spPr/>
      <dgm:t>
        <a:bodyPr/>
        <a:lstStyle/>
        <a:p>
          <a:endParaRPr lang="en-US"/>
        </a:p>
      </dgm:t>
    </dgm:pt>
    <dgm:pt modelId="{FA83DB3F-C45A-4691-A3AB-BCAF686C767E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Bắt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lỗi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và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xử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lí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lỗi</a:t>
          </a:r>
          <a:r>
            <a:rPr lang="en-US" dirty="0" smtClean="0">
              <a:solidFill>
                <a:schemeClr val="tx1"/>
              </a:solidFill>
            </a:rPr>
            <a:t>.</a:t>
          </a:r>
          <a:endParaRPr lang="en-US" dirty="0">
            <a:solidFill>
              <a:schemeClr val="tx1"/>
            </a:solidFill>
          </a:endParaRPr>
        </a:p>
      </dgm:t>
    </dgm:pt>
    <dgm:pt modelId="{DC59A43C-7262-47AF-917A-C7D7D0AFD97E}" type="parTrans" cxnId="{18DCE7D5-7BDC-4895-870E-78CB0A040368}">
      <dgm:prSet/>
      <dgm:spPr/>
      <dgm:t>
        <a:bodyPr/>
        <a:lstStyle/>
        <a:p>
          <a:endParaRPr lang="en-US"/>
        </a:p>
      </dgm:t>
    </dgm:pt>
    <dgm:pt modelId="{975C2F92-F879-4A87-8904-BB24BBCBBB96}" type="sibTrans" cxnId="{18DCE7D5-7BDC-4895-870E-78CB0A040368}">
      <dgm:prSet/>
      <dgm:spPr/>
      <dgm:t>
        <a:bodyPr/>
        <a:lstStyle/>
        <a:p>
          <a:endParaRPr lang="en-US"/>
        </a:p>
      </dgm:t>
    </dgm:pt>
    <dgm:pt modelId="{E8F6846A-1495-4AE1-AA4E-05C9C4BE10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7/6-30/6</a:t>
          </a:r>
          <a:endParaRPr lang="en-US" dirty="0">
            <a:solidFill>
              <a:schemeClr val="tx1"/>
            </a:solidFill>
          </a:endParaRPr>
        </a:p>
      </dgm:t>
    </dgm:pt>
    <dgm:pt modelId="{EC3DBEE4-A5B3-4665-B419-729CEE20A68D}" type="parTrans" cxnId="{05C58D15-BB5F-434D-967B-3D26ECE05706}">
      <dgm:prSet/>
      <dgm:spPr/>
      <dgm:t>
        <a:bodyPr/>
        <a:lstStyle/>
        <a:p>
          <a:endParaRPr lang="en-US"/>
        </a:p>
      </dgm:t>
    </dgm:pt>
    <dgm:pt modelId="{404CE03A-2829-44E2-8FD1-3B5028E6035B}" type="sibTrans" cxnId="{05C58D15-BB5F-434D-967B-3D26ECE05706}">
      <dgm:prSet/>
      <dgm:spPr/>
      <dgm:t>
        <a:bodyPr/>
        <a:lstStyle/>
        <a:p>
          <a:endParaRPr lang="en-US"/>
        </a:p>
      </dgm:t>
    </dgm:pt>
    <dgm:pt modelId="{5D427793-2EA2-4D4A-997F-BAC9A99A24D5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Thiết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giao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diện</a:t>
          </a:r>
          <a:endParaRPr lang="en-US" dirty="0">
            <a:solidFill>
              <a:schemeClr val="tx1"/>
            </a:solidFill>
          </a:endParaRPr>
        </a:p>
      </dgm:t>
    </dgm:pt>
    <dgm:pt modelId="{5CA93E18-CBBE-49E5-8CEC-B0FA88B70A8D}" type="parTrans" cxnId="{ADDBDD35-069D-4821-B984-026A3E320552}">
      <dgm:prSet/>
      <dgm:spPr/>
      <dgm:t>
        <a:bodyPr/>
        <a:lstStyle/>
        <a:p>
          <a:endParaRPr lang="en-US"/>
        </a:p>
      </dgm:t>
    </dgm:pt>
    <dgm:pt modelId="{4658FBBA-4522-481C-A5E0-45C3D2F028C8}" type="sibTrans" cxnId="{ADDBDD35-069D-4821-B984-026A3E320552}">
      <dgm:prSet/>
      <dgm:spPr/>
      <dgm:t>
        <a:bodyPr/>
        <a:lstStyle/>
        <a:p>
          <a:endParaRPr lang="en-US"/>
        </a:p>
      </dgm:t>
    </dgm:pt>
    <dgm:pt modelId="{06E3EC73-6A26-40EF-A45A-BE624485D34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Demo </a:t>
          </a:r>
          <a:r>
            <a:rPr lang="en-US" dirty="0" err="1" smtClean="0">
              <a:solidFill>
                <a:schemeClr val="tx1"/>
              </a:solidFill>
            </a:rPr>
            <a:t>sản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phẩm</a:t>
          </a:r>
          <a:endParaRPr lang="en-US" dirty="0">
            <a:solidFill>
              <a:schemeClr val="tx1"/>
            </a:solidFill>
          </a:endParaRPr>
        </a:p>
      </dgm:t>
    </dgm:pt>
    <dgm:pt modelId="{BF9668B1-7AF9-467C-954D-24020798239E}" type="parTrans" cxnId="{B4F1B83C-B7E7-4692-A87C-7A7E57F673E3}">
      <dgm:prSet/>
      <dgm:spPr/>
      <dgm:t>
        <a:bodyPr/>
        <a:lstStyle/>
        <a:p>
          <a:endParaRPr lang="en-US"/>
        </a:p>
      </dgm:t>
    </dgm:pt>
    <dgm:pt modelId="{D959E427-9C1E-4D33-9788-14EA2F287E73}" type="sibTrans" cxnId="{B4F1B83C-B7E7-4692-A87C-7A7E57F673E3}">
      <dgm:prSet/>
      <dgm:spPr/>
      <dgm:t>
        <a:bodyPr/>
        <a:lstStyle/>
        <a:p>
          <a:endParaRPr lang="en-US"/>
        </a:p>
      </dgm:t>
    </dgm:pt>
    <dgm:pt modelId="{63F98E24-0C82-4BF8-8848-ABB4E57844BF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nối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cơ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sở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dữ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liệu</a:t>
          </a:r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BE0EF6FF-0DE1-4DA4-97D1-79688D4BD765}" type="parTrans" cxnId="{09FCE232-6A91-49C7-9EE2-FE2D1A445ED8}">
      <dgm:prSet/>
      <dgm:spPr/>
      <dgm:t>
        <a:bodyPr/>
        <a:lstStyle/>
        <a:p>
          <a:endParaRPr lang="en-US"/>
        </a:p>
      </dgm:t>
    </dgm:pt>
    <dgm:pt modelId="{49FEE31D-631E-4010-BC3E-A50F72C9B38E}" type="sibTrans" cxnId="{09FCE232-6A91-49C7-9EE2-FE2D1A445ED8}">
      <dgm:prSet/>
      <dgm:spPr/>
      <dgm:t>
        <a:bodyPr/>
        <a:lstStyle/>
        <a:p>
          <a:endParaRPr lang="en-US"/>
        </a:p>
      </dgm:t>
    </dgm:pt>
    <dgm:pt modelId="{5F206250-2599-47ED-B591-45E987A980C9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Lập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trình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các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chức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năng</a:t>
          </a:r>
          <a:endParaRPr lang="en-US" dirty="0">
            <a:solidFill>
              <a:schemeClr val="tx1"/>
            </a:solidFill>
          </a:endParaRPr>
        </a:p>
      </dgm:t>
    </dgm:pt>
    <dgm:pt modelId="{F6F02CE8-A5F7-48AC-96F1-4F966C5863F9}" type="parTrans" cxnId="{BA103584-D7E9-4C37-B24A-922B04B3E73E}">
      <dgm:prSet/>
      <dgm:spPr/>
      <dgm:t>
        <a:bodyPr/>
        <a:lstStyle/>
        <a:p>
          <a:endParaRPr lang="en-US"/>
        </a:p>
      </dgm:t>
    </dgm:pt>
    <dgm:pt modelId="{4DC4BD8A-6F08-4659-A2B5-086E748AFC9D}" type="sibTrans" cxnId="{BA103584-D7E9-4C37-B24A-922B04B3E73E}">
      <dgm:prSet/>
      <dgm:spPr/>
      <dgm:t>
        <a:bodyPr/>
        <a:lstStyle/>
        <a:p>
          <a:endParaRPr lang="en-US"/>
        </a:p>
      </dgm:t>
    </dgm:pt>
    <dgm:pt modelId="{7BA5A727-1BF6-4DBC-B6C7-55C387EA1B13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Thiết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các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chức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năng</a:t>
          </a:r>
          <a:endParaRPr lang="en-US" dirty="0">
            <a:solidFill>
              <a:schemeClr val="tx1"/>
            </a:solidFill>
          </a:endParaRPr>
        </a:p>
      </dgm:t>
    </dgm:pt>
    <dgm:pt modelId="{716B27F9-4235-4107-BBA2-5B7C10E602C1}" type="parTrans" cxnId="{7DD57713-5A79-4532-986B-D15E124D1569}">
      <dgm:prSet/>
      <dgm:spPr/>
      <dgm:t>
        <a:bodyPr/>
        <a:lstStyle/>
        <a:p>
          <a:endParaRPr lang="en-US"/>
        </a:p>
      </dgm:t>
    </dgm:pt>
    <dgm:pt modelId="{6094EBC0-674A-4632-B1B0-7A20B427D535}" type="sibTrans" cxnId="{7DD57713-5A79-4532-986B-D15E124D1569}">
      <dgm:prSet/>
      <dgm:spPr/>
      <dgm:t>
        <a:bodyPr/>
        <a:lstStyle/>
        <a:p>
          <a:endParaRPr lang="en-US"/>
        </a:p>
      </dgm:t>
    </dgm:pt>
    <dgm:pt modelId="{3FE53A9A-113A-494D-872B-7685AB812D8D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Trình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bày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dữ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liệu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trên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giao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diện</a:t>
          </a:r>
          <a:endParaRPr lang="en-US" dirty="0">
            <a:solidFill>
              <a:schemeClr val="tx1"/>
            </a:solidFill>
          </a:endParaRPr>
        </a:p>
      </dgm:t>
    </dgm:pt>
    <dgm:pt modelId="{E8790106-C132-47C0-AE8F-162518D2489B}" type="parTrans" cxnId="{56F1D43A-CF06-4D3C-8139-934F55E147E9}">
      <dgm:prSet/>
      <dgm:spPr/>
      <dgm:t>
        <a:bodyPr/>
        <a:lstStyle/>
        <a:p>
          <a:endParaRPr lang="en-US"/>
        </a:p>
      </dgm:t>
    </dgm:pt>
    <dgm:pt modelId="{4DF7341F-4BAC-4084-88B2-C906EF513447}" type="sibTrans" cxnId="{56F1D43A-CF06-4D3C-8139-934F55E147E9}">
      <dgm:prSet/>
      <dgm:spPr/>
      <dgm:t>
        <a:bodyPr/>
        <a:lstStyle/>
        <a:p>
          <a:endParaRPr lang="en-US"/>
        </a:p>
      </dgm:t>
    </dgm:pt>
    <dgm:pt modelId="{0A5017E1-96FC-4BEF-AD7D-12B3BC0C1B75}" type="pres">
      <dgm:prSet presAssocID="{584B1447-056F-4962-BAEA-D23A454D56E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829AE5-4D69-4BB7-A3B1-A542B7CBDECD}" type="pres">
      <dgm:prSet presAssocID="{5B262625-CF98-4031-BBB0-BC8371C4F43E}" presName="composite" presStyleCnt="0"/>
      <dgm:spPr/>
    </dgm:pt>
    <dgm:pt modelId="{DA2633FA-76A3-4132-B876-D49F064F8EE3}" type="pres">
      <dgm:prSet presAssocID="{5B262625-CF98-4031-BBB0-BC8371C4F43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87258-CC20-47D5-B99B-BC009388DA3D}" type="pres">
      <dgm:prSet presAssocID="{5B262625-CF98-4031-BBB0-BC8371C4F43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AF63C-13EE-463B-921F-98876205A723}" type="pres">
      <dgm:prSet presAssocID="{4244FD46-4263-4760-8E38-1E368931904B}" presName="sp" presStyleCnt="0"/>
      <dgm:spPr/>
    </dgm:pt>
    <dgm:pt modelId="{F8D53E35-8D3F-47CE-A3DC-A207122F1994}" type="pres">
      <dgm:prSet presAssocID="{4FFF3711-FDDF-44A9-8A49-F0BA8F5AC8C4}" presName="composite" presStyleCnt="0"/>
      <dgm:spPr/>
    </dgm:pt>
    <dgm:pt modelId="{DFF9BE1C-C410-4DB9-A4C7-6DF4156EF178}" type="pres">
      <dgm:prSet presAssocID="{4FFF3711-FDDF-44A9-8A49-F0BA8F5AC8C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6F8CCB-8585-4C49-A3A3-8F4207E867A9}" type="pres">
      <dgm:prSet presAssocID="{4FFF3711-FDDF-44A9-8A49-F0BA8F5AC8C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3CC0-5B88-4922-9F68-94961321BC93}" type="pres">
      <dgm:prSet presAssocID="{9BF1459C-E25C-457C-A6C7-33D2F63EB1FE}" presName="sp" presStyleCnt="0"/>
      <dgm:spPr/>
    </dgm:pt>
    <dgm:pt modelId="{007233EE-F5AE-4949-ADFA-C03F943B7809}" type="pres">
      <dgm:prSet presAssocID="{E8F6846A-1495-4AE1-AA4E-05C9C4BE10E8}" presName="composite" presStyleCnt="0"/>
      <dgm:spPr/>
    </dgm:pt>
    <dgm:pt modelId="{5F7325FF-DD8F-49ED-89C3-CF40D210929A}" type="pres">
      <dgm:prSet presAssocID="{E8F6846A-1495-4AE1-AA4E-05C9C4BE10E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B0977-9BBC-49A3-9F26-A7BEEF19CCDC}" type="pres">
      <dgm:prSet presAssocID="{E8F6846A-1495-4AE1-AA4E-05C9C4BE10E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FEAA9A-1D6D-4B30-9A2B-A7B985044E70}" srcId="{584B1447-056F-4962-BAEA-D23A454D56EF}" destId="{5B262625-CF98-4031-BBB0-BC8371C4F43E}" srcOrd="0" destOrd="0" parTransId="{0C74EED0-02A8-4B4F-8E75-624EE94F2F1D}" sibTransId="{4244FD46-4263-4760-8E38-1E368931904B}"/>
    <dgm:cxn modelId="{21666D76-4F0D-432E-8D00-22559C9F8FBA}" type="presOf" srcId="{779A13F5-3FAD-49B6-A11E-99A12D976AB3}" destId="{CC6F8CCB-8585-4C49-A3A3-8F4207E867A9}" srcOrd="0" destOrd="0" presId="urn:microsoft.com/office/officeart/2005/8/layout/chevron2"/>
    <dgm:cxn modelId="{ADDBDD35-069D-4821-B984-026A3E320552}" srcId="{E8F6846A-1495-4AE1-AA4E-05C9C4BE10E8}" destId="{5D427793-2EA2-4D4A-997F-BAC9A99A24D5}" srcOrd="0" destOrd="0" parTransId="{5CA93E18-CBBE-49E5-8CEC-B0FA88B70A8D}" sibTransId="{4658FBBA-4522-481C-A5E0-45C3D2F028C8}"/>
    <dgm:cxn modelId="{9FA269C5-2C89-47BD-ABDD-9776CE442384}" type="presOf" srcId="{7BA5A727-1BF6-4DBC-B6C7-55C387EA1B13}" destId="{0C187258-CC20-47D5-B99B-BC009388DA3D}" srcOrd="0" destOrd="1" presId="urn:microsoft.com/office/officeart/2005/8/layout/chevron2"/>
    <dgm:cxn modelId="{22A96E52-9391-4CC6-AAA4-62BA4480C3E1}" type="presOf" srcId="{5D427793-2EA2-4D4A-997F-BAC9A99A24D5}" destId="{933B0977-9BBC-49A3-9F26-A7BEEF19CCDC}" srcOrd="0" destOrd="0" presId="urn:microsoft.com/office/officeart/2005/8/layout/chevron2"/>
    <dgm:cxn modelId="{18DCE7D5-7BDC-4895-870E-78CB0A040368}" srcId="{4FFF3711-FDDF-44A9-8A49-F0BA8F5AC8C4}" destId="{FA83DB3F-C45A-4691-A3AB-BCAF686C767E}" srcOrd="2" destOrd="0" parTransId="{DC59A43C-7262-47AF-917A-C7D7D0AFD97E}" sibTransId="{975C2F92-F879-4A87-8904-BB24BBCBBB96}"/>
    <dgm:cxn modelId="{3C208343-EC44-43BA-80D4-2A94CB7F7063}" type="presOf" srcId="{E8F6846A-1495-4AE1-AA4E-05C9C4BE10E8}" destId="{5F7325FF-DD8F-49ED-89C3-CF40D210929A}" srcOrd="0" destOrd="0" presId="urn:microsoft.com/office/officeart/2005/8/layout/chevron2"/>
    <dgm:cxn modelId="{05C58D15-BB5F-434D-967B-3D26ECE05706}" srcId="{584B1447-056F-4962-BAEA-D23A454D56EF}" destId="{E8F6846A-1495-4AE1-AA4E-05C9C4BE10E8}" srcOrd="2" destOrd="0" parTransId="{EC3DBEE4-A5B3-4665-B419-729CEE20A68D}" sibTransId="{404CE03A-2829-44E2-8FD1-3B5028E6035B}"/>
    <dgm:cxn modelId="{7DCE1D21-32F1-4EF4-B238-BB2CD98211EA}" type="presOf" srcId="{4FFF3711-FDDF-44A9-8A49-F0BA8F5AC8C4}" destId="{DFF9BE1C-C410-4DB9-A4C7-6DF4156EF178}" srcOrd="0" destOrd="0" presId="urn:microsoft.com/office/officeart/2005/8/layout/chevron2"/>
    <dgm:cxn modelId="{6FE4554D-3781-4728-9387-53FEE330E275}" srcId="{4FFF3711-FDDF-44A9-8A49-F0BA8F5AC8C4}" destId="{779A13F5-3FAD-49B6-A11E-99A12D976AB3}" srcOrd="0" destOrd="0" parTransId="{AFAC8F6A-377C-4432-A07D-DCC9F884B7A6}" sibTransId="{9A488E8C-A812-46B7-B5C2-61003543C388}"/>
    <dgm:cxn modelId="{09FCE232-6A91-49C7-9EE2-FE2D1A445ED8}" srcId="{4FFF3711-FDDF-44A9-8A49-F0BA8F5AC8C4}" destId="{63F98E24-0C82-4BF8-8848-ABB4E57844BF}" srcOrd="1" destOrd="0" parTransId="{BE0EF6FF-0DE1-4DA4-97D1-79688D4BD765}" sibTransId="{49FEE31D-631E-4010-BC3E-A50F72C9B38E}"/>
    <dgm:cxn modelId="{7DD57713-5A79-4532-986B-D15E124D1569}" srcId="{5B262625-CF98-4031-BBB0-BC8371C4F43E}" destId="{7BA5A727-1BF6-4DBC-B6C7-55C387EA1B13}" srcOrd="1" destOrd="0" parTransId="{716B27F9-4235-4107-BBA2-5B7C10E602C1}" sibTransId="{6094EBC0-674A-4632-B1B0-7A20B427D535}"/>
    <dgm:cxn modelId="{7B63B08F-B9E3-4C18-BA13-448C9585DF8F}" type="presOf" srcId="{FA83DB3F-C45A-4691-A3AB-BCAF686C767E}" destId="{CC6F8CCB-8585-4C49-A3A3-8F4207E867A9}" srcOrd="0" destOrd="2" presId="urn:microsoft.com/office/officeart/2005/8/layout/chevron2"/>
    <dgm:cxn modelId="{A14240E2-38A5-4CDF-80C2-72AEA89A9A6D}" type="presOf" srcId="{63F98E24-0C82-4BF8-8848-ABB4E57844BF}" destId="{CC6F8CCB-8585-4C49-A3A3-8F4207E867A9}" srcOrd="0" destOrd="1" presId="urn:microsoft.com/office/officeart/2005/8/layout/chevron2"/>
    <dgm:cxn modelId="{BA103584-D7E9-4C37-B24A-922B04B3E73E}" srcId="{E8F6846A-1495-4AE1-AA4E-05C9C4BE10E8}" destId="{5F206250-2599-47ED-B591-45E987A980C9}" srcOrd="1" destOrd="0" parTransId="{F6F02CE8-A5F7-48AC-96F1-4F966C5863F9}" sibTransId="{4DC4BD8A-6F08-4659-A2B5-086E748AFC9D}"/>
    <dgm:cxn modelId="{F68418B5-40EB-4455-8594-33FD33611F68}" srcId="{584B1447-056F-4962-BAEA-D23A454D56EF}" destId="{4FFF3711-FDDF-44A9-8A49-F0BA8F5AC8C4}" srcOrd="1" destOrd="0" parTransId="{755A5F77-1B07-4331-BE60-8EB5970D8E0C}" sibTransId="{9BF1459C-E25C-457C-A6C7-33D2F63EB1FE}"/>
    <dgm:cxn modelId="{90CE23FC-BB47-4BF1-BD5D-69E48126F6D8}" type="presOf" srcId="{584B1447-056F-4962-BAEA-D23A454D56EF}" destId="{0A5017E1-96FC-4BEF-AD7D-12B3BC0C1B75}" srcOrd="0" destOrd="0" presId="urn:microsoft.com/office/officeart/2005/8/layout/chevron2"/>
    <dgm:cxn modelId="{9DB075FD-0E6F-43A4-9571-D4E113F54C72}" type="presOf" srcId="{5F206250-2599-47ED-B591-45E987A980C9}" destId="{933B0977-9BBC-49A3-9F26-A7BEEF19CCDC}" srcOrd="0" destOrd="1" presId="urn:microsoft.com/office/officeart/2005/8/layout/chevron2"/>
    <dgm:cxn modelId="{8AEA7BB8-BD77-479D-842C-095785B87551}" srcId="{5B262625-CF98-4031-BBB0-BC8371C4F43E}" destId="{DB42F9AF-162C-457A-A279-63E232A97D5A}" srcOrd="0" destOrd="0" parTransId="{9E1EF335-A539-4C41-AF63-33282F309475}" sibTransId="{E0C2735E-E44B-4A1B-954D-3FAB54C71B28}"/>
    <dgm:cxn modelId="{EC2B6206-587B-4B7D-AE36-34EA59100BA2}" type="presOf" srcId="{94640A16-E8BE-4A80-9A16-7807DF698C3F}" destId="{0C187258-CC20-47D5-B99B-BC009388DA3D}" srcOrd="0" destOrd="2" presId="urn:microsoft.com/office/officeart/2005/8/layout/chevron2"/>
    <dgm:cxn modelId="{B4F1B83C-B7E7-4692-A87C-7A7E57F673E3}" srcId="{E8F6846A-1495-4AE1-AA4E-05C9C4BE10E8}" destId="{06E3EC73-6A26-40EF-A45A-BE624485D346}" srcOrd="3" destOrd="0" parTransId="{BF9668B1-7AF9-467C-954D-24020798239E}" sibTransId="{D959E427-9C1E-4D33-9788-14EA2F287E73}"/>
    <dgm:cxn modelId="{CD8AFF2D-0F65-47F1-B4D6-E179104D98E7}" type="presOf" srcId="{3FE53A9A-113A-494D-872B-7685AB812D8D}" destId="{933B0977-9BBC-49A3-9F26-A7BEEF19CCDC}" srcOrd="0" destOrd="2" presId="urn:microsoft.com/office/officeart/2005/8/layout/chevron2"/>
    <dgm:cxn modelId="{56F1D43A-CF06-4D3C-8139-934F55E147E9}" srcId="{E8F6846A-1495-4AE1-AA4E-05C9C4BE10E8}" destId="{3FE53A9A-113A-494D-872B-7685AB812D8D}" srcOrd="2" destOrd="0" parTransId="{E8790106-C132-47C0-AE8F-162518D2489B}" sibTransId="{4DF7341F-4BAC-4084-88B2-C906EF513447}"/>
    <dgm:cxn modelId="{04F51E0C-C279-4716-8971-65D07D40490E}" type="presOf" srcId="{5B262625-CF98-4031-BBB0-BC8371C4F43E}" destId="{DA2633FA-76A3-4132-B876-D49F064F8EE3}" srcOrd="0" destOrd="0" presId="urn:microsoft.com/office/officeart/2005/8/layout/chevron2"/>
    <dgm:cxn modelId="{650A681B-8595-4B45-8E51-86BF150C3D11}" type="presOf" srcId="{DB42F9AF-162C-457A-A279-63E232A97D5A}" destId="{0C187258-CC20-47D5-B99B-BC009388DA3D}" srcOrd="0" destOrd="0" presId="urn:microsoft.com/office/officeart/2005/8/layout/chevron2"/>
    <dgm:cxn modelId="{8C81FB9D-7E0D-4E17-829F-249F2B8DBE8D}" srcId="{5B262625-CF98-4031-BBB0-BC8371C4F43E}" destId="{94640A16-E8BE-4A80-9A16-7807DF698C3F}" srcOrd="2" destOrd="0" parTransId="{88F5547A-BB22-41A3-8833-6EC169F12C9D}" sibTransId="{05BAF39F-BAF6-4B52-B3BF-0CC9648CD976}"/>
    <dgm:cxn modelId="{F5EFF9A7-1018-460D-9B2D-1E671AF6805B}" type="presOf" srcId="{06E3EC73-6A26-40EF-A45A-BE624485D346}" destId="{933B0977-9BBC-49A3-9F26-A7BEEF19CCDC}" srcOrd="0" destOrd="3" presId="urn:microsoft.com/office/officeart/2005/8/layout/chevron2"/>
    <dgm:cxn modelId="{CF4C924F-14B0-4560-9CCA-A4265CCFCE83}" type="presParOf" srcId="{0A5017E1-96FC-4BEF-AD7D-12B3BC0C1B75}" destId="{78829AE5-4D69-4BB7-A3B1-A542B7CBDECD}" srcOrd="0" destOrd="0" presId="urn:microsoft.com/office/officeart/2005/8/layout/chevron2"/>
    <dgm:cxn modelId="{1A53BCFE-554D-47ED-930C-B88699DC01D7}" type="presParOf" srcId="{78829AE5-4D69-4BB7-A3B1-A542B7CBDECD}" destId="{DA2633FA-76A3-4132-B876-D49F064F8EE3}" srcOrd="0" destOrd="0" presId="urn:microsoft.com/office/officeart/2005/8/layout/chevron2"/>
    <dgm:cxn modelId="{04B47ECD-D96B-46E7-B28C-0C1A6D7CEF49}" type="presParOf" srcId="{78829AE5-4D69-4BB7-A3B1-A542B7CBDECD}" destId="{0C187258-CC20-47D5-B99B-BC009388DA3D}" srcOrd="1" destOrd="0" presId="urn:microsoft.com/office/officeart/2005/8/layout/chevron2"/>
    <dgm:cxn modelId="{B97731A5-A6B3-4D01-9F2A-04AA51BE3688}" type="presParOf" srcId="{0A5017E1-96FC-4BEF-AD7D-12B3BC0C1B75}" destId="{F13AF63C-13EE-463B-921F-98876205A723}" srcOrd="1" destOrd="0" presId="urn:microsoft.com/office/officeart/2005/8/layout/chevron2"/>
    <dgm:cxn modelId="{C97CF8D1-4D92-4279-B683-D992A48D34F4}" type="presParOf" srcId="{0A5017E1-96FC-4BEF-AD7D-12B3BC0C1B75}" destId="{F8D53E35-8D3F-47CE-A3DC-A207122F1994}" srcOrd="2" destOrd="0" presId="urn:microsoft.com/office/officeart/2005/8/layout/chevron2"/>
    <dgm:cxn modelId="{ED4F4ADF-9FDE-4DD5-8088-FB69F49A8B48}" type="presParOf" srcId="{F8D53E35-8D3F-47CE-A3DC-A207122F1994}" destId="{DFF9BE1C-C410-4DB9-A4C7-6DF4156EF178}" srcOrd="0" destOrd="0" presId="urn:microsoft.com/office/officeart/2005/8/layout/chevron2"/>
    <dgm:cxn modelId="{A0991F4A-4128-448A-821C-F4309702BA69}" type="presParOf" srcId="{F8D53E35-8D3F-47CE-A3DC-A207122F1994}" destId="{CC6F8CCB-8585-4C49-A3A3-8F4207E867A9}" srcOrd="1" destOrd="0" presId="urn:microsoft.com/office/officeart/2005/8/layout/chevron2"/>
    <dgm:cxn modelId="{2A674D15-D4F9-4CE7-93B8-145E6C560E26}" type="presParOf" srcId="{0A5017E1-96FC-4BEF-AD7D-12B3BC0C1B75}" destId="{91D63CC0-5B88-4922-9F68-94961321BC93}" srcOrd="3" destOrd="0" presId="urn:microsoft.com/office/officeart/2005/8/layout/chevron2"/>
    <dgm:cxn modelId="{C274B030-21AB-44E4-A7A2-A62B7AA802FD}" type="presParOf" srcId="{0A5017E1-96FC-4BEF-AD7D-12B3BC0C1B75}" destId="{007233EE-F5AE-4949-ADFA-C03F943B7809}" srcOrd="4" destOrd="0" presId="urn:microsoft.com/office/officeart/2005/8/layout/chevron2"/>
    <dgm:cxn modelId="{C3FC5659-D981-43AF-BD6E-5DD12E049D8D}" type="presParOf" srcId="{007233EE-F5AE-4949-ADFA-C03F943B7809}" destId="{5F7325FF-DD8F-49ED-89C3-CF40D210929A}" srcOrd="0" destOrd="0" presId="urn:microsoft.com/office/officeart/2005/8/layout/chevron2"/>
    <dgm:cxn modelId="{CBB4806B-0CC8-4FB7-A9BC-855341C37BD9}" type="presParOf" srcId="{007233EE-F5AE-4949-ADFA-C03F943B7809}" destId="{933B0977-9BBC-49A3-9F26-A7BEEF19CCD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23D13-DC5E-4DE3-B12B-2598D7BF2342}">
      <dsp:nvSpPr>
        <dsp:cNvPr id="0" name=""/>
        <dsp:cNvSpPr/>
      </dsp:nvSpPr>
      <dsp:spPr>
        <a:xfrm>
          <a:off x="458119" y="610333"/>
          <a:ext cx="1825076" cy="73003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Ý </a:t>
          </a:r>
          <a:r>
            <a:rPr lang="en-US" sz="1600" b="1" kern="1200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tưởng</a:t>
          </a:r>
          <a:r>
            <a:rPr lang="en-US" sz="1600" b="1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 </a:t>
          </a:r>
          <a:r>
            <a:rPr lang="en-US" sz="1600" b="1" kern="1200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đồ</a:t>
          </a:r>
          <a:r>
            <a:rPr lang="en-US" sz="1600" b="1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 </a:t>
          </a:r>
          <a:r>
            <a:rPr lang="en-US" sz="1600" b="1" kern="1200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án</a:t>
          </a:r>
          <a:endParaRPr lang="en-US" sz="1600" b="1" kern="1200" dirty="0">
            <a:solidFill>
              <a:schemeClr val="tx2">
                <a:lumMod val="60000"/>
                <a:lumOff val="40000"/>
              </a:schemeClr>
            </a:solidFill>
            <a:latin typeface="Relaway"/>
            <a:cs typeface="Aharoni" pitchFamily="2" charset="-79"/>
          </a:endParaRPr>
        </a:p>
      </dsp:txBody>
      <dsp:txXfrm>
        <a:off x="823134" y="610333"/>
        <a:ext cx="1095046" cy="730030"/>
      </dsp:txXfrm>
    </dsp:sp>
    <dsp:sp modelId="{A6BF99D1-E022-4E85-B717-3655CB37327D}">
      <dsp:nvSpPr>
        <dsp:cNvPr id="0" name=""/>
        <dsp:cNvSpPr/>
      </dsp:nvSpPr>
      <dsp:spPr>
        <a:xfrm>
          <a:off x="1832456" y="1373857"/>
          <a:ext cx="1825076" cy="73003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Tổng</a:t>
          </a:r>
          <a:r>
            <a:rPr lang="en-US" sz="1600" b="1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 </a:t>
          </a:r>
          <a:r>
            <a:rPr lang="en-US" sz="1600" b="1" kern="1200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quan</a:t>
          </a:r>
          <a:endParaRPr lang="en-US" sz="1600" b="1" kern="1200" dirty="0">
            <a:solidFill>
              <a:schemeClr val="tx2">
                <a:lumMod val="60000"/>
                <a:lumOff val="40000"/>
              </a:schemeClr>
            </a:solidFill>
            <a:latin typeface="Relaway"/>
            <a:cs typeface="Aharoni" pitchFamily="2" charset="-79"/>
          </a:endParaRPr>
        </a:p>
      </dsp:txBody>
      <dsp:txXfrm>
        <a:off x="2197471" y="1373857"/>
        <a:ext cx="1095046" cy="730030"/>
      </dsp:txXfrm>
    </dsp:sp>
    <dsp:sp modelId="{5E133416-7BF1-4661-83FA-C77867B826CB}">
      <dsp:nvSpPr>
        <dsp:cNvPr id="0" name=""/>
        <dsp:cNvSpPr/>
      </dsp:nvSpPr>
      <dsp:spPr>
        <a:xfrm>
          <a:off x="3206805" y="2137382"/>
          <a:ext cx="1825076" cy="73003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Phân</a:t>
          </a:r>
          <a:r>
            <a:rPr lang="en-US" sz="1600" b="1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 </a:t>
          </a:r>
          <a:r>
            <a:rPr lang="en-US" sz="1600" b="1" kern="1200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tích</a:t>
          </a:r>
          <a:r>
            <a:rPr lang="en-US" sz="1600" b="1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 </a:t>
          </a:r>
          <a:r>
            <a:rPr lang="en-US" sz="1600" b="1" kern="1200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và</a:t>
          </a:r>
          <a:r>
            <a:rPr lang="en-US" sz="1600" b="1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 </a:t>
          </a:r>
          <a:r>
            <a:rPr lang="en-US" sz="1600" b="1" kern="1200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thiết</a:t>
          </a:r>
          <a:r>
            <a:rPr lang="en-US" sz="1600" b="1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 </a:t>
          </a:r>
          <a:r>
            <a:rPr lang="en-US" sz="1600" b="1" kern="1200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kế</a:t>
          </a:r>
          <a:endParaRPr lang="en-US" sz="1600" b="1" kern="1200" dirty="0">
            <a:solidFill>
              <a:schemeClr val="tx2">
                <a:lumMod val="60000"/>
                <a:lumOff val="40000"/>
              </a:schemeClr>
            </a:solidFill>
            <a:latin typeface="Relaway"/>
            <a:cs typeface="Aharoni" pitchFamily="2" charset="-79"/>
          </a:endParaRPr>
        </a:p>
      </dsp:txBody>
      <dsp:txXfrm>
        <a:off x="3571820" y="2137382"/>
        <a:ext cx="1095046" cy="730030"/>
      </dsp:txXfrm>
    </dsp:sp>
    <dsp:sp modelId="{F9F95468-0E7A-4F05-B9D7-6995B062C71F}">
      <dsp:nvSpPr>
        <dsp:cNvPr id="0" name=""/>
        <dsp:cNvSpPr/>
      </dsp:nvSpPr>
      <dsp:spPr>
        <a:xfrm>
          <a:off x="4581150" y="2900906"/>
          <a:ext cx="1825076" cy="73003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Chạy</a:t>
          </a:r>
          <a:r>
            <a:rPr lang="en-US" sz="1600" b="1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 </a:t>
          </a:r>
          <a:r>
            <a:rPr lang="en-US" sz="1600" b="1" kern="1200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thử</a:t>
          </a:r>
          <a:endParaRPr lang="en-US" sz="1600" b="1" kern="1200" dirty="0">
            <a:solidFill>
              <a:schemeClr val="tx2">
                <a:lumMod val="60000"/>
                <a:lumOff val="40000"/>
              </a:schemeClr>
            </a:solidFill>
            <a:latin typeface="Relaway"/>
            <a:cs typeface="Aharoni" pitchFamily="2" charset="-79"/>
          </a:endParaRPr>
        </a:p>
      </dsp:txBody>
      <dsp:txXfrm>
        <a:off x="4946165" y="2900906"/>
        <a:ext cx="1095046" cy="730030"/>
      </dsp:txXfrm>
    </dsp:sp>
    <dsp:sp modelId="{EADAA505-391B-44F4-BD30-9718A1D47641}">
      <dsp:nvSpPr>
        <dsp:cNvPr id="0" name=""/>
        <dsp:cNvSpPr/>
      </dsp:nvSpPr>
      <dsp:spPr>
        <a:xfrm>
          <a:off x="5802783" y="3664431"/>
          <a:ext cx="1825076" cy="73003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Kết</a:t>
          </a:r>
          <a:r>
            <a:rPr lang="en-US" sz="1600" b="1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 </a:t>
          </a:r>
          <a:r>
            <a:rPr lang="en-US" sz="1600" b="1" kern="1200" dirty="0" err="1" smtClean="0">
              <a:solidFill>
                <a:schemeClr val="tx2">
                  <a:lumMod val="60000"/>
                  <a:lumOff val="40000"/>
                </a:schemeClr>
              </a:solidFill>
              <a:latin typeface="Relaway"/>
              <a:cs typeface="Aharoni" pitchFamily="2" charset="-79"/>
            </a:rPr>
            <a:t>luận</a:t>
          </a:r>
          <a:endParaRPr lang="en-US" sz="1600" b="1" kern="1200" dirty="0">
            <a:solidFill>
              <a:schemeClr val="tx2">
                <a:lumMod val="60000"/>
                <a:lumOff val="40000"/>
              </a:schemeClr>
            </a:solidFill>
            <a:latin typeface="Relaway"/>
            <a:cs typeface="Aharoni" pitchFamily="2" charset="-79"/>
          </a:endParaRPr>
        </a:p>
      </dsp:txBody>
      <dsp:txXfrm>
        <a:off x="6167798" y="3664431"/>
        <a:ext cx="1095046" cy="730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633FA-76A3-4132-B876-D49F064F8EE3}">
      <dsp:nvSpPr>
        <dsp:cNvPr id="0" name=""/>
        <dsp:cNvSpPr/>
      </dsp:nvSpPr>
      <dsp:spPr>
        <a:xfrm rot="5400000">
          <a:off x="-263403" y="265041"/>
          <a:ext cx="1756023" cy="122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23/5-17/6</a:t>
          </a:r>
          <a:endParaRPr lang="en-US" sz="2200" kern="1200" dirty="0">
            <a:solidFill>
              <a:schemeClr val="tx1"/>
            </a:solidFill>
          </a:endParaRPr>
        </a:p>
      </dsp:txBody>
      <dsp:txXfrm rot="-5400000">
        <a:off x="1" y="616245"/>
        <a:ext cx="1229216" cy="526807"/>
      </dsp:txXfrm>
    </dsp:sp>
    <dsp:sp modelId="{0C187258-CC20-47D5-B99B-BC009388DA3D}">
      <dsp:nvSpPr>
        <dsp:cNvPr id="0" name=""/>
        <dsp:cNvSpPr/>
      </dsp:nvSpPr>
      <dsp:spPr>
        <a:xfrm rot="5400000">
          <a:off x="3632444" y="-2401590"/>
          <a:ext cx="1141414" cy="59478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tx1"/>
              </a:solidFill>
            </a:rPr>
            <a:t>Xác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định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yêu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cầu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kỹ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thuật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phần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mềm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tx1"/>
              </a:solidFill>
            </a:rPr>
            <a:t>Thiết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kế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các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chức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năng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tx1"/>
              </a:solidFill>
            </a:rPr>
            <a:t>Thiết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kế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cơ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sở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dữ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liệu</a:t>
          </a:r>
          <a:endParaRPr lang="en-US" sz="1600" kern="1200" dirty="0">
            <a:solidFill>
              <a:schemeClr val="tx1"/>
            </a:solidFill>
          </a:endParaRPr>
        </a:p>
      </dsp:txBody>
      <dsp:txXfrm rot="-5400000">
        <a:off x="1229217" y="57356"/>
        <a:ext cx="5892151" cy="1029976"/>
      </dsp:txXfrm>
    </dsp:sp>
    <dsp:sp modelId="{DFF9BE1C-C410-4DB9-A4C7-6DF4156EF178}">
      <dsp:nvSpPr>
        <dsp:cNvPr id="0" name=""/>
        <dsp:cNvSpPr/>
      </dsp:nvSpPr>
      <dsp:spPr>
        <a:xfrm rot="5400000">
          <a:off x="-263403" y="1828554"/>
          <a:ext cx="1756023" cy="122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1/6-24/6</a:t>
          </a:r>
          <a:endParaRPr lang="en-US" sz="2200" kern="1200" dirty="0">
            <a:solidFill>
              <a:schemeClr val="tx1"/>
            </a:solidFill>
          </a:endParaRPr>
        </a:p>
      </dsp:txBody>
      <dsp:txXfrm rot="-5400000">
        <a:off x="1" y="2179758"/>
        <a:ext cx="1229216" cy="526807"/>
      </dsp:txXfrm>
    </dsp:sp>
    <dsp:sp modelId="{CC6F8CCB-8585-4C49-A3A3-8F4207E867A9}">
      <dsp:nvSpPr>
        <dsp:cNvPr id="0" name=""/>
        <dsp:cNvSpPr/>
      </dsp:nvSpPr>
      <dsp:spPr>
        <a:xfrm rot="5400000">
          <a:off x="3632444" y="-838076"/>
          <a:ext cx="1141414" cy="59478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tx1"/>
              </a:solidFill>
            </a:rPr>
            <a:t>Lập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trình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cơ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sở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dữ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liệu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tx1"/>
              </a:solidFill>
            </a:rPr>
            <a:t>Kết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nối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cơ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sở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dữ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liệu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tx1"/>
              </a:solidFill>
            </a:rPr>
            <a:t>Bắt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lỗi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và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xử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lí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lỗi</a:t>
          </a:r>
          <a:r>
            <a:rPr lang="en-US" sz="1600" kern="1200" dirty="0" smtClean="0">
              <a:solidFill>
                <a:schemeClr val="tx1"/>
              </a:solidFill>
            </a:rPr>
            <a:t>.</a:t>
          </a:r>
          <a:endParaRPr lang="en-US" sz="1600" kern="1200" dirty="0">
            <a:solidFill>
              <a:schemeClr val="tx1"/>
            </a:solidFill>
          </a:endParaRPr>
        </a:p>
      </dsp:txBody>
      <dsp:txXfrm rot="-5400000">
        <a:off x="1229217" y="1620870"/>
        <a:ext cx="5892151" cy="1029976"/>
      </dsp:txXfrm>
    </dsp:sp>
    <dsp:sp modelId="{5F7325FF-DD8F-49ED-89C3-CF40D210929A}">
      <dsp:nvSpPr>
        <dsp:cNvPr id="0" name=""/>
        <dsp:cNvSpPr/>
      </dsp:nvSpPr>
      <dsp:spPr>
        <a:xfrm rot="5400000">
          <a:off x="-263403" y="3392067"/>
          <a:ext cx="1756023" cy="122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7/6-30/6</a:t>
          </a:r>
          <a:endParaRPr lang="en-US" sz="2200" kern="1200" dirty="0">
            <a:solidFill>
              <a:schemeClr val="tx1"/>
            </a:solidFill>
          </a:endParaRPr>
        </a:p>
      </dsp:txBody>
      <dsp:txXfrm rot="-5400000">
        <a:off x="1" y="3743271"/>
        <a:ext cx="1229216" cy="526807"/>
      </dsp:txXfrm>
    </dsp:sp>
    <dsp:sp modelId="{933B0977-9BBC-49A3-9F26-A7BEEF19CCDC}">
      <dsp:nvSpPr>
        <dsp:cNvPr id="0" name=""/>
        <dsp:cNvSpPr/>
      </dsp:nvSpPr>
      <dsp:spPr>
        <a:xfrm rot="5400000">
          <a:off x="3632444" y="725436"/>
          <a:ext cx="1141414" cy="59478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tx1"/>
              </a:solidFill>
            </a:rPr>
            <a:t>Thiết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kế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giao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diện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tx1"/>
              </a:solidFill>
            </a:rPr>
            <a:t>Lập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trình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các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chức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năng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tx1"/>
              </a:solidFill>
            </a:rPr>
            <a:t>Trình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bày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dữ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liệu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trên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giao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diện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Demo </a:t>
          </a:r>
          <a:r>
            <a:rPr lang="en-US" sz="1600" kern="1200" dirty="0" err="1" smtClean="0">
              <a:solidFill>
                <a:schemeClr val="tx1"/>
              </a:solidFill>
            </a:rPr>
            <a:t>sản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phẩm</a:t>
          </a:r>
          <a:endParaRPr lang="en-US" sz="1600" kern="1200" dirty="0">
            <a:solidFill>
              <a:schemeClr val="tx1"/>
            </a:solidFill>
          </a:endParaRPr>
        </a:p>
      </dsp:txBody>
      <dsp:txXfrm rot="-5400000">
        <a:off x="1229217" y="3184383"/>
        <a:ext cx="5892151" cy="1029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36006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4345229"/>
            <a:ext cx="6400800" cy="106893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845" y="680310"/>
            <a:ext cx="8229600" cy="91623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09" y="1596540"/>
            <a:ext cx="7177135" cy="488656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680310"/>
            <a:ext cx="7016195" cy="99029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680310"/>
            <a:ext cx="8229600" cy="91623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27" y="15774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9927" y="2207360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2200" y="15774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2200" y="2207360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err="1">
                <a:solidFill>
                  <a:schemeClr val="bg2">
                    <a:lumMod val="10000"/>
                  </a:schemeClr>
                </a:solidFill>
              </a:rPr>
              <a:t>Quản</a:t>
            </a:r>
            <a:r>
              <a:rPr lang="en-US" sz="4000" b="1" u="sng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000" b="1" u="sng" dirty="0" err="1">
                <a:solidFill>
                  <a:schemeClr val="bg2">
                    <a:lumMod val="10000"/>
                  </a:schemeClr>
                </a:solidFill>
              </a:rPr>
              <a:t>lý</a:t>
            </a:r>
            <a:r>
              <a:rPr lang="en-US" sz="4000" b="1" u="sng" dirty="0">
                <a:solidFill>
                  <a:schemeClr val="bg2">
                    <a:lumMod val="10000"/>
                  </a:schemeClr>
                </a:solidFill>
              </a:rPr>
              <a:t> vi </a:t>
            </a:r>
            <a:r>
              <a:rPr lang="en-US" sz="4000" b="1" u="sng" dirty="0" err="1">
                <a:solidFill>
                  <a:schemeClr val="bg2">
                    <a:lumMod val="10000"/>
                  </a:schemeClr>
                </a:solidFill>
              </a:rPr>
              <a:t>phạm</a:t>
            </a:r>
            <a:r>
              <a:rPr lang="en-US" sz="4000" b="1" u="sng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000" b="1" u="sng" dirty="0" err="1">
                <a:solidFill>
                  <a:schemeClr val="bg2">
                    <a:lumMod val="10000"/>
                  </a:schemeClr>
                </a:solidFill>
              </a:rPr>
              <a:t>giao</a:t>
            </a:r>
            <a:r>
              <a:rPr lang="en-US" sz="4000" b="1" u="sng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000" b="1" u="sng" dirty="0" err="1">
                <a:solidFill>
                  <a:schemeClr val="bg2">
                    <a:lumMod val="10000"/>
                  </a:schemeClr>
                </a:solidFill>
              </a:rPr>
              <a:t>thông</a:t>
            </a:r>
            <a:endParaRPr lang="en-US" sz="4000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4345229"/>
            <a:ext cx="6400800" cy="2137871"/>
          </a:xfrm>
        </p:spPr>
        <p:txBody>
          <a:bodyPr>
            <a:normAutofit/>
          </a:bodyPr>
          <a:lstStyle/>
          <a:p>
            <a:r>
              <a:rPr lang="en-US"/>
              <a:t>Nhóm: SE06</a:t>
            </a:r>
          </a:p>
          <a:p>
            <a:r>
              <a:rPr lang="en-US"/>
              <a:t>Nguyễn Bảo Linh</a:t>
            </a:r>
          </a:p>
          <a:p>
            <a:r>
              <a:rPr lang="en-US"/>
              <a:t>Trần Anh Duy</a:t>
            </a:r>
          </a:p>
          <a:p>
            <a:r>
              <a:rPr lang="en-US"/>
              <a:t>Đỗ Quang 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Phân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tích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và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thiết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kế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năng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xóa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liệu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Nhập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khóa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chính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bảng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cần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xóa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xóa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2665475"/>
            <a:ext cx="7329840" cy="3512215"/>
          </a:xfrm>
          <a:prstGeom prst="rect">
            <a:avLst/>
          </a:prstGeom>
        </p:spPr>
      </p:pic>
      <p:pic>
        <p:nvPicPr>
          <p:cNvPr id="3074" name="Picture 2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1822450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286000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64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Phân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tích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và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thiết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kế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năng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sửa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liệu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Nhập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khóa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bảng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muốn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sửa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sửa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10" y="2665476"/>
            <a:ext cx="7144807" cy="3359510"/>
          </a:xfrm>
          <a:prstGeom prst="rect">
            <a:avLst/>
          </a:prstGeom>
        </p:spPr>
      </p:pic>
      <p:pic>
        <p:nvPicPr>
          <p:cNvPr id="2053" name="Picture 5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311400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1847850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5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Phân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tích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và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thiết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kế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Xem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lịch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sử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hoạt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động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admin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2818180"/>
            <a:ext cx="6839397" cy="3206805"/>
          </a:xfrm>
          <a:prstGeom prst="rect">
            <a:avLst/>
          </a:prstGeom>
        </p:spPr>
      </p:pic>
      <p:pic>
        <p:nvPicPr>
          <p:cNvPr id="9218" name="Picture 2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822450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7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Chạy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thử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218" name="Picture 2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822450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91130"/>
            <a:ext cx="8229600" cy="916230"/>
          </a:xfrm>
        </p:spPr>
        <p:txBody>
          <a:bodyPr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Kết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quả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đạt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được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87" y="3123590"/>
            <a:ext cx="1832461" cy="1465902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5" y="3123590"/>
            <a:ext cx="1608504" cy="14659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8720" y="2332479"/>
            <a:ext cx="244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Công</a:t>
            </a:r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nghệ</a:t>
            </a:r>
            <a:endParaRPr 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45" name="Picture 5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2606675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82787" y="4956050"/>
            <a:ext cx="236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Kỹ</a:t>
            </a:r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năng</a:t>
            </a:r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mềm</a:t>
            </a:r>
            <a:endParaRPr 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46" name="Picture 6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5170488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25455" y="5549114"/>
            <a:ext cx="551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</a:t>
            </a: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r>
              <a:rPr lang="en-US" b="1" dirty="0" smtClean="0"/>
              <a:t> </a:t>
            </a:r>
            <a:r>
              <a:rPr lang="en-US" b="1" dirty="0" err="1" smtClean="0"/>
              <a:t>nhóm</a:t>
            </a:r>
            <a:endParaRPr lang="en-US" b="1" dirty="0" smtClean="0"/>
          </a:p>
          <a:p>
            <a:r>
              <a:rPr lang="en-US" b="1" dirty="0" smtClean="0"/>
              <a:t>- </a:t>
            </a:r>
            <a:r>
              <a:rPr lang="en-US" b="1" dirty="0" err="1" smtClean="0"/>
              <a:t>Tiếng</a:t>
            </a:r>
            <a:r>
              <a:rPr lang="en-US" b="1" dirty="0" smtClean="0"/>
              <a:t> </a:t>
            </a:r>
            <a:r>
              <a:rPr lang="en-US" b="1" dirty="0" err="1" smtClean="0"/>
              <a:t>anh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965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Program Files (x86)\Microsoft Office\MEDIA\OFFICE14\Lines\BD14882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0" y="4956050"/>
            <a:ext cx="7329840" cy="11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23310" y="3276295"/>
            <a:ext cx="610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THANKS FOR YOUR LISTENING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1180" y="2377820"/>
            <a:ext cx="167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SE06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420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91130"/>
            <a:ext cx="8229600" cy="916230"/>
          </a:xfrm>
        </p:spPr>
        <p:txBody>
          <a:bodyPr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Nội</a:t>
            </a:r>
            <a:r>
              <a:rPr lang="en-US" u="sng" dirty="0" smtClean="0">
                <a:solidFill>
                  <a:schemeClr val="tx1"/>
                </a:solidFill>
              </a:rPr>
              <a:t> dung</a:t>
            </a:r>
            <a:endParaRPr lang="en-US" u="sng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728456"/>
              </p:ext>
            </p:extLst>
          </p:nvPr>
        </p:nvGraphicFramePr>
        <p:xfrm>
          <a:off x="601670" y="1597026"/>
          <a:ext cx="8399455" cy="4733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5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91130"/>
            <a:ext cx="8229600" cy="91623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Ý </a:t>
            </a:r>
            <a:r>
              <a:rPr lang="en-US" u="sng" dirty="0" err="1" smtClean="0">
                <a:solidFill>
                  <a:schemeClr val="tx1"/>
                </a:solidFill>
              </a:rPr>
              <a:t>tưởng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đồ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án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2818180"/>
            <a:ext cx="7787955" cy="3621868"/>
          </a:xfrm>
        </p:spPr>
      </p:pic>
      <p:sp>
        <p:nvSpPr>
          <p:cNvPr id="6" name="TextBox 5"/>
          <p:cNvSpPr txBox="1"/>
          <p:nvPr/>
        </p:nvSpPr>
        <p:spPr>
          <a:xfrm>
            <a:off x="1105644" y="2273973"/>
            <a:ext cx="778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Bạn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muốn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biết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mình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mắc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phải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những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lỗi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vi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phạm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gì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?</a:t>
            </a:r>
            <a:endParaRPr lang="en-US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362200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0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91130"/>
            <a:ext cx="8229600" cy="91623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Ý </a:t>
            </a:r>
            <a:r>
              <a:rPr lang="en-US" u="sng" dirty="0" err="1" smtClean="0">
                <a:solidFill>
                  <a:schemeClr val="tx1"/>
                </a:solidFill>
              </a:rPr>
              <a:t>tưởng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đồ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án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5644" y="2273973"/>
            <a:ext cx="778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Cảnh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sát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giao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thông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muốn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có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một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công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cụ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để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quản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lí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vi 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phạm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  <a:endParaRPr lang="en-US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58" y="2818180"/>
            <a:ext cx="6871725" cy="3512215"/>
          </a:xfrm>
        </p:spPr>
      </p:pic>
      <p:pic>
        <p:nvPicPr>
          <p:cNvPr id="8194" name="Picture 2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2439988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7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91130"/>
            <a:ext cx="8229600" cy="916230"/>
          </a:xfrm>
        </p:spPr>
        <p:txBody>
          <a:bodyPr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Tổng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quan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2845198"/>
            <a:ext cx="2290576" cy="2290575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0" y="2957024"/>
            <a:ext cx="2219325" cy="20669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66590" y="3530805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+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3842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Tổng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quan</a:t>
            </a:r>
            <a:endParaRPr lang="en-US" u="sng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554138"/>
              </p:ext>
            </p:extLst>
          </p:nvPr>
        </p:nvGraphicFramePr>
        <p:xfrm>
          <a:off x="1824038" y="1597025"/>
          <a:ext cx="7177087" cy="4886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7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Phân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tích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và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thiết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kế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2970885"/>
            <a:ext cx="7369244" cy="320680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năng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người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dùng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Nhập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biển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xe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xem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lỗi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vi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phạm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46" name="Picture 2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3357562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1835150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2311400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2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Phân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tích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và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thiết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kế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năng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người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dùng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2818180"/>
            <a:ext cx="7482545" cy="3310299"/>
          </a:xfrm>
          <a:prstGeom prst="rect">
            <a:avLst/>
          </a:prstGeom>
        </p:spPr>
      </p:pic>
      <p:pic>
        <p:nvPicPr>
          <p:cNvPr id="5122" name="Picture 2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822450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Phân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tích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và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thiết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kế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năng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Thêm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liệu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Nhập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dòng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thêm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2633730"/>
            <a:ext cx="7302195" cy="3664920"/>
          </a:xfrm>
          <a:prstGeom prst="rect">
            <a:avLst/>
          </a:prstGeom>
        </p:spPr>
      </p:pic>
      <p:pic>
        <p:nvPicPr>
          <p:cNvPr id="4098" name="Picture 2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795463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2324100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64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251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Quản lý vi phạm giao thông</vt:lpstr>
      <vt:lpstr>Nội dung</vt:lpstr>
      <vt:lpstr>Ý tưởng đồ án</vt:lpstr>
      <vt:lpstr>Ý tưởng đồ án</vt:lpstr>
      <vt:lpstr>Tổng quan</vt:lpstr>
      <vt:lpstr>Tổng quan</vt:lpstr>
      <vt:lpstr>Phân tích và thiết kế</vt:lpstr>
      <vt:lpstr>Phân tích và thiết kế</vt:lpstr>
      <vt:lpstr>Phân tích và thiết kế</vt:lpstr>
      <vt:lpstr>Phân tích và thiết kế</vt:lpstr>
      <vt:lpstr>Phân tích và thiết kế</vt:lpstr>
      <vt:lpstr>Phân tích và thiết kế</vt:lpstr>
      <vt:lpstr>Chạy thử</vt:lpstr>
      <vt:lpstr>Kết quả đạt được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MrLinh</cp:lastModifiedBy>
  <cp:revision>43</cp:revision>
  <dcterms:created xsi:type="dcterms:W3CDTF">2013-08-21T19:17:07Z</dcterms:created>
  <dcterms:modified xsi:type="dcterms:W3CDTF">2020-07-01T08:15:34Z</dcterms:modified>
</cp:coreProperties>
</file>