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C"/>
    <a:srgbClr val="0064A8"/>
    <a:srgbClr val="B3D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0CC04-0E8C-421F-ACC7-0A4F2B95B410}" v="109" dt="2025-01-25T07:15:31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36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o" userId="c3e3474e-4ac7-4474-95f1-01aa9076101d" providerId="ADAL" clId="{7B80CC04-0E8C-421F-ACC7-0A4F2B95B410}"/>
    <pc:docChg chg="undo custSel delSld modSld">
      <pc:chgData name="Linho" userId="c3e3474e-4ac7-4474-95f1-01aa9076101d" providerId="ADAL" clId="{7B80CC04-0E8C-421F-ACC7-0A4F2B95B410}" dt="2025-01-25T07:15:33.350" v="240" actId="1076"/>
      <pc:docMkLst>
        <pc:docMk/>
      </pc:docMkLst>
      <pc:sldChg chg="del">
        <pc:chgData name="Linho" userId="c3e3474e-4ac7-4474-95f1-01aa9076101d" providerId="ADAL" clId="{7B80CC04-0E8C-421F-ACC7-0A4F2B95B410}" dt="2025-01-25T07:08:10.534" v="0" actId="47"/>
        <pc:sldMkLst>
          <pc:docMk/>
          <pc:sldMk cId="2601546215" sldId="257"/>
        </pc:sldMkLst>
      </pc:sldChg>
      <pc:sldChg chg="addSp modSp mod">
        <pc:chgData name="Linho" userId="c3e3474e-4ac7-4474-95f1-01aa9076101d" providerId="ADAL" clId="{7B80CC04-0E8C-421F-ACC7-0A4F2B95B410}" dt="2025-01-25T07:15:33.350" v="240" actId="1076"/>
        <pc:sldMkLst>
          <pc:docMk/>
          <pc:sldMk cId="2640931235" sldId="258"/>
        </pc:sldMkLst>
        <pc:picChg chg="add mod">
          <ac:chgData name="Linho" userId="c3e3474e-4ac7-4474-95f1-01aa9076101d" providerId="ADAL" clId="{7B80CC04-0E8C-421F-ACC7-0A4F2B95B410}" dt="2025-01-25T07:14:40.224" v="211" actId="1076"/>
          <ac:picMkLst>
            <pc:docMk/>
            <pc:sldMk cId="2640931235" sldId="258"/>
            <ac:picMk id="3" creationId="{3A60CC89-5915-B6F1-2D8B-E998053C9E7C}"/>
          </ac:picMkLst>
        </pc:picChg>
        <pc:picChg chg="add mod">
          <ac:chgData name="Linho" userId="c3e3474e-4ac7-4474-95f1-01aa9076101d" providerId="ADAL" clId="{7B80CC04-0E8C-421F-ACC7-0A4F2B95B410}" dt="2025-01-25T07:15:33.350" v="240" actId="1076"/>
          <ac:picMkLst>
            <pc:docMk/>
            <pc:sldMk cId="2640931235" sldId="258"/>
            <ac:picMk id="5" creationId="{3DE8C07C-A7B5-6689-B370-64EF9450FE38}"/>
          </ac:picMkLst>
        </pc:picChg>
        <pc:picChg chg="mod">
          <ac:chgData name="Linho" userId="c3e3474e-4ac7-4474-95f1-01aa9076101d" providerId="ADAL" clId="{7B80CC04-0E8C-421F-ACC7-0A4F2B95B410}" dt="2025-01-25T07:15:31.475" v="239"/>
          <ac:picMkLst>
            <pc:docMk/>
            <pc:sldMk cId="2640931235" sldId="258"/>
            <ac:picMk id="9" creationId="{1ED4DB6B-B427-A681-31C5-6753CDA34143}"/>
          </ac:picMkLst>
        </pc:picChg>
      </pc:sldChg>
      <pc:sldChg chg="addSp delSp modSp mod">
        <pc:chgData name="Linho" userId="c3e3474e-4ac7-4474-95f1-01aa9076101d" providerId="ADAL" clId="{7B80CC04-0E8C-421F-ACC7-0A4F2B95B410}" dt="2025-01-25T07:15:14.886" v="227" actId="1076"/>
        <pc:sldMkLst>
          <pc:docMk/>
          <pc:sldMk cId="4083839499" sldId="259"/>
        </pc:sldMkLst>
        <pc:spChg chg="mod">
          <ac:chgData name="Linho" userId="c3e3474e-4ac7-4474-95f1-01aa9076101d" providerId="ADAL" clId="{7B80CC04-0E8C-421F-ACC7-0A4F2B95B410}" dt="2025-01-25T07:08:22.636" v="2"/>
          <ac:spMkLst>
            <pc:docMk/>
            <pc:sldMk cId="4083839499" sldId="259"/>
            <ac:spMk id="3" creationId="{4E99EC9D-939F-18C9-3D15-9DCA6A42DF09}"/>
          </ac:spMkLst>
        </pc:spChg>
        <pc:spChg chg="add del">
          <ac:chgData name="Linho" userId="c3e3474e-4ac7-4474-95f1-01aa9076101d" providerId="ADAL" clId="{7B80CC04-0E8C-421F-ACC7-0A4F2B95B410}" dt="2025-01-25T07:08:25.302" v="7"/>
          <ac:spMkLst>
            <pc:docMk/>
            <pc:sldMk cId="4083839499" sldId="259"/>
            <ac:spMk id="4" creationId="{39A7D042-E028-C0BD-8B35-1B1EF2D3AE88}"/>
          </ac:spMkLst>
        </pc:spChg>
        <pc:spChg chg="mod">
          <ac:chgData name="Linho" userId="c3e3474e-4ac7-4474-95f1-01aa9076101d" providerId="ADAL" clId="{7B80CC04-0E8C-421F-ACC7-0A4F2B95B410}" dt="2025-01-25T07:08:25.304" v="9"/>
          <ac:spMkLst>
            <pc:docMk/>
            <pc:sldMk cId="4083839499" sldId="259"/>
            <ac:spMk id="5" creationId="{EBD354A9-97B3-F82F-EABD-E31688F424DB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6" creationId="{6C8545C2-400C-85C6-B9E9-BA695FA46B2A}"/>
          </ac:spMkLst>
        </pc:spChg>
        <pc:spChg chg="add del">
          <ac:chgData name="Linho" userId="c3e3474e-4ac7-4474-95f1-01aa9076101d" providerId="ADAL" clId="{7B80CC04-0E8C-421F-ACC7-0A4F2B95B410}" dt="2025-01-25T07:08:26.823" v="14"/>
          <ac:spMkLst>
            <pc:docMk/>
            <pc:sldMk cId="4083839499" sldId="259"/>
            <ac:spMk id="9" creationId="{B1864BD4-26E4-3EE1-27D3-43B04B45EC70}"/>
          </ac:spMkLst>
        </pc:spChg>
        <pc:spChg chg="mod">
          <ac:chgData name="Linho" userId="c3e3474e-4ac7-4474-95f1-01aa9076101d" providerId="ADAL" clId="{7B80CC04-0E8C-421F-ACC7-0A4F2B95B410}" dt="2025-01-25T07:08:26.824" v="16"/>
          <ac:spMkLst>
            <pc:docMk/>
            <pc:sldMk cId="4083839499" sldId="259"/>
            <ac:spMk id="10" creationId="{6DFC8D2C-E87E-DA92-6A93-28C406E43E2C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11" creationId="{8BF2BEBA-FBA6-2779-DDB5-F012A7BB8917}"/>
          </ac:spMkLst>
        </pc:spChg>
        <pc:spChg chg="add del">
          <ac:chgData name="Linho" userId="c3e3474e-4ac7-4474-95f1-01aa9076101d" providerId="ADAL" clId="{7B80CC04-0E8C-421F-ACC7-0A4F2B95B410}" dt="2025-01-25T07:08:28.331" v="21"/>
          <ac:spMkLst>
            <pc:docMk/>
            <pc:sldMk cId="4083839499" sldId="259"/>
            <ac:spMk id="12" creationId="{97F380C9-5F80-7D71-0634-4D3E59136BC3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13" creationId="{242F7F70-BCE3-BA41-627D-91BD93ED6FA0}"/>
          </ac:spMkLst>
        </pc:spChg>
        <pc:spChg chg="add del">
          <ac:chgData name="Linho" userId="c3e3474e-4ac7-4474-95f1-01aa9076101d" providerId="ADAL" clId="{7B80CC04-0E8C-421F-ACC7-0A4F2B95B410}" dt="2025-01-25T07:08:30.387" v="28"/>
          <ac:spMkLst>
            <pc:docMk/>
            <pc:sldMk cId="4083839499" sldId="259"/>
            <ac:spMk id="14" creationId="{940442A6-0781-2F7D-0225-08E3843917BE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15" creationId="{705F0F09-77CF-F47D-4681-0BDF727E5E77}"/>
          </ac:spMkLst>
        </pc:spChg>
        <pc:spChg chg="add del">
          <ac:chgData name="Linho" userId="c3e3474e-4ac7-4474-95f1-01aa9076101d" providerId="ADAL" clId="{7B80CC04-0E8C-421F-ACC7-0A4F2B95B410}" dt="2025-01-25T07:08:33.855" v="35"/>
          <ac:spMkLst>
            <pc:docMk/>
            <pc:sldMk cId="4083839499" sldId="259"/>
            <ac:spMk id="17" creationId="{0ED4F83B-5957-976C-3697-2ADB4B3B6D76}"/>
          </ac:spMkLst>
        </pc:spChg>
        <pc:spChg chg="mod">
          <ac:chgData name="Linho" userId="c3e3474e-4ac7-4474-95f1-01aa9076101d" providerId="ADAL" clId="{7B80CC04-0E8C-421F-ACC7-0A4F2B95B410}" dt="2025-01-25T07:08:33.856" v="37"/>
          <ac:spMkLst>
            <pc:docMk/>
            <pc:sldMk cId="4083839499" sldId="259"/>
            <ac:spMk id="18" creationId="{0AC27906-0AEB-5B2A-0388-CA293D10BA08}"/>
          </ac:spMkLst>
        </pc:spChg>
        <pc:spChg chg="add del">
          <ac:chgData name="Linho" userId="c3e3474e-4ac7-4474-95f1-01aa9076101d" providerId="ADAL" clId="{7B80CC04-0E8C-421F-ACC7-0A4F2B95B410}" dt="2025-01-25T07:08:35.629" v="42"/>
          <ac:spMkLst>
            <pc:docMk/>
            <pc:sldMk cId="4083839499" sldId="259"/>
            <ac:spMk id="20" creationId="{98DB58BF-3AA9-F58A-2E15-79A6188820F3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22" creationId="{7BC5293C-FD03-BB44-9D59-1B7890E67D33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23" creationId="{9983E0FD-21A8-246A-B4E1-33F871A73AAB}"/>
          </ac:spMkLst>
        </pc:spChg>
        <pc:spChg chg="add del">
          <ac:chgData name="Linho" userId="c3e3474e-4ac7-4474-95f1-01aa9076101d" providerId="ADAL" clId="{7B80CC04-0E8C-421F-ACC7-0A4F2B95B410}" dt="2025-01-25T07:08:39.997" v="49"/>
          <ac:spMkLst>
            <pc:docMk/>
            <pc:sldMk cId="4083839499" sldId="259"/>
            <ac:spMk id="24" creationId="{4CD56240-35E7-7ED3-BBED-DCF19D5C184F}"/>
          </ac:spMkLst>
        </pc:spChg>
        <pc:spChg chg="mod">
          <ac:chgData name="Linho" userId="c3e3474e-4ac7-4474-95f1-01aa9076101d" providerId="ADAL" clId="{7B80CC04-0E8C-421F-ACC7-0A4F2B95B410}" dt="2025-01-25T07:08:39.998" v="51"/>
          <ac:spMkLst>
            <pc:docMk/>
            <pc:sldMk cId="4083839499" sldId="259"/>
            <ac:spMk id="25" creationId="{C988B32C-AEFD-450E-C003-56807E184ED0}"/>
          </ac:spMkLst>
        </pc:spChg>
        <pc:spChg chg="add del">
          <ac:chgData name="Linho" userId="c3e3474e-4ac7-4474-95f1-01aa9076101d" providerId="ADAL" clId="{7B80CC04-0E8C-421F-ACC7-0A4F2B95B410}" dt="2025-01-25T07:08:41.995" v="56"/>
          <ac:spMkLst>
            <pc:docMk/>
            <pc:sldMk cId="4083839499" sldId="259"/>
            <ac:spMk id="26" creationId="{9DDFB5E4-8C3D-B605-1CF4-5BA14679838F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27" creationId="{2BCC10F7-E0BB-A4A3-3FA4-69DB74AAA0E0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28" creationId="{6FA072B0-551F-8E39-797F-6F7A81BCB28E}"/>
          </ac:spMkLst>
        </pc:spChg>
        <pc:spChg chg="add del">
          <ac:chgData name="Linho" userId="c3e3474e-4ac7-4474-95f1-01aa9076101d" providerId="ADAL" clId="{7B80CC04-0E8C-421F-ACC7-0A4F2B95B410}" dt="2025-01-25T07:08:43.775" v="63"/>
          <ac:spMkLst>
            <pc:docMk/>
            <pc:sldMk cId="4083839499" sldId="259"/>
            <ac:spMk id="30" creationId="{B52D7319-C1B9-6FDA-8A56-5F8FA8290585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31" creationId="{DA070A9F-CD16-88C6-D70F-C6E3E3337CCE}"/>
          </ac:spMkLst>
        </pc:spChg>
        <pc:spChg chg="add del">
          <ac:chgData name="Linho" userId="c3e3474e-4ac7-4474-95f1-01aa9076101d" providerId="ADAL" clId="{7B80CC04-0E8C-421F-ACC7-0A4F2B95B410}" dt="2025-01-25T07:08:45.427" v="70"/>
          <ac:spMkLst>
            <pc:docMk/>
            <pc:sldMk cId="4083839499" sldId="259"/>
            <ac:spMk id="32" creationId="{D8B990C6-AABE-AAF4-6B24-7CED211287C9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33" creationId="{4EC0F2D9-6CDC-51F0-B1C4-6A158F31B715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34" creationId="{D4524185-931F-FA78-DB13-27085E1E65E9}"/>
          </ac:spMkLst>
        </pc:spChg>
        <pc:spChg chg="add del">
          <ac:chgData name="Linho" userId="c3e3474e-4ac7-4474-95f1-01aa9076101d" providerId="ADAL" clId="{7B80CC04-0E8C-421F-ACC7-0A4F2B95B410}" dt="2025-01-25T07:08:47.292" v="77"/>
          <ac:spMkLst>
            <pc:docMk/>
            <pc:sldMk cId="4083839499" sldId="259"/>
            <ac:spMk id="35" creationId="{99CED3C1-5CE1-D612-AEA0-2F312C9A16B2}"/>
          </ac:spMkLst>
        </pc:spChg>
        <pc:spChg chg="mod">
          <ac:chgData name="Linho" userId="c3e3474e-4ac7-4474-95f1-01aa9076101d" providerId="ADAL" clId="{7B80CC04-0E8C-421F-ACC7-0A4F2B95B410}" dt="2025-01-25T07:08:47.293" v="79"/>
          <ac:spMkLst>
            <pc:docMk/>
            <pc:sldMk cId="4083839499" sldId="259"/>
            <ac:spMk id="36" creationId="{30874236-F6A2-5146-97C3-A5CE4AC135CF}"/>
          </ac:spMkLst>
        </pc:spChg>
        <pc:spChg chg="add del mod">
          <ac:chgData name="Linho" userId="c3e3474e-4ac7-4474-95f1-01aa9076101d" providerId="ADAL" clId="{7B80CC04-0E8C-421F-ACC7-0A4F2B95B410}" dt="2025-01-25T07:08:25.302" v="7"/>
          <ac:spMkLst>
            <pc:docMk/>
            <pc:sldMk cId="4083839499" sldId="259"/>
            <ac:spMk id="38" creationId="{1E6B40DE-03BF-E9FE-6881-0C359D4145F5}"/>
          </ac:spMkLst>
        </pc:spChg>
        <pc:spChg chg="add del">
          <ac:chgData name="Linho" userId="c3e3474e-4ac7-4474-95f1-01aa9076101d" providerId="ADAL" clId="{7B80CC04-0E8C-421F-ACC7-0A4F2B95B410}" dt="2025-01-25T07:08:48.904" v="84"/>
          <ac:spMkLst>
            <pc:docMk/>
            <pc:sldMk cId="4083839499" sldId="259"/>
            <ac:spMk id="39" creationId="{1B06055D-C2C2-B2A1-CB30-9B2F9DD0E536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40" creationId="{2A10014B-9C40-9BBB-AB00-60F060268C4E}"/>
          </ac:spMkLst>
        </pc:spChg>
        <pc:spChg chg="add del">
          <ac:chgData name="Linho" userId="c3e3474e-4ac7-4474-95f1-01aa9076101d" providerId="ADAL" clId="{7B80CC04-0E8C-421F-ACC7-0A4F2B95B410}" dt="2025-01-25T07:08:50.607" v="91"/>
          <ac:spMkLst>
            <pc:docMk/>
            <pc:sldMk cId="4083839499" sldId="259"/>
            <ac:spMk id="41" creationId="{FB895DC2-D550-BCDE-F086-99562AA499A1}"/>
          </ac:spMkLst>
        </pc:spChg>
        <pc:spChg chg="mod">
          <ac:chgData name="Linho" userId="c3e3474e-4ac7-4474-95f1-01aa9076101d" providerId="ADAL" clId="{7B80CC04-0E8C-421F-ACC7-0A4F2B95B410}" dt="2025-01-25T07:08:50.608" v="93"/>
          <ac:spMkLst>
            <pc:docMk/>
            <pc:sldMk cId="4083839499" sldId="259"/>
            <ac:spMk id="42" creationId="{D59E8A96-8022-7551-E3C6-C077943E9A1B}"/>
          </ac:spMkLst>
        </pc:spChg>
        <pc:spChg chg="add del">
          <ac:chgData name="Linho" userId="c3e3474e-4ac7-4474-95f1-01aa9076101d" providerId="ADAL" clId="{7B80CC04-0E8C-421F-ACC7-0A4F2B95B410}" dt="2025-01-25T07:08:53.989" v="98"/>
          <ac:spMkLst>
            <pc:docMk/>
            <pc:sldMk cId="4083839499" sldId="259"/>
            <ac:spMk id="43" creationId="{46E29B4E-CE4B-4C25-BC97-EF4EB69857BA}"/>
          </ac:spMkLst>
        </pc:spChg>
        <pc:spChg chg="mod">
          <ac:chgData name="Linho" userId="c3e3474e-4ac7-4474-95f1-01aa9076101d" providerId="ADAL" clId="{7B80CC04-0E8C-421F-ACC7-0A4F2B95B410}" dt="2025-01-25T07:08:53.990" v="100"/>
          <ac:spMkLst>
            <pc:docMk/>
            <pc:sldMk cId="4083839499" sldId="259"/>
            <ac:spMk id="45" creationId="{CA1E3ACB-F753-588F-CFBE-8FB263AD399F}"/>
          </ac:spMkLst>
        </pc:spChg>
        <pc:spChg chg="del mod">
          <ac:chgData name="Linho" userId="c3e3474e-4ac7-4474-95f1-01aa9076101d" providerId="ADAL" clId="{7B80CC04-0E8C-421F-ACC7-0A4F2B95B410}" dt="2025-01-25T07:08:30.387" v="28"/>
          <ac:spMkLst>
            <pc:docMk/>
            <pc:sldMk cId="4083839499" sldId="259"/>
            <ac:spMk id="46" creationId="{5F9CFC04-F632-1C7E-7186-0A958ABB50FF}"/>
          </ac:spMkLst>
        </pc:spChg>
        <pc:spChg chg="add del">
          <ac:chgData name="Linho" userId="c3e3474e-4ac7-4474-95f1-01aa9076101d" providerId="ADAL" clId="{7B80CC04-0E8C-421F-ACC7-0A4F2B95B410}" dt="2025-01-25T07:08:55.594" v="105"/>
          <ac:spMkLst>
            <pc:docMk/>
            <pc:sldMk cId="4083839499" sldId="259"/>
            <ac:spMk id="47" creationId="{48E84032-8B3F-0C90-F050-76501197F433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48" creationId="{A3257E73-1663-1F9B-7E8D-E43743941911}"/>
          </ac:spMkLst>
        </pc:spChg>
        <pc:spChg chg="add del">
          <ac:chgData name="Linho" userId="c3e3474e-4ac7-4474-95f1-01aa9076101d" providerId="ADAL" clId="{7B80CC04-0E8C-421F-ACC7-0A4F2B95B410}" dt="2025-01-25T07:08:57.531" v="112"/>
          <ac:spMkLst>
            <pc:docMk/>
            <pc:sldMk cId="4083839499" sldId="259"/>
            <ac:spMk id="49" creationId="{BAF83E71-1FB6-1EFB-6A97-85BEC1618C26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50" creationId="{65F8207A-3217-494E-905F-DA7F488B5860}"/>
          </ac:spMkLst>
        </pc:spChg>
        <pc:spChg chg="del mod">
          <ac:chgData name="Linho" userId="c3e3474e-4ac7-4474-95f1-01aa9076101d" providerId="ADAL" clId="{7B80CC04-0E8C-421F-ACC7-0A4F2B95B410}" dt="2025-01-25T07:08:33.855" v="35"/>
          <ac:spMkLst>
            <pc:docMk/>
            <pc:sldMk cId="4083839499" sldId="259"/>
            <ac:spMk id="56" creationId="{00825B8D-FE92-AB54-514A-1F00068757FF}"/>
          </ac:spMkLst>
        </pc:spChg>
        <pc:spChg chg="add mod ord">
          <ac:chgData name="Linho" userId="c3e3474e-4ac7-4474-95f1-01aa9076101d" providerId="ADAL" clId="{7B80CC04-0E8C-421F-ACC7-0A4F2B95B410}" dt="2025-01-25T07:15:14.886" v="227" actId="1076"/>
          <ac:spMkLst>
            <pc:docMk/>
            <pc:sldMk cId="4083839499" sldId="259"/>
            <ac:spMk id="57" creationId="{FF621C6B-0346-AB7A-9AFF-D466FF845F48}"/>
          </ac:spMkLst>
        </pc:spChg>
        <pc:spChg chg="add del mod">
          <ac:chgData name="Linho" userId="c3e3474e-4ac7-4474-95f1-01aa9076101d" providerId="ADAL" clId="{7B80CC04-0E8C-421F-ACC7-0A4F2B95B410}" dt="2025-01-25T07:08:26.823" v="14"/>
          <ac:spMkLst>
            <pc:docMk/>
            <pc:sldMk cId="4083839499" sldId="259"/>
            <ac:spMk id="61" creationId="{DF459F99-FD29-3E10-34B7-B342D3A41F56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63" creationId="{5F2DF508-5878-5487-2FBC-1C2966CAE377}"/>
          </ac:spMkLst>
        </pc:spChg>
        <pc:spChg chg="del mod">
          <ac:chgData name="Linho" userId="c3e3474e-4ac7-4474-95f1-01aa9076101d" providerId="ADAL" clId="{7B80CC04-0E8C-421F-ACC7-0A4F2B95B410}" dt="2025-01-25T07:08:45.427" v="70"/>
          <ac:spMkLst>
            <pc:docMk/>
            <pc:sldMk cId="4083839499" sldId="259"/>
            <ac:spMk id="69" creationId="{9808D17D-B4D6-DC1E-F3D4-D82FEF9C5B0A}"/>
          </ac:spMkLst>
        </pc:spChg>
        <pc:spChg chg="del mod">
          <ac:chgData name="Linho" userId="c3e3474e-4ac7-4474-95f1-01aa9076101d" providerId="ADAL" clId="{7B80CC04-0E8C-421F-ACC7-0A4F2B95B410}" dt="2025-01-25T07:08:35.629" v="42"/>
          <ac:spMkLst>
            <pc:docMk/>
            <pc:sldMk cId="4083839499" sldId="259"/>
            <ac:spMk id="70" creationId="{FB7AF896-10DD-2247-04AA-C01AF17196A1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80" creationId="{4BD49F52-2B72-48EA-1523-DD9F9AD7D8BB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86" creationId="{C2566E3B-F8D3-914A-15E7-61B472B53D14}"/>
          </ac:spMkLst>
        </pc:spChg>
        <pc:spChg chg="del mod">
          <ac:chgData name="Linho" userId="c3e3474e-4ac7-4474-95f1-01aa9076101d" providerId="ADAL" clId="{7B80CC04-0E8C-421F-ACC7-0A4F2B95B410}" dt="2025-01-25T07:08:39.997" v="49"/>
          <ac:spMkLst>
            <pc:docMk/>
            <pc:sldMk cId="4083839499" sldId="259"/>
            <ac:spMk id="102" creationId="{2E3A097A-A71C-FDE1-E3A8-0A56B5B60820}"/>
          </ac:spMkLst>
        </pc:spChg>
        <pc:spChg chg="del mod">
          <ac:chgData name="Linho" userId="c3e3474e-4ac7-4474-95f1-01aa9076101d" providerId="ADAL" clId="{7B80CC04-0E8C-421F-ACC7-0A4F2B95B410}" dt="2025-01-25T07:08:41.995" v="56"/>
          <ac:spMkLst>
            <pc:docMk/>
            <pc:sldMk cId="4083839499" sldId="259"/>
            <ac:spMk id="110" creationId="{AC5F71C0-5988-C083-41B0-71444F0EAF8C}"/>
          </ac:spMkLst>
        </pc:spChg>
        <pc:spChg chg="del mod">
          <ac:chgData name="Linho" userId="c3e3474e-4ac7-4474-95f1-01aa9076101d" providerId="ADAL" clId="{7B80CC04-0E8C-421F-ACC7-0A4F2B95B410}" dt="2025-01-25T07:08:43.775" v="63"/>
          <ac:spMkLst>
            <pc:docMk/>
            <pc:sldMk cId="4083839499" sldId="259"/>
            <ac:spMk id="113" creationId="{898A7376-2641-62DE-47B6-6229171D612E}"/>
          </ac:spMkLst>
        </pc:spChg>
        <pc:spChg chg="add del mod">
          <ac:chgData name="Linho" userId="c3e3474e-4ac7-4474-95f1-01aa9076101d" providerId="ADAL" clId="{7B80CC04-0E8C-421F-ACC7-0A4F2B95B410}" dt="2025-01-25T07:08:28.331" v="21"/>
          <ac:spMkLst>
            <pc:docMk/>
            <pc:sldMk cId="4083839499" sldId="259"/>
            <ac:spMk id="123" creationId="{67B05DCE-C2CC-1388-02BF-61C9EB0E5A6F}"/>
          </ac:spMkLst>
        </pc:spChg>
        <pc:spChg chg="mod">
          <ac:chgData name="Linho" userId="c3e3474e-4ac7-4474-95f1-01aa9076101d" providerId="ADAL" clId="{7B80CC04-0E8C-421F-ACC7-0A4F2B95B410}" dt="2025-01-25T07:10:18.608" v="149"/>
          <ac:spMkLst>
            <pc:docMk/>
            <pc:sldMk cId="4083839499" sldId="259"/>
            <ac:spMk id="128" creationId="{F7770D0F-6878-226D-647F-D029DA081231}"/>
          </ac:spMkLst>
        </pc:spChg>
        <pc:spChg chg="mod">
          <ac:chgData name="Linho" userId="c3e3474e-4ac7-4474-95f1-01aa9076101d" providerId="ADAL" clId="{7B80CC04-0E8C-421F-ACC7-0A4F2B95B410}" dt="2025-01-25T07:14:45.683" v="224" actId="14861"/>
          <ac:spMkLst>
            <pc:docMk/>
            <pc:sldMk cId="4083839499" sldId="259"/>
            <ac:spMk id="129" creationId="{535DC326-E027-8096-C5FF-1EDEB2B6EBB5}"/>
          </ac:spMkLst>
        </pc:spChg>
        <pc:spChg chg="del mod">
          <ac:chgData name="Linho" userId="c3e3474e-4ac7-4474-95f1-01aa9076101d" providerId="ADAL" clId="{7B80CC04-0E8C-421F-ACC7-0A4F2B95B410}" dt="2025-01-25T07:08:55.594" v="105"/>
          <ac:spMkLst>
            <pc:docMk/>
            <pc:sldMk cId="4083839499" sldId="259"/>
            <ac:spMk id="136" creationId="{C529A4D5-3AFB-22BA-2439-93C1D7E66165}"/>
          </ac:spMkLst>
        </pc:spChg>
        <pc:spChg chg="del mod">
          <ac:chgData name="Linho" userId="c3e3474e-4ac7-4474-95f1-01aa9076101d" providerId="ADAL" clId="{7B80CC04-0E8C-421F-ACC7-0A4F2B95B410}" dt="2025-01-25T07:08:48.904" v="84"/>
          <ac:spMkLst>
            <pc:docMk/>
            <pc:sldMk cId="4083839499" sldId="259"/>
            <ac:spMk id="141" creationId="{FDFD136E-49B4-819B-530F-0044584FE1DD}"/>
          </ac:spMkLst>
        </pc:spChg>
        <pc:spChg chg="del mod">
          <ac:chgData name="Linho" userId="c3e3474e-4ac7-4474-95f1-01aa9076101d" providerId="ADAL" clId="{7B80CC04-0E8C-421F-ACC7-0A4F2B95B410}" dt="2025-01-25T07:08:57.531" v="112"/>
          <ac:spMkLst>
            <pc:docMk/>
            <pc:sldMk cId="4083839499" sldId="259"/>
            <ac:spMk id="147" creationId="{EE3ED737-A8C2-F7D9-92B3-F538966E79E9}"/>
          </ac:spMkLst>
        </pc:spChg>
        <pc:spChg chg="del mod">
          <ac:chgData name="Linho" userId="c3e3474e-4ac7-4474-95f1-01aa9076101d" providerId="ADAL" clId="{7B80CC04-0E8C-421F-ACC7-0A4F2B95B410}" dt="2025-01-25T07:08:47.292" v="77"/>
          <ac:spMkLst>
            <pc:docMk/>
            <pc:sldMk cId="4083839499" sldId="259"/>
            <ac:spMk id="148" creationId="{1353B837-2BE0-226B-8F56-DD722DBB2CFF}"/>
          </ac:spMkLst>
        </pc:spChg>
        <pc:spChg chg="mod">
          <ac:chgData name="Linho" userId="c3e3474e-4ac7-4474-95f1-01aa9076101d" providerId="ADAL" clId="{7B80CC04-0E8C-421F-ACC7-0A4F2B95B410}" dt="2025-01-25T07:14:45.683" v="224" actId="14861"/>
          <ac:spMkLst>
            <pc:docMk/>
            <pc:sldMk cId="4083839499" sldId="259"/>
            <ac:spMk id="155" creationId="{F1BE5D9B-45A6-659D-1816-20EAD2112115}"/>
          </ac:spMkLst>
        </pc:spChg>
        <pc:spChg chg="del mod">
          <ac:chgData name="Linho" userId="c3e3474e-4ac7-4474-95f1-01aa9076101d" providerId="ADAL" clId="{7B80CC04-0E8C-421F-ACC7-0A4F2B95B410}" dt="2025-01-25T07:08:53.989" v="98"/>
          <ac:spMkLst>
            <pc:docMk/>
            <pc:sldMk cId="4083839499" sldId="259"/>
            <ac:spMk id="156" creationId="{C896E8AC-524F-62FD-42C2-66B8959EB3D7}"/>
          </ac:spMkLst>
        </pc:spChg>
        <pc:spChg chg="mod">
          <ac:chgData name="Linho" userId="c3e3474e-4ac7-4474-95f1-01aa9076101d" providerId="ADAL" clId="{7B80CC04-0E8C-421F-ACC7-0A4F2B95B410}" dt="2025-01-25T07:09:48.116" v="128" actId="164"/>
          <ac:spMkLst>
            <pc:docMk/>
            <pc:sldMk cId="4083839499" sldId="259"/>
            <ac:spMk id="157" creationId="{A5EB10CA-89CC-91A7-B5F6-B23A7EC39F56}"/>
          </ac:spMkLst>
        </pc:spChg>
        <pc:spChg chg="del mod">
          <ac:chgData name="Linho" userId="c3e3474e-4ac7-4474-95f1-01aa9076101d" providerId="ADAL" clId="{7B80CC04-0E8C-421F-ACC7-0A4F2B95B410}" dt="2025-01-25T07:08:50.607" v="91"/>
          <ac:spMkLst>
            <pc:docMk/>
            <pc:sldMk cId="4083839499" sldId="259"/>
            <ac:spMk id="164" creationId="{F7947D94-D531-9ABD-DCDD-299C7BE6EB92}"/>
          </ac:spMkLst>
        </pc:spChg>
        <pc:grpChg chg="mod">
          <ac:chgData name="Linho" userId="c3e3474e-4ac7-4474-95f1-01aa9076101d" providerId="ADAL" clId="{7B80CC04-0E8C-421F-ACC7-0A4F2B95B410}" dt="2025-01-25T07:09:34.461" v="122" actId="14100"/>
          <ac:grpSpMkLst>
            <pc:docMk/>
            <pc:sldMk cId="4083839499" sldId="259"/>
            <ac:grpSpMk id="53" creationId="{F2FAB0CD-F115-788E-92E7-8BF5D304905D}"/>
          </ac:grpSpMkLst>
        </pc:grpChg>
        <pc:grpChg chg="mod">
          <ac:chgData name="Linho" userId="c3e3474e-4ac7-4474-95f1-01aa9076101d" providerId="ADAL" clId="{7B80CC04-0E8C-421F-ACC7-0A4F2B95B410}" dt="2025-01-25T07:14:43.388" v="217" actId="12788"/>
          <ac:grpSpMkLst>
            <pc:docMk/>
            <pc:sldMk cId="4083839499" sldId="259"/>
            <ac:grpSpMk id="55" creationId="{19A6DC61-F0EA-B4C7-F7D5-67D487D475FC}"/>
          </ac:grpSpMkLst>
        </pc:grpChg>
        <pc:cxnChg chg="mod">
          <ac:chgData name="Linho" userId="c3e3474e-4ac7-4474-95f1-01aa9076101d" providerId="ADAL" clId="{7B80CC04-0E8C-421F-ACC7-0A4F2B95B410}" dt="2025-01-25T07:09:25.060" v="119" actId="1076"/>
          <ac:cxnSpMkLst>
            <pc:docMk/>
            <pc:sldMk cId="4083839499" sldId="259"/>
            <ac:cxnSpMk id="154" creationId="{7C13094C-213F-5899-F26F-1075C63143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73205-89BF-57A0-34CE-4CA881310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5B9C2-CD07-89A1-CA2C-CE8040E9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C0FBA-554C-924C-04E0-E36CA580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6A697-5502-C475-8B78-D8FAD9AB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B2CC2-8814-5AE4-73BB-8A72DE25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6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A81D-6ACB-7A56-F48B-95CFE91A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64792-1B9A-9038-088D-768BDCD61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8C362-760C-61FA-BA74-80BF144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5AF6D-554E-1737-51BC-7B296F70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E7A5B-DF58-E7E3-B8AC-497E284B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4EB641-9F7B-F30B-D36A-17F7DEF11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A5F23-E27D-8821-6758-A8B57974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18A75-2E09-3649-CA00-AEEC27F4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234C2-BC4F-0731-F954-D703D5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D3FF8-ADF3-019A-CA81-449ED453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5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B3226-55CB-1DC0-F050-55D9C885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B9440-4935-D608-A18A-6DC9E795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C93FB-D3D8-25A6-5B60-4187EBBC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F2A70-7B52-66CA-CAF3-805F0624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DD4B8-4781-0306-E7F7-0F33C930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6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4748-EB7E-D1ED-3338-CF4149D5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6E198-04E7-7014-3A62-74AC718A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C6263-1577-2574-D6DF-A4088F68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7A11C-CAED-8D52-49CC-2C1BF471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783E8-8AE7-5FDB-C5F2-ADA4D240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4D8B-540E-FA0F-D66F-EAE24BD0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C7FF1-343B-C48A-DD42-27AD73F33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B7365-0A84-3171-C6A3-CB6E5B5F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A1280-A0AA-BB22-C05A-67BF1846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0DB77-E9DC-560E-558A-D60F5967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4308C-8714-E19F-EFE2-6E769073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7BC3-D082-09C4-F509-12E09698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46D95-6ADC-BC9C-282C-E9D6BC93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F2345-2A24-2C72-76D4-BAA4137F5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2BBA7-CED0-579C-913B-268375C10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B61503-C577-2AB6-4527-3A40E546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DBC0D-48CF-F333-B05B-EB0B62EE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EC18D2-54FD-2E7A-E30E-FE999ABC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DB5134-F0FB-8C14-CCF7-03893F7D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E9E48-129A-2782-FDAC-D8FF84AF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653507-B2F3-CF26-D76D-0E7CDC9B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4286B-034E-1565-4067-5A019C4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052C1-E58C-9115-BFB4-831EE0A5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5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6C36E-FBB0-B465-BF0B-764A9C2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B59A77-36D0-E40E-BBDC-A475D0B7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36F1C8-08DA-FAC5-6ED0-4D3118CD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8F94-2C49-0EB7-A62D-0EA6557E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EB07B-3A7B-446E-FF8E-56A313C3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2ADC3-942F-0C73-701B-DE232E57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6AC94-388F-0B9D-C365-AE704D1A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D2A50-1383-BB7E-648D-ED0AB12B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C7F76-7E49-8811-7458-B555B6C4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C4473-C4B3-FCC7-3EFF-836D2A77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EF1562-D277-62D5-2B0B-D237A83BE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E0B02-E582-E5E8-30E4-4E30FABDC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ACDF9-18DF-4F77-61DD-E060E0AC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724C4-960A-F074-315B-CEA483AC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747EA-9024-851E-0EE1-0F03E3B2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B3843-0C83-00B3-A691-6E65CA04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E7B27-6041-2D7B-0D71-8E2496A0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1FB0C-0C1E-100B-235B-7EAD9910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9D846-003A-408F-8514-630E842B37E7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0E285-EA5B-48C5-EF13-334FC130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7AEF8-21E2-F307-BCC3-4F892CEBA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236D2-9B5B-41CF-840D-72E19AAC5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4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形 20">
            <a:extLst>
              <a:ext uri="{FF2B5EF4-FFF2-40B4-BE49-F238E27FC236}">
                <a16:creationId xmlns:a16="http://schemas.microsoft.com/office/drawing/2014/main" id="{A7D32BB4-3B5A-D082-9949-0AE980F6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563" y="-152803"/>
            <a:ext cx="2540560" cy="436812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C63F11C-8A05-575B-3605-B4565CB1DC46}"/>
              </a:ext>
            </a:extLst>
          </p:cNvPr>
          <p:cNvSpPr/>
          <p:nvPr/>
        </p:nvSpPr>
        <p:spPr>
          <a:xfrm>
            <a:off x="4042607" y="1088725"/>
            <a:ext cx="1253325" cy="290312"/>
          </a:xfrm>
          <a:prstGeom prst="roundRect">
            <a:avLst>
              <a:gd name="adj" fmla="val 7052"/>
            </a:avLst>
          </a:prstGeom>
          <a:solidFill>
            <a:srgbClr val="007A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4C54A9-558E-1C48-8158-0A3B964520B9}"/>
              </a:ext>
            </a:extLst>
          </p:cNvPr>
          <p:cNvSpPr txBox="1"/>
          <p:nvPr/>
        </p:nvSpPr>
        <p:spPr>
          <a:xfrm>
            <a:off x="3510132" y="1122446"/>
            <a:ext cx="452334" cy="218450"/>
          </a:xfrm>
          <a:custGeom>
            <a:avLst/>
            <a:gdLst/>
            <a:ahLst/>
            <a:cxnLst/>
            <a:rect l="l" t="t" r="r" b="b"/>
            <a:pathLst>
              <a:path w="671370" h="324231">
                <a:moveTo>
                  <a:pt x="0" y="257623"/>
                </a:moveTo>
                <a:lnTo>
                  <a:pt x="315421" y="257623"/>
                </a:lnTo>
                <a:lnTo>
                  <a:pt x="315421" y="287227"/>
                </a:lnTo>
                <a:lnTo>
                  <a:pt x="0" y="287227"/>
                </a:lnTo>
                <a:close/>
                <a:moveTo>
                  <a:pt x="471193" y="52864"/>
                </a:moveTo>
                <a:lnTo>
                  <a:pt x="495510" y="52864"/>
                </a:lnTo>
                <a:cubicBezTo>
                  <a:pt x="495510" y="104083"/>
                  <a:pt x="493160" y="155772"/>
                  <a:pt x="488461" y="207931"/>
                </a:cubicBezTo>
                <a:lnTo>
                  <a:pt x="463087" y="205464"/>
                </a:lnTo>
                <a:cubicBezTo>
                  <a:pt x="468491" y="161528"/>
                  <a:pt x="471193" y="115478"/>
                  <a:pt x="471193" y="67313"/>
                </a:cubicBezTo>
                <a:close/>
                <a:moveTo>
                  <a:pt x="29604" y="39824"/>
                </a:moveTo>
                <a:lnTo>
                  <a:pt x="286169" y="39824"/>
                </a:lnTo>
                <a:lnTo>
                  <a:pt x="286169" y="70485"/>
                </a:lnTo>
                <a:lnTo>
                  <a:pt x="29604" y="70485"/>
                </a:lnTo>
                <a:close/>
                <a:moveTo>
                  <a:pt x="354892" y="26785"/>
                </a:moveTo>
                <a:lnTo>
                  <a:pt x="459915" y="26785"/>
                </a:lnTo>
                <a:lnTo>
                  <a:pt x="459915" y="54274"/>
                </a:lnTo>
                <a:lnTo>
                  <a:pt x="420443" y="54274"/>
                </a:lnTo>
                <a:lnTo>
                  <a:pt x="420443" y="132864"/>
                </a:lnTo>
                <a:lnTo>
                  <a:pt x="452162" y="132864"/>
                </a:lnTo>
                <a:lnTo>
                  <a:pt x="452162" y="160706"/>
                </a:lnTo>
                <a:lnTo>
                  <a:pt x="420443" y="160706"/>
                </a:lnTo>
                <a:lnTo>
                  <a:pt x="420443" y="244583"/>
                </a:lnTo>
                <a:cubicBezTo>
                  <a:pt x="440414" y="239179"/>
                  <a:pt x="454159" y="235303"/>
                  <a:pt x="461677" y="232953"/>
                </a:cubicBezTo>
                <a:lnTo>
                  <a:pt x="461677" y="261147"/>
                </a:lnTo>
                <a:cubicBezTo>
                  <a:pt x="447110" y="265141"/>
                  <a:pt x="429313" y="270134"/>
                  <a:pt x="408285" y="276125"/>
                </a:cubicBezTo>
                <a:cubicBezTo>
                  <a:pt x="387257" y="282116"/>
                  <a:pt x="369459" y="287344"/>
                  <a:pt x="354892" y="291808"/>
                </a:cubicBezTo>
                <a:lnTo>
                  <a:pt x="349958" y="263967"/>
                </a:lnTo>
                <a:cubicBezTo>
                  <a:pt x="359826" y="261617"/>
                  <a:pt x="369694" y="258915"/>
                  <a:pt x="379562" y="255861"/>
                </a:cubicBezTo>
                <a:cubicBezTo>
                  <a:pt x="381442" y="255391"/>
                  <a:pt x="386141" y="254099"/>
                  <a:pt x="393659" y="251984"/>
                </a:cubicBezTo>
                <a:lnTo>
                  <a:pt x="393659" y="160706"/>
                </a:lnTo>
                <a:lnTo>
                  <a:pt x="357712" y="160706"/>
                </a:lnTo>
                <a:lnTo>
                  <a:pt x="357712" y="132864"/>
                </a:lnTo>
                <a:lnTo>
                  <a:pt x="393659" y="132864"/>
                </a:lnTo>
                <a:lnTo>
                  <a:pt x="393659" y="54274"/>
                </a:lnTo>
                <a:lnTo>
                  <a:pt x="354892" y="54274"/>
                </a:lnTo>
                <a:close/>
                <a:moveTo>
                  <a:pt x="561766" y="20441"/>
                </a:moveTo>
                <a:lnTo>
                  <a:pt x="665026" y="20441"/>
                </a:lnTo>
                <a:lnTo>
                  <a:pt x="665026" y="47930"/>
                </a:lnTo>
                <a:lnTo>
                  <a:pt x="624145" y="47930"/>
                </a:lnTo>
                <a:lnTo>
                  <a:pt x="624145" y="139913"/>
                </a:lnTo>
                <a:lnTo>
                  <a:pt x="663617" y="139913"/>
                </a:lnTo>
                <a:lnTo>
                  <a:pt x="663617" y="167755"/>
                </a:lnTo>
                <a:lnTo>
                  <a:pt x="624145" y="167755"/>
                </a:lnTo>
                <a:lnTo>
                  <a:pt x="624145" y="277711"/>
                </a:lnTo>
                <a:lnTo>
                  <a:pt x="671370" y="277711"/>
                </a:lnTo>
                <a:lnTo>
                  <a:pt x="671370" y="304848"/>
                </a:lnTo>
                <a:lnTo>
                  <a:pt x="547316" y="304848"/>
                </a:lnTo>
                <a:lnTo>
                  <a:pt x="547316" y="277711"/>
                </a:lnTo>
                <a:lnTo>
                  <a:pt x="596303" y="277711"/>
                </a:lnTo>
                <a:lnTo>
                  <a:pt x="596303" y="167755"/>
                </a:lnTo>
                <a:lnTo>
                  <a:pt x="563175" y="167755"/>
                </a:lnTo>
                <a:lnTo>
                  <a:pt x="563175" y="139913"/>
                </a:lnTo>
                <a:lnTo>
                  <a:pt x="596303" y="139913"/>
                </a:lnTo>
                <a:lnTo>
                  <a:pt x="596303" y="47930"/>
                </a:lnTo>
                <a:lnTo>
                  <a:pt x="561766" y="47930"/>
                </a:lnTo>
                <a:close/>
                <a:moveTo>
                  <a:pt x="519122" y="0"/>
                </a:moveTo>
                <a:lnTo>
                  <a:pt x="545202" y="0"/>
                </a:lnTo>
                <a:lnTo>
                  <a:pt x="545202" y="136389"/>
                </a:lnTo>
                <a:cubicBezTo>
                  <a:pt x="545202" y="167167"/>
                  <a:pt x="542441" y="193717"/>
                  <a:pt x="536920" y="216037"/>
                </a:cubicBezTo>
                <a:cubicBezTo>
                  <a:pt x="531398" y="238357"/>
                  <a:pt x="523469" y="257858"/>
                  <a:pt x="513131" y="274539"/>
                </a:cubicBezTo>
                <a:cubicBezTo>
                  <a:pt x="502793" y="291221"/>
                  <a:pt x="489401" y="307785"/>
                  <a:pt x="472955" y="324231"/>
                </a:cubicBezTo>
                <a:lnTo>
                  <a:pt x="448990" y="307667"/>
                </a:lnTo>
                <a:cubicBezTo>
                  <a:pt x="465906" y="290986"/>
                  <a:pt x="479298" y="275244"/>
                  <a:pt x="489166" y="260442"/>
                </a:cubicBezTo>
                <a:cubicBezTo>
                  <a:pt x="499034" y="245640"/>
                  <a:pt x="506494" y="228607"/>
                  <a:pt x="511545" y="209341"/>
                </a:cubicBezTo>
                <a:cubicBezTo>
                  <a:pt x="516597" y="190075"/>
                  <a:pt x="519122" y="166580"/>
                  <a:pt x="519122" y="1388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4C3256-7B2C-A7DC-22F6-F64FAF94DE25}"/>
              </a:ext>
            </a:extLst>
          </p:cNvPr>
          <p:cNvGrpSpPr/>
          <p:nvPr/>
        </p:nvGrpSpPr>
        <p:grpSpPr>
          <a:xfrm>
            <a:off x="2963151" y="1045041"/>
            <a:ext cx="367076" cy="367076"/>
            <a:chOff x="3335853" y="2305317"/>
            <a:chExt cx="707886" cy="707886"/>
          </a:xfrm>
        </p:grpSpPr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B96FC241-8371-26D9-74C6-58BF4D3069CF}"/>
                </a:ext>
              </a:extLst>
            </p:cNvPr>
            <p:cNvSpPr/>
            <p:nvPr/>
          </p:nvSpPr>
          <p:spPr>
            <a:xfrm>
              <a:off x="3335853" y="2305317"/>
              <a:ext cx="707886" cy="518846"/>
            </a:xfrm>
            <a:prstGeom prst="round2Same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0A133EBC-1F1F-7EA9-F3D7-266153EB4FD4}"/>
                </a:ext>
              </a:extLst>
            </p:cNvPr>
            <p:cNvSpPr/>
            <p:nvPr/>
          </p:nvSpPr>
          <p:spPr>
            <a:xfrm>
              <a:off x="3335853" y="2824163"/>
              <a:ext cx="707886" cy="189040"/>
            </a:xfrm>
            <a:prstGeom prst="round2SameRect">
              <a:avLst>
                <a:gd name="adj1" fmla="val 0"/>
                <a:gd name="adj2" fmla="val 40938"/>
              </a:avLst>
            </a:prstGeom>
            <a:solidFill>
              <a:srgbClr val="007ACC"/>
            </a:solidFill>
            <a:ln w="22225">
              <a:solidFill>
                <a:srgbClr val="0064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2FC2F3-BCC8-5676-60D9-7BB443E76168}"/>
                </a:ext>
              </a:extLst>
            </p:cNvPr>
            <p:cNvSpPr/>
            <p:nvPr/>
          </p:nvSpPr>
          <p:spPr>
            <a:xfrm>
              <a:off x="3617311" y="2887956"/>
              <a:ext cx="144969" cy="61453"/>
            </a:xfrm>
            <a:prstGeom prst="rect">
              <a:avLst/>
            </a:prstGeom>
            <a:solidFill>
              <a:srgbClr val="B3D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2D1B0DC-BC0C-B6DA-877A-2614B0029F76}"/>
                </a:ext>
              </a:extLst>
            </p:cNvPr>
            <p:cNvSpPr txBox="1"/>
            <p:nvPr/>
          </p:nvSpPr>
          <p:spPr>
            <a:xfrm>
              <a:off x="3597081" y="2428708"/>
              <a:ext cx="185427" cy="291121"/>
            </a:xfrm>
            <a:custGeom>
              <a:avLst/>
              <a:gdLst/>
              <a:ahLst/>
              <a:cxnLst/>
              <a:rect l="l" t="t" r="r" b="b"/>
              <a:pathLst>
                <a:path w="204787" h="321516">
                  <a:moveTo>
                    <a:pt x="100755" y="252298"/>
                  </a:moveTo>
                  <a:cubicBezTo>
                    <a:pt x="110039" y="252298"/>
                    <a:pt x="118025" y="255711"/>
                    <a:pt x="124715" y="262537"/>
                  </a:cubicBezTo>
                  <a:cubicBezTo>
                    <a:pt x="131405" y="269364"/>
                    <a:pt x="134750" y="277555"/>
                    <a:pt x="134750" y="287112"/>
                  </a:cubicBezTo>
                  <a:cubicBezTo>
                    <a:pt x="134750" y="296668"/>
                    <a:pt x="131405" y="304792"/>
                    <a:pt x="124715" y="311481"/>
                  </a:cubicBezTo>
                  <a:cubicBezTo>
                    <a:pt x="118025" y="318171"/>
                    <a:pt x="110039" y="321516"/>
                    <a:pt x="100755" y="321516"/>
                  </a:cubicBezTo>
                  <a:cubicBezTo>
                    <a:pt x="91471" y="321516"/>
                    <a:pt x="83553" y="318103"/>
                    <a:pt x="77000" y="311277"/>
                  </a:cubicBezTo>
                  <a:cubicBezTo>
                    <a:pt x="70447" y="304450"/>
                    <a:pt x="67170" y="296395"/>
                    <a:pt x="67170" y="287112"/>
                  </a:cubicBezTo>
                  <a:cubicBezTo>
                    <a:pt x="67170" y="277555"/>
                    <a:pt x="70447" y="269364"/>
                    <a:pt x="77000" y="262537"/>
                  </a:cubicBezTo>
                  <a:cubicBezTo>
                    <a:pt x="83553" y="255711"/>
                    <a:pt x="91471" y="252298"/>
                    <a:pt x="100755" y="252298"/>
                  </a:cubicBezTo>
                  <a:close/>
                  <a:moveTo>
                    <a:pt x="108947" y="0"/>
                  </a:moveTo>
                  <a:cubicBezTo>
                    <a:pt x="126968" y="0"/>
                    <a:pt x="143214" y="3071"/>
                    <a:pt x="157686" y="9215"/>
                  </a:cubicBezTo>
                  <a:cubicBezTo>
                    <a:pt x="172158" y="15359"/>
                    <a:pt x="183626" y="24165"/>
                    <a:pt x="192090" y="35633"/>
                  </a:cubicBezTo>
                  <a:cubicBezTo>
                    <a:pt x="200555" y="47101"/>
                    <a:pt x="204787" y="60617"/>
                    <a:pt x="204787" y="76181"/>
                  </a:cubicBezTo>
                  <a:cubicBezTo>
                    <a:pt x="204787" y="87376"/>
                    <a:pt x="202671" y="97274"/>
                    <a:pt x="198439" y="105875"/>
                  </a:cubicBezTo>
                  <a:cubicBezTo>
                    <a:pt x="194206" y="114476"/>
                    <a:pt x="189155" y="121780"/>
                    <a:pt x="183284" y="127787"/>
                  </a:cubicBezTo>
                  <a:cubicBezTo>
                    <a:pt x="177414" y="133794"/>
                    <a:pt x="169427" y="140893"/>
                    <a:pt x="159324" y="149085"/>
                  </a:cubicBezTo>
                  <a:cubicBezTo>
                    <a:pt x="150314" y="156730"/>
                    <a:pt x="143214" y="163079"/>
                    <a:pt x="138026" y="168130"/>
                  </a:cubicBezTo>
                  <a:cubicBezTo>
                    <a:pt x="132838" y="173182"/>
                    <a:pt x="128470" y="179189"/>
                    <a:pt x="124920" y="186152"/>
                  </a:cubicBezTo>
                  <a:cubicBezTo>
                    <a:pt x="121370" y="193114"/>
                    <a:pt x="119596" y="200828"/>
                    <a:pt x="119596" y="209292"/>
                  </a:cubicBezTo>
                  <a:cubicBezTo>
                    <a:pt x="119596" y="214207"/>
                    <a:pt x="119869" y="217894"/>
                    <a:pt x="120415" y="220351"/>
                  </a:cubicBezTo>
                  <a:lnTo>
                    <a:pt x="74133" y="220351"/>
                  </a:lnTo>
                  <a:cubicBezTo>
                    <a:pt x="70856" y="209702"/>
                    <a:pt x="69218" y="200282"/>
                    <a:pt x="69218" y="192090"/>
                  </a:cubicBezTo>
                  <a:cubicBezTo>
                    <a:pt x="69218" y="177892"/>
                    <a:pt x="72767" y="166082"/>
                    <a:pt x="79867" y="156662"/>
                  </a:cubicBezTo>
                  <a:cubicBezTo>
                    <a:pt x="86966" y="147242"/>
                    <a:pt x="97205" y="137071"/>
                    <a:pt x="110585" y="126149"/>
                  </a:cubicBezTo>
                  <a:cubicBezTo>
                    <a:pt x="121234" y="117411"/>
                    <a:pt x="129016" y="110107"/>
                    <a:pt x="133931" y="104236"/>
                  </a:cubicBezTo>
                  <a:cubicBezTo>
                    <a:pt x="138846" y="98366"/>
                    <a:pt x="141303" y="91471"/>
                    <a:pt x="141303" y="83553"/>
                  </a:cubicBezTo>
                  <a:cubicBezTo>
                    <a:pt x="141303" y="74542"/>
                    <a:pt x="137890" y="67443"/>
                    <a:pt x="131064" y="62255"/>
                  </a:cubicBezTo>
                  <a:cubicBezTo>
                    <a:pt x="124237" y="57067"/>
                    <a:pt x="115363" y="54473"/>
                    <a:pt x="104441" y="54473"/>
                  </a:cubicBezTo>
                  <a:cubicBezTo>
                    <a:pt x="78228" y="54473"/>
                    <a:pt x="58978" y="69764"/>
                    <a:pt x="46691" y="100346"/>
                  </a:cubicBezTo>
                  <a:lnTo>
                    <a:pt x="0" y="72904"/>
                  </a:lnTo>
                  <a:cubicBezTo>
                    <a:pt x="9010" y="49422"/>
                    <a:pt x="23004" y="31400"/>
                    <a:pt x="41981" y="18840"/>
                  </a:cubicBezTo>
                  <a:cubicBezTo>
                    <a:pt x="60958" y="6280"/>
                    <a:pt x="83280" y="0"/>
                    <a:pt x="1089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564B192-DE56-0F08-A272-70846C2F8D38}"/>
              </a:ext>
            </a:extLst>
          </p:cNvPr>
          <p:cNvSpPr/>
          <p:nvPr/>
        </p:nvSpPr>
        <p:spPr>
          <a:xfrm>
            <a:off x="3434876" y="1051391"/>
            <a:ext cx="2365195" cy="365519"/>
          </a:xfrm>
          <a:prstGeom prst="roundRect">
            <a:avLst>
              <a:gd name="adj" fmla="val 9882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F988F0-358B-88FC-8E32-8896D8B32582}"/>
              </a:ext>
            </a:extLst>
          </p:cNvPr>
          <p:cNvSpPr txBox="1"/>
          <p:nvPr/>
        </p:nvSpPr>
        <p:spPr>
          <a:xfrm>
            <a:off x="5319058" y="1194629"/>
            <a:ext cx="409895" cy="128696"/>
          </a:xfrm>
          <a:custGeom>
            <a:avLst/>
            <a:gdLst/>
            <a:ahLst/>
            <a:cxnLst/>
            <a:rect l="l" t="t" r="r" b="b"/>
            <a:pathLst>
              <a:path w="608381" h="191015">
                <a:moveTo>
                  <a:pt x="19736" y="150134"/>
                </a:moveTo>
                <a:cubicBezTo>
                  <a:pt x="25375" y="150134"/>
                  <a:pt x="30133" y="152131"/>
                  <a:pt x="34009" y="156125"/>
                </a:cubicBezTo>
                <a:cubicBezTo>
                  <a:pt x="37886" y="160119"/>
                  <a:pt x="39824" y="164935"/>
                  <a:pt x="39824" y="170574"/>
                </a:cubicBezTo>
                <a:cubicBezTo>
                  <a:pt x="39824" y="176213"/>
                  <a:pt x="37886" y="181029"/>
                  <a:pt x="34009" y="185024"/>
                </a:cubicBezTo>
                <a:cubicBezTo>
                  <a:pt x="30133" y="189018"/>
                  <a:pt x="25375" y="191015"/>
                  <a:pt x="19736" y="191015"/>
                </a:cubicBezTo>
                <a:cubicBezTo>
                  <a:pt x="14332" y="191015"/>
                  <a:pt x="9692" y="188959"/>
                  <a:pt x="5815" y="184847"/>
                </a:cubicBezTo>
                <a:cubicBezTo>
                  <a:pt x="1939" y="180736"/>
                  <a:pt x="0" y="175978"/>
                  <a:pt x="0" y="170574"/>
                </a:cubicBezTo>
                <a:cubicBezTo>
                  <a:pt x="0" y="164935"/>
                  <a:pt x="1939" y="160119"/>
                  <a:pt x="5815" y="156125"/>
                </a:cubicBezTo>
                <a:cubicBezTo>
                  <a:pt x="9692" y="152131"/>
                  <a:pt x="14332" y="150134"/>
                  <a:pt x="19736" y="150134"/>
                </a:cubicBezTo>
                <a:close/>
                <a:moveTo>
                  <a:pt x="529085" y="27490"/>
                </a:moveTo>
                <a:cubicBezTo>
                  <a:pt x="515928" y="27490"/>
                  <a:pt x="504474" y="31719"/>
                  <a:pt x="494724" y="40177"/>
                </a:cubicBezTo>
                <a:cubicBezTo>
                  <a:pt x="484974" y="48635"/>
                  <a:pt x="478806" y="60970"/>
                  <a:pt x="476222" y="77182"/>
                </a:cubicBezTo>
                <a:lnTo>
                  <a:pt x="575958" y="77182"/>
                </a:lnTo>
                <a:cubicBezTo>
                  <a:pt x="575253" y="61440"/>
                  <a:pt x="570672" y="49222"/>
                  <a:pt x="562213" y="40529"/>
                </a:cubicBezTo>
                <a:cubicBezTo>
                  <a:pt x="553755" y="31836"/>
                  <a:pt x="542713" y="27490"/>
                  <a:pt x="529085" y="27490"/>
                </a:cubicBezTo>
                <a:close/>
                <a:moveTo>
                  <a:pt x="167135" y="27490"/>
                </a:moveTo>
                <a:cubicBezTo>
                  <a:pt x="153978" y="27490"/>
                  <a:pt x="142524" y="31719"/>
                  <a:pt x="132774" y="40177"/>
                </a:cubicBezTo>
                <a:cubicBezTo>
                  <a:pt x="123024" y="48635"/>
                  <a:pt x="116856" y="60970"/>
                  <a:pt x="114272" y="77182"/>
                </a:cubicBezTo>
                <a:lnTo>
                  <a:pt x="214008" y="77182"/>
                </a:lnTo>
                <a:cubicBezTo>
                  <a:pt x="213303" y="61440"/>
                  <a:pt x="208722" y="49222"/>
                  <a:pt x="200263" y="40529"/>
                </a:cubicBezTo>
                <a:cubicBezTo>
                  <a:pt x="191805" y="31836"/>
                  <a:pt x="180763" y="27490"/>
                  <a:pt x="167135" y="27490"/>
                </a:cubicBezTo>
                <a:close/>
                <a:moveTo>
                  <a:pt x="259309" y="4230"/>
                </a:moveTo>
                <a:lnTo>
                  <a:pt x="296666" y="4230"/>
                </a:lnTo>
                <a:lnTo>
                  <a:pt x="344243" y="71895"/>
                </a:lnTo>
                <a:lnTo>
                  <a:pt x="392526" y="4230"/>
                </a:lnTo>
                <a:lnTo>
                  <a:pt x="426711" y="4230"/>
                </a:lnTo>
                <a:lnTo>
                  <a:pt x="360455" y="95155"/>
                </a:lnTo>
                <a:lnTo>
                  <a:pt x="426711" y="187138"/>
                </a:lnTo>
                <a:lnTo>
                  <a:pt x="390059" y="187138"/>
                </a:lnTo>
                <a:lnTo>
                  <a:pt x="342834" y="119473"/>
                </a:lnTo>
                <a:lnTo>
                  <a:pt x="294199" y="187138"/>
                </a:lnTo>
                <a:lnTo>
                  <a:pt x="259309" y="187138"/>
                </a:lnTo>
                <a:lnTo>
                  <a:pt x="326270" y="96565"/>
                </a:lnTo>
                <a:close/>
                <a:moveTo>
                  <a:pt x="530143" y="0"/>
                </a:moveTo>
                <a:cubicBezTo>
                  <a:pt x="545884" y="0"/>
                  <a:pt x="559688" y="3701"/>
                  <a:pt x="571553" y="11102"/>
                </a:cubicBezTo>
                <a:cubicBezTo>
                  <a:pt x="583418" y="18503"/>
                  <a:pt x="592522" y="28547"/>
                  <a:pt x="598866" y="41234"/>
                </a:cubicBezTo>
                <a:cubicBezTo>
                  <a:pt x="605209" y="53921"/>
                  <a:pt x="608381" y="68018"/>
                  <a:pt x="608381" y="83525"/>
                </a:cubicBezTo>
                <a:cubicBezTo>
                  <a:pt x="608381" y="90104"/>
                  <a:pt x="607911" y="96095"/>
                  <a:pt x="606971" y="101499"/>
                </a:cubicBezTo>
                <a:lnTo>
                  <a:pt x="475164" y="101499"/>
                </a:lnTo>
                <a:cubicBezTo>
                  <a:pt x="476339" y="122409"/>
                  <a:pt x="482330" y="137975"/>
                  <a:pt x="493138" y="148195"/>
                </a:cubicBezTo>
                <a:cubicBezTo>
                  <a:pt x="503946" y="158416"/>
                  <a:pt x="517573" y="163526"/>
                  <a:pt x="534019" y="163526"/>
                </a:cubicBezTo>
                <a:cubicBezTo>
                  <a:pt x="554460" y="163526"/>
                  <a:pt x="569262" y="155302"/>
                  <a:pt x="578425" y="138856"/>
                </a:cubicBezTo>
                <a:lnTo>
                  <a:pt x="601333" y="151896"/>
                </a:lnTo>
                <a:cubicBezTo>
                  <a:pt x="596634" y="164348"/>
                  <a:pt x="587882" y="173981"/>
                  <a:pt x="575077" y="180794"/>
                </a:cubicBezTo>
                <a:cubicBezTo>
                  <a:pt x="562272" y="187608"/>
                  <a:pt x="547999" y="191015"/>
                  <a:pt x="532257" y="191015"/>
                </a:cubicBezTo>
                <a:cubicBezTo>
                  <a:pt x="515811" y="191015"/>
                  <a:pt x="500833" y="187256"/>
                  <a:pt x="487323" y="179737"/>
                </a:cubicBezTo>
                <a:cubicBezTo>
                  <a:pt x="473813" y="172219"/>
                  <a:pt x="463123" y="161235"/>
                  <a:pt x="455252" y="146785"/>
                </a:cubicBezTo>
                <a:cubicBezTo>
                  <a:pt x="447382" y="132336"/>
                  <a:pt x="443446" y="115008"/>
                  <a:pt x="443446" y="94803"/>
                </a:cubicBezTo>
                <a:cubicBezTo>
                  <a:pt x="443446" y="75302"/>
                  <a:pt x="447382" y="58386"/>
                  <a:pt x="455252" y="44054"/>
                </a:cubicBezTo>
                <a:cubicBezTo>
                  <a:pt x="463123" y="29722"/>
                  <a:pt x="473637" y="18796"/>
                  <a:pt x="486794" y="11278"/>
                </a:cubicBezTo>
                <a:cubicBezTo>
                  <a:pt x="499952" y="3760"/>
                  <a:pt x="514401" y="0"/>
                  <a:pt x="530143" y="0"/>
                </a:cubicBezTo>
                <a:close/>
                <a:moveTo>
                  <a:pt x="168193" y="0"/>
                </a:moveTo>
                <a:cubicBezTo>
                  <a:pt x="183934" y="0"/>
                  <a:pt x="197738" y="3701"/>
                  <a:pt x="209603" y="11102"/>
                </a:cubicBezTo>
                <a:cubicBezTo>
                  <a:pt x="221468" y="18503"/>
                  <a:pt x="230572" y="28547"/>
                  <a:pt x="236916" y="41234"/>
                </a:cubicBezTo>
                <a:cubicBezTo>
                  <a:pt x="243259" y="53921"/>
                  <a:pt x="246431" y="68018"/>
                  <a:pt x="246431" y="83525"/>
                </a:cubicBezTo>
                <a:cubicBezTo>
                  <a:pt x="246431" y="90104"/>
                  <a:pt x="245961" y="96095"/>
                  <a:pt x="245021" y="101499"/>
                </a:cubicBezTo>
                <a:lnTo>
                  <a:pt x="113214" y="101499"/>
                </a:lnTo>
                <a:cubicBezTo>
                  <a:pt x="114389" y="122409"/>
                  <a:pt x="120380" y="137975"/>
                  <a:pt x="131188" y="148195"/>
                </a:cubicBezTo>
                <a:cubicBezTo>
                  <a:pt x="141996" y="158416"/>
                  <a:pt x="155623" y="163526"/>
                  <a:pt x="172069" y="163526"/>
                </a:cubicBezTo>
                <a:cubicBezTo>
                  <a:pt x="192510" y="163526"/>
                  <a:pt x="207312" y="155302"/>
                  <a:pt x="216475" y="138856"/>
                </a:cubicBezTo>
                <a:lnTo>
                  <a:pt x="239383" y="151896"/>
                </a:lnTo>
                <a:cubicBezTo>
                  <a:pt x="234684" y="164348"/>
                  <a:pt x="225932" y="173981"/>
                  <a:pt x="213127" y="180794"/>
                </a:cubicBezTo>
                <a:cubicBezTo>
                  <a:pt x="200322" y="187608"/>
                  <a:pt x="186049" y="191015"/>
                  <a:pt x="170307" y="191015"/>
                </a:cubicBezTo>
                <a:cubicBezTo>
                  <a:pt x="153861" y="191015"/>
                  <a:pt x="138883" y="187256"/>
                  <a:pt x="125373" y="179737"/>
                </a:cubicBezTo>
                <a:cubicBezTo>
                  <a:pt x="111864" y="172219"/>
                  <a:pt x="101173" y="161235"/>
                  <a:pt x="93302" y="146785"/>
                </a:cubicBezTo>
                <a:cubicBezTo>
                  <a:pt x="85432" y="132336"/>
                  <a:pt x="81496" y="115008"/>
                  <a:pt x="81496" y="94803"/>
                </a:cubicBezTo>
                <a:cubicBezTo>
                  <a:pt x="81496" y="75302"/>
                  <a:pt x="85432" y="58386"/>
                  <a:pt x="93302" y="44054"/>
                </a:cubicBezTo>
                <a:cubicBezTo>
                  <a:pt x="101173" y="29722"/>
                  <a:pt x="111687" y="18796"/>
                  <a:pt x="124845" y="11278"/>
                </a:cubicBezTo>
                <a:cubicBezTo>
                  <a:pt x="138002" y="3760"/>
                  <a:pt x="152451" y="0"/>
                  <a:pt x="1681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B6EC334-33CD-8D4E-69A5-70F6FC8E2BF5}"/>
              </a:ext>
            </a:extLst>
          </p:cNvPr>
          <p:cNvSpPr/>
          <p:nvPr/>
        </p:nvSpPr>
        <p:spPr>
          <a:xfrm>
            <a:off x="5849125" y="1250903"/>
            <a:ext cx="86971" cy="262691"/>
          </a:xfrm>
          <a:custGeom>
            <a:avLst/>
            <a:gdLst>
              <a:gd name="connsiteX0" fmla="*/ 0 w 142574"/>
              <a:gd name="connsiteY0" fmla="*/ 0 h 374118"/>
              <a:gd name="connsiteX1" fmla="*/ 52905 w 142574"/>
              <a:gd name="connsiteY1" fmla="*/ 0 h 374118"/>
              <a:gd name="connsiteX2" fmla="*/ 90566 w 142574"/>
              <a:gd name="connsiteY2" fmla="*/ 0 h 374118"/>
              <a:gd name="connsiteX3" fmla="*/ 142574 w 142574"/>
              <a:gd name="connsiteY3" fmla="*/ 0 h 374118"/>
              <a:gd name="connsiteX4" fmla="*/ 142574 w 142574"/>
              <a:gd name="connsiteY4" fmla="*/ 29591 h 374118"/>
              <a:gd name="connsiteX5" fmla="*/ 90566 w 142574"/>
              <a:gd name="connsiteY5" fmla="*/ 29591 h 374118"/>
              <a:gd name="connsiteX6" fmla="*/ 90566 w 142574"/>
              <a:gd name="connsiteY6" fmla="*/ 344527 h 374118"/>
              <a:gd name="connsiteX7" fmla="*/ 142574 w 142574"/>
              <a:gd name="connsiteY7" fmla="*/ 344527 h 374118"/>
              <a:gd name="connsiteX8" fmla="*/ 142574 w 142574"/>
              <a:gd name="connsiteY8" fmla="*/ 374118 h 374118"/>
              <a:gd name="connsiteX9" fmla="*/ 90566 w 142574"/>
              <a:gd name="connsiteY9" fmla="*/ 374118 h 374118"/>
              <a:gd name="connsiteX10" fmla="*/ 52905 w 142574"/>
              <a:gd name="connsiteY10" fmla="*/ 374118 h 374118"/>
              <a:gd name="connsiteX11" fmla="*/ 0 w 142574"/>
              <a:gd name="connsiteY11" fmla="*/ 374118 h 374118"/>
              <a:gd name="connsiteX12" fmla="*/ 0 w 142574"/>
              <a:gd name="connsiteY12" fmla="*/ 344527 h 374118"/>
              <a:gd name="connsiteX13" fmla="*/ 52905 w 142574"/>
              <a:gd name="connsiteY13" fmla="*/ 344527 h 374118"/>
              <a:gd name="connsiteX14" fmla="*/ 52905 w 142574"/>
              <a:gd name="connsiteY14" fmla="*/ 29591 h 374118"/>
              <a:gd name="connsiteX15" fmla="*/ 0 w 142574"/>
              <a:gd name="connsiteY15" fmla="*/ 29591 h 37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2574" h="374118">
                <a:moveTo>
                  <a:pt x="0" y="0"/>
                </a:moveTo>
                <a:lnTo>
                  <a:pt x="52905" y="0"/>
                </a:lnTo>
                <a:lnTo>
                  <a:pt x="90566" y="0"/>
                </a:lnTo>
                <a:lnTo>
                  <a:pt x="142574" y="0"/>
                </a:lnTo>
                <a:lnTo>
                  <a:pt x="142574" y="29591"/>
                </a:lnTo>
                <a:lnTo>
                  <a:pt x="90566" y="29591"/>
                </a:lnTo>
                <a:lnTo>
                  <a:pt x="90566" y="344527"/>
                </a:lnTo>
                <a:lnTo>
                  <a:pt x="142574" y="344527"/>
                </a:lnTo>
                <a:lnTo>
                  <a:pt x="142574" y="374118"/>
                </a:lnTo>
                <a:lnTo>
                  <a:pt x="90566" y="374118"/>
                </a:lnTo>
                <a:lnTo>
                  <a:pt x="52905" y="374118"/>
                </a:lnTo>
                <a:lnTo>
                  <a:pt x="0" y="374118"/>
                </a:lnTo>
                <a:lnTo>
                  <a:pt x="0" y="344527"/>
                </a:lnTo>
                <a:lnTo>
                  <a:pt x="52905" y="344527"/>
                </a:lnTo>
                <a:lnTo>
                  <a:pt x="52905" y="29591"/>
                </a:lnTo>
                <a:lnTo>
                  <a:pt x="0" y="29591"/>
                </a:lnTo>
                <a:close/>
              </a:path>
            </a:pathLst>
          </a:custGeom>
          <a:solidFill>
            <a:schemeClr val="bg1"/>
          </a:solidFill>
          <a:ln w="1016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C929F9D-46FA-31B5-2D5B-108842F9A67E}"/>
              </a:ext>
            </a:extLst>
          </p:cNvPr>
          <p:cNvSpPr txBox="1"/>
          <p:nvPr/>
        </p:nvSpPr>
        <p:spPr>
          <a:xfrm>
            <a:off x="2638826" y="412845"/>
            <a:ext cx="5458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在文件名中标注号数范围（不写默认为 </a:t>
            </a:r>
            <a:r>
              <a:rPr lang="en-US" altLang="zh-CN" sz="2000" b="1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1-50</a:t>
            </a:r>
            <a:r>
              <a:rPr lang="zh-CN" altLang="en-US" sz="2000" b="1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55A1915-9080-CF0D-9048-B6DDC1D2CC9F}"/>
              </a:ext>
            </a:extLst>
          </p:cNvPr>
          <p:cNvSpPr txBox="1"/>
          <p:nvPr/>
        </p:nvSpPr>
        <p:spPr>
          <a:xfrm>
            <a:off x="4078346" y="1147805"/>
            <a:ext cx="1190091" cy="206197"/>
          </a:xfrm>
          <a:custGeom>
            <a:avLst/>
            <a:gdLst/>
            <a:ahLst/>
            <a:cxnLst/>
            <a:rect l="l" t="t" r="r" b="b"/>
            <a:pathLst>
              <a:path w="1190091" h="206197">
                <a:moveTo>
                  <a:pt x="520293" y="146990"/>
                </a:moveTo>
                <a:cubicBezTo>
                  <a:pt x="524713" y="146990"/>
                  <a:pt x="528294" y="148704"/>
                  <a:pt x="531037" y="152133"/>
                </a:cubicBezTo>
                <a:cubicBezTo>
                  <a:pt x="533781" y="155562"/>
                  <a:pt x="535152" y="160858"/>
                  <a:pt x="535152" y="168021"/>
                </a:cubicBezTo>
                <a:cubicBezTo>
                  <a:pt x="535152" y="178384"/>
                  <a:pt x="532447" y="186919"/>
                  <a:pt x="527037" y="193624"/>
                </a:cubicBezTo>
                <a:cubicBezTo>
                  <a:pt x="521627" y="200330"/>
                  <a:pt x="514502" y="204521"/>
                  <a:pt x="505663" y="206197"/>
                </a:cubicBezTo>
                <a:lnTo>
                  <a:pt x="505663" y="195453"/>
                </a:lnTo>
                <a:cubicBezTo>
                  <a:pt x="516026" y="192253"/>
                  <a:pt x="521512" y="184861"/>
                  <a:pt x="522122" y="173279"/>
                </a:cubicBezTo>
                <a:cubicBezTo>
                  <a:pt x="521665" y="173431"/>
                  <a:pt x="520979" y="173508"/>
                  <a:pt x="520065" y="173508"/>
                </a:cubicBezTo>
                <a:cubicBezTo>
                  <a:pt x="516255" y="173508"/>
                  <a:pt x="513245" y="172212"/>
                  <a:pt x="511035" y="169621"/>
                </a:cubicBezTo>
                <a:cubicBezTo>
                  <a:pt x="508825" y="167031"/>
                  <a:pt x="507720" y="163906"/>
                  <a:pt x="507720" y="160249"/>
                </a:cubicBezTo>
                <a:cubicBezTo>
                  <a:pt x="507720" y="156439"/>
                  <a:pt x="508901" y="153276"/>
                  <a:pt x="511264" y="150762"/>
                </a:cubicBezTo>
                <a:cubicBezTo>
                  <a:pt x="513626" y="148247"/>
                  <a:pt x="516636" y="146990"/>
                  <a:pt x="520293" y="146990"/>
                </a:cubicBezTo>
                <a:close/>
                <a:moveTo>
                  <a:pt x="829741" y="93040"/>
                </a:moveTo>
                <a:lnTo>
                  <a:pt x="912952" y="93040"/>
                </a:lnTo>
                <a:lnTo>
                  <a:pt x="912952" y="109500"/>
                </a:lnTo>
                <a:lnTo>
                  <a:pt x="829741" y="109500"/>
                </a:lnTo>
                <a:close/>
                <a:moveTo>
                  <a:pt x="124891" y="93040"/>
                </a:moveTo>
                <a:lnTo>
                  <a:pt x="208102" y="93040"/>
                </a:lnTo>
                <a:lnTo>
                  <a:pt x="208102" y="109500"/>
                </a:lnTo>
                <a:lnTo>
                  <a:pt x="124891" y="109500"/>
                </a:lnTo>
                <a:close/>
                <a:moveTo>
                  <a:pt x="423519" y="18517"/>
                </a:moveTo>
                <a:cubicBezTo>
                  <a:pt x="412394" y="18517"/>
                  <a:pt x="404203" y="24117"/>
                  <a:pt x="398945" y="35319"/>
                </a:cubicBezTo>
                <a:cubicBezTo>
                  <a:pt x="393687" y="46520"/>
                  <a:pt x="391058" y="63627"/>
                  <a:pt x="391058" y="86640"/>
                </a:cubicBezTo>
                <a:cubicBezTo>
                  <a:pt x="391058" y="109347"/>
                  <a:pt x="393687" y="126264"/>
                  <a:pt x="398945" y="137389"/>
                </a:cubicBezTo>
                <a:cubicBezTo>
                  <a:pt x="404203" y="148514"/>
                  <a:pt x="412394" y="154077"/>
                  <a:pt x="423519" y="154077"/>
                </a:cubicBezTo>
                <a:cubicBezTo>
                  <a:pt x="434644" y="154077"/>
                  <a:pt x="442874" y="148552"/>
                  <a:pt x="448208" y="137503"/>
                </a:cubicBezTo>
                <a:cubicBezTo>
                  <a:pt x="453542" y="126454"/>
                  <a:pt x="456209" y="109500"/>
                  <a:pt x="456209" y="86640"/>
                </a:cubicBezTo>
                <a:cubicBezTo>
                  <a:pt x="456209" y="63627"/>
                  <a:pt x="453542" y="46520"/>
                  <a:pt x="448208" y="35319"/>
                </a:cubicBezTo>
                <a:cubicBezTo>
                  <a:pt x="442874" y="24117"/>
                  <a:pt x="434644" y="18517"/>
                  <a:pt x="423519" y="18517"/>
                </a:cubicBezTo>
                <a:close/>
                <a:moveTo>
                  <a:pt x="1134541" y="2743"/>
                </a:moveTo>
                <a:lnTo>
                  <a:pt x="1156716" y="2743"/>
                </a:lnTo>
                <a:lnTo>
                  <a:pt x="1095451" y="115672"/>
                </a:lnTo>
                <a:lnTo>
                  <a:pt x="1145743" y="115672"/>
                </a:lnTo>
                <a:lnTo>
                  <a:pt x="1145743" y="68809"/>
                </a:lnTo>
                <a:lnTo>
                  <a:pt x="1166088" y="68809"/>
                </a:lnTo>
                <a:lnTo>
                  <a:pt x="1166088" y="115672"/>
                </a:lnTo>
                <a:lnTo>
                  <a:pt x="1190091" y="115672"/>
                </a:lnTo>
                <a:lnTo>
                  <a:pt x="1190091" y="133274"/>
                </a:lnTo>
                <a:lnTo>
                  <a:pt x="1166088" y="133274"/>
                </a:lnTo>
                <a:lnTo>
                  <a:pt x="1166088" y="170307"/>
                </a:lnTo>
                <a:lnTo>
                  <a:pt x="1145743" y="170307"/>
                </a:lnTo>
                <a:lnTo>
                  <a:pt x="1145743" y="133274"/>
                </a:lnTo>
                <a:lnTo>
                  <a:pt x="1071676" y="133274"/>
                </a:lnTo>
                <a:lnTo>
                  <a:pt x="1071676" y="119101"/>
                </a:lnTo>
                <a:close/>
                <a:moveTo>
                  <a:pt x="48691" y="2743"/>
                </a:moveTo>
                <a:lnTo>
                  <a:pt x="64236" y="2743"/>
                </a:lnTo>
                <a:lnTo>
                  <a:pt x="64236" y="170307"/>
                </a:lnTo>
                <a:lnTo>
                  <a:pt x="43662" y="170307"/>
                </a:lnTo>
                <a:lnTo>
                  <a:pt x="43662" y="27204"/>
                </a:lnTo>
                <a:lnTo>
                  <a:pt x="0" y="52121"/>
                </a:lnTo>
                <a:lnTo>
                  <a:pt x="0" y="31090"/>
                </a:lnTo>
                <a:close/>
                <a:moveTo>
                  <a:pt x="960501" y="2515"/>
                </a:moveTo>
                <a:lnTo>
                  <a:pt x="1039596" y="2515"/>
                </a:lnTo>
                <a:lnTo>
                  <a:pt x="1039596" y="20346"/>
                </a:lnTo>
                <a:lnTo>
                  <a:pt x="978331" y="20346"/>
                </a:lnTo>
                <a:lnTo>
                  <a:pt x="971702" y="69952"/>
                </a:lnTo>
                <a:cubicBezTo>
                  <a:pt x="978408" y="65685"/>
                  <a:pt x="986561" y="63551"/>
                  <a:pt x="996162" y="63551"/>
                </a:cubicBezTo>
                <a:cubicBezTo>
                  <a:pt x="1006068" y="63551"/>
                  <a:pt x="1014907" y="65875"/>
                  <a:pt x="1022680" y="70523"/>
                </a:cubicBezTo>
                <a:cubicBezTo>
                  <a:pt x="1030452" y="75171"/>
                  <a:pt x="1036472" y="81572"/>
                  <a:pt x="1040739" y="89726"/>
                </a:cubicBezTo>
                <a:cubicBezTo>
                  <a:pt x="1045006" y="97879"/>
                  <a:pt x="1047140" y="107137"/>
                  <a:pt x="1047140" y="117501"/>
                </a:cubicBezTo>
                <a:cubicBezTo>
                  <a:pt x="1047140" y="128321"/>
                  <a:pt x="1044778" y="137922"/>
                  <a:pt x="1040053" y="146304"/>
                </a:cubicBezTo>
                <a:cubicBezTo>
                  <a:pt x="1035329" y="154686"/>
                  <a:pt x="1028852" y="161201"/>
                  <a:pt x="1020622" y="165849"/>
                </a:cubicBezTo>
                <a:cubicBezTo>
                  <a:pt x="1012393" y="170498"/>
                  <a:pt x="1003249" y="172822"/>
                  <a:pt x="993190" y="172822"/>
                </a:cubicBezTo>
                <a:cubicBezTo>
                  <a:pt x="982065" y="172822"/>
                  <a:pt x="972197" y="170040"/>
                  <a:pt x="963587" y="164478"/>
                </a:cubicBezTo>
                <a:cubicBezTo>
                  <a:pt x="954976" y="158915"/>
                  <a:pt x="948994" y="150800"/>
                  <a:pt x="945642" y="140132"/>
                </a:cubicBezTo>
                <a:lnTo>
                  <a:pt x="962101" y="130759"/>
                </a:lnTo>
                <a:cubicBezTo>
                  <a:pt x="964844" y="138532"/>
                  <a:pt x="968845" y="144399"/>
                  <a:pt x="974102" y="148362"/>
                </a:cubicBezTo>
                <a:cubicBezTo>
                  <a:pt x="979360" y="152324"/>
                  <a:pt x="985723" y="154305"/>
                  <a:pt x="993190" y="154305"/>
                </a:cubicBezTo>
                <a:cubicBezTo>
                  <a:pt x="1003249" y="154305"/>
                  <a:pt x="1011174" y="150952"/>
                  <a:pt x="1016965" y="144247"/>
                </a:cubicBezTo>
                <a:cubicBezTo>
                  <a:pt x="1022756" y="137541"/>
                  <a:pt x="1025652" y="128931"/>
                  <a:pt x="1025652" y="118415"/>
                </a:cubicBezTo>
                <a:cubicBezTo>
                  <a:pt x="1025652" y="108204"/>
                  <a:pt x="1022870" y="99594"/>
                  <a:pt x="1017308" y="92583"/>
                </a:cubicBezTo>
                <a:cubicBezTo>
                  <a:pt x="1011745" y="85573"/>
                  <a:pt x="1003706" y="82068"/>
                  <a:pt x="993190" y="82068"/>
                </a:cubicBezTo>
                <a:cubicBezTo>
                  <a:pt x="979932" y="82068"/>
                  <a:pt x="969568" y="88087"/>
                  <a:pt x="962101" y="100127"/>
                </a:cubicBezTo>
                <a:lnTo>
                  <a:pt x="949071" y="93498"/>
                </a:lnTo>
                <a:close/>
                <a:moveTo>
                  <a:pt x="613333" y="229"/>
                </a:moveTo>
                <a:cubicBezTo>
                  <a:pt x="627659" y="229"/>
                  <a:pt x="639165" y="4267"/>
                  <a:pt x="647852" y="12345"/>
                </a:cubicBezTo>
                <a:cubicBezTo>
                  <a:pt x="656539" y="20422"/>
                  <a:pt x="660882" y="31014"/>
                  <a:pt x="660882" y="44120"/>
                </a:cubicBezTo>
                <a:cubicBezTo>
                  <a:pt x="660882" y="52502"/>
                  <a:pt x="658939" y="59893"/>
                  <a:pt x="655053" y="66294"/>
                </a:cubicBezTo>
                <a:cubicBezTo>
                  <a:pt x="651167" y="72695"/>
                  <a:pt x="645185" y="77572"/>
                  <a:pt x="637108" y="80925"/>
                </a:cubicBezTo>
                <a:cubicBezTo>
                  <a:pt x="647166" y="84125"/>
                  <a:pt x="654672" y="89307"/>
                  <a:pt x="659625" y="96469"/>
                </a:cubicBezTo>
                <a:cubicBezTo>
                  <a:pt x="664578" y="103632"/>
                  <a:pt x="667054" y="112471"/>
                  <a:pt x="667054" y="122987"/>
                </a:cubicBezTo>
                <a:cubicBezTo>
                  <a:pt x="667054" y="133350"/>
                  <a:pt x="664616" y="142304"/>
                  <a:pt x="659739" y="149847"/>
                </a:cubicBezTo>
                <a:cubicBezTo>
                  <a:pt x="654862" y="157391"/>
                  <a:pt x="648385" y="163106"/>
                  <a:pt x="640308" y="166992"/>
                </a:cubicBezTo>
                <a:cubicBezTo>
                  <a:pt x="632231" y="170879"/>
                  <a:pt x="623392" y="172822"/>
                  <a:pt x="613791" y="172822"/>
                </a:cubicBezTo>
                <a:cubicBezTo>
                  <a:pt x="601599" y="172822"/>
                  <a:pt x="590359" y="169698"/>
                  <a:pt x="580072" y="163449"/>
                </a:cubicBezTo>
                <a:cubicBezTo>
                  <a:pt x="569785" y="157201"/>
                  <a:pt x="562889" y="148057"/>
                  <a:pt x="559384" y="136017"/>
                </a:cubicBezTo>
                <a:lnTo>
                  <a:pt x="575843" y="126645"/>
                </a:lnTo>
                <a:cubicBezTo>
                  <a:pt x="578739" y="135789"/>
                  <a:pt x="583730" y="142685"/>
                  <a:pt x="590816" y="147333"/>
                </a:cubicBezTo>
                <a:cubicBezTo>
                  <a:pt x="597903" y="151981"/>
                  <a:pt x="605561" y="154305"/>
                  <a:pt x="613791" y="154305"/>
                </a:cubicBezTo>
                <a:cubicBezTo>
                  <a:pt x="622782" y="154305"/>
                  <a:pt x="630288" y="151524"/>
                  <a:pt x="636308" y="145961"/>
                </a:cubicBezTo>
                <a:cubicBezTo>
                  <a:pt x="642328" y="140399"/>
                  <a:pt x="645337" y="132664"/>
                  <a:pt x="645337" y="122758"/>
                </a:cubicBezTo>
                <a:cubicBezTo>
                  <a:pt x="645337" y="102337"/>
                  <a:pt x="631393" y="92126"/>
                  <a:pt x="603504" y="92126"/>
                </a:cubicBezTo>
                <a:lnTo>
                  <a:pt x="596417" y="92126"/>
                </a:lnTo>
                <a:lnTo>
                  <a:pt x="596646" y="73838"/>
                </a:lnTo>
                <a:lnTo>
                  <a:pt x="604647" y="73838"/>
                </a:lnTo>
                <a:cubicBezTo>
                  <a:pt x="615924" y="73838"/>
                  <a:pt x="624497" y="71095"/>
                  <a:pt x="630364" y="65608"/>
                </a:cubicBezTo>
                <a:cubicBezTo>
                  <a:pt x="636232" y="60122"/>
                  <a:pt x="639165" y="53112"/>
                  <a:pt x="639165" y="44577"/>
                </a:cubicBezTo>
                <a:cubicBezTo>
                  <a:pt x="639165" y="36500"/>
                  <a:pt x="636651" y="30175"/>
                  <a:pt x="631621" y="25603"/>
                </a:cubicBezTo>
                <a:cubicBezTo>
                  <a:pt x="626592" y="21031"/>
                  <a:pt x="620115" y="18745"/>
                  <a:pt x="612190" y="18745"/>
                </a:cubicBezTo>
                <a:cubicBezTo>
                  <a:pt x="603961" y="18745"/>
                  <a:pt x="596989" y="21184"/>
                  <a:pt x="591274" y="26061"/>
                </a:cubicBezTo>
                <a:cubicBezTo>
                  <a:pt x="585558" y="30937"/>
                  <a:pt x="581177" y="37948"/>
                  <a:pt x="578129" y="47092"/>
                </a:cubicBezTo>
                <a:lnTo>
                  <a:pt x="561670" y="37719"/>
                </a:lnTo>
                <a:cubicBezTo>
                  <a:pt x="565327" y="25375"/>
                  <a:pt x="571766" y="16040"/>
                  <a:pt x="580987" y="9716"/>
                </a:cubicBezTo>
                <a:cubicBezTo>
                  <a:pt x="590207" y="3391"/>
                  <a:pt x="600989" y="229"/>
                  <a:pt x="613333" y="229"/>
                </a:cubicBezTo>
                <a:close/>
                <a:moveTo>
                  <a:pt x="289483" y="229"/>
                </a:moveTo>
                <a:cubicBezTo>
                  <a:pt x="303809" y="229"/>
                  <a:pt x="315315" y="4267"/>
                  <a:pt x="324002" y="12345"/>
                </a:cubicBezTo>
                <a:cubicBezTo>
                  <a:pt x="332689" y="20422"/>
                  <a:pt x="337032" y="31014"/>
                  <a:pt x="337032" y="44120"/>
                </a:cubicBezTo>
                <a:cubicBezTo>
                  <a:pt x="337032" y="52502"/>
                  <a:pt x="335089" y="59893"/>
                  <a:pt x="331203" y="66294"/>
                </a:cubicBezTo>
                <a:cubicBezTo>
                  <a:pt x="327317" y="72695"/>
                  <a:pt x="321335" y="77572"/>
                  <a:pt x="313258" y="80925"/>
                </a:cubicBezTo>
                <a:cubicBezTo>
                  <a:pt x="323316" y="84125"/>
                  <a:pt x="330822" y="89307"/>
                  <a:pt x="335775" y="96469"/>
                </a:cubicBezTo>
                <a:cubicBezTo>
                  <a:pt x="340728" y="103632"/>
                  <a:pt x="343204" y="112471"/>
                  <a:pt x="343204" y="122987"/>
                </a:cubicBezTo>
                <a:cubicBezTo>
                  <a:pt x="343204" y="133350"/>
                  <a:pt x="340766" y="142304"/>
                  <a:pt x="335889" y="149847"/>
                </a:cubicBezTo>
                <a:cubicBezTo>
                  <a:pt x="331012" y="157391"/>
                  <a:pt x="324535" y="163106"/>
                  <a:pt x="316458" y="166992"/>
                </a:cubicBezTo>
                <a:cubicBezTo>
                  <a:pt x="308381" y="170879"/>
                  <a:pt x="299542" y="172822"/>
                  <a:pt x="289941" y="172822"/>
                </a:cubicBezTo>
                <a:cubicBezTo>
                  <a:pt x="277749" y="172822"/>
                  <a:pt x="266509" y="169698"/>
                  <a:pt x="256222" y="163449"/>
                </a:cubicBezTo>
                <a:cubicBezTo>
                  <a:pt x="245935" y="157201"/>
                  <a:pt x="239039" y="148057"/>
                  <a:pt x="235534" y="136017"/>
                </a:cubicBezTo>
                <a:lnTo>
                  <a:pt x="251993" y="126645"/>
                </a:lnTo>
                <a:cubicBezTo>
                  <a:pt x="254889" y="135789"/>
                  <a:pt x="259880" y="142685"/>
                  <a:pt x="266966" y="147333"/>
                </a:cubicBezTo>
                <a:cubicBezTo>
                  <a:pt x="274053" y="151981"/>
                  <a:pt x="281711" y="154305"/>
                  <a:pt x="289941" y="154305"/>
                </a:cubicBezTo>
                <a:cubicBezTo>
                  <a:pt x="298932" y="154305"/>
                  <a:pt x="306438" y="151524"/>
                  <a:pt x="312458" y="145961"/>
                </a:cubicBezTo>
                <a:cubicBezTo>
                  <a:pt x="318478" y="140399"/>
                  <a:pt x="321487" y="132664"/>
                  <a:pt x="321487" y="122758"/>
                </a:cubicBezTo>
                <a:cubicBezTo>
                  <a:pt x="321487" y="102337"/>
                  <a:pt x="307543" y="92126"/>
                  <a:pt x="279654" y="92126"/>
                </a:cubicBezTo>
                <a:lnTo>
                  <a:pt x="272567" y="92126"/>
                </a:lnTo>
                <a:lnTo>
                  <a:pt x="272796" y="73838"/>
                </a:lnTo>
                <a:lnTo>
                  <a:pt x="280797" y="73838"/>
                </a:lnTo>
                <a:cubicBezTo>
                  <a:pt x="292074" y="73838"/>
                  <a:pt x="300647" y="71095"/>
                  <a:pt x="306514" y="65608"/>
                </a:cubicBezTo>
                <a:cubicBezTo>
                  <a:pt x="312382" y="60122"/>
                  <a:pt x="315315" y="53112"/>
                  <a:pt x="315315" y="44577"/>
                </a:cubicBezTo>
                <a:cubicBezTo>
                  <a:pt x="315315" y="36500"/>
                  <a:pt x="312801" y="30175"/>
                  <a:pt x="307771" y="25603"/>
                </a:cubicBezTo>
                <a:cubicBezTo>
                  <a:pt x="302742" y="21031"/>
                  <a:pt x="296265" y="18745"/>
                  <a:pt x="288340" y="18745"/>
                </a:cubicBezTo>
                <a:cubicBezTo>
                  <a:pt x="280111" y="18745"/>
                  <a:pt x="273139" y="21184"/>
                  <a:pt x="267424" y="26061"/>
                </a:cubicBezTo>
                <a:cubicBezTo>
                  <a:pt x="261709" y="30937"/>
                  <a:pt x="257327" y="37948"/>
                  <a:pt x="254279" y="47092"/>
                </a:cubicBezTo>
                <a:lnTo>
                  <a:pt x="237820" y="37719"/>
                </a:lnTo>
                <a:cubicBezTo>
                  <a:pt x="241477" y="25375"/>
                  <a:pt x="247916" y="16040"/>
                  <a:pt x="257137" y="9716"/>
                </a:cubicBezTo>
                <a:cubicBezTo>
                  <a:pt x="266357" y="3391"/>
                  <a:pt x="277139" y="229"/>
                  <a:pt x="289483" y="229"/>
                </a:cubicBezTo>
                <a:close/>
                <a:moveTo>
                  <a:pt x="747826" y="0"/>
                </a:moveTo>
                <a:cubicBezTo>
                  <a:pt x="756666" y="0"/>
                  <a:pt x="764743" y="1867"/>
                  <a:pt x="772058" y="5601"/>
                </a:cubicBezTo>
                <a:cubicBezTo>
                  <a:pt x="779373" y="9335"/>
                  <a:pt x="785203" y="14821"/>
                  <a:pt x="789546" y="22060"/>
                </a:cubicBezTo>
                <a:cubicBezTo>
                  <a:pt x="793889" y="29299"/>
                  <a:pt x="796061" y="38024"/>
                  <a:pt x="796061" y="48235"/>
                </a:cubicBezTo>
                <a:cubicBezTo>
                  <a:pt x="796061" y="58141"/>
                  <a:pt x="793623" y="67513"/>
                  <a:pt x="788746" y="76353"/>
                </a:cubicBezTo>
                <a:cubicBezTo>
                  <a:pt x="783869" y="85192"/>
                  <a:pt x="775335" y="96317"/>
                  <a:pt x="763143" y="109728"/>
                </a:cubicBezTo>
                <a:lnTo>
                  <a:pt x="724738" y="152248"/>
                </a:lnTo>
                <a:lnTo>
                  <a:pt x="800404" y="152248"/>
                </a:lnTo>
                <a:lnTo>
                  <a:pt x="800404" y="170307"/>
                </a:lnTo>
                <a:lnTo>
                  <a:pt x="693648" y="170307"/>
                </a:lnTo>
                <a:lnTo>
                  <a:pt x="693648" y="157277"/>
                </a:lnTo>
                <a:lnTo>
                  <a:pt x="747826" y="96927"/>
                </a:lnTo>
                <a:cubicBezTo>
                  <a:pt x="758037" y="85649"/>
                  <a:pt x="765048" y="76772"/>
                  <a:pt x="768858" y="70295"/>
                </a:cubicBezTo>
                <a:cubicBezTo>
                  <a:pt x="772668" y="63818"/>
                  <a:pt x="774573" y="56769"/>
                  <a:pt x="774573" y="49149"/>
                </a:cubicBezTo>
                <a:cubicBezTo>
                  <a:pt x="774573" y="39396"/>
                  <a:pt x="771906" y="31852"/>
                  <a:pt x="766572" y="26518"/>
                </a:cubicBezTo>
                <a:cubicBezTo>
                  <a:pt x="761238" y="21184"/>
                  <a:pt x="754532" y="18517"/>
                  <a:pt x="746455" y="18517"/>
                </a:cubicBezTo>
                <a:cubicBezTo>
                  <a:pt x="738225" y="18517"/>
                  <a:pt x="730986" y="21298"/>
                  <a:pt x="724738" y="26861"/>
                </a:cubicBezTo>
                <a:cubicBezTo>
                  <a:pt x="718489" y="32423"/>
                  <a:pt x="713994" y="39777"/>
                  <a:pt x="711250" y="48921"/>
                </a:cubicBezTo>
                <a:lnTo>
                  <a:pt x="694791" y="39548"/>
                </a:lnTo>
                <a:cubicBezTo>
                  <a:pt x="698144" y="27051"/>
                  <a:pt x="704773" y="17336"/>
                  <a:pt x="714679" y="10401"/>
                </a:cubicBezTo>
                <a:cubicBezTo>
                  <a:pt x="724585" y="3467"/>
                  <a:pt x="735634" y="0"/>
                  <a:pt x="747826" y="0"/>
                </a:cubicBezTo>
                <a:close/>
                <a:moveTo>
                  <a:pt x="423519" y="0"/>
                </a:moveTo>
                <a:cubicBezTo>
                  <a:pt x="441045" y="0"/>
                  <a:pt x="454495" y="7315"/>
                  <a:pt x="463867" y="21946"/>
                </a:cubicBezTo>
                <a:cubicBezTo>
                  <a:pt x="473240" y="36576"/>
                  <a:pt x="477926" y="58141"/>
                  <a:pt x="477926" y="86640"/>
                </a:cubicBezTo>
                <a:cubicBezTo>
                  <a:pt x="477926" y="114986"/>
                  <a:pt x="473240" y="136436"/>
                  <a:pt x="463867" y="150990"/>
                </a:cubicBezTo>
                <a:cubicBezTo>
                  <a:pt x="454495" y="165545"/>
                  <a:pt x="441045" y="172822"/>
                  <a:pt x="423519" y="172822"/>
                </a:cubicBezTo>
                <a:cubicBezTo>
                  <a:pt x="406146" y="172822"/>
                  <a:pt x="392773" y="165507"/>
                  <a:pt x="383400" y="150876"/>
                </a:cubicBezTo>
                <a:cubicBezTo>
                  <a:pt x="374027" y="136246"/>
                  <a:pt x="369341" y="114834"/>
                  <a:pt x="369341" y="86640"/>
                </a:cubicBezTo>
                <a:cubicBezTo>
                  <a:pt x="369341" y="58293"/>
                  <a:pt x="374027" y="36767"/>
                  <a:pt x="383400" y="22060"/>
                </a:cubicBezTo>
                <a:cubicBezTo>
                  <a:pt x="392773" y="7353"/>
                  <a:pt x="406146" y="0"/>
                  <a:pt x="4235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28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2F3A54-9205-4F29-7597-FE405F439B88}"/>
              </a:ext>
            </a:extLst>
          </p:cNvPr>
          <p:cNvSpPr txBox="1"/>
          <p:nvPr/>
        </p:nvSpPr>
        <p:spPr>
          <a:xfrm>
            <a:off x="2680399" y="153441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用逗号隔开区间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75895A80-AA7B-B015-837E-65029548592B}"/>
              </a:ext>
            </a:extLst>
          </p:cNvPr>
          <p:cNvCxnSpPr>
            <a:cxnSpLocks/>
          </p:cNvCxnSpPr>
          <p:nvPr/>
        </p:nvCxnSpPr>
        <p:spPr>
          <a:xfrm flipV="1">
            <a:off x="4241154" y="1438117"/>
            <a:ext cx="363624" cy="24966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D01CA28-7F19-C48D-DCDA-8DAE02D7FAD3}"/>
              </a:ext>
            </a:extLst>
          </p:cNvPr>
          <p:cNvSpPr txBox="1"/>
          <p:nvPr/>
        </p:nvSpPr>
        <p:spPr>
          <a:xfrm>
            <a:off x="3538548" y="1875601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范围信息需在文件名结尾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4674929-FFB5-279A-BFC3-7F4D8EB2CD84}"/>
              </a:ext>
            </a:extLst>
          </p:cNvPr>
          <p:cNvCxnSpPr>
            <a:cxnSpLocks/>
          </p:cNvCxnSpPr>
          <p:nvPr/>
        </p:nvCxnSpPr>
        <p:spPr>
          <a:xfrm flipV="1">
            <a:off x="5268437" y="1445435"/>
            <a:ext cx="0" cy="44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8CE85B9-0DE2-6A0E-FD37-6805871903C6}"/>
              </a:ext>
            </a:extLst>
          </p:cNvPr>
          <p:cNvSpPr txBox="1"/>
          <p:nvPr/>
        </p:nvSpPr>
        <p:spPr>
          <a:xfrm>
            <a:off x="2638825" y="2406187"/>
            <a:ext cx="6016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然后双击运行，等待几秒，屏幕右边缘会出现按钮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7A21545-C940-5E6B-1374-522130472B0C}"/>
              </a:ext>
            </a:extLst>
          </p:cNvPr>
          <p:cNvGrpSpPr/>
          <p:nvPr/>
        </p:nvGrpSpPr>
        <p:grpSpPr>
          <a:xfrm>
            <a:off x="8899785" y="3222075"/>
            <a:ext cx="404965" cy="773974"/>
            <a:chOff x="8841985" y="4240711"/>
            <a:chExt cx="404965" cy="773974"/>
          </a:xfrm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43393941-01E2-0264-12DC-9BB091457D37}"/>
                </a:ext>
              </a:extLst>
            </p:cNvPr>
            <p:cNvSpPr/>
            <p:nvPr/>
          </p:nvSpPr>
          <p:spPr>
            <a:xfrm rot="16200000">
              <a:off x="8937461" y="4499785"/>
              <a:ext cx="207644" cy="10136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C0EA6B8-81B7-D43A-077D-E4ECD10C5D6E}"/>
                </a:ext>
              </a:extLst>
            </p:cNvPr>
            <p:cNvSpPr/>
            <p:nvPr/>
          </p:nvSpPr>
          <p:spPr>
            <a:xfrm>
              <a:off x="8841985" y="4813395"/>
              <a:ext cx="399295" cy="201290"/>
            </a:xfrm>
            <a:custGeom>
              <a:avLst/>
              <a:gdLst>
                <a:gd name="connsiteX0" fmla="*/ 0 w 536605"/>
                <a:gd name="connsiteY0" fmla="*/ 0 h 270510"/>
                <a:gd name="connsiteX1" fmla="*/ 536605 w 536605"/>
                <a:gd name="connsiteY1" fmla="*/ 0 h 270510"/>
                <a:gd name="connsiteX2" fmla="*/ 536605 w 536605"/>
                <a:gd name="connsiteY2" fmla="*/ 270510 h 270510"/>
                <a:gd name="connsiteX3" fmla="*/ 97951 w 536605"/>
                <a:gd name="connsiteY3" fmla="*/ 270510 h 270510"/>
                <a:gd name="connsiteX4" fmla="*/ 0 w 536605"/>
                <a:gd name="connsiteY4" fmla="*/ 172558 h 27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605" h="270510">
                  <a:moveTo>
                    <a:pt x="0" y="0"/>
                  </a:moveTo>
                  <a:lnTo>
                    <a:pt x="536605" y="0"/>
                  </a:lnTo>
                  <a:lnTo>
                    <a:pt x="536605" y="270510"/>
                  </a:lnTo>
                  <a:lnTo>
                    <a:pt x="97951" y="270510"/>
                  </a:lnTo>
                  <a:cubicBezTo>
                    <a:pt x="43855" y="270510"/>
                    <a:pt x="0" y="226655"/>
                    <a:pt x="0" y="172558"/>
                  </a:cubicBezTo>
                  <a:close/>
                </a:path>
              </a:pathLst>
            </a:custGeom>
            <a:solidFill>
              <a:srgbClr val="007ACC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顶角 64">
              <a:extLst>
                <a:ext uri="{FF2B5EF4-FFF2-40B4-BE49-F238E27FC236}">
                  <a16:creationId xmlns:a16="http://schemas.microsoft.com/office/drawing/2014/main" id="{394C191E-08B4-4269-77A2-A076E839D31C}"/>
                </a:ext>
              </a:extLst>
            </p:cNvPr>
            <p:cNvSpPr/>
            <p:nvPr/>
          </p:nvSpPr>
          <p:spPr>
            <a:xfrm rot="16200000">
              <a:off x="8660316" y="4428050"/>
              <a:ext cx="773974" cy="399295"/>
            </a:xfrm>
            <a:prstGeom prst="round2SameRect">
              <a:avLst>
                <a:gd name="adj1" fmla="val 18254"/>
                <a:gd name="adj2" fmla="val 0"/>
              </a:avLst>
            </a:prstGeom>
            <a:noFill/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5306AA49-7F69-813B-62E1-F6DAD31E164B}"/>
              </a:ext>
            </a:extLst>
          </p:cNvPr>
          <p:cNvSpPr txBox="1"/>
          <p:nvPr/>
        </p:nvSpPr>
        <p:spPr>
          <a:xfrm>
            <a:off x="6140347" y="1077109"/>
            <a:ext cx="3098925" cy="91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0850" indent="-450850">
              <a:lnSpc>
                <a:spcPct val="114000"/>
              </a:lnSpc>
              <a:tabLst>
                <a:tab pos="450850" algn="l"/>
              </a:tabLst>
            </a:pPr>
            <a:r>
              <a:rPr lang="en-US" altLang="zh-CN" sz="1600" b="1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Tip:</a:t>
            </a:r>
            <a:r>
              <a:rPr lang="en-US" altLang="zh-CN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	</a:t>
            </a:r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可以复制多份放在 </a:t>
            </a:r>
            <a:r>
              <a:rPr lang="en-US" altLang="zh-CN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U </a:t>
            </a:r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盘</a:t>
            </a:r>
            <a:br>
              <a:rPr lang="en-US" altLang="zh-CN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</a:br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根据不同班级人数分别命名</a:t>
            </a:r>
            <a:br>
              <a:rPr lang="en-US" altLang="zh-CN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</a:br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在多个班级使用</a:t>
            </a:r>
            <a:endParaRPr lang="en-US" altLang="zh-CN" sz="16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3E67310-68F2-DEA9-15C9-542261062C20}"/>
              </a:ext>
            </a:extLst>
          </p:cNvPr>
          <p:cNvCxnSpPr>
            <a:cxnSpLocks/>
          </p:cNvCxnSpPr>
          <p:nvPr/>
        </p:nvCxnSpPr>
        <p:spPr>
          <a:xfrm>
            <a:off x="9304750" y="2882355"/>
            <a:ext cx="0" cy="1453414"/>
          </a:xfrm>
          <a:prstGeom prst="line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5CADD6E-A60B-14F2-4358-8F6085B95498}"/>
              </a:ext>
            </a:extLst>
          </p:cNvPr>
          <p:cNvGrpSpPr/>
          <p:nvPr/>
        </p:nvGrpSpPr>
        <p:grpSpPr>
          <a:xfrm>
            <a:off x="5026087" y="3017038"/>
            <a:ext cx="1246883" cy="1246881"/>
            <a:chOff x="4987224" y="4894222"/>
            <a:chExt cx="1246883" cy="1246881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F8774E7-A19D-334F-C981-A515C21B77BE}"/>
                </a:ext>
              </a:extLst>
            </p:cNvPr>
            <p:cNvGrpSpPr/>
            <p:nvPr/>
          </p:nvGrpSpPr>
          <p:grpSpPr>
            <a:xfrm>
              <a:off x="4987224" y="4894222"/>
              <a:ext cx="1246883" cy="1246881"/>
              <a:chOff x="5663499" y="4674725"/>
              <a:chExt cx="1246883" cy="1246881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矩形: 圆顶角 73">
                <a:extLst>
                  <a:ext uri="{FF2B5EF4-FFF2-40B4-BE49-F238E27FC236}">
                    <a16:creationId xmlns:a16="http://schemas.microsoft.com/office/drawing/2014/main" id="{513AF77B-EBDB-050F-9DA3-405A226E8E23}"/>
                  </a:ext>
                </a:extLst>
              </p:cNvPr>
              <p:cNvSpPr/>
              <p:nvPr/>
            </p:nvSpPr>
            <p:spPr>
              <a:xfrm>
                <a:off x="5663499" y="4674725"/>
                <a:ext cx="1246883" cy="957724"/>
              </a:xfrm>
              <a:prstGeom prst="round2SameRect">
                <a:avLst>
                  <a:gd name="adj1" fmla="val 9054"/>
                  <a:gd name="adj2" fmla="val 0"/>
                </a:avLst>
              </a:prstGeom>
              <a:solidFill>
                <a:schemeClr val="bg1"/>
              </a:solidFill>
              <a:ln w="222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: 圆顶角 74">
                <a:extLst>
                  <a:ext uri="{FF2B5EF4-FFF2-40B4-BE49-F238E27FC236}">
                    <a16:creationId xmlns:a16="http://schemas.microsoft.com/office/drawing/2014/main" id="{5FAF36B3-3757-13D8-3951-005B0EBB496F}"/>
                  </a:ext>
                </a:extLst>
              </p:cNvPr>
              <p:cNvSpPr/>
              <p:nvPr/>
            </p:nvSpPr>
            <p:spPr>
              <a:xfrm>
                <a:off x="5663499" y="5632449"/>
                <a:ext cx="1246883" cy="289157"/>
              </a:xfrm>
              <a:prstGeom prst="round2SameRect">
                <a:avLst>
                  <a:gd name="adj1" fmla="val 0"/>
                  <a:gd name="adj2" fmla="val 16878"/>
                </a:avLst>
              </a:prstGeom>
              <a:solidFill>
                <a:srgbClr val="007ACC"/>
              </a:solidFill>
              <a:ln w="222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610907B-CFB8-C853-5E18-0D1049317993}"/>
                  </a:ext>
                </a:extLst>
              </p:cNvPr>
              <p:cNvSpPr txBox="1"/>
              <p:nvPr/>
            </p:nvSpPr>
            <p:spPr>
              <a:xfrm>
                <a:off x="6158587" y="5716397"/>
                <a:ext cx="256700" cy="121260"/>
              </a:xfrm>
              <a:custGeom>
                <a:avLst/>
                <a:gdLst/>
                <a:ahLst/>
                <a:cxnLst/>
                <a:rect l="l" t="t" r="r" b="b"/>
                <a:pathLst>
                  <a:path w="442798" h="209169">
                    <a:moveTo>
                      <a:pt x="150876" y="123901"/>
                    </a:moveTo>
                    <a:lnTo>
                      <a:pt x="150876" y="175107"/>
                    </a:lnTo>
                    <a:lnTo>
                      <a:pt x="184480" y="175107"/>
                    </a:lnTo>
                    <a:lnTo>
                      <a:pt x="184480" y="123901"/>
                    </a:lnTo>
                    <a:close/>
                    <a:moveTo>
                      <a:pt x="100584" y="123901"/>
                    </a:moveTo>
                    <a:lnTo>
                      <a:pt x="100584" y="175107"/>
                    </a:lnTo>
                    <a:lnTo>
                      <a:pt x="133731" y="175107"/>
                    </a:lnTo>
                    <a:lnTo>
                      <a:pt x="133731" y="123901"/>
                    </a:lnTo>
                    <a:close/>
                    <a:moveTo>
                      <a:pt x="268605" y="122987"/>
                    </a:moveTo>
                    <a:lnTo>
                      <a:pt x="268605" y="158420"/>
                    </a:lnTo>
                    <a:lnTo>
                      <a:pt x="308610" y="151333"/>
                    </a:lnTo>
                    <a:lnTo>
                      <a:pt x="308381" y="122987"/>
                    </a:lnTo>
                    <a:close/>
                    <a:moveTo>
                      <a:pt x="268605" y="75666"/>
                    </a:moveTo>
                    <a:lnTo>
                      <a:pt x="268605" y="106527"/>
                    </a:lnTo>
                    <a:lnTo>
                      <a:pt x="308381" y="106527"/>
                    </a:lnTo>
                    <a:lnTo>
                      <a:pt x="308153" y="75666"/>
                    </a:lnTo>
                    <a:close/>
                    <a:moveTo>
                      <a:pt x="150876" y="55550"/>
                    </a:moveTo>
                    <a:lnTo>
                      <a:pt x="150876" y="106299"/>
                    </a:lnTo>
                    <a:lnTo>
                      <a:pt x="184480" y="106299"/>
                    </a:lnTo>
                    <a:lnTo>
                      <a:pt x="184480" y="55550"/>
                    </a:lnTo>
                    <a:close/>
                    <a:moveTo>
                      <a:pt x="100584" y="55550"/>
                    </a:moveTo>
                    <a:lnTo>
                      <a:pt x="100584" y="106299"/>
                    </a:lnTo>
                    <a:lnTo>
                      <a:pt x="133731" y="106299"/>
                    </a:lnTo>
                    <a:lnTo>
                      <a:pt x="133731" y="55550"/>
                    </a:lnTo>
                    <a:close/>
                    <a:moveTo>
                      <a:pt x="368732" y="38633"/>
                    </a:moveTo>
                    <a:cubicBezTo>
                      <a:pt x="370713" y="55550"/>
                      <a:pt x="373304" y="70752"/>
                      <a:pt x="376504" y="84239"/>
                    </a:cubicBezTo>
                    <a:cubicBezTo>
                      <a:pt x="379705" y="97726"/>
                      <a:pt x="383743" y="110033"/>
                      <a:pt x="388620" y="121158"/>
                    </a:cubicBezTo>
                    <a:cubicBezTo>
                      <a:pt x="393497" y="110185"/>
                      <a:pt x="397573" y="98184"/>
                      <a:pt x="400850" y="85153"/>
                    </a:cubicBezTo>
                    <a:cubicBezTo>
                      <a:pt x="404127" y="72123"/>
                      <a:pt x="407213" y="56616"/>
                      <a:pt x="410108" y="38633"/>
                    </a:cubicBezTo>
                    <a:close/>
                    <a:moveTo>
                      <a:pt x="268605" y="27203"/>
                    </a:moveTo>
                    <a:lnTo>
                      <a:pt x="268605" y="59207"/>
                    </a:lnTo>
                    <a:lnTo>
                      <a:pt x="308153" y="59207"/>
                    </a:lnTo>
                    <a:lnTo>
                      <a:pt x="307924" y="27203"/>
                    </a:lnTo>
                    <a:close/>
                    <a:moveTo>
                      <a:pt x="344500" y="20574"/>
                    </a:moveTo>
                    <a:lnTo>
                      <a:pt x="428396" y="20574"/>
                    </a:lnTo>
                    <a:lnTo>
                      <a:pt x="428396" y="38633"/>
                    </a:lnTo>
                    <a:cubicBezTo>
                      <a:pt x="424739" y="60884"/>
                      <a:pt x="420700" y="80048"/>
                      <a:pt x="416281" y="96126"/>
                    </a:cubicBezTo>
                    <a:cubicBezTo>
                      <a:pt x="411861" y="112204"/>
                      <a:pt x="405994" y="127025"/>
                      <a:pt x="398678" y="140589"/>
                    </a:cubicBezTo>
                    <a:cubicBezTo>
                      <a:pt x="409194" y="158115"/>
                      <a:pt x="423901" y="174498"/>
                      <a:pt x="442798" y="189738"/>
                    </a:cubicBezTo>
                    <a:lnTo>
                      <a:pt x="430682" y="205054"/>
                    </a:lnTo>
                    <a:cubicBezTo>
                      <a:pt x="413461" y="190424"/>
                      <a:pt x="399364" y="174726"/>
                      <a:pt x="388391" y="157962"/>
                    </a:cubicBezTo>
                    <a:cubicBezTo>
                      <a:pt x="377571" y="174117"/>
                      <a:pt x="363550" y="189814"/>
                      <a:pt x="346329" y="205054"/>
                    </a:cubicBezTo>
                    <a:lnTo>
                      <a:pt x="334442" y="190424"/>
                    </a:lnTo>
                    <a:cubicBezTo>
                      <a:pt x="353339" y="174574"/>
                      <a:pt x="368046" y="157962"/>
                      <a:pt x="378562" y="140589"/>
                    </a:cubicBezTo>
                    <a:cubicBezTo>
                      <a:pt x="371704" y="127025"/>
                      <a:pt x="366179" y="112090"/>
                      <a:pt x="361988" y="95783"/>
                    </a:cubicBezTo>
                    <a:cubicBezTo>
                      <a:pt x="357797" y="79476"/>
                      <a:pt x="354330" y="60426"/>
                      <a:pt x="351587" y="38633"/>
                    </a:cubicBezTo>
                    <a:lnTo>
                      <a:pt x="344500" y="38633"/>
                    </a:lnTo>
                    <a:close/>
                    <a:moveTo>
                      <a:pt x="236372" y="9830"/>
                    </a:moveTo>
                    <a:lnTo>
                      <a:pt x="339471" y="9830"/>
                    </a:lnTo>
                    <a:lnTo>
                      <a:pt x="339471" y="27203"/>
                    </a:lnTo>
                    <a:lnTo>
                      <a:pt x="325069" y="27203"/>
                    </a:lnTo>
                    <a:lnTo>
                      <a:pt x="325755" y="148361"/>
                    </a:lnTo>
                    <a:lnTo>
                      <a:pt x="342900" y="145161"/>
                    </a:lnTo>
                    <a:lnTo>
                      <a:pt x="343814" y="163677"/>
                    </a:lnTo>
                    <a:lnTo>
                      <a:pt x="325755" y="166421"/>
                    </a:lnTo>
                    <a:lnTo>
                      <a:pt x="325984" y="209169"/>
                    </a:lnTo>
                    <a:lnTo>
                      <a:pt x="308839" y="209169"/>
                    </a:lnTo>
                    <a:lnTo>
                      <a:pt x="308610" y="169392"/>
                    </a:lnTo>
                    <a:cubicBezTo>
                      <a:pt x="289408" y="172593"/>
                      <a:pt x="263804" y="177012"/>
                      <a:pt x="231800" y="182651"/>
                    </a:cubicBezTo>
                    <a:lnTo>
                      <a:pt x="229972" y="164592"/>
                    </a:lnTo>
                    <a:cubicBezTo>
                      <a:pt x="234848" y="163982"/>
                      <a:pt x="241859" y="162915"/>
                      <a:pt x="251003" y="161391"/>
                    </a:cubicBezTo>
                    <a:lnTo>
                      <a:pt x="251003" y="27203"/>
                    </a:lnTo>
                    <a:lnTo>
                      <a:pt x="236372" y="27203"/>
                    </a:lnTo>
                    <a:close/>
                    <a:moveTo>
                      <a:pt x="32233" y="1143"/>
                    </a:moveTo>
                    <a:lnTo>
                      <a:pt x="49606" y="1143"/>
                    </a:lnTo>
                    <a:lnTo>
                      <a:pt x="49606" y="42519"/>
                    </a:lnTo>
                    <a:lnTo>
                      <a:pt x="74524" y="42519"/>
                    </a:lnTo>
                    <a:lnTo>
                      <a:pt x="74524" y="59893"/>
                    </a:lnTo>
                    <a:lnTo>
                      <a:pt x="49606" y="59893"/>
                    </a:lnTo>
                    <a:lnTo>
                      <a:pt x="49606" y="99441"/>
                    </a:lnTo>
                    <a:cubicBezTo>
                      <a:pt x="61798" y="95021"/>
                      <a:pt x="69647" y="92049"/>
                      <a:pt x="73152" y="90525"/>
                    </a:cubicBezTo>
                    <a:lnTo>
                      <a:pt x="74295" y="107899"/>
                    </a:lnTo>
                    <a:cubicBezTo>
                      <a:pt x="69571" y="109880"/>
                      <a:pt x="61341" y="113004"/>
                      <a:pt x="49606" y="117272"/>
                    </a:cubicBezTo>
                    <a:lnTo>
                      <a:pt x="49606" y="179679"/>
                    </a:lnTo>
                    <a:cubicBezTo>
                      <a:pt x="49606" y="186385"/>
                      <a:pt x="48882" y="191414"/>
                      <a:pt x="47435" y="194767"/>
                    </a:cubicBezTo>
                    <a:cubicBezTo>
                      <a:pt x="45987" y="198120"/>
                      <a:pt x="43548" y="200482"/>
                      <a:pt x="40119" y="201854"/>
                    </a:cubicBezTo>
                    <a:cubicBezTo>
                      <a:pt x="36690" y="203225"/>
                      <a:pt x="31547" y="204063"/>
                      <a:pt x="24689" y="204368"/>
                    </a:cubicBezTo>
                    <a:cubicBezTo>
                      <a:pt x="19355" y="204521"/>
                      <a:pt x="13945" y="204292"/>
                      <a:pt x="8458" y="203682"/>
                    </a:cubicBezTo>
                    <a:lnTo>
                      <a:pt x="4801" y="186309"/>
                    </a:lnTo>
                    <a:cubicBezTo>
                      <a:pt x="9525" y="187071"/>
                      <a:pt x="15240" y="187452"/>
                      <a:pt x="21946" y="187452"/>
                    </a:cubicBezTo>
                    <a:cubicBezTo>
                      <a:pt x="26213" y="187452"/>
                      <a:pt x="28994" y="186576"/>
                      <a:pt x="30290" y="184823"/>
                    </a:cubicBezTo>
                    <a:cubicBezTo>
                      <a:pt x="31585" y="183070"/>
                      <a:pt x="32233" y="179451"/>
                      <a:pt x="32233" y="173964"/>
                    </a:cubicBezTo>
                    <a:lnTo>
                      <a:pt x="32233" y="123444"/>
                    </a:lnTo>
                    <a:lnTo>
                      <a:pt x="21260" y="127101"/>
                    </a:lnTo>
                    <a:cubicBezTo>
                      <a:pt x="12573" y="129997"/>
                      <a:pt x="6629" y="131902"/>
                      <a:pt x="3429" y="132816"/>
                    </a:cubicBezTo>
                    <a:lnTo>
                      <a:pt x="0" y="115443"/>
                    </a:lnTo>
                    <a:cubicBezTo>
                      <a:pt x="9601" y="112700"/>
                      <a:pt x="20345" y="109347"/>
                      <a:pt x="32233" y="105384"/>
                    </a:cubicBezTo>
                    <a:lnTo>
                      <a:pt x="32233" y="59893"/>
                    </a:lnTo>
                    <a:lnTo>
                      <a:pt x="4572" y="59893"/>
                    </a:lnTo>
                    <a:lnTo>
                      <a:pt x="4572" y="42519"/>
                    </a:lnTo>
                    <a:lnTo>
                      <a:pt x="32233" y="42519"/>
                    </a:lnTo>
                    <a:close/>
                    <a:moveTo>
                      <a:pt x="133731" y="0"/>
                    </a:moveTo>
                    <a:lnTo>
                      <a:pt x="150876" y="0"/>
                    </a:lnTo>
                    <a:lnTo>
                      <a:pt x="150876" y="37719"/>
                    </a:lnTo>
                    <a:lnTo>
                      <a:pt x="201397" y="37719"/>
                    </a:lnTo>
                    <a:lnTo>
                      <a:pt x="201397" y="208254"/>
                    </a:lnTo>
                    <a:lnTo>
                      <a:pt x="184480" y="208254"/>
                    </a:lnTo>
                    <a:lnTo>
                      <a:pt x="184480" y="192481"/>
                    </a:lnTo>
                    <a:lnTo>
                      <a:pt x="100584" y="192481"/>
                    </a:lnTo>
                    <a:lnTo>
                      <a:pt x="100584" y="208254"/>
                    </a:lnTo>
                    <a:lnTo>
                      <a:pt x="83668" y="208254"/>
                    </a:lnTo>
                    <a:lnTo>
                      <a:pt x="83668" y="37719"/>
                    </a:lnTo>
                    <a:lnTo>
                      <a:pt x="133731" y="377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23602E0-028E-BF16-9DCE-68BBF6AD7DCC}"/>
                  </a:ext>
                </a:extLst>
              </p:cNvPr>
              <p:cNvSpPr txBox="1"/>
              <p:nvPr/>
            </p:nvSpPr>
            <p:spPr>
              <a:xfrm>
                <a:off x="6086186" y="5153587"/>
                <a:ext cx="401502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56591" h="17831">
                    <a:moveTo>
                      <a:pt x="85725" y="0"/>
                    </a:moveTo>
                    <a:lnTo>
                      <a:pt x="156591" y="0"/>
                    </a:lnTo>
                    <a:lnTo>
                      <a:pt x="156591" y="17831"/>
                    </a:lnTo>
                    <a:lnTo>
                      <a:pt x="85725" y="17831"/>
                    </a:lnTo>
                    <a:close/>
                    <a:moveTo>
                      <a:pt x="0" y="0"/>
                    </a:moveTo>
                    <a:lnTo>
                      <a:pt x="70866" y="0"/>
                    </a:lnTo>
                    <a:lnTo>
                      <a:pt x="70866" y="17831"/>
                    </a:lnTo>
                    <a:lnTo>
                      <a:pt x="0" y="1783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sp>
          <p:nvSpPr>
            <p:cNvPr id="86" name="乘号 85">
              <a:extLst>
                <a:ext uri="{FF2B5EF4-FFF2-40B4-BE49-F238E27FC236}">
                  <a16:creationId xmlns:a16="http://schemas.microsoft.com/office/drawing/2014/main" id="{B463E51B-BA4D-D0FE-D63F-ABF55BBA0015}"/>
                </a:ext>
              </a:extLst>
            </p:cNvPr>
            <p:cNvSpPr/>
            <p:nvPr/>
          </p:nvSpPr>
          <p:spPr>
            <a:xfrm>
              <a:off x="6051611" y="4939891"/>
              <a:ext cx="138060" cy="138060"/>
            </a:xfrm>
            <a:prstGeom prst="mathMultiply">
              <a:avLst>
                <a:gd name="adj1" fmla="val 1167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箭头: 十字 100">
            <a:extLst>
              <a:ext uri="{FF2B5EF4-FFF2-40B4-BE49-F238E27FC236}">
                <a16:creationId xmlns:a16="http://schemas.microsoft.com/office/drawing/2014/main" id="{16E9CA6F-2D96-C780-B81F-78BD358073E2}"/>
              </a:ext>
            </a:extLst>
          </p:cNvPr>
          <p:cNvSpPr/>
          <p:nvPr/>
        </p:nvSpPr>
        <p:spPr>
          <a:xfrm>
            <a:off x="5051703" y="3322350"/>
            <a:ext cx="303227" cy="303227"/>
          </a:xfrm>
          <a:prstGeom prst="quadArrow">
            <a:avLst>
              <a:gd name="adj1" fmla="val 7045"/>
              <a:gd name="adj2" fmla="val 16880"/>
              <a:gd name="adj3" fmla="val 17234"/>
            </a:avLst>
          </a:prstGeom>
          <a:solidFill>
            <a:schemeClr val="bg1"/>
          </a:solidFill>
          <a:ln w="1016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89287C-40FE-74A6-ECB3-9085D612DCFF}"/>
              </a:ext>
            </a:extLst>
          </p:cNvPr>
          <p:cNvSpPr txBox="1"/>
          <p:nvPr/>
        </p:nvSpPr>
        <p:spPr>
          <a:xfrm>
            <a:off x="2702563" y="330468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按住白色部分可以移动</a:t>
            </a:r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4713849A-C6FF-BD36-A130-967ADAC69B02}"/>
              </a:ext>
            </a:extLst>
          </p:cNvPr>
          <p:cNvSpPr/>
          <p:nvPr/>
        </p:nvSpPr>
        <p:spPr>
          <a:xfrm rot="20473292">
            <a:off x="5101897" y="4062067"/>
            <a:ext cx="163756" cy="249668"/>
          </a:xfrm>
          <a:custGeom>
            <a:avLst/>
            <a:gdLst>
              <a:gd name="connsiteX0" fmla="*/ 155846 w 311691"/>
              <a:gd name="connsiteY0" fmla="*/ 0 h 475214"/>
              <a:gd name="connsiteX1" fmla="*/ 311691 w 311691"/>
              <a:gd name="connsiteY1" fmla="*/ 372574 h 475214"/>
              <a:gd name="connsiteX2" fmla="*/ 311690 w 311691"/>
              <a:gd name="connsiteY2" fmla="*/ 372574 h 475214"/>
              <a:gd name="connsiteX3" fmla="*/ 178447 w 311691"/>
              <a:gd name="connsiteY3" fmla="*/ 310039 h 475214"/>
              <a:gd name="connsiteX4" fmla="*/ 188507 w 311691"/>
              <a:gd name="connsiteY4" fmla="*/ 472386 h 475214"/>
              <a:gd name="connsiteX5" fmla="*/ 142875 w 311691"/>
              <a:gd name="connsiteY5" fmla="*/ 475214 h 475214"/>
              <a:gd name="connsiteX6" fmla="*/ 132658 w 311691"/>
              <a:gd name="connsiteY6" fmla="*/ 310314 h 475214"/>
              <a:gd name="connsiteX7" fmla="*/ 0 w 311691"/>
              <a:gd name="connsiteY7" fmla="*/ 372574 h 4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91" h="475214">
                <a:moveTo>
                  <a:pt x="155846" y="0"/>
                </a:moveTo>
                <a:lnTo>
                  <a:pt x="311691" y="372574"/>
                </a:lnTo>
                <a:lnTo>
                  <a:pt x="311690" y="372574"/>
                </a:lnTo>
                <a:lnTo>
                  <a:pt x="178447" y="310039"/>
                </a:lnTo>
                <a:lnTo>
                  <a:pt x="188507" y="472386"/>
                </a:lnTo>
                <a:lnTo>
                  <a:pt x="142875" y="475214"/>
                </a:lnTo>
                <a:lnTo>
                  <a:pt x="132658" y="310314"/>
                </a:lnTo>
                <a:lnTo>
                  <a:pt x="0" y="372574"/>
                </a:lnTo>
                <a:close/>
              </a:path>
            </a:pathLst>
          </a:custGeom>
          <a:solidFill>
            <a:schemeClr val="bg1"/>
          </a:solidFill>
          <a:ln w="1016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BE7D23-8115-A858-E138-597BBD6E5B48}"/>
              </a:ext>
            </a:extLst>
          </p:cNvPr>
          <p:cNvSpPr txBox="1"/>
          <p:nvPr/>
        </p:nvSpPr>
        <p:spPr>
          <a:xfrm>
            <a:off x="3087284" y="395006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点击抽取按钮抽号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87D955-F395-5A98-BE3A-44D181A12743}"/>
              </a:ext>
            </a:extLst>
          </p:cNvPr>
          <p:cNvSpPr txBox="1"/>
          <p:nvPr/>
        </p:nvSpPr>
        <p:spPr>
          <a:xfrm>
            <a:off x="7356390" y="302473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双击侧边按钮</a:t>
            </a:r>
            <a:endParaRPr lang="en-US" altLang="zh-CN" sz="16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唤出抽号窗口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D866FE1-120E-3DFD-8C52-6C3F03A0D27D}"/>
              </a:ext>
            </a:extLst>
          </p:cNvPr>
          <p:cNvCxnSpPr>
            <a:cxnSpLocks/>
          </p:cNvCxnSpPr>
          <p:nvPr/>
        </p:nvCxnSpPr>
        <p:spPr>
          <a:xfrm flipH="1">
            <a:off x="6481390" y="3317121"/>
            <a:ext cx="809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8C9EDC3-C48D-3612-7590-323603BD9A3E}"/>
              </a:ext>
            </a:extLst>
          </p:cNvPr>
          <p:cNvSpPr txBox="1"/>
          <p:nvPr/>
        </p:nvSpPr>
        <p:spPr>
          <a:xfrm>
            <a:off x="6578651" y="365359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侧边按钮可上下拖动</a:t>
            </a:r>
          </a:p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调整位置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7A809A-C178-7D30-20DC-F923BEB0D60A}"/>
              </a:ext>
            </a:extLst>
          </p:cNvPr>
          <p:cNvCxnSpPr>
            <a:cxnSpLocks/>
          </p:cNvCxnSpPr>
          <p:nvPr/>
        </p:nvCxnSpPr>
        <p:spPr>
          <a:xfrm>
            <a:off x="8683730" y="3748584"/>
            <a:ext cx="0" cy="3947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62B0A38-97A0-61BF-8822-29ADC01605EC}"/>
              </a:ext>
            </a:extLst>
          </p:cNvPr>
          <p:cNvSpPr txBox="1"/>
          <p:nvPr/>
        </p:nvSpPr>
        <p:spPr>
          <a:xfrm>
            <a:off x="2638825" y="4521705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点击任务栏托盘图标可弹出菜单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4BAC0EE-FE13-C40D-34F2-0691C758F7B9}"/>
              </a:ext>
            </a:extLst>
          </p:cNvPr>
          <p:cNvGrpSpPr/>
          <p:nvPr/>
        </p:nvGrpSpPr>
        <p:grpSpPr>
          <a:xfrm>
            <a:off x="7515791" y="6549382"/>
            <a:ext cx="254324" cy="254324"/>
            <a:chOff x="3335853" y="2305317"/>
            <a:chExt cx="707886" cy="707886"/>
          </a:xfrm>
        </p:grpSpPr>
        <p:sp>
          <p:nvSpPr>
            <p:cNvPr id="125" name="矩形: 圆顶角 124">
              <a:extLst>
                <a:ext uri="{FF2B5EF4-FFF2-40B4-BE49-F238E27FC236}">
                  <a16:creationId xmlns:a16="http://schemas.microsoft.com/office/drawing/2014/main" id="{3AE48226-3142-682C-A178-E44B28E49311}"/>
                </a:ext>
              </a:extLst>
            </p:cNvPr>
            <p:cNvSpPr/>
            <p:nvPr/>
          </p:nvSpPr>
          <p:spPr>
            <a:xfrm>
              <a:off x="3335853" y="2305317"/>
              <a:ext cx="707886" cy="518846"/>
            </a:xfrm>
            <a:prstGeom prst="round2Same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顶角 125">
              <a:extLst>
                <a:ext uri="{FF2B5EF4-FFF2-40B4-BE49-F238E27FC236}">
                  <a16:creationId xmlns:a16="http://schemas.microsoft.com/office/drawing/2014/main" id="{9FE203DB-58C7-43B0-4F40-579A31A654AD}"/>
                </a:ext>
              </a:extLst>
            </p:cNvPr>
            <p:cNvSpPr/>
            <p:nvPr/>
          </p:nvSpPr>
          <p:spPr>
            <a:xfrm>
              <a:off x="3335853" y="2824163"/>
              <a:ext cx="707886" cy="189040"/>
            </a:xfrm>
            <a:prstGeom prst="round2SameRect">
              <a:avLst>
                <a:gd name="adj1" fmla="val 0"/>
                <a:gd name="adj2" fmla="val 40938"/>
              </a:avLst>
            </a:prstGeom>
            <a:solidFill>
              <a:srgbClr val="007ACC"/>
            </a:solidFill>
            <a:ln w="22225">
              <a:solidFill>
                <a:srgbClr val="0064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FEC2DCC-9D1F-FA49-6B2F-7AD200E2D95F}"/>
                </a:ext>
              </a:extLst>
            </p:cNvPr>
            <p:cNvSpPr/>
            <p:nvPr/>
          </p:nvSpPr>
          <p:spPr>
            <a:xfrm>
              <a:off x="3617311" y="2887956"/>
              <a:ext cx="144969" cy="61453"/>
            </a:xfrm>
            <a:prstGeom prst="rect">
              <a:avLst/>
            </a:prstGeom>
            <a:solidFill>
              <a:srgbClr val="B3D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1BBF5306-C05A-482C-B4E0-FF3C9F9E8F5E}"/>
                </a:ext>
              </a:extLst>
            </p:cNvPr>
            <p:cNvSpPr txBox="1"/>
            <p:nvPr/>
          </p:nvSpPr>
          <p:spPr>
            <a:xfrm>
              <a:off x="3597081" y="2428708"/>
              <a:ext cx="185427" cy="291121"/>
            </a:xfrm>
            <a:custGeom>
              <a:avLst/>
              <a:gdLst/>
              <a:ahLst/>
              <a:cxnLst/>
              <a:rect l="l" t="t" r="r" b="b"/>
              <a:pathLst>
                <a:path w="204787" h="321516">
                  <a:moveTo>
                    <a:pt x="100755" y="252298"/>
                  </a:moveTo>
                  <a:cubicBezTo>
                    <a:pt x="110039" y="252298"/>
                    <a:pt x="118025" y="255711"/>
                    <a:pt x="124715" y="262537"/>
                  </a:cubicBezTo>
                  <a:cubicBezTo>
                    <a:pt x="131405" y="269364"/>
                    <a:pt x="134750" y="277555"/>
                    <a:pt x="134750" y="287112"/>
                  </a:cubicBezTo>
                  <a:cubicBezTo>
                    <a:pt x="134750" y="296668"/>
                    <a:pt x="131405" y="304792"/>
                    <a:pt x="124715" y="311481"/>
                  </a:cubicBezTo>
                  <a:cubicBezTo>
                    <a:pt x="118025" y="318171"/>
                    <a:pt x="110039" y="321516"/>
                    <a:pt x="100755" y="321516"/>
                  </a:cubicBezTo>
                  <a:cubicBezTo>
                    <a:pt x="91471" y="321516"/>
                    <a:pt x="83553" y="318103"/>
                    <a:pt x="77000" y="311277"/>
                  </a:cubicBezTo>
                  <a:cubicBezTo>
                    <a:pt x="70447" y="304450"/>
                    <a:pt x="67170" y="296395"/>
                    <a:pt x="67170" y="287112"/>
                  </a:cubicBezTo>
                  <a:cubicBezTo>
                    <a:pt x="67170" y="277555"/>
                    <a:pt x="70447" y="269364"/>
                    <a:pt x="77000" y="262537"/>
                  </a:cubicBezTo>
                  <a:cubicBezTo>
                    <a:pt x="83553" y="255711"/>
                    <a:pt x="91471" y="252298"/>
                    <a:pt x="100755" y="252298"/>
                  </a:cubicBezTo>
                  <a:close/>
                  <a:moveTo>
                    <a:pt x="108947" y="0"/>
                  </a:moveTo>
                  <a:cubicBezTo>
                    <a:pt x="126968" y="0"/>
                    <a:pt x="143214" y="3071"/>
                    <a:pt x="157686" y="9215"/>
                  </a:cubicBezTo>
                  <a:cubicBezTo>
                    <a:pt x="172158" y="15359"/>
                    <a:pt x="183626" y="24165"/>
                    <a:pt x="192090" y="35633"/>
                  </a:cubicBezTo>
                  <a:cubicBezTo>
                    <a:pt x="200555" y="47101"/>
                    <a:pt x="204787" y="60617"/>
                    <a:pt x="204787" y="76181"/>
                  </a:cubicBezTo>
                  <a:cubicBezTo>
                    <a:pt x="204787" y="87376"/>
                    <a:pt x="202671" y="97274"/>
                    <a:pt x="198439" y="105875"/>
                  </a:cubicBezTo>
                  <a:cubicBezTo>
                    <a:pt x="194206" y="114476"/>
                    <a:pt x="189155" y="121780"/>
                    <a:pt x="183284" y="127787"/>
                  </a:cubicBezTo>
                  <a:cubicBezTo>
                    <a:pt x="177414" y="133794"/>
                    <a:pt x="169427" y="140893"/>
                    <a:pt x="159324" y="149085"/>
                  </a:cubicBezTo>
                  <a:cubicBezTo>
                    <a:pt x="150314" y="156730"/>
                    <a:pt x="143214" y="163079"/>
                    <a:pt x="138026" y="168130"/>
                  </a:cubicBezTo>
                  <a:cubicBezTo>
                    <a:pt x="132838" y="173182"/>
                    <a:pt x="128470" y="179189"/>
                    <a:pt x="124920" y="186152"/>
                  </a:cubicBezTo>
                  <a:cubicBezTo>
                    <a:pt x="121370" y="193114"/>
                    <a:pt x="119596" y="200828"/>
                    <a:pt x="119596" y="209292"/>
                  </a:cubicBezTo>
                  <a:cubicBezTo>
                    <a:pt x="119596" y="214207"/>
                    <a:pt x="119869" y="217894"/>
                    <a:pt x="120415" y="220351"/>
                  </a:cubicBezTo>
                  <a:lnTo>
                    <a:pt x="74133" y="220351"/>
                  </a:lnTo>
                  <a:cubicBezTo>
                    <a:pt x="70856" y="209702"/>
                    <a:pt x="69218" y="200282"/>
                    <a:pt x="69218" y="192090"/>
                  </a:cubicBezTo>
                  <a:cubicBezTo>
                    <a:pt x="69218" y="177892"/>
                    <a:pt x="72767" y="166082"/>
                    <a:pt x="79867" y="156662"/>
                  </a:cubicBezTo>
                  <a:cubicBezTo>
                    <a:pt x="86966" y="147242"/>
                    <a:pt x="97205" y="137071"/>
                    <a:pt x="110585" y="126149"/>
                  </a:cubicBezTo>
                  <a:cubicBezTo>
                    <a:pt x="121234" y="117411"/>
                    <a:pt x="129016" y="110107"/>
                    <a:pt x="133931" y="104236"/>
                  </a:cubicBezTo>
                  <a:cubicBezTo>
                    <a:pt x="138846" y="98366"/>
                    <a:pt x="141303" y="91471"/>
                    <a:pt x="141303" y="83553"/>
                  </a:cubicBezTo>
                  <a:cubicBezTo>
                    <a:pt x="141303" y="74542"/>
                    <a:pt x="137890" y="67443"/>
                    <a:pt x="131064" y="62255"/>
                  </a:cubicBezTo>
                  <a:cubicBezTo>
                    <a:pt x="124237" y="57067"/>
                    <a:pt x="115363" y="54473"/>
                    <a:pt x="104441" y="54473"/>
                  </a:cubicBezTo>
                  <a:cubicBezTo>
                    <a:pt x="78228" y="54473"/>
                    <a:pt x="58978" y="69764"/>
                    <a:pt x="46691" y="100346"/>
                  </a:cubicBezTo>
                  <a:lnTo>
                    <a:pt x="0" y="72904"/>
                  </a:lnTo>
                  <a:cubicBezTo>
                    <a:pt x="9010" y="49422"/>
                    <a:pt x="23004" y="31400"/>
                    <a:pt x="41981" y="18840"/>
                  </a:cubicBezTo>
                  <a:cubicBezTo>
                    <a:pt x="60958" y="6280"/>
                    <a:pt x="83280" y="0"/>
                    <a:pt x="1089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D9ABC23A-6A68-4B41-82E6-2C2AE49BE391}"/>
              </a:ext>
            </a:extLst>
          </p:cNvPr>
          <p:cNvSpPr/>
          <p:nvPr/>
        </p:nvSpPr>
        <p:spPr>
          <a:xfrm>
            <a:off x="7656506" y="4642525"/>
            <a:ext cx="1475389" cy="2085457"/>
          </a:xfrm>
          <a:prstGeom prst="roundRect">
            <a:avLst>
              <a:gd name="adj" fmla="val 5222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19C00178-C317-C09E-2624-B3A8AFFD3265}"/>
              </a:ext>
            </a:extLst>
          </p:cNvPr>
          <p:cNvSpPr txBox="1"/>
          <p:nvPr/>
        </p:nvSpPr>
        <p:spPr>
          <a:xfrm>
            <a:off x="7747812" y="5104190"/>
            <a:ext cx="721672" cy="157927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CN" altLang="en-US" sz="1000" dirty="0"/>
              <a:t>帮助</a:t>
            </a:r>
            <a:r>
              <a:rPr lang="en-US" altLang="zh-CN" sz="1000" dirty="0"/>
              <a:t>…</a:t>
            </a:r>
            <a:br>
              <a:rPr lang="en-US" altLang="zh-CN" sz="1000" dirty="0"/>
            </a:br>
            <a:r>
              <a:rPr lang="zh-CN" altLang="en-US" sz="1000" dirty="0"/>
              <a:t>关于</a:t>
            </a:r>
            <a:r>
              <a:rPr lang="en-US" altLang="zh-CN" sz="1000" dirty="0"/>
              <a:t>…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CN" altLang="en-US" sz="1000" dirty="0"/>
              <a:t>贴靠位置</a:t>
            </a:r>
            <a:br>
              <a:rPr lang="en-US" altLang="zh-CN" sz="1000" dirty="0"/>
            </a:br>
            <a:r>
              <a:rPr lang="zh-CN" altLang="en-US" sz="1000" dirty="0"/>
              <a:t>定时关闭</a:t>
            </a:r>
            <a:br>
              <a:rPr lang="en-US" altLang="zh-CN" sz="1000" dirty="0"/>
            </a:br>
            <a:r>
              <a:rPr lang="zh-CN" altLang="en-US" sz="1000" dirty="0"/>
              <a:t>静音</a:t>
            </a:r>
            <a:endParaRPr lang="en-US" altLang="zh-CN" sz="1000" dirty="0"/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CN" altLang="en-US" sz="1000" dirty="0"/>
              <a:t>退出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556E726-21BA-9F46-0BC5-3E40C27898C9}"/>
              </a:ext>
            </a:extLst>
          </p:cNvPr>
          <p:cNvGrpSpPr/>
          <p:nvPr/>
        </p:nvGrpSpPr>
        <p:grpSpPr>
          <a:xfrm>
            <a:off x="7654744" y="5661724"/>
            <a:ext cx="1475389" cy="738903"/>
            <a:chOff x="7463645" y="5368052"/>
            <a:chExt cx="1368455" cy="738903"/>
          </a:xfrm>
        </p:grpSpPr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392C99E-B972-0A96-8F9C-668AB1FDC226}"/>
                </a:ext>
              </a:extLst>
            </p:cNvPr>
            <p:cNvCxnSpPr>
              <a:cxnSpLocks/>
            </p:cNvCxnSpPr>
            <p:nvPr/>
          </p:nvCxnSpPr>
          <p:spPr>
            <a:xfrm>
              <a:off x="7463645" y="6106955"/>
              <a:ext cx="1368455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15DB12D9-F39C-DF9F-5B61-B9310BDD1635}"/>
                </a:ext>
              </a:extLst>
            </p:cNvPr>
            <p:cNvCxnSpPr>
              <a:cxnSpLocks/>
            </p:cNvCxnSpPr>
            <p:nvPr/>
          </p:nvCxnSpPr>
          <p:spPr>
            <a:xfrm>
              <a:off x="7463645" y="5368052"/>
              <a:ext cx="1368455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F0FD45C0-4830-8938-C47E-C2D931C9DC83}"/>
              </a:ext>
            </a:extLst>
          </p:cNvPr>
          <p:cNvSpPr/>
          <p:nvPr/>
        </p:nvSpPr>
        <p:spPr>
          <a:xfrm rot="5400000">
            <a:off x="8961704" y="6023876"/>
            <a:ext cx="72000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938C841-F3A6-0EC3-9A2D-3B928020D1BF}"/>
              </a:ext>
            </a:extLst>
          </p:cNvPr>
          <p:cNvSpPr txBox="1"/>
          <p:nvPr/>
        </p:nvSpPr>
        <p:spPr>
          <a:xfrm>
            <a:off x="3048582" y="5600745"/>
            <a:ext cx="4455067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贴靠位置选项可选择悬浮按钮贴靠左侧还是右侧</a:t>
            </a:r>
            <a:endParaRPr lang="en-US" altLang="zh-CN" sz="16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定时关闭功能可实现下课自动退出</a:t>
            </a:r>
            <a:endParaRPr lang="en-US" altLang="zh-CN" sz="16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勾选 “静音</a:t>
            </a:r>
            <a:r>
              <a:rPr lang="en-US" altLang="zh-CN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”</a:t>
            </a:r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可禁用抽号音效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2CEAED1-4D2E-99EA-E704-5CB44DC7F347}"/>
              </a:ext>
            </a:extLst>
          </p:cNvPr>
          <p:cNvSpPr txBox="1"/>
          <p:nvPr/>
        </p:nvSpPr>
        <p:spPr>
          <a:xfrm>
            <a:off x="7747812" y="4654593"/>
            <a:ext cx="1213794" cy="52770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ClassDraw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抽号机</a:t>
            </a:r>
            <a:b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配置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: 1-30,32-54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C5EF646-E1F9-1DE0-6B6A-59DE87977AB3}"/>
              </a:ext>
            </a:extLst>
          </p:cNvPr>
          <p:cNvSpPr txBox="1"/>
          <p:nvPr/>
        </p:nvSpPr>
        <p:spPr>
          <a:xfrm>
            <a:off x="4145037" y="4979765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菜单上将显示当前生效的号数区间</a:t>
            </a:r>
            <a:endParaRPr lang="en-US" altLang="zh-CN" sz="16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r"/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点击 “帮助” 可唤出本面板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8A7AEBBA-29AD-221D-4CA6-8B0EB6484BBF}"/>
              </a:ext>
            </a:extLst>
          </p:cNvPr>
          <p:cNvGrpSpPr/>
          <p:nvPr/>
        </p:nvGrpSpPr>
        <p:grpSpPr>
          <a:xfrm>
            <a:off x="4113992" y="6549382"/>
            <a:ext cx="254324" cy="254324"/>
            <a:chOff x="3335853" y="2305317"/>
            <a:chExt cx="707886" cy="707886"/>
          </a:xfrm>
        </p:grpSpPr>
        <p:sp>
          <p:nvSpPr>
            <p:cNvPr id="150" name="矩形: 圆顶角 149">
              <a:extLst>
                <a:ext uri="{FF2B5EF4-FFF2-40B4-BE49-F238E27FC236}">
                  <a16:creationId xmlns:a16="http://schemas.microsoft.com/office/drawing/2014/main" id="{8B503DE7-C12B-A765-613E-AE7EEDF11524}"/>
                </a:ext>
              </a:extLst>
            </p:cNvPr>
            <p:cNvSpPr/>
            <p:nvPr/>
          </p:nvSpPr>
          <p:spPr>
            <a:xfrm>
              <a:off x="3335853" y="2305317"/>
              <a:ext cx="707886" cy="518846"/>
            </a:xfrm>
            <a:prstGeom prst="round2Same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: 圆顶角 150">
              <a:extLst>
                <a:ext uri="{FF2B5EF4-FFF2-40B4-BE49-F238E27FC236}">
                  <a16:creationId xmlns:a16="http://schemas.microsoft.com/office/drawing/2014/main" id="{84EE13F6-B0AA-C1F7-E009-F284FC11C1A2}"/>
                </a:ext>
              </a:extLst>
            </p:cNvPr>
            <p:cNvSpPr/>
            <p:nvPr/>
          </p:nvSpPr>
          <p:spPr>
            <a:xfrm>
              <a:off x="3335853" y="2824163"/>
              <a:ext cx="707886" cy="189040"/>
            </a:xfrm>
            <a:prstGeom prst="round2SameRect">
              <a:avLst>
                <a:gd name="adj1" fmla="val 0"/>
                <a:gd name="adj2" fmla="val 40938"/>
              </a:avLst>
            </a:prstGeom>
            <a:solidFill>
              <a:srgbClr val="007ACC"/>
            </a:solidFill>
            <a:ln w="22225">
              <a:solidFill>
                <a:srgbClr val="0064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52E2683-BA9D-E8D6-4C70-F4325ECDC8CA}"/>
                </a:ext>
              </a:extLst>
            </p:cNvPr>
            <p:cNvSpPr/>
            <p:nvPr/>
          </p:nvSpPr>
          <p:spPr>
            <a:xfrm>
              <a:off x="3617311" y="2887956"/>
              <a:ext cx="144969" cy="61453"/>
            </a:xfrm>
            <a:prstGeom prst="rect">
              <a:avLst/>
            </a:prstGeom>
            <a:solidFill>
              <a:srgbClr val="B3D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70A5617-3F67-892C-3753-7E93969E8A41}"/>
                </a:ext>
              </a:extLst>
            </p:cNvPr>
            <p:cNvSpPr txBox="1"/>
            <p:nvPr/>
          </p:nvSpPr>
          <p:spPr>
            <a:xfrm>
              <a:off x="3597081" y="2428708"/>
              <a:ext cx="185427" cy="291121"/>
            </a:xfrm>
            <a:custGeom>
              <a:avLst/>
              <a:gdLst/>
              <a:ahLst/>
              <a:cxnLst/>
              <a:rect l="l" t="t" r="r" b="b"/>
              <a:pathLst>
                <a:path w="204787" h="321516">
                  <a:moveTo>
                    <a:pt x="100755" y="252298"/>
                  </a:moveTo>
                  <a:cubicBezTo>
                    <a:pt x="110039" y="252298"/>
                    <a:pt x="118025" y="255711"/>
                    <a:pt x="124715" y="262537"/>
                  </a:cubicBezTo>
                  <a:cubicBezTo>
                    <a:pt x="131405" y="269364"/>
                    <a:pt x="134750" y="277555"/>
                    <a:pt x="134750" y="287112"/>
                  </a:cubicBezTo>
                  <a:cubicBezTo>
                    <a:pt x="134750" y="296668"/>
                    <a:pt x="131405" y="304792"/>
                    <a:pt x="124715" y="311481"/>
                  </a:cubicBezTo>
                  <a:cubicBezTo>
                    <a:pt x="118025" y="318171"/>
                    <a:pt x="110039" y="321516"/>
                    <a:pt x="100755" y="321516"/>
                  </a:cubicBezTo>
                  <a:cubicBezTo>
                    <a:pt x="91471" y="321516"/>
                    <a:pt x="83553" y="318103"/>
                    <a:pt x="77000" y="311277"/>
                  </a:cubicBezTo>
                  <a:cubicBezTo>
                    <a:pt x="70447" y="304450"/>
                    <a:pt x="67170" y="296395"/>
                    <a:pt x="67170" y="287112"/>
                  </a:cubicBezTo>
                  <a:cubicBezTo>
                    <a:pt x="67170" y="277555"/>
                    <a:pt x="70447" y="269364"/>
                    <a:pt x="77000" y="262537"/>
                  </a:cubicBezTo>
                  <a:cubicBezTo>
                    <a:pt x="83553" y="255711"/>
                    <a:pt x="91471" y="252298"/>
                    <a:pt x="100755" y="252298"/>
                  </a:cubicBezTo>
                  <a:close/>
                  <a:moveTo>
                    <a:pt x="108947" y="0"/>
                  </a:moveTo>
                  <a:cubicBezTo>
                    <a:pt x="126968" y="0"/>
                    <a:pt x="143214" y="3071"/>
                    <a:pt x="157686" y="9215"/>
                  </a:cubicBezTo>
                  <a:cubicBezTo>
                    <a:pt x="172158" y="15359"/>
                    <a:pt x="183626" y="24165"/>
                    <a:pt x="192090" y="35633"/>
                  </a:cubicBezTo>
                  <a:cubicBezTo>
                    <a:pt x="200555" y="47101"/>
                    <a:pt x="204787" y="60617"/>
                    <a:pt x="204787" y="76181"/>
                  </a:cubicBezTo>
                  <a:cubicBezTo>
                    <a:pt x="204787" y="87376"/>
                    <a:pt x="202671" y="97274"/>
                    <a:pt x="198439" y="105875"/>
                  </a:cubicBezTo>
                  <a:cubicBezTo>
                    <a:pt x="194206" y="114476"/>
                    <a:pt x="189155" y="121780"/>
                    <a:pt x="183284" y="127787"/>
                  </a:cubicBezTo>
                  <a:cubicBezTo>
                    <a:pt x="177414" y="133794"/>
                    <a:pt x="169427" y="140893"/>
                    <a:pt x="159324" y="149085"/>
                  </a:cubicBezTo>
                  <a:cubicBezTo>
                    <a:pt x="150314" y="156730"/>
                    <a:pt x="143214" y="163079"/>
                    <a:pt x="138026" y="168130"/>
                  </a:cubicBezTo>
                  <a:cubicBezTo>
                    <a:pt x="132838" y="173182"/>
                    <a:pt x="128470" y="179189"/>
                    <a:pt x="124920" y="186152"/>
                  </a:cubicBezTo>
                  <a:cubicBezTo>
                    <a:pt x="121370" y="193114"/>
                    <a:pt x="119596" y="200828"/>
                    <a:pt x="119596" y="209292"/>
                  </a:cubicBezTo>
                  <a:cubicBezTo>
                    <a:pt x="119596" y="214207"/>
                    <a:pt x="119869" y="217894"/>
                    <a:pt x="120415" y="220351"/>
                  </a:cubicBezTo>
                  <a:lnTo>
                    <a:pt x="74133" y="220351"/>
                  </a:lnTo>
                  <a:cubicBezTo>
                    <a:pt x="70856" y="209702"/>
                    <a:pt x="69218" y="200282"/>
                    <a:pt x="69218" y="192090"/>
                  </a:cubicBezTo>
                  <a:cubicBezTo>
                    <a:pt x="69218" y="177892"/>
                    <a:pt x="72767" y="166082"/>
                    <a:pt x="79867" y="156662"/>
                  </a:cubicBezTo>
                  <a:cubicBezTo>
                    <a:pt x="86966" y="147242"/>
                    <a:pt x="97205" y="137071"/>
                    <a:pt x="110585" y="126149"/>
                  </a:cubicBezTo>
                  <a:cubicBezTo>
                    <a:pt x="121234" y="117411"/>
                    <a:pt x="129016" y="110107"/>
                    <a:pt x="133931" y="104236"/>
                  </a:cubicBezTo>
                  <a:cubicBezTo>
                    <a:pt x="138846" y="98366"/>
                    <a:pt x="141303" y="91471"/>
                    <a:pt x="141303" y="83553"/>
                  </a:cubicBezTo>
                  <a:cubicBezTo>
                    <a:pt x="141303" y="74542"/>
                    <a:pt x="137890" y="67443"/>
                    <a:pt x="131064" y="62255"/>
                  </a:cubicBezTo>
                  <a:cubicBezTo>
                    <a:pt x="124237" y="57067"/>
                    <a:pt x="115363" y="54473"/>
                    <a:pt x="104441" y="54473"/>
                  </a:cubicBezTo>
                  <a:cubicBezTo>
                    <a:pt x="78228" y="54473"/>
                    <a:pt x="58978" y="69764"/>
                    <a:pt x="46691" y="100346"/>
                  </a:cubicBezTo>
                  <a:lnTo>
                    <a:pt x="0" y="72904"/>
                  </a:lnTo>
                  <a:cubicBezTo>
                    <a:pt x="9010" y="49422"/>
                    <a:pt x="23004" y="31400"/>
                    <a:pt x="41981" y="18840"/>
                  </a:cubicBezTo>
                  <a:cubicBezTo>
                    <a:pt x="60958" y="6280"/>
                    <a:pt x="83280" y="0"/>
                    <a:pt x="1089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C1699CF-60F9-DD54-CEE4-07CD953F6E66}"/>
              </a:ext>
            </a:extLst>
          </p:cNvPr>
          <p:cNvSpPr/>
          <p:nvPr/>
        </p:nvSpPr>
        <p:spPr>
          <a:xfrm>
            <a:off x="3000141" y="6157640"/>
            <a:ext cx="1209421" cy="424613"/>
          </a:xfrm>
          <a:prstGeom prst="roundRect">
            <a:avLst>
              <a:gd name="adj" fmla="val 5222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37DAD8-3D2B-6AF7-24E9-7915749EBD84}"/>
              </a:ext>
            </a:extLst>
          </p:cNvPr>
          <p:cNvSpPr txBox="1"/>
          <p:nvPr/>
        </p:nvSpPr>
        <p:spPr>
          <a:xfrm>
            <a:off x="2987403" y="6169892"/>
            <a:ext cx="121379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sz="1000" dirty="0"/>
              <a:t>ClassDraw </a:t>
            </a:r>
            <a:r>
              <a:rPr lang="zh-CN" altLang="en-US" sz="1000" dirty="0"/>
              <a:t>抽号机</a:t>
            </a:r>
            <a:endParaRPr lang="en-US" altLang="zh-CN" sz="1000" dirty="0"/>
          </a:p>
          <a:p>
            <a:r>
              <a:rPr lang="zh-CN" altLang="en-US" sz="1000" dirty="0"/>
              <a:t>定时关闭</a:t>
            </a:r>
            <a:r>
              <a:rPr lang="en-US" altLang="zh-CN" sz="1000" dirty="0"/>
              <a:t>: 47:55</a:t>
            </a:r>
            <a:endParaRPr lang="zh-CN" altLang="en-US" sz="1000" dirty="0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1D11E866-94CE-7461-0235-580C71768042}"/>
              </a:ext>
            </a:extLst>
          </p:cNvPr>
          <p:cNvSpPr/>
          <p:nvPr/>
        </p:nvSpPr>
        <p:spPr>
          <a:xfrm rot="20473292">
            <a:off x="4178668" y="6588620"/>
            <a:ext cx="163756" cy="249668"/>
          </a:xfrm>
          <a:custGeom>
            <a:avLst/>
            <a:gdLst>
              <a:gd name="connsiteX0" fmla="*/ 155846 w 311691"/>
              <a:gd name="connsiteY0" fmla="*/ 0 h 475214"/>
              <a:gd name="connsiteX1" fmla="*/ 311691 w 311691"/>
              <a:gd name="connsiteY1" fmla="*/ 372574 h 475214"/>
              <a:gd name="connsiteX2" fmla="*/ 311690 w 311691"/>
              <a:gd name="connsiteY2" fmla="*/ 372574 h 475214"/>
              <a:gd name="connsiteX3" fmla="*/ 178447 w 311691"/>
              <a:gd name="connsiteY3" fmla="*/ 310039 h 475214"/>
              <a:gd name="connsiteX4" fmla="*/ 188507 w 311691"/>
              <a:gd name="connsiteY4" fmla="*/ 472386 h 475214"/>
              <a:gd name="connsiteX5" fmla="*/ 142875 w 311691"/>
              <a:gd name="connsiteY5" fmla="*/ 475214 h 475214"/>
              <a:gd name="connsiteX6" fmla="*/ 132658 w 311691"/>
              <a:gd name="connsiteY6" fmla="*/ 310314 h 475214"/>
              <a:gd name="connsiteX7" fmla="*/ 0 w 311691"/>
              <a:gd name="connsiteY7" fmla="*/ 372574 h 4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91" h="475214">
                <a:moveTo>
                  <a:pt x="155846" y="0"/>
                </a:moveTo>
                <a:lnTo>
                  <a:pt x="311691" y="372574"/>
                </a:lnTo>
                <a:lnTo>
                  <a:pt x="311690" y="372574"/>
                </a:lnTo>
                <a:lnTo>
                  <a:pt x="178447" y="310039"/>
                </a:lnTo>
                <a:lnTo>
                  <a:pt x="188507" y="472386"/>
                </a:lnTo>
                <a:lnTo>
                  <a:pt x="142875" y="475214"/>
                </a:lnTo>
                <a:lnTo>
                  <a:pt x="132658" y="310314"/>
                </a:lnTo>
                <a:lnTo>
                  <a:pt x="0" y="372574"/>
                </a:lnTo>
                <a:close/>
              </a:path>
            </a:pathLst>
          </a:custGeom>
          <a:solidFill>
            <a:schemeClr val="bg1"/>
          </a:solidFill>
          <a:ln w="1016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754BB0CC-F738-4D80-89A6-0C64B9D562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0770" y="6025290"/>
            <a:ext cx="583693" cy="1548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3CC2BC7-CD94-BFE4-652F-90757E950BD1}"/>
              </a:ext>
            </a:extLst>
          </p:cNvPr>
          <p:cNvSpPr txBox="1"/>
          <p:nvPr/>
        </p:nvSpPr>
        <p:spPr>
          <a:xfrm>
            <a:off x="4469436" y="646794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鼠标悬停可查看剩余时间</a:t>
            </a:r>
            <a:endParaRPr lang="en-US" altLang="zh-CN" sz="16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54A5033C-8946-D9B0-4BB8-D62900AC4B55}"/>
              </a:ext>
            </a:extLst>
          </p:cNvPr>
          <p:cNvSpPr/>
          <p:nvPr/>
        </p:nvSpPr>
        <p:spPr>
          <a:xfrm rot="5400000">
            <a:off x="8961704" y="5792235"/>
            <a:ext cx="72000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9C2D71-CB82-D3B2-6B8F-E92CEE698580}"/>
              </a:ext>
            </a:extLst>
          </p:cNvPr>
          <p:cNvSpPr txBox="1"/>
          <p:nvPr/>
        </p:nvSpPr>
        <p:spPr>
          <a:xfrm>
            <a:off x="5413146" y="-55565"/>
            <a:ext cx="554274" cy="269277"/>
          </a:xfrm>
          <a:custGeom>
            <a:avLst/>
            <a:gdLst/>
            <a:ahLst/>
            <a:cxnLst/>
            <a:rect l="l" t="t" r="r" b="b"/>
            <a:pathLst>
              <a:path w="580339" h="281940">
                <a:moveTo>
                  <a:pt x="145085" y="216103"/>
                </a:moveTo>
                <a:lnTo>
                  <a:pt x="145085" y="236830"/>
                </a:lnTo>
                <a:lnTo>
                  <a:pt x="228600" y="236830"/>
                </a:lnTo>
                <a:lnTo>
                  <a:pt x="228600" y="216103"/>
                </a:lnTo>
                <a:close/>
                <a:moveTo>
                  <a:pt x="145085" y="165506"/>
                </a:moveTo>
                <a:lnTo>
                  <a:pt x="145085" y="186538"/>
                </a:lnTo>
                <a:lnTo>
                  <a:pt x="228600" y="186538"/>
                </a:lnTo>
                <a:lnTo>
                  <a:pt x="228600" y="165506"/>
                </a:lnTo>
                <a:close/>
                <a:moveTo>
                  <a:pt x="111252" y="134112"/>
                </a:moveTo>
                <a:lnTo>
                  <a:pt x="263957" y="134112"/>
                </a:lnTo>
                <a:lnTo>
                  <a:pt x="263957" y="281635"/>
                </a:lnTo>
                <a:lnTo>
                  <a:pt x="228600" y="281635"/>
                </a:lnTo>
                <a:lnTo>
                  <a:pt x="228600" y="268529"/>
                </a:lnTo>
                <a:lnTo>
                  <a:pt x="145085" y="268529"/>
                </a:lnTo>
                <a:lnTo>
                  <a:pt x="145085" y="281940"/>
                </a:lnTo>
                <a:lnTo>
                  <a:pt x="111252" y="281940"/>
                </a:lnTo>
                <a:close/>
                <a:moveTo>
                  <a:pt x="412699" y="110947"/>
                </a:moveTo>
                <a:cubicBezTo>
                  <a:pt x="421437" y="121310"/>
                  <a:pt x="429565" y="131166"/>
                  <a:pt x="437083" y="140513"/>
                </a:cubicBezTo>
                <a:lnTo>
                  <a:pt x="431902" y="144475"/>
                </a:lnTo>
                <a:lnTo>
                  <a:pt x="450799" y="144475"/>
                </a:lnTo>
                <a:cubicBezTo>
                  <a:pt x="459740" y="132893"/>
                  <a:pt x="467665" y="121717"/>
                  <a:pt x="474574" y="110947"/>
                </a:cubicBezTo>
                <a:close/>
                <a:moveTo>
                  <a:pt x="111252" y="4267"/>
                </a:moveTo>
                <a:lnTo>
                  <a:pt x="145999" y="4267"/>
                </a:lnTo>
                <a:lnTo>
                  <a:pt x="145999" y="35052"/>
                </a:lnTo>
                <a:cubicBezTo>
                  <a:pt x="164287" y="31394"/>
                  <a:pt x="183693" y="27026"/>
                  <a:pt x="204216" y="21946"/>
                </a:cubicBezTo>
                <a:cubicBezTo>
                  <a:pt x="224739" y="16866"/>
                  <a:pt x="241503" y="12192"/>
                  <a:pt x="254508" y="7925"/>
                </a:cubicBezTo>
                <a:lnTo>
                  <a:pt x="264262" y="41148"/>
                </a:lnTo>
                <a:cubicBezTo>
                  <a:pt x="239878" y="48260"/>
                  <a:pt x="200457" y="57099"/>
                  <a:pt x="145999" y="67666"/>
                </a:cubicBezTo>
                <a:lnTo>
                  <a:pt x="145999" y="70714"/>
                </a:lnTo>
                <a:cubicBezTo>
                  <a:pt x="145999" y="76606"/>
                  <a:pt x="146711" y="80620"/>
                  <a:pt x="148133" y="82753"/>
                </a:cubicBezTo>
                <a:cubicBezTo>
                  <a:pt x="149555" y="84887"/>
                  <a:pt x="152299" y="86157"/>
                  <a:pt x="156363" y="86563"/>
                </a:cubicBezTo>
                <a:cubicBezTo>
                  <a:pt x="168148" y="87173"/>
                  <a:pt x="180035" y="87478"/>
                  <a:pt x="192024" y="87478"/>
                </a:cubicBezTo>
                <a:cubicBezTo>
                  <a:pt x="205029" y="87478"/>
                  <a:pt x="216815" y="87071"/>
                  <a:pt x="227381" y="86258"/>
                </a:cubicBezTo>
                <a:cubicBezTo>
                  <a:pt x="233883" y="85852"/>
                  <a:pt x="238151" y="84531"/>
                  <a:pt x="240183" y="82296"/>
                </a:cubicBezTo>
                <a:cubicBezTo>
                  <a:pt x="242215" y="80061"/>
                  <a:pt x="243332" y="75895"/>
                  <a:pt x="243535" y="69799"/>
                </a:cubicBezTo>
                <a:lnTo>
                  <a:pt x="243840" y="53645"/>
                </a:lnTo>
                <a:lnTo>
                  <a:pt x="278892" y="60350"/>
                </a:lnTo>
                <a:lnTo>
                  <a:pt x="277063" y="85039"/>
                </a:lnTo>
                <a:cubicBezTo>
                  <a:pt x="276251" y="93370"/>
                  <a:pt x="274625" y="99873"/>
                  <a:pt x="272187" y="104546"/>
                </a:cubicBezTo>
                <a:cubicBezTo>
                  <a:pt x="269748" y="109220"/>
                  <a:pt x="266040" y="112573"/>
                  <a:pt x="261061" y="114605"/>
                </a:cubicBezTo>
                <a:cubicBezTo>
                  <a:pt x="256083" y="116637"/>
                  <a:pt x="249225" y="117958"/>
                  <a:pt x="240487" y="118567"/>
                </a:cubicBezTo>
                <a:cubicBezTo>
                  <a:pt x="220167" y="119380"/>
                  <a:pt x="204826" y="119786"/>
                  <a:pt x="194463" y="119786"/>
                </a:cubicBezTo>
                <a:cubicBezTo>
                  <a:pt x="184303" y="119786"/>
                  <a:pt x="168859" y="119380"/>
                  <a:pt x="148133" y="118567"/>
                </a:cubicBezTo>
                <a:cubicBezTo>
                  <a:pt x="138989" y="117958"/>
                  <a:pt x="131775" y="116383"/>
                  <a:pt x="126492" y="113843"/>
                </a:cubicBezTo>
                <a:cubicBezTo>
                  <a:pt x="121209" y="111303"/>
                  <a:pt x="117348" y="107086"/>
                  <a:pt x="114910" y="101194"/>
                </a:cubicBezTo>
                <a:cubicBezTo>
                  <a:pt x="112471" y="95301"/>
                  <a:pt x="111252" y="87274"/>
                  <a:pt x="111252" y="77114"/>
                </a:cubicBezTo>
                <a:close/>
                <a:moveTo>
                  <a:pt x="38100" y="2743"/>
                </a:moveTo>
                <a:lnTo>
                  <a:pt x="74981" y="2743"/>
                </a:lnTo>
                <a:lnTo>
                  <a:pt x="74981" y="50292"/>
                </a:lnTo>
                <a:lnTo>
                  <a:pt x="101194" y="50292"/>
                </a:lnTo>
                <a:lnTo>
                  <a:pt x="101194" y="85344"/>
                </a:lnTo>
                <a:lnTo>
                  <a:pt x="74981" y="85344"/>
                </a:lnTo>
                <a:lnTo>
                  <a:pt x="74981" y="122225"/>
                </a:lnTo>
                <a:lnTo>
                  <a:pt x="87478" y="117653"/>
                </a:lnTo>
                <a:lnTo>
                  <a:pt x="96927" y="114300"/>
                </a:lnTo>
                <a:lnTo>
                  <a:pt x="103327" y="150266"/>
                </a:lnTo>
                <a:lnTo>
                  <a:pt x="74981" y="160020"/>
                </a:lnTo>
                <a:lnTo>
                  <a:pt x="74981" y="244450"/>
                </a:lnTo>
                <a:cubicBezTo>
                  <a:pt x="74981" y="257658"/>
                  <a:pt x="72238" y="266903"/>
                  <a:pt x="66751" y="272186"/>
                </a:cubicBezTo>
                <a:cubicBezTo>
                  <a:pt x="61265" y="277470"/>
                  <a:pt x="51410" y="280213"/>
                  <a:pt x="37186" y="280416"/>
                </a:cubicBezTo>
                <a:cubicBezTo>
                  <a:pt x="29871" y="280416"/>
                  <a:pt x="21844" y="279908"/>
                  <a:pt x="13107" y="278892"/>
                </a:cubicBezTo>
                <a:lnTo>
                  <a:pt x="6401" y="245059"/>
                </a:lnTo>
                <a:cubicBezTo>
                  <a:pt x="13107" y="246278"/>
                  <a:pt x="19812" y="246888"/>
                  <a:pt x="26518" y="246888"/>
                </a:cubicBezTo>
                <a:cubicBezTo>
                  <a:pt x="30988" y="246888"/>
                  <a:pt x="34036" y="245923"/>
                  <a:pt x="35662" y="243992"/>
                </a:cubicBezTo>
                <a:cubicBezTo>
                  <a:pt x="37287" y="242062"/>
                  <a:pt x="38100" y="238557"/>
                  <a:pt x="38100" y="233477"/>
                </a:cubicBezTo>
                <a:lnTo>
                  <a:pt x="38100" y="172212"/>
                </a:lnTo>
                <a:lnTo>
                  <a:pt x="27432" y="175870"/>
                </a:lnTo>
                <a:cubicBezTo>
                  <a:pt x="17679" y="179324"/>
                  <a:pt x="10871" y="181762"/>
                  <a:pt x="7011" y="183185"/>
                </a:cubicBezTo>
                <a:lnTo>
                  <a:pt x="0" y="146914"/>
                </a:lnTo>
                <a:cubicBezTo>
                  <a:pt x="11176" y="143662"/>
                  <a:pt x="23876" y="139598"/>
                  <a:pt x="38100" y="134722"/>
                </a:cubicBezTo>
                <a:lnTo>
                  <a:pt x="38100" y="85344"/>
                </a:lnTo>
                <a:lnTo>
                  <a:pt x="7011" y="85344"/>
                </a:lnTo>
                <a:lnTo>
                  <a:pt x="7011" y="50292"/>
                </a:lnTo>
                <a:lnTo>
                  <a:pt x="38100" y="50292"/>
                </a:lnTo>
                <a:close/>
                <a:moveTo>
                  <a:pt x="426720" y="0"/>
                </a:moveTo>
                <a:lnTo>
                  <a:pt x="463601" y="0"/>
                </a:lnTo>
                <a:lnTo>
                  <a:pt x="463601" y="25298"/>
                </a:lnTo>
                <a:lnTo>
                  <a:pt x="580339" y="25298"/>
                </a:lnTo>
                <a:lnTo>
                  <a:pt x="580339" y="59436"/>
                </a:lnTo>
                <a:lnTo>
                  <a:pt x="463601" y="59436"/>
                </a:lnTo>
                <a:lnTo>
                  <a:pt x="463601" y="78029"/>
                </a:lnTo>
                <a:lnTo>
                  <a:pt x="569062" y="78029"/>
                </a:lnTo>
                <a:lnTo>
                  <a:pt x="569062" y="239268"/>
                </a:lnTo>
                <a:cubicBezTo>
                  <a:pt x="569062" y="250038"/>
                  <a:pt x="567944" y="258420"/>
                  <a:pt x="565709" y="264414"/>
                </a:cubicBezTo>
                <a:cubicBezTo>
                  <a:pt x="563474" y="270408"/>
                  <a:pt x="559816" y="274625"/>
                  <a:pt x="554736" y="277063"/>
                </a:cubicBezTo>
                <a:cubicBezTo>
                  <a:pt x="549656" y="279502"/>
                  <a:pt x="542443" y="280721"/>
                  <a:pt x="533095" y="280721"/>
                </a:cubicBezTo>
                <a:cubicBezTo>
                  <a:pt x="518465" y="280721"/>
                  <a:pt x="504647" y="280111"/>
                  <a:pt x="491643" y="278892"/>
                </a:cubicBezTo>
                <a:lnTo>
                  <a:pt x="484937" y="245364"/>
                </a:lnTo>
                <a:cubicBezTo>
                  <a:pt x="496926" y="246990"/>
                  <a:pt x="508305" y="247802"/>
                  <a:pt x="519075" y="247802"/>
                </a:cubicBezTo>
                <a:cubicBezTo>
                  <a:pt x="524967" y="247802"/>
                  <a:pt x="528777" y="246736"/>
                  <a:pt x="530505" y="244602"/>
                </a:cubicBezTo>
                <a:cubicBezTo>
                  <a:pt x="532232" y="242468"/>
                  <a:pt x="533095" y="238455"/>
                  <a:pt x="533095" y="232562"/>
                </a:cubicBezTo>
                <a:lnTo>
                  <a:pt x="533095" y="110947"/>
                </a:lnTo>
                <a:lnTo>
                  <a:pt x="484327" y="110947"/>
                </a:lnTo>
                <a:lnTo>
                  <a:pt x="505054" y="123749"/>
                </a:lnTo>
                <a:lnTo>
                  <a:pt x="489814" y="144475"/>
                </a:lnTo>
                <a:lnTo>
                  <a:pt x="516941" y="144475"/>
                </a:lnTo>
                <a:lnTo>
                  <a:pt x="516941" y="173736"/>
                </a:lnTo>
                <a:lnTo>
                  <a:pt x="461467" y="173736"/>
                </a:lnTo>
                <a:lnTo>
                  <a:pt x="461467" y="191110"/>
                </a:lnTo>
                <a:lnTo>
                  <a:pt x="521818" y="191110"/>
                </a:lnTo>
                <a:lnTo>
                  <a:pt x="521818" y="219761"/>
                </a:lnTo>
                <a:lnTo>
                  <a:pt x="461467" y="219761"/>
                </a:lnTo>
                <a:lnTo>
                  <a:pt x="461467" y="268224"/>
                </a:lnTo>
                <a:lnTo>
                  <a:pt x="427330" y="268224"/>
                </a:lnTo>
                <a:lnTo>
                  <a:pt x="427330" y="219761"/>
                </a:lnTo>
                <a:lnTo>
                  <a:pt x="367284" y="219761"/>
                </a:lnTo>
                <a:lnTo>
                  <a:pt x="367284" y="191110"/>
                </a:lnTo>
                <a:lnTo>
                  <a:pt x="427330" y="191110"/>
                </a:lnTo>
                <a:lnTo>
                  <a:pt x="427330" y="173736"/>
                </a:lnTo>
                <a:lnTo>
                  <a:pt x="372161" y="173736"/>
                </a:lnTo>
                <a:lnTo>
                  <a:pt x="372161" y="144475"/>
                </a:lnTo>
                <a:lnTo>
                  <a:pt x="399593" y="144475"/>
                </a:lnTo>
                <a:cubicBezTo>
                  <a:pt x="393294" y="135738"/>
                  <a:pt x="388214" y="129438"/>
                  <a:pt x="384353" y="125578"/>
                </a:cubicBezTo>
                <a:lnTo>
                  <a:pt x="403555" y="110947"/>
                </a:lnTo>
                <a:lnTo>
                  <a:pt x="356311" y="110947"/>
                </a:lnTo>
                <a:lnTo>
                  <a:pt x="356311" y="279502"/>
                </a:lnTo>
                <a:lnTo>
                  <a:pt x="320345" y="279502"/>
                </a:lnTo>
                <a:lnTo>
                  <a:pt x="320345" y="78029"/>
                </a:lnTo>
                <a:lnTo>
                  <a:pt x="426720" y="78029"/>
                </a:lnTo>
                <a:lnTo>
                  <a:pt x="426720" y="59436"/>
                </a:lnTo>
                <a:lnTo>
                  <a:pt x="309372" y="59436"/>
                </a:lnTo>
                <a:lnTo>
                  <a:pt x="309372" y="25298"/>
                </a:lnTo>
                <a:lnTo>
                  <a:pt x="426720" y="252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5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1B71-056E-1E01-704E-5752D072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FF621C6B-0346-AB7A-9AFF-D466FF845F48}"/>
              </a:ext>
            </a:extLst>
          </p:cNvPr>
          <p:cNvSpPr>
            <a:spLocks/>
          </p:cNvSpPr>
          <p:nvPr/>
        </p:nvSpPr>
        <p:spPr>
          <a:xfrm>
            <a:off x="1982345" y="-256707"/>
            <a:ext cx="6660000" cy="70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9A6DC61-F0EA-B4C7-F7D5-67D487D475FC}"/>
              </a:ext>
            </a:extLst>
          </p:cNvPr>
          <p:cNvGrpSpPr>
            <a:grpSpLocks/>
          </p:cNvGrpSpPr>
          <p:nvPr/>
        </p:nvGrpSpPr>
        <p:grpSpPr>
          <a:xfrm>
            <a:off x="2011252" y="-224252"/>
            <a:ext cx="6602187" cy="6991091"/>
            <a:chOff x="2702563" y="-152803"/>
            <a:chExt cx="6602187" cy="6991091"/>
          </a:xfrm>
        </p:grpSpPr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61527FA3-B771-DFBD-ECEF-F85FB22D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02563" y="-152803"/>
              <a:ext cx="2540560" cy="436812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846EA7F-FA9E-D71C-073F-A6718FA5C5CF}"/>
                </a:ext>
              </a:extLst>
            </p:cNvPr>
            <p:cNvSpPr/>
            <p:nvPr/>
          </p:nvSpPr>
          <p:spPr>
            <a:xfrm>
              <a:off x="4042607" y="1088725"/>
              <a:ext cx="1253325" cy="290312"/>
            </a:xfrm>
            <a:prstGeom prst="roundRect">
              <a:avLst>
                <a:gd name="adj" fmla="val 7052"/>
              </a:avLst>
            </a:prstGeom>
            <a:solidFill>
              <a:srgbClr val="007A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CBAC915-0738-DDFC-4980-287AF54B479F}"/>
                </a:ext>
              </a:extLst>
            </p:cNvPr>
            <p:cNvSpPr txBox="1"/>
            <p:nvPr/>
          </p:nvSpPr>
          <p:spPr>
            <a:xfrm>
              <a:off x="3510132" y="1122446"/>
              <a:ext cx="452334" cy="218450"/>
            </a:xfrm>
            <a:custGeom>
              <a:avLst/>
              <a:gdLst/>
              <a:ahLst/>
              <a:cxnLst/>
              <a:rect l="l" t="t" r="r" b="b"/>
              <a:pathLst>
                <a:path w="671370" h="324231">
                  <a:moveTo>
                    <a:pt x="0" y="257623"/>
                  </a:moveTo>
                  <a:lnTo>
                    <a:pt x="315421" y="257623"/>
                  </a:lnTo>
                  <a:lnTo>
                    <a:pt x="315421" y="287227"/>
                  </a:lnTo>
                  <a:lnTo>
                    <a:pt x="0" y="287227"/>
                  </a:lnTo>
                  <a:close/>
                  <a:moveTo>
                    <a:pt x="471193" y="52864"/>
                  </a:moveTo>
                  <a:lnTo>
                    <a:pt x="495510" y="52864"/>
                  </a:lnTo>
                  <a:cubicBezTo>
                    <a:pt x="495510" y="104083"/>
                    <a:pt x="493160" y="155772"/>
                    <a:pt x="488461" y="207931"/>
                  </a:cubicBezTo>
                  <a:lnTo>
                    <a:pt x="463087" y="205464"/>
                  </a:lnTo>
                  <a:cubicBezTo>
                    <a:pt x="468491" y="161528"/>
                    <a:pt x="471193" y="115478"/>
                    <a:pt x="471193" y="67313"/>
                  </a:cubicBezTo>
                  <a:close/>
                  <a:moveTo>
                    <a:pt x="29604" y="39824"/>
                  </a:moveTo>
                  <a:lnTo>
                    <a:pt x="286169" y="39824"/>
                  </a:lnTo>
                  <a:lnTo>
                    <a:pt x="286169" y="70485"/>
                  </a:lnTo>
                  <a:lnTo>
                    <a:pt x="29604" y="70485"/>
                  </a:lnTo>
                  <a:close/>
                  <a:moveTo>
                    <a:pt x="354892" y="26785"/>
                  </a:moveTo>
                  <a:lnTo>
                    <a:pt x="459915" y="26785"/>
                  </a:lnTo>
                  <a:lnTo>
                    <a:pt x="459915" y="54274"/>
                  </a:lnTo>
                  <a:lnTo>
                    <a:pt x="420443" y="54274"/>
                  </a:lnTo>
                  <a:lnTo>
                    <a:pt x="420443" y="132864"/>
                  </a:lnTo>
                  <a:lnTo>
                    <a:pt x="452162" y="132864"/>
                  </a:lnTo>
                  <a:lnTo>
                    <a:pt x="452162" y="160706"/>
                  </a:lnTo>
                  <a:lnTo>
                    <a:pt x="420443" y="160706"/>
                  </a:lnTo>
                  <a:lnTo>
                    <a:pt x="420443" y="244583"/>
                  </a:lnTo>
                  <a:cubicBezTo>
                    <a:pt x="440414" y="239179"/>
                    <a:pt x="454159" y="235303"/>
                    <a:pt x="461677" y="232953"/>
                  </a:cubicBezTo>
                  <a:lnTo>
                    <a:pt x="461677" y="261147"/>
                  </a:lnTo>
                  <a:cubicBezTo>
                    <a:pt x="447110" y="265141"/>
                    <a:pt x="429313" y="270134"/>
                    <a:pt x="408285" y="276125"/>
                  </a:cubicBezTo>
                  <a:cubicBezTo>
                    <a:pt x="387257" y="282116"/>
                    <a:pt x="369459" y="287344"/>
                    <a:pt x="354892" y="291808"/>
                  </a:cubicBezTo>
                  <a:lnTo>
                    <a:pt x="349958" y="263967"/>
                  </a:lnTo>
                  <a:cubicBezTo>
                    <a:pt x="359826" y="261617"/>
                    <a:pt x="369694" y="258915"/>
                    <a:pt x="379562" y="255861"/>
                  </a:cubicBezTo>
                  <a:cubicBezTo>
                    <a:pt x="381442" y="255391"/>
                    <a:pt x="386141" y="254099"/>
                    <a:pt x="393659" y="251984"/>
                  </a:cubicBezTo>
                  <a:lnTo>
                    <a:pt x="393659" y="160706"/>
                  </a:lnTo>
                  <a:lnTo>
                    <a:pt x="357712" y="160706"/>
                  </a:lnTo>
                  <a:lnTo>
                    <a:pt x="357712" y="132864"/>
                  </a:lnTo>
                  <a:lnTo>
                    <a:pt x="393659" y="132864"/>
                  </a:lnTo>
                  <a:lnTo>
                    <a:pt x="393659" y="54274"/>
                  </a:lnTo>
                  <a:lnTo>
                    <a:pt x="354892" y="54274"/>
                  </a:lnTo>
                  <a:close/>
                  <a:moveTo>
                    <a:pt x="561766" y="20441"/>
                  </a:moveTo>
                  <a:lnTo>
                    <a:pt x="665026" y="20441"/>
                  </a:lnTo>
                  <a:lnTo>
                    <a:pt x="665026" y="47930"/>
                  </a:lnTo>
                  <a:lnTo>
                    <a:pt x="624145" y="47930"/>
                  </a:lnTo>
                  <a:lnTo>
                    <a:pt x="624145" y="139913"/>
                  </a:lnTo>
                  <a:lnTo>
                    <a:pt x="663617" y="139913"/>
                  </a:lnTo>
                  <a:lnTo>
                    <a:pt x="663617" y="167755"/>
                  </a:lnTo>
                  <a:lnTo>
                    <a:pt x="624145" y="167755"/>
                  </a:lnTo>
                  <a:lnTo>
                    <a:pt x="624145" y="277711"/>
                  </a:lnTo>
                  <a:lnTo>
                    <a:pt x="671370" y="277711"/>
                  </a:lnTo>
                  <a:lnTo>
                    <a:pt x="671370" y="304848"/>
                  </a:lnTo>
                  <a:lnTo>
                    <a:pt x="547316" y="304848"/>
                  </a:lnTo>
                  <a:lnTo>
                    <a:pt x="547316" y="277711"/>
                  </a:lnTo>
                  <a:lnTo>
                    <a:pt x="596303" y="277711"/>
                  </a:lnTo>
                  <a:lnTo>
                    <a:pt x="596303" y="167755"/>
                  </a:lnTo>
                  <a:lnTo>
                    <a:pt x="563175" y="167755"/>
                  </a:lnTo>
                  <a:lnTo>
                    <a:pt x="563175" y="139913"/>
                  </a:lnTo>
                  <a:lnTo>
                    <a:pt x="596303" y="139913"/>
                  </a:lnTo>
                  <a:lnTo>
                    <a:pt x="596303" y="47930"/>
                  </a:lnTo>
                  <a:lnTo>
                    <a:pt x="561766" y="47930"/>
                  </a:lnTo>
                  <a:close/>
                  <a:moveTo>
                    <a:pt x="519122" y="0"/>
                  </a:moveTo>
                  <a:lnTo>
                    <a:pt x="545202" y="0"/>
                  </a:lnTo>
                  <a:lnTo>
                    <a:pt x="545202" y="136389"/>
                  </a:lnTo>
                  <a:cubicBezTo>
                    <a:pt x="545202" y="167167"/>
                    <a:pt x="542441" y="193717"/>
                    <a:pt x="536920" y="216037"/>
                  </a:cubicBezTo>
                  <a:cubicBezTo>
                    <a:pt x="531398" y="238357"/>
                    <a:pt x="523469" y="257858"/>
                    <a:pt x="513131" y="274539"/>
                  </a:cubicBezTo>
                  <a:cubicBezTo>
                    <a:pt x="502793" y="291221"/>
                    <a:pt x="489401" y="307785"/>
                    <a:pt x="472955" y="324231"/>
                  </a:cubicBezTo>
                  <a:lnTo>
                    <a:pt x="448990" y="307667"/>
                  </a:lnTo>
                  <a:cubicBezTo>
                    <a:pt x="465906" y="290986"/>
                    <a:pt x="479298" y="275244"/>
                    <a:pt x="489166" y="260442"/>
                  </a:cubicBezTo>
                  <a:cubicBezTo>
                    <a:pt x="499034" y="245640"/>
                    <a:pt x="506494" y="228607"/>
                    <a:pt x="511545" y="209341"/>
                  </a:cubicBezTo>
                  <a:cubicBezTo>
                    <a:pt x="516597" y="190075"/>
                    <a:pt x="519122" y="166580"/>
                    <a:pt x="519122" y="1388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8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4F5FE79-DB21-AE26-480E-204B02B7FA9B}"/>
                </a:ext>
              </a:extLst>
            </p:cNvPr>
            <p:cNvGrpSpPr/>
            <p:nvPr/>
          </p:nvGrpSpPr>
          <p:grpSpPr>
            <a:xfrm>
              <a:off x="2963151" y="1045041"/>
              <a:ext cx="367076" cy="367076"/>
              <a:chOff x="3335853" y="2305317"/>
              <a:chExt cx="707886" cy="707886"/>
            </a:xfrm>
          </p:grpSpPr>
          <p:sp>
            <p:nvSpPr>
              <p:cNvPr id="6" name="矩形: 圆顶角 5">
                <a:extLst>
                  <a:ext uri="{FF2B5EF4-FFF2-40B4-BE49-F238E27FC236}">
                    <a16:creationId xmlns:a16="http://schemas.microsoft.com/office/drawing/2014/main" id="{6C8545C2-400C-85C6-B9E9-BA695FA46B2A}"/>
                  </a:ext>
                </a:extLst>
              </p:cNvPr>
              <p:cNvSpPr/>
              <p:nvPr/>
            </p:nvSpPr>
            <p:spPr>
              <a:xfrm>
                <a:off x="3335853" y="2305317"/>
                <a:ext cx="707886" cy="518846"/>
              </a:xfrm>
              <a:prstGeom prst="round2SameRect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顶角 6">
                <a:extLst>
                  <a:ext uri="{FF2B5EF4-FFF2-40B4-BE49-F238E27FC236}">
                    <a16:creationId xmlns:a16="http://schemas.microsoft.com/office/drawing/2014/main" id="{2EC98FA5-D5A9-6CB7-A589-DFD052A2FFC7}"/>
                  </a:ext>
                </a:extLst>
              </p:cNvPr>
              <p:cNvSpPr/>
              <p:nvPr/>
            </p:nvSpPr>
            <p:spPr>
              <a:xfrm>
                <a:off x="3335853" y="2824163"/>
                <a:ext cx="707886" cy="189040"/>
              </a:xfrm>
              <a:prstGeom prst="round2SameRect">
                <a:avLst>
                  <a:gd name="adj1" fmla="val 0"/>
                  <a:gd name="adj2" fmla="val 40938"/>
                </a:avLst>
              </a:prstGeom>
              <a:solidFill>
                <a:srgbClr val="007ACC"/>
              </a:solidFill>
              <a:ln w="22225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BF2BEBA-FBA6-2779-DDB5-F012A7BB8917}"/>
                  </a:ext>
                </a:extLst>
              </p:cNvPr>
              <p:cNvSpPr/>
              <p:nvPr/>
            </p:nvSpPr>
            <p:spPr>
              <a:xfrm>
                <a:off x="3617311" y="2887956"/>
                <a:ext cx="144969" cy="61453"/>
              </a:xfrm>
              <a:prstGeom prst="rect">
                <a:avLst/>
              </a:prstGeom>
              <a:solidFill>
                <a:srgbClr val="B3D7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81A981-753F-53B4-CC47-C360892C1AEA}"/>
                  </a:ext>
                </a:extLst>
              </p:cNvPr>
              <p:cNvSpPr txBox="1"/>
              <p:nvPr/>
            </p:nvSpPr>
            <p:spPr>
              <a:xfrm>
                <a:off x="3597081" y="2428708"/>
                <a:ext cx="185427" cy="291121"/>
              </a:xfrm>
              <a:custGeom>
                <a:avLst/>
                <a:gdLst/>
                <a:ahLst/>
                <a:cxnLst/>
                <a:rect l="l" t="t" r="r" b="b"/>
                <a:pathLst>
                  <a:path w="204787" h="321516">
                    <a:moveTo>
                      <a:pt x="100755" y="252298"/>
                    </a:moveTo>
                    <a:cubicBezTo>
                      <a:pt x="110039" y="252298"/>
                      <a:pt x="118025" y="255711"/>
                      <a:pt x="124715" y="262537"/>
                    </a:cubicBezTo>
                    <a:cubicBezTo>
                      <a:pt x="131405" y="269364"/>
                      <a:pt x="134750" y="277555"/>
                      <a:pt x="134750" y="287112"/>
                    </a:cubicBezTo>
                    <a:cubicBezTo>
                      <a:pt x="134750" y="296668"/>
                      <a:pt x="131405" y="304792"/>
                      <a:pt x="124715" y="311481"/>
                    </a:cubicBezTo>
                    <a:cubicBezTo>
                      <a:pt x="118025" y="318171"/>
                      <a:pt x="110039" y="321516"/>
                      <a:pt x="100755" y="321516"/>
                    </a:cubicBezTo>
                    <a:cubicBezTo>
                      <a:pt x="91471" y="321516"/>
                      <a:pt x="83553" y="318103"/>
                      <a:pt x="77000" y="311277"/>
                    </a:cubicBezTo>
                    <a:cubicBezTo>
                      <a:pt x="70447" y="304450"/>
                      <a:pt x="67170" y="296395"/>
                      <a:pt x="67170" y="287112"/>
                    </a:cubicBezTo>
                    <a:cubicBezTo>
                      <a:pt x="67170" y="277555"/>
                      <a:pt x="70447" y="269364"/>
                      <a:pt x="77000" y="262537"/>
                    </a:cubicBezTo>
                    <a:cubicBezTo>
                      <a:pt x="83553" y="255711"/>
                      <a:pt x="91471" y="252298"/>
                      <a:pt x="100755" y="252298"/>
                    </a:cubicBezTo>
                    <a:close/>
                    <a:moveTo>
                      <a:pt x="108947" y="0"/>
                    </a:moveTo>
                    <a:cubicBezTo>
                      <a:pt x="126968" y="0"/>
                      <a:pt x="143214" y="3071"/>
                      <a:pt x="157686" y="9215"/>
                    </a:cubicBezTo>
                    <a:cubicBezTo>
                      <a:pt x="172158" y="15359"/>
                      <a:pt x="183626" y="24165"/>
                      <a:pt x="192090" y="35633"/>
                    </a:cubicBezTo>
                    <a:cubicBezTo>
                      <a:pt x="200555" y="47101"/>
                      <a:pt x="204787" y="60617"/>
                      <a:pt x="204787" y="76181"/>
                    </a:cubicBezTo>
                    <a:cubicBezTo>
                      <a:pt x="204787" y="87376"/>
                      <a:pt x="202671" y="97274"/>
                      <a:pt x="198439" y="105875"/>
                    </a:cubicBezTo>
                    <a:cubicBezTo>
                      <a:pt x="194206" y="114476"/>
                      <a:pt x="189155" y="121780"/>
                      <a:pt x="183284" y="127787"/>
                    </a:cubicBezTo>
                    <a:cubicBezTo>
                      <a:pt x="177414" y="133794"/>
                      <a:pt x="169427" y="140893"/>
                      <a:pt x="159324" y="149085"/>
                    </a:cubicBezTo>
                    <a:cubicBezTo>
                      <a:pt x="150314" y="156730"/>
                      <a:pt x="143214" y="163079"/>
                      <a:pt x="138026" y="168130"/>
                    </a:cubicBezTo>
                    <a:cubicBezTo>
                      <a:pt x="132838" y="173182"/>
                      <a:pt x="128470" y="179189"/>
                      <a:pt x="124920" y="186152"/>
                    </a:cubicBezTo>
                    <a:cubicBezTo>
                      <a:pt x="121370" y="193114"/>
                      <a:pt x="119596" y="200828"/>
                      <a:pt x="119596" y="209292"/>
                    </a:cubicBezTo>
                    <a:cubicBezTo>
                      <a:pt x="119596" y="214207"/>
                      <a:pt x="119869" y="217894"/>
                      <a:pt x="120415" y="220351"/>
                    </a:cubicBezTo>
                    <a:lnTo>
                      <a:pt x="74133" y="220351"/>
                    </a:lnTo>
                    <a:cubicBezTo>
                      <a:pt x="70856" y="209702"/>
                      <a:pt x="69218" y="200282"/>
                      <a:pt x="69218" y="192090"/>
                    </a:cubicBezTo>
                    <a:cubicBezTo>
                      <a:pt x="69218" y="177892"/>
                      <a:pt x="72767" y="166082"/>
                      <a:pt x="79867" y="156662"/>
                    </a:cubicBezTo>
                    <a:cubicBezTo>
                      <a:pt x="86966" y="147242"/>
                      <a:pt x="97205" y="137071"/>
                      <a:pt x="110585" y="126149"/>
                    </a:cubicBezTo>
                    <a:cubicBezTo>
                      <a:pt x="121234" y="117411"/>
                      <a:pt x="129016" y="110107"/>
                      <a:pt x="133931" y="104236"/>
                    </a:cubicBezTo>
                    <a:cubicBezTo>
                      <a:pt x="138846" y="98366"/>
                      <a:pt x="141303" y="91471"/>
                      <a:pt x="141303" y="83553"/>
                    </a:cubicBezTo>
                    <a:cubicBezTo>
                      <a:pt x="141303" y="74542"/>
                      <a:pt x="137890" y="67443"/>
                      <a:pt x="131064" y="62255"/>
                    </a:cubicBezTo>
                    <a:cubicBezTo>
                      <a:pt x="124237" y="57067"/>
                      <a:pt x="115363" y="54473"/>
                      <a:pt x="104441" y="54473"/>
                    </a:cubicBezTo>
                    <a:cubicBezTo>
                      <a:pt x="78228" y="54473"/>
                      <a:pt x="58978" y="69764"/>
                      <a:pt x="46691" y="100346"/>
                    </a:cubicBezTo>
                    <a:lnTo>
                      <a:pt x="0" y="72904"/>
                    </a:lnTo>
                    <a:cubicBezTo>
                      <a:pt x="9010" y="49422"/>
                      <a:pt x="23004" y="31400"/>
                      <a:pt x="41981" y="18840"/>
                    </a:cubicBezTo>
                    <a:cubicBezTo>
                      <a:pt x="60958" y="6280"/>
                      <a:pt x="83280" y="0"/>
                      <a:pt x="10894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3200" b="1" dirty="0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BC5293C-FD03-BB44-9D59-1B7890E67D33}"/>
                </a:ext>
              </a:extLst>
            </p:cNvPr>
            <p:cNvSpPr/>
            <p:nvPr/>
          </p:nvSpPr>
          <p:spPr>
            <a:xfrm>
              <a:off x="3434876" y="1051391"/>
              <a:ext cx="2365195" cy="365519"/>
            </a:xfrm>
            <a:prstGeom prst="roundRect">
              <a:avLst>
                <a:gd name="adj" fmla="val 9882"/>
              </a:avLst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C0F2D9-6CDC-51F0-B1C4-6A158F31B715}"/>
                </a:ext>
              </a:extLst>
            </p:cNvPr>
            <p:cNvSpPr txBox="1"/>
            <p:nvPr/>
          </p:nvSpPr>
          <p:spPr>
            <a:xfrm>
              <a:off x="5319058" y="1194629"/>
              <a:ext cx="409895" cy="128696"/>
            </a:xfrm>
            <a:custGeom>
              <a:avLst/>
              <a:gdLst/>
              <a:ahLst/>
              <a:cxnLst/>
              <a:rect l="l" t="t" r="r" b="b"/>
              <a:pathLst>
                <a:path w="608381" h="191015">
                  <a:moveTo>
                    <a:pt x="19736" y="150134"/>
                  </a:moveTo>
                  <a:cubicBezTo>
                    <a:pt x="25375" y="150134"/>
                    <a:pt x="30133" y="152131"/>
                    <a:pt x="34009" y="156125"/>
                  </a:cubicBezTo>
                  <a:cubicBezTo>
                    <a:pt x="37886" y="160119"/>
                    <a:pt x="39824" y="164935"/>
                    <a:pt x="39824" y="170574"/>
                  </a:cubicBezTo>
                  <a:cubicBezTo>
                    <a:pt x="39824" y="176213"/>
                    <a:pt x="37886" y="181029"/>
                    <a:pt x="34009" y="185024"/>
                  </a:cubicBezTo>
                  <a:cubicBezTo>
                    <a:pt x="30133" y="189018"/>
                    <a:pt x="25375" y="191015"/>
                    <a:pt x="19736" y="191015"/>
                  </a:cubicBezTo>
                  <a:cubicBezTo>
                    <a:pt x="14332" y="191015"/>
                    <a:pt x="9692" y="188959"/>
                    <a:pt x="5815" y="184847"/>
                  </a:cubicBezTo>
                  <a:cubicBezTo>
                    <a:pt x="1939" y="180736"/>
                    <a:pt x="0" y="175978"/>
                    <a:pt x="0" y="170574"/>
                  </a:cubicBezTo>
                  <a:cubicBezTo>
                    <a:pt x="0" y="164935"/>
                    <a:pt x="1939" y="160119"/>
                    <a:pt x="5815" y="156125"/>
                  </a:cubicBezTo>
                  <a:cubicBezTo>
                    <a:pt x="9692" y="152131"/>
                    <a:pt x="14332" y="150134"/>
                    <a:pt x="19736" y="150134"/>
                  </a:cubicBezTo>
                  <a:close/>
                  <a:moveTo>
                    <a:pt x="529085" y="27490"/>
                  </a:moveTo>
                  <a:cubicBezTo>
                    <a:pt x="515928" y="27490"/>
                    <a:pt x="504474" y="31719"/>
                    <a:pt x="494724" y="40177"/>
                  </a:cubicBezTo>
                  <a:cubicBezTo>
                    <a:pt x="484974" y="48635"/>
                    <a:pt x="478806" y="60970"/>
                    <a:pt x="476222" y="77182"/>
                  </a:cubicBezTo>
                  <a:lnTo>
                    <a:pt x="575958" y="77182"/>
                  </a:lnTo>
                  <a:cubicBezTo>
                    <a:pt x="575253" y="61440"/>
                    <a:pt x="570672" y="49222"/>
                    <a:pt x="562213" y="40529"/>
                  </a:cubicBezTo>
                  <a:cubicBezTo>
                    <a:pt x="553755" y="31836"/>
                    <a:pt x="542713" y="27490"/>
                    <a:pt x="529085" y="27490"/>
                  </a:cubicBezTo>
                  <a:close/>
                  <a:moveTo>
                    <a:pt x="167135" y="27490"/>
                  </a:moveTo>
                  <a:cubicBezTo>
                    <a:pt x="153978" y="27490"/>
                    <a:pt x="142524" y="31719"/>
                    <a:pt x="132774" y="40177"/>
                  </a:cubicBezTo>
                  <a:cubicBezTo>
                    <a:pt x="123024" y="48635"/>
                    <a:pt x="116856" y="60970"/>
                    <a:pt x="114272" y="77182"/>
                  </a:cubicBezTo>
                  <a:lnTo>
                    <a:pt x="214008" y="77182"/>
                  </a:lnTo>
                  <a:cubicBezTo>
                    <a:pt x="213303" y="61440"/>
                    <a:pt x="208722" y="49222"/>
                    <a:pt x="200263" y="40529"/>
                  </a:cubicBezTo>
                  <a:cubicBezTo>
                    <a:pt x="191805" y="31836"/>
                    <a:pt x="180763" y="27490"/>
                    <a:pt x="167135" y="27490"/>
                  </a:cubicBezTo>
                  <a:close/>
                  <a:moveTo>
                    <a:pt x="259309" y="4230"/>
                  </a:moveTo>
                  <a:lnTo>
                    <a:pt x="296666" y="4230"/>
                  </a:lnTo>
                  <a:lnTo>
                    <a:pt x="344243" y="71895"/>
                  </a:lnTo>
                  <a:lnTo>
                    <a:pt x="392526" y="4230"/>
                  </a:lnTo>
                  <a:lnTo>
                    <a:pt x="426711" y="4230"/>
                  </a:lnTo>
                  <a:lnTo>
                    <a:pt x="360455" y="95155"/>
                  </a:lnTo>
                  <a:lnTo>
                    <a:pt x="426711" y="187138"/>
                  </a:lnTo>
                  <a:lnTo>
                    <a:pt x="390059" y="187138"/>
                  </a:lnTo>
                  <a:lnTo>
                    <a:pt x="342834" y="119473"/>
                  </a:lnTo>
                  <a:lnTo>
                    <a:pt x="294199" y="187138"/>
                  </a:lnTo>
                  <a:lnTo>
                    <a:pt x="259309" y="187138"/>
                  </a:lnTo>
                  <a:lnTo>
                    <a:pt x="326270" y="96565"/>
                  </a:lnTo>
                  <a:close/>
                  <a:moveTo>
                    <a:pt x="530143" y="0"/>
                  </a:moveTo>
                  <a:cubicBezTo>
                    <a:pt x="545884" y="0"/>
                    <a:pt x="559688" y="3701"/>
                    <a:pt x="571553" y="11102"/>
                  </a:cubicBezTo>
                  <a:cubicBezTo>
                    <a:pt x="583418" y="18503"/>
                    <a:pt x="592522" y="28547"/>
                    <a:pt x="598866" y="41234"/>
                  </a:cubicBezTo>
                  <a:cubicBezTo>
                    <a:pt x="605209" y="53921"/>
                    <a:pt x="608381" y="68018"/>
                    <a:pt x="608381" y="83525"/>
                  </a:cubicBezTo>
                  <a:cubicBezTo>
                    <a:pt x="608381" y="90104"/>
                    <a:pt x="607911" y="96095"/>
                    <a:pt x="606971" y="101499"/>
                  </a:cubicBezTo>
                  <a:lnTo>
                    <a:pt x="475164" y="101499"/>
                  </a:lnTo>
                  <a:cubicBezTo>
                    <a:pt x="476339" y="122409"/>
                    <a:pt x="482330" y="137975"/>
                    <a:pt x="493138" y="148195"/>
                  </a:cubicBezTo>
                  <a:cubicBezTo>
                    <a:pt x="503946" y="158416"/>
                    <a:pt x="517573" y="163526"/>
                    <a:pt x="534019" y="163526"/>
                  </a:cubicBezTo>
                  <a:cubicBezTo>
                    <a:pt x="554460" y="163526"/>
                    <a:pt x="569262" y="155302"/>
                    <a:pt x="578425" y="138856"/>
                  </a:cubicBezTo>
                  <a:lnTo>
                    <a:pt x="601333" y="151896"/>
                  </a:lnTo>
                  <a:cubicBezTo>
                    <a:pt x="596634" y="164348"/>
                    <a:pt x="587882" y="173981"/>
                    <a:pt x="575077" y="180794"/>
                  </a:cubicBezTo>
                  <a:cubicBezTo>
                    <a:pt x="562272" y="187608"/>
                    <a:pt x="547999" y="191015"/>
                    <a:pt x="532257" y="191015"/>
                  </a:cubicBezTo>
                  <a:cubicBezTo>
                    <a:pt x="515811" y="191015"/>
                    <a:pt x="500833" y="187256"/>
                    <a:pt x="487323" y="179737"/>
                  </a:cubicBezTo>
                  <a:cubicBezTo>
                    <a:pt x="473813" y="172219"/>
                    <a:pt x="463123" y="161235"/>
                    <a:pt x="455252" y="146785"/>
                  </a:cubicBezTo>
                  <a:cubicBezTo>
                    <a:pt x="447382" y="132336"/>
                    <a:pt x="443446" y="115008"/>
                    <a:pt x="443446" y="94803"/>
                  </a:cubicBezTo>
                  <a:cubicBezTo>
                    <a:pt x="443446" y="75302"/>
                    <a:pt x="447382" y="58386"/>
                    <a:pt x="455252" y="44054"/>
                  </a:cubicBezTo>
                  <a:cubicBezTo>
                    <a:pt x="463123" y="29722"/>
                    <a:pt x="473637" y="18796"/>
                    <a:pt x="486794" y="11278"/>
                  </a:cubicBezTo>
                  <a:cubicBezTo>
                    <a:pt x="499952" y="3760"/>
                    <a:pt x="514401" y="0"/>
                    <a:pt x="530143" y="0"/>
                  </a:cubicBezTo>
                  <a:close/>
                  <a:moveTo>
                    <a:pt x="168193" y="0"/>
                  </a:moveTo>
                  <a:cubicBezTo>
                    <a:pt x="183934" y="0"/>
                    <a:pt x="197738" y="3701"/>
                    <a:pt x="209603" y="11102"/>
                  </a:cubicBezTo>
                  <a:cubicBezTo>
                    <a:pt x="221468" y="18503"/>
                    <a:pt x="230572" y="28547"/>
                    <a:pt x="236916" y="41234"/>
                  </a:cubicBezTo>
                  <a:cubicBezTo>
                    <a:pt x="243259" y="53921"/>
                    <a:pt x="246431" y="68018"/>
                    <a:pt x="246431" y="83525"/>
                  </a:cubicBezTo>
                  <a:cubicBezTo>
                    <a:pt x="246431" y="90104"/>
                    <a:pt x="245961" y="96095"/>
                    <a:pt x="245021" y="101499"/>
                  </a:cubicBezTo>
                  <a:lnTo>
                    <a:pt x="113214" y="101499"/>
                  </a:lnTo>
                  <a:cubicBezTo>
                    <a:pt x="114389" y="122409"/>
                    <a:pt x="120380" y="137975"/>
                    <a:pt x="131188" y="148195"/>
                  </a:cubicBezTo>
                  <a:cubicBezTo>
                    <a:pt x="141996" y="158416"/>
                    <a:pt x="155623" y="163526"/>
                    <a:pt x="172069" y="163526"/>
                  </a:cubicBezTo>
                  <a:cubicBezTo>
                    <a:pt x="192510" y="163526"/>
                    <a:pt x="207312" y="155302"/>
                    <a:pt x="216475" y="138856"/>
                  </a:cubicBezTo>
                  <a:lnTo>
                    <a:pt x="239383" y="151896"/>
                  </a:lnTo>
                  <a:cubicBezTo>
                    <a:pt x="234684" y="164348"/>
                    <a:pt x="225932" y="173981"/>
                    <a:pt x="213127" y="180794"/>
                  </a:cubicBezTo>
                  <a:cubicBezTo>
                    <a:pt x="200322" y="187608"/>
                    <a:pt x="186049" y="191015"/>
                    <a:pt x="170307" y="191015"/>
                  </a:cubicBezTo>
                  <a:cubicBezTo>
                    <a:pt x="153861" y="191015"/>
                    <a:pt x="138883" y="187256"/>
                    <a:pt x="125373" y="179737"/>
                  </a:cubicBezTo>
                  <a:cubicBezTo>
                    <a:pt x="111864" y="172219"/>
                    <a:pt x="101173" y="161235"/>
                    <a:pt x="93302" y="146785"/>
                  </a:cubicBezTo>
                  <a:cubicBezTo>
                    <a:pt x="85432" y="132336"/>
                    <a:pt x="81496" y="115008"/>
                    <a:pt x="81496" y="94803"/>
                  </a:cubicBezTo>
                  <a:cubicBezTo>
                    <a:pt x="81496" y="75302"/>
                    <a:pt x="85432" y="58386"/>
                    <a:pt x="93302" y="44054"/>
                  </a:cubicBezTo>
                  <a:cubicBezTo>
                    <a:pt x="101173" y="29722"/>
                    <a:pt x="111687" y="18796"/>
                    <a:pt x="124845" y="11278"/>
                  </a:cubicBezTo>
                  <a:cubicBezTo>
                    <a:pt x="138002" y="3760"/>
                    <a:pt x="152451" y="0"/>
                    <a:pt x="1681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8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FA072B0-551F-8E39-797F-6F7A81BCB28E}"/>
                </a:ext>
              </a:extLst>
            </p:cNvPr>
            <p:cNvSpPr/>
            <p:nvPr/>
          </p:nvSpPr>
          <p:spPr>
            <a:xfrm>
              <a:off x="5849125" y="1250903"/>
              <a:ext cx="86971" cy="262691"/>
            </a:xfrm>
            <a:custGeom>
              <a:avLst/>
              <a:gdLst>
                <a:gd name="connsiteX0" fmla="*/ 0 w 142574"/>
                <a:gd name="connsiteY0" fmla="*/ 0 h 374118"/>
                <a:gd name="connsiteX1" fmla="*/ 52905 w 142574"/>
                <a:gd name="connsiteY1" fmla="*/ 0 h 374118"/>
                <a:gd name="connsiteX2" fmla="*/ 90566 w 142574"/>
                <a:gd name="connsiteY2" fmla="*/ 0 h 374118"/>
                <a:gd name="connsiteX3" fmla="*/ 142574 w 142574"/>
                <a:gd name="connsiteY3" fmla="*/ 0 h 374118"/>
                <a:gd name="connsiteX4" fmla="*/ 142574 w 142574"/>
                <a:gd name="connsiteY4" fmla="*/ 29591 h 374118"/>
                <a:gd name="connsiteX5" fmla="*/ 90566 w 142574"/>
                <a:gd name="connsiteY5" fmla="*/ 29591 h 374118"/>
                <a:gd name="connsiteX6" fmla="*/ 90566 w 142574"/>
                <a:gd name="connsiteY6" fmla="*/ 344527 h 374118"/>
                <a:gd name="connsiteX7" fmla="*/ 142574 w 142574"/>
                <a:gd name="connsiteY7" fmla="*/ 344527 h 374118"/>
                <a:gd name="connsiteX8" fmla="*/ 142574 w 142574"/>
                <a:gd name="connsiteY8" fmla="*/ 374118 h 374118"/>
                <a:gd name="connsiteX9" fmla="*/ 90566 w 142574"/>
                <a:gd name="connsiteY9" fmla="*/ 374118 h 374118"/>
                <a:gd name="connsiteX10" fmla="*/ 52905 w 142574"/>
                <a:gd name="connsiteY10" fmla="*/ 374118 h 374118"/>
                <a:gd name="connsiteX11" fmla="*/ 0 w 142574"/>
                <a:gd name="connsiteY11" fmla="*/ 374118 h 374118"/>
                <a:gd name="connsiteX12" fmla="*/ 0 w 142574"/>
                <a:gd name="connsiteY12" fmla="*/ 344527 h 374118"/>
                <a:gd name="connsiteX13" fmla="*/ 52905 w 142574"/>
                <a:gd name="connsiteY13" fmla="*/ 344527 h 374118"/>
                <a:gd name="connsiteX14" fmla="*/ 52905 w 142574"/>
                <a:gd name="connsiteY14" fmla="*/ 29591 h 374118"/>
                <a:gd name="connsiteX15" fmla="*/ 0 w 142574"/>
                <a:gd name="connsiteY15" fmla="*/ 29591 h 37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574" h="374118">
                  <a:moveTo>
                    <a:pt x="0" y="0"/>
                  </a:moveTo>
                  <a:lnTo>
                    <a:pt x="52905" y="0"/>
                  </a:lnTo>
                  <a:lnTo>
                    <a:pt x="90566" y="0"/>
                  </a:lnTo>
                  <a:lnTo>
                    <a:pt x="142574" y="0"/>
                  </a:lnTo>
                  <a:lnTo>
                    <a:pt x="142574" y="29591"/>
                  </a:lnTo>
                  <a:lnTo>
                    <a:pt x="90566" y="29591"/>
                  </a:lnTo>
                  <a:lnTo>
                    <a:pt x="90566" y="344527"/>
                  </a:lnTo>
                  <a:lnTo>
                    <a:pt x="142574" y="344527"/>
                  </a:lnTo>
                  <a:lnTo>
                    <a:pt x="142574" y="374118"/>
                  </a:lnTo>
                  <a:lnTo>
                    <a:pt x="90566" y="374118"/>
                  </a:lnTo>
                  <a:lnTo>
                    <a:pt x="52905" y="374118"/>
                  </a:lnTo>
                  <a:lnTo>
                    <a:pt x="0" y="374118"/>
                  </a:lnTo>
                  <a:lnTo>
                    <a:pt x="0" y="344527"/>
                  </a:lnTo>
                  <a:lnTo>
                    <a:pt x="52905" y="344527"/>
                  </a:lnTo>
                  <a:lnTo>
                    <a:pt x="52905" y="29591"/>
                  </a:lnTo>
                  <a:lnTo>
                    <a:pt x="0" y="29591"/>
                  </a:lnTo>
                  <a:close/>
                </a:path>
              </a:pathLst>
            </a:custGeom>
            <a:solidFill>
              <a:schemeClr val="bg1"/>
            </a:solidFill>
            <a:ln w="1016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D354A9-97B3-F82F-EABD-E31688F424DB}"/>
                </a:ext>
              </a:extLst>
            </p:cNvPr>
            <p:cNvSpPr txBox="1"/>
            <p:nvPr/>
          </p:nvSpPr>
          <p:spPr>
            <a:xfrm>
              <a:off x="2734638" y="475263"/>
              <a:ext cx="5051508" cy="246117"/>
            </a:xfrm>
            <a:custGeom>
              <a:avLst/>
              <a:gdLst/>
              <a:ahLst/>
              <a:cxnLst/>
              <a:rect l="l" t="t" r="r" b="b"/>
              <a:pathLst>
                <a:path w="5051508" h="246117">
                  <a:moveTo>
                    <a:pt x="3648780" y="191853"/>
                  </a:moveTo>
                  <a:lnTo>
                    <a:pt x="3649551" y="197254"/>
                  </a:lnTo>
                  <a:cubicBezTo>
                    <a:pt x="3652638" y="217485"/>
                    <a:pt x="3654438" y="229829"/>
                    <a:pt x="3654952" y="234287"/>
                  </a:cubicBezTo>
                  <a:lnTo>
                    <a:pt x="3631292" y="237116"/>
                  </a:lnTo>
                  <a:cubicBezTo>
                    <a:pt x="3630092" y="219971"/>
                    <a:pt x="3628635" y="205826"/>
                    <a:pt x="3626920" y="194682"/>
                  </a:cubicBezTo>
                  <a:close/>
                  <a:moveTo>
                    <a:pt x="3597088" y="190310"/>
                  </a:moveTo>
                  <a:lnTo>
                    <a:pt x="3620491" y="194167"/>
                  </a:lnTo>
                  <a:cubicBezTo>
                    <a:pt x="3619462" y="201026"/>
                    <a:pt x="3617748" y="209298"/>
                    <a:pt x="3615347" y="218985"/>
                  </a:cubicBezTo>
                  <a:cubicBezTo>
                    <a:pt x="3612947" y="228672"/>
                    <a:pt x="3610718" y="236944"/>
                    <a:pt x="3608661" y="243802"/>
                  </a:cubicBezTo>
                  <a:lnTo>
                    <a:pt x="3583715" y="236601"/>
                  </a:lnTo>
                  <a:cubicBezTo>
                    <a:pt x="3586115" y="229743"/>
                    <a:pt x="3588601" y="221942"/>
                    <a:pt x="3591173" y="213198"/>
                  </a:cubicBezTo>
                  <a:cubicBezTo>
                    <a:pt x="3593745" y="204454"/>
                    <a:pt x="3595716" y="196825"/>
                    <a:pt x="3597088" y="190310"/>
                  </a:cubicBezTo>
                  <a:close/>
                  <a:moveTo>
                    <a:pt x="3676812" y="187995"/>
                  </a:moveTo>
                  <a:cubicBezTo>
                    <a:pt x="3681441" y="203940"/>
                    <a:pt x="3684956" y="217228"/>
                    <a:pt x="3687356" y="227857"/>
                  </a:cubicBezTo>
                  <a:lnTo>
                    <a:pt x="3666268" y="232744"/>
                  </a:lnTo>
                  <a:cubicBezTo>
                    <a:pt x="3661810" y="211998"/>
                    <a:pt x="3658553" y="198368"/>
                    <a:pt x="3656495" y="191853"/>
                  </a:cubicBezTo>
                  <a:close/>
                  <a:moveTo>
                    <a:pt x="2118093" y="167164"/>
                  </a:moveTo>
                  <a:lnTo>
                    <a:pt x="2113207" y="176937"/>
                  </a:lnTo>
                  <a:cubicBezTo>
                    <a:pt x="2124009" y="181394"/>
                    <a:pt x="2131981" y="184738"/>
                    <a:pt x="2137124" y="186967"/>
                  </a:cubicBezTo>
                  <a:cubicBezTo>
                    <a:pt x="2143639" y="181480"/>
                    <a:pt x="2148869" y="174879"/>
                    <a:pt x="2152812" y="167164"/>
                  </a:cubicBezTo>
                  <a:close/>
                  <a:moveTo>
                    <a:pt x="3344037" y="166907"/>
                  </a:moveTo>
                  <a:lnTo>
                    <a:pt x="3502971" y="166907"/>
                  </a:lnTo>
                  <a:lnTo>
                    <a:pt x="3502971" y="195711"/>
                  </a:lnTo>
                  <a:lnTo>
                    <a:pt x="3344037" y="195711"/>
                  </a:lnTo>
                  <a:close/>
                  <a:moveTo>
                    <a:pt x="2363438" y="166135"/>
                  </a:moveTo>
                  <a:lnTo>
                    <a:pt x="2389413" y="179251"/>
                  </a:lnTo>
                  <a:cubicBezTo>
                    <a:pt x="2377926" y="202054"/>
                    <a:pt x="2366182" y="222885"/>
                    <a:pt x="2354180" y="241745"/>
                  </a:cubicBezTo>
                  <a:lnTo>
                    <a:pt x="2327177" y="226314"/>
                  </a:lnTo>
                  <a:cubicBezTo>
                    <a:pt x="2339864" y="207626"/>
                    <a:pt x="2351951" y="187567"/>
                    <a:pt x="2363438" y="166135"/>
                  </a:cubicBezTo>
                  <a:close/>
                  <a:moveTo>
                    <a:pt x="855364" y="158420"/>
                  </a:moveTo>
                  <a:lnTo>
                    <a:pt x="855364" y="200854"/>
                  </a:lnTo>
                  <a:lnTo>
                    <a:pt x="964664" y="200854"/>
                  </a:lnTo>
                  <a:lnTo>
                    <a:pt x="964664" y="158420"/>
                  </a:lnTo>
                  <a:close/>
                  <a:moveTo>
                    <a:pt x="1584970" y="142475"/>
                  </a:moveTo>
                  <a:lnTo>
                    <a:pt x="1615059" y="152762"/>
                  </a:lnTo>
                  <a:lnTo>
                    <a:pt x="1582398" y="242002"/>
                  </a:lnTo>
                  <a:lnTo>
                    <a:pt x="1551537" y="231458"/>
                  </a:lnTo>
                  <a:cubicBezTo>
                    <a:pt x="1554109" y="226486"/>
                    <a:pt x="1559895" y="211955"/>
                    <a:pt x="1568896" y="187867"/>
                  </a:cubicBezTo>
                  <a:cubicBezTo>
                    <a:pt x="1577897" y="163778"/>
                    <a:pt x="1583255" y="148648"/>
                    <a:pt x="1584970" y="142475"/>
                  </a:cubicBezTo>
                  <a:close/>
                  <a:moveTo>
                    <a:pt x="4544444" y="128845"/>
                  </a:moveTo>
                  <a:lnTo>
                    <a:pt x="4640885" y="128845"/>
                  </a:lnTo>
                  <a:lnTo>
                    <a:pt x="4640885" y="158677"/>
                  </a:lnTo>
                  <a:lnTo>
                    <a:pt x="4544444" y="158677"/>
                  </a:lnTo>
                  <a:close/>
                  <a:moveTo>
                    <a:pt x="1497530" y="124987"/>
                  </a:moveTo>
                  <a:cubicBezTo>
                    <a:pt x="1502331" y="134932"/>
                    <a:pt x="1508589" y="148605"/>
                    <a:pt x="1516304" y="166007"/>
                  </a:cubicBezTo>
                  <a:cubicBezTo>
                    <a:pt x="1524019" y="183409"/>
                    <a:pt x="1529934" y="197425"/>
                    <a:pt x="1534049" y="208055"/>
                  </a:cubicBezTo>
                  <a:lnTo>
                    <a:pt x="1506274" y="219885"/>
                  </a:lnTo>
                  <a:cubicBezTo>
                    <a:pt x="1501816" y="208055"/>
                    <a:pt x="1496073" y="193525"/>
                    <a:pt x="1489044" y="176294"/>
                  </a:cubicBezTo>
                  <a:cubicBezTo>
                    <a:pt x="1482014" y="159063"/>
                    <a:pt x="1476442" y="145819"/>
                    <a:pt x="1472327" y="136560"/>
                  </a:cubicBezTo>
                  <a:close/>
                  <a:moveTo>
                    <a:pt x="1401861" y="124473"/>
                  </a:moveTo>
                  <a:lnTo>
                    <a:pt x="1429122" y="135789"/>
                  </a:lnTo>
                  <a:cubicBezTo>
                    <a:pt x="1425007" y="148819"/>
                    <a:pt x="1419392" y="163564"/>
                    <a:pt x="1412277" y="180023"/>
                  </a:cubicBezTo>
                  <a:cubicBezTo>
                    <a:pt x="1405162" y="196482"/>
                    <a:pt x="1398261" y="210541"/>
                    <a:pt x="1391574" y="222200"/>
                  </a:cubicBezTo>
                  <a:lnTo>
                    <a:pt x="1364828" y="206769"/>
                  </a:lnTo>
                  <a:cubicBezTo>
                    <a:pt x="1371686" y="195282"/>
                    <a:pt x="1378544" y="181909"/>
                    <a:pt x="1385402" y="166650"/>
                  </a:cubicBezTo>
                  <a:cubicBezTo>
                    <a:pt x="1392260" y="151391"/>
                    <a:pt x="1397746" y="137332"/>
                    <a:pt x="1401861" y="124473"/>
                  </a:cubicBezTo>
                  <a:close/>
                  <a:moveTo>
                    <a:pt x="4241311" y="109300"/>
                  </a:moveTo>
                  <a:cubicBezTo>
                    <a:pt x="4246626" y="114615"/>
                    <a:pt x="4253099" y="121601"/>
                    <a:pt x="4260728" y="130260"/>
                  </a:cubicBezTo>
                  <a:cubicBezTo>
                    <a:pt x="4268357" y="138918"/>
                    <a:pt x="4274744" y="146847"/>
                    <a:pt x="4279887" y="154048"/>
                  </a:cubicBezTo>
                  <a:lnTo>
                    <a:pt x="4255970" y="174879"/>
                  </a:lnTo>
                  <a:cubicBezTo>
                    <a:pt x="4251684" y="168536"/>
                    <a:pt x="4245597" y="160563"/>
                    <a:pt x="4237711" y="150962"/>
                  </a:cubicBezTo>
                  <a:cubicBezTo>
                    <a:pt x="4229824" y="141361"/>
                    <a:pt x="4223395" y="133989"/>
                    <a:pt x="4218423" y="128845"/>
                  </a:cubicBezTo>
                  <a:close/>
                  <a:moveTo>
                    <a:pt x="2333606" y="107757"/>
                  </a:moveTo>
                  <a:cubicBezTo>
                    <a:pt x="2340464" y="111357"/>
                    <a:pt x="2349208" y="116286"/>
                    <a:pt x="2359838" y="122544"/>
                  </a:cubicBezTo>
                  <a:cubicBezTo>
                    <a:pt x="2370468" y="128802"/>
                    <a:pt x="2379126" y="134246"/>
                    <a:pt x="2385813" y="138875"/>
                  </a:cubicBezTo>
                  <a:lnTo>
                    <a:pt x="2370639" y="163564"/>
                  </a:lnTo>
                  <a:cubicBezTo>
                    <a:pt x="2364639" y="159106"/>
                    <a:pt x="2356195" y="153448"/>
                    <a:pt x="2345307" y="146590"/>
                  </a:cubicBezTo>
                  <a:cubicBezTo>
                    <a:pt x="2334421" y="139732"/>
                    <a:pt x="2325891" y="134674"/>
                    <a:pt x="2319719" y="131417"/>
                  </a:cubicBezTo>
                  <a:close/>
                  <a:moveTo>
                    <a:pt x="1808455" y="106214"/>
                  </a:moveTo>
                  <a:lnTo>
                    <a:pt x="2040684" y="106214"/>
                  </a:lnTo>
                  <a:lnTo>
                    <a:pt x="2040684" y="133474"/>
                  </a:lnTo>
                  <a:lnTo>
                    <a:pt x="1883036" y="133474"/>
                  </a:lnTo>
                  <a:lnTo>
                    <a:pt x="1879435" y="151476"/>
                  </a:lnTo>
                  <a:lnTo>
                    <a:pt x="2010337" y="151476"/>
                  </a:lnTo>
                  <a:cubicBezTo>
                    <a:pt x="2009480" y="169479"/>
                    <a:pt x="2007680" y="186967"/>
                    <a:pt x="2004936" y="203940"/>
                  </a:cubicBezTo>
                  <a:cubicBezTo>
                    <a:pt x="2003222" y="214570"/>
                    <a:pt x="2000950" y="222414"/>
                    <a:pt x="1998122" y="227472"/>
                  </a:cubicBezTo>
                  <a:cubicBezTo>
                    <a:pt x="1995293" y="232529"/>
                    <a:pt x="1991006" y="236001"/>
                    <a:pt x="1985263" y="237887"/>
                  </a:cubicBezTo>
                  <a:cubicBezTo>
                    <a:pt x="1979519" y="239773"/>
                    <a:pt x="1970818" y="240802"/>
                    <a:pt x="1959160" y="240973"/>
                  </a:cubicBezTo>
                  <a:lnTo>
                    <a:pt x="1947072" y="241231"/>
                  </a:lnTo>
                  <a:cubicBezTo>
                    <a:pt x="1934728" y="241231"/>
                    <a:pt x="1919812" y="240630"/>
                    <a:pt x="1902324" y="239430"/>
                  </a:cubicBezTo>
                  <a:lnTo>
                    <a:pt x="1896151" y="210370"/>
                  </a:lnTo>
                  <a:cubicBezTo>
                    <a:pt x="1913982" y="211913"/>
                    <a:pt x="1931728" y="212684"/>
                    <a:pt x="1949387" y="212684"/>
                  </a:cubicBezTo>
                  <a:cubicBezTo>
                    <a:pt x="1954702" y="212684"/>
                    <a:pt x="1958731" y="212213"/>
                    <a:pt x="1961474" y="211270"/>
                  </a:cubicBezTo>
                  <a:cubicBezTo>
                    <a:pt x="1964217" y="210327"/>
                    <a:pt x="1966275" y="208698"/>
                    <a:pt x="1967646" y="206383"/>
                  </a:cubicBezTo>
                  <a:cubicBezTo>
                    <a:pt x="1969018" y="204069"/>
                    <a:pt x="1970132" y="200425"/>
                    <a:pt x="1970990" y="195453"/>
                  </a:cubicBezTo>
                  <a:cubicBezTo>
                    <a:pt x="1972018" y="189624"/>
                    <a:pt x="1972704" y="183709"/>
                    <a:pt x="1973047" y="177708"/>
                  </a:cubicBezTo>
                  <a:lnTo>
                    <a:pt x="1838544" y="177708"/>
                  </a:lnTo>
                  <a:lnTo>
                    <a:pt x="1848317" y="133474"/>
                  </a:lnTo>
                  <a:lnTo>
                    <a:pt x="1808455" y="133474"/>
                  </a:lnTo>
                  <a:close/>
                  <a:moveTo>
                    <a:pt x="3844747" y="84097"/>
                  </a:moveTo>
                  <a:lnTo>
                    <a:pt x="3903383" y="84097"/>
                  </a:lnTo>
                  <a:lnTo>
                    <a:pt x="3903383" y="174879"/>
                  </a:lnTo>
                  <a:lnTo>
                    <a:pt x="3925243" y="153534"/>
                  </a:lnTo>
                  <a:lnTo>
                    <a:pt x="3935530" y="180794"/>
                  </a:lnTo>
                  <a:cubicBezTo>
                    <a:pt x="3917014" y="197596"/>
                    <a:pt x="3902955" y="210712"/>
                    <a:pt x="3893353" y="220142"/>
                  </a:cubicBezTo>
                  <a:lnTo>
                    <a:pt x="3886410" y="227343"/>
                  </a:lnTo>
                  <a:lnTo>
                    <a:pt x="3867122" y="208055"/>
                  </a:lnTo>
                  <a:cubicBezTo>
                    <a:pt x="3869350" y="205140"/>
                    <a:pt x="3870851" y="202269"/>
                    <a:pt x="3871622" y="199440"/>
                  </a:cubicBezTo>
                  <a:cubicBezTo>
                    <a:pt x="3872394" y="196611"/>
                    <a:pt x="3872779" y="192882"/>
                    <a:pt x="3872779" y="188252"/>
                  </a:cubicBezTo>
                  <a:lnTo>
                    <a:pt x="3872779" y="115472"/>
                  </a:lnTo>
                  <a:lnTo>
                    <a:pt x="3844747" y="115472"/>
                  </a:lnTo>
                  <a:close/>
                  <a:moveTo>
                    <a:pt x="2147411" y="82296"/>
                  </a:moveTo>
                  <a:lnTo>
                    <a:pt x="2179816" y="103128"/>
                  </a:lnTo>
                  <a:lnTo>
                    <a:pt x="2178272" y="101070"/>
                  </a:lnTo>
                  <a:lnTo>
                    <a:pt x="2187738" y="82296"/>
                  </a:lnTo>
                  <a:close/>
                  <a:moveTo>
                    <a:pt x="1383087" y="82039"/>
                  </a:moveTo>
                  <a:lnTo>
                    <a:pt x="1528134" y="82039"/>
                  </a:lnTo>
                  <a:lnTo>
                    <a:pt x="1528134" y="112129"/>
                  </a:lnTo>
                  <a:lnTo>
                    <a:pt x="1468984" y="112129"/>
                  </a:lnTo>
                  <a:lnTo>
                    <a:pt x="1468984" y="212941"/>
                  </a:lnTo>
                  <a:cubicBezTo>
                    <a:pt x="1468984" y="223571"/>
                    <a:pt x="1466541" y="231029"/>
                    <a:pt x="1461654" y="235315"/>
                  </a:cubicBezTo>
                  <a:cubicBezTo>
                    <a:pt x="1456768" y="239602"/>
                    <a:pt x="1448924" y="241831"/>
                    <a:pt x="1438123" y="242002"/>
                  </a:cubicBezTo>
                  <a:cubicBezTo>
                    <a:pt x="1428865" y="242002"/>
                    <a:pt x="1420378" y="241402"/>
                    <a:pt x="1412663" y="240202"/>
                  </a:cubicBezTo>
                  <a:lnTo>
                    <a:pt x="1406748" y="210884"/>
                  </a:lnTo>
                  <a:cubicBezTo>
                    <a:pt x="1414120" y="212084"/>
                    <a:pt x="1421063" y="212770"/>
                    <a:pt x="1427579" y="212941"/>
                  </a:cubicBezTo>
                  <a:cubicBezTo>
                    <a:pt x="1432036" y="212941"/>
                    <a:pt x="1434908" y="212041"/>
                    <a:pt x="1436194" y="210241"/>
                  </a:cubicBezTo>
                  <a:cubicBezTo>
                    <a:pt x="1437480" y="208441"/>
                    <a:pt x="1438123" y="204883"/>
                    <a:pt x="1438123" y="199568"/>
                  </a:cubicBezTo>
                  <a:lnTo>
                    <a:pt x="1438123" y="112129"/>
                  </a:lnTo>
                  <a:lnTo>
                    <a:pt x="1383087" y="112129"/>
                  </a:lnTo>
                  <a:close/>
                  <a:moveTo>
                    <a:pt x="2405101" y="81268"/>
                  </a:moveTo>
                  <a:lnTo>
                    <a:pt x="2534717" y="81268"/>
                  </a:lnTo>
                  <a:cubicBezTo>
                    <a:pt x="2534717" y="102527"/>
                    <a:pt x="2533603" y="123873"/>
                    <a:pt x="2531374" y="145304"/>
                  </a:cubicBezTo>
                  <a:cubicBezTo>
                    <a:pt x="2530516" y="154220"/>
                    <a:pt x="2528888" y="161078"/>
                    <a:pt x="2526487" y="165878"/>
                  </a:cubicBezTo>
                  <a:cubicBezTo>
                    <a:pt x="2524087" y="170679"/>
                    <a:pt x="2520358" y="174065"/>
                    <a:pt x="2515300" y="176037"/>
                  </a:cubicBezTo>
                  <a:cubicBezTo>
                    <a:pt x="2510242" y="178008"/>
                    <a:pt x="2503170" y="179080"/>
                    <a:pt x="2494083" y="179251"/>
                  </a:cubicBezTo>
                  <a:cubicBezTo>
                    <a:pt x="2482939" y="179423"/>
                    <a:pt x="2471709" y="178908"/>
                    <a:pt x="2460393" y="177708"/>
                  </a:cubicBezTo>
                  <a:lnTo>
                    <a:pt x="2455250" y="150705"/>
                  </a:lnTo>
                  <a:cubicBezTo>
                    <a:pt x="2466051" y="152248"/>
                    <a:pt x="2476338" y="153019"/>
                    <a:pt x="2486111" y="153019"/>
                  </a:cubicBezTo>
                  <a:cubicBezTo>
                    <a:pt x="2491254" y="153019"/>
                    <a:pt x="2494726" y="152034"/>
                    <a:pt x="2496526" y="150062"/>
                  </a:cubicBezTo>
                  <a:cubicBezTo>
                    <a:pt x="2498327" y="148090"/>
                    <a:pt x="2499827" y="143761"/>
                    <a:pt x="2501027" y="137075"/>
                  </a:cubicBezTo>
                  <a:cubicBezTo>
                    <a:pt x="2502570" y="128331"/>
                    <a:pt x="2503342" y="118558"/>
                    <a:pt x="2503342" y="107757"/>
                  </a:cubicBezTo>
                  <a:lnTo>
                    <a:pt x="2436476" y="107757"/>
                  </a:lnTo>
                  <a:lnTo>
                    <a:pt x="2436476" y="195196"/>
                  </a:lnTo>
                  <a:cubicBezTo>
                    <a:pt x="2436476" y="201026"/>
                    <a:pt x="2437505" y="204883"/>
                    <a:pt x="2439562" y="206769"/>
                  </a:cubicBezTo>
                  <a:cubicBezTo>
                    <a:pt x="2441620" y="208655"/>
                    <a:pt x="2446077" y="209855"/>
                    <a:pt x="2452935" y="210370"/>
                  </a:cubicBezTo>
                  <a:cubicBezTo>
                    <a:pt x="2461336" y="211055"/>
                    <a:pt x="2470595" y="211398"/>
                    <a:pt x="2480710" y="211398"/>
                  </a:cubicBezTo>
                  <a:cubicBezTo>
                    <a:pt x="2490826" y="211398"/>
                    <a:pt x="2500084" y="211055"/>
                    <a:pt x="2508485" y="210370"/>
                  </a:cubicBezTo>
                  <a:cubicBezTo>
                    <a:pt x="2513114" y="210027"/>
                    <a:pt x="2516543" y="209427"/>
                    <a:pt x="2518772" y="208569"/>
                  </a:cubicBezTo>
                  <a:cubicBezTo>
                    <a:pt x="2521001" y="207712"/>
                    <a:pt x="2522630" y="206340"/>
                    <a:pt x="2523658" y="204454"/>
                  </a:cubicBezTo>
                  <a:cubicBezTo>
                    <a:pt x="2524687" y="202569"/>
                    <a:pt x="2525373" y="199568"/>
                    <a:pt x="2525716" y="195453"/>
                  </a:cubicBezTo>
                  <a:cubicBezTo>
                    <a:pt x="2526402" y="186195"/>
                    <a:pt x="2526745" y="179251"/>
                    <a:pt x="2526745" y="174622"/>
                  </a:cubicBezTo>
                  <a:lnTo>
                    <a:pt x="2555291" y="180280"/>
                  </a:lnTo>
                  <a:cubicBezTo>
                    <a:pt x="2555291" y="188510"/>
                    <a:pt x="2554691" y="197596"/>
                    <a:pt x="2553491" y="207541"/>
                  </a:cubicBezTo>
                  <a:cubicBezTo>
                    <a:pt x="2552633" y="215427"/>
                    <a:pt x="2550833" y="221428"/>
                    <a:pt x="2548090" y="225543"/>
                  </a:cubicBezTo>
                  <a:cubicBezTo>
                    <a:pt x="2545347" y="229658"/>
                    <a:pt x="2541189" y="232615"/>
                    <a:pt x="2535617" y="234415"/>
                  </a:cubicBezTo>
                  <a:cubicBezTo>
                    <a:pt x="2530045" y="236216"/>
                    <a:pt x="2521858" y="237459"/>
                    <a:pt x="2511057" y="238144"/>
                  </a:cubicBezTo>
                  <a:cubicBezTo>
                    <a:pt x="2498198" y="239002"/>
                    <a:pt x="2486711" y="239430"/>
                    <a:pt x="2476595" y="239430"/>
                  </a:cubicBezTo>
                  <a:cubicBezTo>
                    <a:pt x="2466651" y="239430"/>
                    <a:pt x="2455078" y="239002"/>
                    <a:pt x="2441877" y="238144"/>
                  </a:cubicBezTo>
                  <a:cubicBezTo>
                    <a:pt x="2432961" y="237459"/>
                    <a:pt x="2425889" y="236044"/>
                    <a:pt x="2420660" y="233901"/>
                  </a:cubicBezTo>
                  <a:cubicBezTo>
                    <a:pt x="2415431" y="231758"/>
                    <a:pt x="2411530" y="228200"/>
                    <a:pt x="2408958" y="223228"/>
                  </a:cubicBezTo>
                  <a:cubicBezTo>
                    <a:pt x="2406387" y="218256"/>
                    <a:pt x="2405101" y="211312"/>
                    <a:pt x="2405101" y="202397"/>
                  </a:cubicBezTo>
                  <a:close/>
                  <a:moveTo>
                    <a:pt x="1168603" y="79467"/>
                  </a:moveTo>
                  <a:lnTo>
                    <a:pt x="1168603" y="137332"/>
                  </a:lnTo>
                  <a:lnTo>
                    <a:pt x="1225439" y="137332"/>
                  </a:lnTo>
                  <a:lnTo>
                    <a:pt x="1225439" y="79467"/>
                  </a:lnTo>
                  <a:close/>
                  <a:moveTo>
                    <a:pt x="1080135" y="79467"/>
                  </a:moveTo>
                  <a:lnTo>
                    <a:pt x="1080135" y="137332"/>
                  </a:lnTo>
                  <a:lnTo>
                    <a:pt x="1136457" y="137332"/>
                  </a:lnTo>
                  <a:lnTo>
                    <a:pt x="1136457" y="79467"/>
                  </a:lnTo>
                  <a:close/>
                  <a:moveTo>
                    <a:pt x="143761" y="76896"/>
                  </a:moveTo>
                  <a:lnTo>
                    <a:pt x="173593" y="76896"/>
                  </a:lnTo>
                  <a:lnTo>
                    <a:pt x="173593" y="115472"/>
                  </a:lnTo>
                  <a:lnTo>
                    <a:pt x="228886" y="115472"/>
                  </a:lnTo>
                  <a:lnTo>
                    <a:pt x="228886" y="145304"/>
                  </a:lnTo>
                  <a:lnTo>
                    <a:pt x="173593" y="145304"/>
                  </a:lnTo>
                  <a:lnTo>
                    <a:pt x="173593" y="203169"/>
                  </a:lnTo>
                  <a:lnTo>
                    <a:pt x="238401" y="203169"/>
                  </a:lnTo>
                  <a:lnTo>
                    <a:pt x="238401" y="232744"/>
                  </a:lnTo>
                  <a:lnTo>
                    <a:pt x="82039" y="232744"/>
                  </a:lnTo>
                  <a:lnTo>
                    <a:pt x="82039" y="203169"/>
                  </a:lnTo>
                  <a:lnTo>
                    <a:pt x="143761" y="203169"/>
                  </a:lnTo>
                  <a:lnTo>
                    <a:pt x="143761" y="145304"/>
                  </a:lnTo>
                  <a:lnTo>
                    <a:pt x="90526" y="145304"/>
                  </a:lnTo>
                  <a:lnTo>
                    <a:pt x="90526" y="115472"/>
                  </a:lnTo>
                  <a:lnTo>
                    <a:pt x="143761" y="115472"/>
                  </a:lnTo>
                  <a:close/>
                  <a:moveTo>
                    <a:pt x="2223792" y="74324"/>
                  </a:moveTo>
                  <a:lnTo>
                    <a:pt x="2222249" y="78439"/>
                  </a:lnTo>
                  <a:cubicBezTo>
                    <a:pt x="2225678" y="104328"/>
                    <a:pt x="2231250" y="125930"/>
                    <a:pt x="2238966" y="143247"/>
                  </a:cubicBezTo>
                  <a:cubicBezTo>
                    <a:pt x="2246853" y="124730"/>
                    <a:pt x="2252339" y="101756"/>
                    <a:pt x="2255425" y="74324"/>
                  </a:cubicBezTo>
                  <a:close/>
                  <a:moveTo>
                    <a:pt x="339728" y="70466"/>
                  </a:moveTo>
                  <a:cubicBezTo>
                    <a:pt x="348129" y="101156"/>
                    <a:pt x="361845" y="126530"/>
                    <a:pt x="380876" y="146590"/>
                  </a:cubicBezTo>
                  <a:cubicBezTo>
                    <a:pt x="390306" y="136646"/>
                    <a:pt x="398236" y="125459"/>
                    <a:pt x="404665" y="113029"/>
                  </a:cubicBezTo>
                  <a:cubicBezTo>
                    <a:pt x="411094" y="100599"/>
                    <a:pt x="416452" y="86411"/>
                    <a:pt x="420738" y="70466"/>
                  </a:cubicBezTo>
                  <a:close/>
                  <a:moveTo>
                    <a:pt x="1564910" y="68152"/>
                  </a:moveTo>
                  <a:cubicBezTo>
                    <a:pt x="1578626" y="77410"/>
                    <a:pt x="1595685" y="89583"/>
                    <a:pt x="1616088" y="104671"/>
                  </a:cubicBezTo>
                  <a:lnTo>
                    <a:pt x="1598600" y="131417"/>
                  </a:lnTo>
                  <a:cubicBezTo>
                    <a:pt x="1586942" y="122330"/>
                    <a:pt x="1569882" y="109728"/>
                    <a:pt x="1547422" y="93612"/>
                  </a:cubicBezTo>
                  <a:close/>
                  <a:moveTo>
                    <a:pt x="2349808" y="64551"/>
                  </a:moveTo>
                  <a:cubicBezTo>
                    <a:pt x="2356152" y="67809"/>
                    <a:pt x="2364339" y="72567"/>
                    <a:pt x="2374368" y="78824"/>
                  </a:cubicBezTo>
                  <a:cubicBezTo>
                    <a:pt x="2384398" y="85082"/>
                    <a:pt x="2392070" y="90183"/>
                    <a:pt x="2397385" y="94126"/>
                  </a:cubicBezTo>
                  <a:lnTo>
                    <a:pt x="2382726" y="118301"/>
                  </a:lnTo>
                  <a:cubicBezTo>
                    <a:pt x="2376383" y="113672"/>
                    <a:pt x="2368539" y="108228"/>
                    <a:pt x="2359195" y="101970"/>
                  </a:cubicBezTo>
                  <a:cubicBezTo>
                    <a:pt x="2349851" y="95712"/>
                    <a:pt x="2341921" y="90697"/>
                    <a:pt x="2335406" y="86926"/>
                  </a:cubicBezTo>
                  <a:close/>
                  <a:moveTo>
                    <a:pt x="4883163" y="63780"/>
                  </a:moveTo>
                  <a:cubicBezTo>
                    <a:pt x="4873905" y="63780"/>
                    <a:pt x="4867089" y="68966"/>
                    <a:pt x="4862718" y="79339"/>
                  </a:cubicBezTo>
                  <a:cubicBezTo>
                    <a:pt x="4858346" y="89712"/>
                    <a:pt x="4856160" y="105699"/>
                    <a:pt x="4856160" y="127302"/>
                  </a:cubicBezTo>
                  <a:cubicBezTo>
                    <a:pt x="4856160" y="148562"/>
                    <a:pt x="4858346" y="164378"/>
                    <a:pt x="4862718" y="174751"/>
                  </a:cubicBezTo>
                  <a:cubicBezTo>
                    <a:pt x="4867089" y="185124"/>
                    <a:pt x="4873905" y="190310"/>
                    <a:pt x="4883163" y="190310"/>
                  </a:cubicBezTo>
                  <a:cubicBezTo>
                    <a:pt x="4892421" y="190310"/>
                    <a:pt x="4899193" y="185124"/>
                    <a:pt x="4903480" y="174751"/>
                  </a:cubicBezTo>
                  <a:cubicBezTo>
                    <a:pt x="4907766" y="164378"/>
                    <a:pt x="4909909" y="148562"/>
                    <a:pt x="4909909" y="127302"/>
                  </a:cubicBezTo>
                  <a:cubicBezTo>
                    <a:pt x="4909909" y="105871"/>
                    <a:pt x="4907766" y="89926"/>
                    <a:pt x="4903480" y="79467"/>
                  </a:cubicBezTo>
                  <a:cubicBezTo>
                    <a:pt x="4899193" y="69009"/>
                    <a:pt x="4892421" y="63780"/>
                    <a:pt x="4883163" y="63780"/>
                  </a:cubicBezTo>
                  <a:close/>
                  <a:moveTo>
                    <a:pt x="3689671" y="57350"/>
                  </a:moveTo>
                  <a:cubicBezTo>
                    <a:pt x="3685042" y="66780"/>
                    <a:pt x="3681098" y="74324"/>
                    <a:pt x="3677841" y="79982"/>
                  </a:cubicBezTo>
                  <a:lnTo>
                    <a:pt x="3665239" y="73552"/>
                  </a:lnTo>
                  <a:lnTo>
                    <a:pt x="3665239" y="87440"/>
                  </a:lnTo>
                  <a:lnTo>
                    <a:pt x="3689671" y="87440"/>
                  </a:lnTo>
                  <a:close/>
                  <a:moveTo>
                    <a:pt x="3618948" y="55036"/>
                  </a:moveTo>
                  <a:lnTo>
                    <a:pt x="3618948" y="87440"/>
                  </a:lnTo>
                  <a:lnTo>
                    <a:pt x="3643894" y="87440"/>
                  </a:lnTo>
                  <a:lnTo>
                    <a:pt x="3643894" y="73038"/>
                  </a:lnTo>
                  <a:lnTo>
                    <a:pt x="3630006" y="79725"/>
                  </a:lnTo>
                  <a:close/>
                  <a:moveTo>
                    <a:pt x="3391872" y="54264"/>
                  </a:moveTo>
                  <a:lnTo>
                    <a:pt x="3423761" y="54264"/>
                  </a:lnTo>
                  <a:lnTo>
                    <a:pt x="3421704" y="70981"/>
                  </a:lnTo>
                  <a:lnTo>
                    <a:pt x="3527403" y="70981"/>
                  </a:lnTo>
                  <a:lnTo>
                    <a:pt x="3527403" y="99013"/>
                  </a:lnTo>
                  <a:lnTo>
                    <a:pt x="3418618" y="99013"/>
                  </a:lnTo>
                  <a:lnTo>
                    <a:pt x="3416046" y="120101"/>
                  </a:lnTo>
                  <a:lnTo>
                    <a:pt x="3555435" y="120101"/>
                  </a:lnTo>
                  <a:cubicBezTo>
                    <a:pt x="3554749" y="145819"/>
                    <a:pt x="3552949" y="171793"/>
                    <a:pt x="3550034" y="198025"/>
                  </a:cubicBezTo>
                  <a:cubicBezTo>
                    <a:pt x="3548834" y="208826"/>
                    <a:pt x="3546820" y="217185"/>
                    <a:pt x="3543991" y="223100"/>
                  </a:cubicBezTo>
                  <a:cubicBezTo>
                    <a:pt x="3541162" y="229015"/>
                    <a:pt x="3536704" y="233344"/>
                    <a:pt x="3530618" y="236087"/>
                  </a:cubicBezTo>
                  <a:cubicBezTo>
                    <a:pt x="3524531" y="238830"/>
                    <a:pt x="3515916" y="240288"/>
                    <a:pt x="3504772" y="240459"/>
                  </a:cubicBezTo>
                  <a:cubicBezTo>
                    <a:pt x="3488655" y="240459"/>
                    <a:pt x="3475282" y="239945"/>
                    <a:pt x="3464652" y="238916"/>
                  </a:cubicBezTo>
                  <a:lnTo>
                    <a:pt x="3458480" y="210112"/>
                  </a:lnTo>
                  <a:cubicBezTo>
                    <a:pt x="3471853" y="211484"/>
                    <a:pt x="3484369" y="212170"/>
                    <a:pt x="3496028" y="212170"/>
                  </a:cubicBezTo>
                  <a:cubicBezTo>
                    <a:pt x="3503743" y="212170"/>
                    <a:pt x="3509186" y="210798"/>
                    <a:pt x="3512358" y="208055"/>
                  </a:cubicBezTo>
                  <a:cubicBezTo>
                    <a:pt x="3515530" y="205312"/>
                    <a:pt x="3517716" y="200168"/>
                    <a:pt x="3518916" y="192624"/>
                  </a:cubicBezTo>
                  <a:cubicBezTo>
                    <a:pt x="3520973" y="176165"/>
                    <a:pt x="3522259" y="161678"/>
                    <a:pt x="3522774" y="149162"/>
                  </a:cubicBezTo>
                  <a:lnTo>
                    <a:pt x="3381328" y="149162"/>
                  </a:lnTo>
                  <a:close/>
                  <a:moveTo>
                    <a:pt x="2673077" y="47578"/>
                  </a:moveTo>
                  <a:lnTo>
                    <a:pt x="2701881" y="47578"/>
                  </a:lnTo>
                  <a:lnTo>
                    <a:pt x="2701881" y="58893"/>
                  </a:lnTo>
                  <a:lnTo>
                    <a:pt x="2762317" y="58893"/>
                  </a:lnTo>
                  <a:lnTo>
                    <a:pt x="2762317" y="82554"/>
                  </a:lnTo>
                  <a:lnTo>
                    <a:pt x="2701881" y="82554"/>
                  </a:lnTo>
                  <a:lnTo>
                    <a:pt x="2701881" y="95927"/>
                  </a:lnTo>
                  <a:lnTo>
                    <a:pt x="2755887" y="95927"/>
                  </a:lnTo>
                  <a:lnTo>
                    <a:pt x="2755887" y="118558"/>
                  </a:lnTo>
                  <a:lnTo>
                    <a:pt x="2701881" y="118558"/>
                  </a:lnTo>
                  <a:lnTo>
                    <a:pt x="2701881" y="130902"/>
                  </a:lnTo>
                  <a:lnTo>
                    <a:pt x="2762831" y="130902"/>
                  </a:lnTo>
                  <a:cubicBezTo>
                    <a:pt x="2762660" y="142904"/>
                    <a:pt x="2761717" y="155763"/>
                    <a:pt x="2760002" y="169479"/>
                  </a:cubicBezTo>
                  <a:cubicBezTo>
                    <a:pt x="2758973" y="176680"/>
                    <a:pt x="2757474" y="182166"/>
                    <a:pt x="2755502" y="185938"/>
                  </a:cubicBezTo>
                  <a:cubicBezTo>
                    <a:pt x="2753530" y="189710"/>
                    <a:pt x="2750615" y="192367"/>
                    <a:pt x="2746758" y="193910"/>
                  </a:cubicBezTo>
                  <a:cubicBezTo>
                    <a:pt x="2742900" y="195453"/>
                    <a:pt x="2737371" y="196225"/>
                    <a:pt x="2730170" y="196225"/>
                  </a:cubicBezTo>
                  <a:cubicBezTo>
                    <a:pt x="2725884" y="196225"/>
                    <a:pt x="2719283" y="195882"/>
                    <a:pt x="2710367" y="195196"/>
                  </a:cubicBezTo>
                  <a:lnTo>
                    <a:pt x="2705996" y="171022"/>
                  </a:lnTo>
                  <a:cubicBezTo>
                    <a:pt x="2713539" y="172050"/>
                    <a:pt x="2719540" y="172565"/>
                    <a:pt x="2723998" y="172565"/>
                  </a:cubicBezTo>
                  <a:cubicBezTo>
                    <a:pt x="2727084" y="172565"/>
                    <a:pt x="2729270" y="172136"/>
                    <a:pt x="2730556" y="171279"/>
                  </a:cubicBezTo>
                  <a:cubicBezTo>
                    <a:pt x="2731842" y="170422"/>
                    <a:pt x="2732742" y="168879"/>
                    <a:pt x="2733256" y="166650"/>
                  </a:cubicBezTo>
                  <a:cubicBezTo>
                    <a:pt x="2733942" y="163392"/>
                    <a:pt x="2734542" y="159449"/>
                    <a:pt x="2735056" y="154820"/>
                  </a:cubicBezTo>
                  <a:lnTo>
                    <a:pt x="2701881" y="154820"/>
                  </a:lnTo>
                  <a:lnTo>
                    <a:pt x="2701881" y="202140"/>
                  </a:lnTo>
                  <a:lnTo>
                    <a:pt x="2673077" y="202140"/>
                  </a:lnTo>
                  <a:lnTo>
                    <a:pt x="2673077" y="154820"/>
                  </a:lnTo>
                  <a:lnTo>
                    <a:pt x="2627557" y="154820"/>
                  </a:lnTo>
                  <a:lnTo>
                    <a:pt x="2627557" y="130902"/>
                  </a:lnTo>
                  <a:lnTo>
                    <a:pt x="2673077" y="130902"/>
                  </a:lnTo>
                  <a:lnTo>
                    <a:pt x="2673077" y="118558"/>
                  </a:lnTo>
                  <a:lnTo>
                    <a:pt x="2635530" y="118558"/>
                  </a:lnTo>
                  <a:lnTo>
                    <a:pt x="2635530" y="95927"/>
                  </a:lnTo>
                  <a:lnTo>
                    <a:pt x="2673077" y="95927"/>
                  </a:lnTo>
                  <a:lnTo>
                    <a:pt x="2673077" y="82554"/>
                  </a:lnTo>
                  <a:lnTo>
                    <a:pt x="2629100" y="82554"/>
                  </a:lnTo>
                  <a:lnTo>
                    <a:pt x="2629100" y="58893"/>
                  </a:lnTo>
                  <a:lnTo>
                    <a:pt x="2673077" y="58893"/>
                  </a:lnTo>
                  <a:close/>
                  <a:moveTo>
                    <a:pt x="2619328" y="41663"/>
                  </a:moveTo>
                  <a:lnTo>
                    <a:pt x="2619328" y="207541"/>
                  </a:lnTo>
                  <a:lnTo>
                    <a:pt x="2773375" y="207541"/>
                  </a:lnTo>
                  <a:lnTo>
                    <a:pt x="2773375" y="41663"/>
                  </a:lnTo>
                  <a:close/>
                  <a:moveTo>
                    <a:pt x="1869405" y="40377"/>
                  </a:moveTo>
                  <a:lnTo>
                    <a:pt x="1869405" y="64037"/>
                  </a:lnTo>
                  <a:lnTo>
                    <a:pt x="1979476" y="64037"/>
                  </a:lnTo>
                  <a:lnTo>
                    <a:pt x="1979476" y="40377"/>
                  </a:lnTo>
                  <a:close/>
                  <a:moveTo>
                    <a:pt x="3665239" y="37291"/>
                  </a:moveTo>
                  <a:lnTo>
                    <a:pt x="3665239" y="69695"/>
                  </a:lnTo>
                  <a:cubicBezTo>
                    <a:pt x="3669697" y="61980"/>
                    <a:pt x="3674240" y="53321"/>
                    <a:pt x="3678869" y="43720"/>
                  </a:cubicBezTo>
                  <a:lnTo>
                    <a:pt x="3689671" y="49378"/>
                  </a:lnTo>
                  <a:lnTo>
                    <a:pt x="3689671" y="37291"/>
                  </a:lnTo>
                  <a:close/>
                  <a:moveTo>
                    <a:pt x="3618948" y="37291"/>
                  </a:moveTo>
                  <a:lnTo>
                    <a:pt x="3618948" y="49121"/>
                  </a:lnTo>
                  <a:lnTo>
                    <a:pt x="3631035" y="43720"/>
                  </a:lnTo>
                  <a:cubicBezTo>
                    <a:pt x="3634464" y="50064"/>
                    <a:pt x="3637979" y="57608"/>
                    <a:pt x="3641579" y="66352"/>
                  </a:cubicBezTo>
                  <a:lnTo>
                    <a:pt x="3643894" y="71238"/>
                  </a:lnTo>
                  <a:lnTo>
                    <a:pt x="3643894" y="37291"/>
                  </a:lnTo>
                  <a:close/>
                  <a:moveTo>
                    <a:pt x="4686786" y="32919"/>
                  </a:moveTo>
                  <a:lnTo>
                    <a:pt x="4785541" y="32919"/>
                  </a:lnTo>
                  <a:lnTo>
                    <a:pt x="4785541" y="64808"/>
                  </a:lnTo>
                  <a:lnTo>
                    <a:pt x="4718161" y="64808"/>
                  </a:lnTo>
                  <a:lnTo>
                    <a:pt x="4713018" y="103642"/>
                  </a:lnTo>
                  <a:cubicBezTo>
                    <a:pt x="4720390" y="100556"/>
                    <a:pt x="4728020" y="99013"/>
                    <a:pt x="4735906" y="99013"/>
                  </a:cubicBezTo>
                  <a:cubicBezTo>
                    <a:pt x="4746708" y="99013"/>
                    <a:pt x="4756566" y="101542"/>
                    <a:pt x="4765482" y="106599"/>
                  </a:cubicBezTo>
                  <a:cubicBezTo>
                    <a:pt x="4774397" y="111657"/>
                    <a:pt x="4781427" y="118858"/>
                    <a:pt x="4786570" y="128202"/>
                  </a:cubicBezTo>
                  <a:cubicBezTo>
                    <a:pt x="4791713" y="137546"/>
                    <a:pt x="4794285" y="148305"/>
                    <a:pt x="4794285" y="160478"/>
                  </a:cubicBezTo>
                  <a:cubicBezTo>
                    <a:pt x="4794285" y="173679"/>
                    <a:pt x="4791413" y="185124"/>
                    <a:pt x="4785670" y="194810"/>
                  </a:cubicBezTo>
                  <a:cubicBezTo>
                    <a:pt x="4779926" y="204497"/>
                    <a:pt x="4772082" y="211870"/>
                    <a:pt x="4762138" y="216927"/>
                  </a:cubicBezTo>
                  <a:cubicBezTo>
                    <a:pt x="4752194" y="221985"/>
                    <a:pt x="4741221" y="224514"/>
                    <a:pt x="4729220" y="224514"/>
                  </a:cubicBezTo>
                  <a:cubicBezTo>
                    <a:pt x="4714990" y="224514"/>
                    <a:pt x="4702688" y="221257"/>
                    <a:pt x="4692315" y="214741"/>
                  </a:cubicBezTo>
                  <a:cubicBezTo>
                    <a:pt x="4681943" y="208226"/>
                    <a:pt x="4674613" y="198368"/>
                    <a:pt x="4670327" y="185166"/>
                  </a:cubicBezTo>
                  <a:lnTo>
                    <a:pt x="4700416" y="167936"/>
                  </a:lnTo>
                  <a:cubicBezTo>
                    <a:pt x="4702645" y="175651"/>
                    <a:pt x="4706246" y="181480"/>
                    <a:pt x="4711218" y="185424"/>
                  </a:cubicBezTo>
                  <a:cubicBezTo>
                    <a:pt x="4716190" y="189367"/>
                    <a:pt x="4722019" y="191339"/>
                    <a:pt x="4728705" y="191339"/>
                  </a:cubicBezTo>
                  <a:cubicBezTo>
                    <a:pt x="4737107" y="191339"/>
                    <a:pt x="4743579" y="188552"/>
                    <a:pt x="4748122" y="182980"/>
                  </a:cubicBezTo>
                  <a:cubicBezTo>
                    <a:pt x="4752666" y="177408"/>
                    <a:pt x="4754938" y="170336"/>
                    <a:pt x="4754938" y="161763"/>
                  </a:cubicBezTo>
                  <a:cubicBezTo>
                    <a:pt x="4754938" y="153191"/>
                    <a:pt x="4752580" y="146033"/>
                    <a:pt x="4747865" y="140289"/>
                  </a:cubicBezTo>
                  <a:cubicBezTo>
                    <a:pt x="4743150" y="134546"/>
                    <a:pt x="4736421" y="131674"/>
                    <a:pt x="4727677" y="131674"/>
                  </a:cubicBezTo>
                  <a:cubicBezTo>
                    <a:pt x="4716361" y="131674"/>
                    <a:pt x="4707360" y="137246"/>
                    <a:pt x="4700673" y="148390"/>
                  </a:cubicBezTo>
                  <a:lnTo>
                    <a:pt x="4673927" y="135274"/>
                  </a:lnTo>
                  <a:close/>
                  <a:moveTo>
                    <a:pt x="4457367" y="32919"/>
                  </a:moveTo>
                  <a:lnTo>
                    <a:pt x="4486428" y="32919"/>
                  </a:lnTo>
                  <a:lnTo>
                    <a:pt x="4486428" y="221428"/>
                  </a:lnTo>
                  <a:lnTo>
                    <a:pt x="4448623" y="221428"/>
                  </a:lnTo>
                  <a:lnTo>
                    <a:pt x="4448623" y="74067"/>
                  </a:lnTo>
                  <a:lnTo>
                    <a:pt x="4399760" y="101327"/>
                  </a:lnTo>
                  <a:lnTo>
                    <a:pt x="4399760" y="65580"/>
                  </a:lnTo>
                  <a:close/>
                  <a:moveTo>
                    <a:pt x="4883163" y="29575"/>
                  </a:moveTo>
                  <a:cubicBezTo>
                    <a:pt x="4904423" y="29575"/>
                    <a:pt x="4920796" y="37891"/>
                    <a:pt x="4932283" y="54521"/>
                  </a:cubicBezTo>
                  <a:cubicBezTo>
                    <a:pt x="4943771" y="71152"/>
                    <a:pt x="4949514" y="95412"/>
                    <a:pt x="4949514" y="127302"/>
                  </a:cubicBezTo>
                  <a:cubicBezTo>
                    <a:pt x="4949514" y="159020"/>
                    <a:pt x="4943771" y="183152"/>
                    <a:pt x="4932283" y="199697"/>
                  </a:cubicBezTo>
                  <a:cubicBezTo>
                    <a:pt x="4920796" y="216242"/>
                    <a:pt x="4904423" y="224514"/>
                    <a:pt x="4883163" y="224514"/>
                  </a:cubicBezTo>
                  <a:cubicBezTo>
                    <a:pt x="4861903" y="224514"/>
                    <a:pt x="4845487" y="216242"/>
                    <a:pt x="4833914" y="199697"/>
                  </a:cubicBezTo>
                  <a:cubicBezTo>
                    <a:pt x="4822341" y="183152"/>
                    <a:pt x="4816555" y="159020"/>
                    <a:pt x="4816555" y="127302"/>
                  </a:cubicBezTo>
                  <a:cubicBezTo>
                    <a:pt x="4816555" y="95412"/>
                    <a:pt x="4822341" y="71152"/>
                    <a:pt x="4833914" y="54521"/>
                  </a:cubicBezTo>
                  <a:cubicBezTo>
                    <a:pt x="4845487" y="37891"/>
                    <a:pt x="4861903" y="29575"/>
                    <a:pt x="4883163" y="29575"/>
                  </a:cubicBezTo>
                  <a:close/>
                  <a:moveTo>
                    <a:pt x="3092777" y="18774"/>
                  </a:moveTo>
                  <a:lnTo>
                    <a:pt x="3311119" y="18774"/>
                  </a:lnTo>
                  <a:lnTo>
                    <a:pt x="3311119" y="50921"/>
                  </a:lnTo>
                  <a:lnTo>
                    <a:pt x="3230623" y="50921"/>
                  </a:lnTo>
                  <a:cubicBezTo>
                    <a:pt x="3226508" y="58636"/>
                    <a:pt x="3222136" y="66094"/>
                    <a:pt x="3217507" y="73295"/>
                  </a:cubicBezTo>
                  <a:lnTo>
                    <a:pt x="3217507" y="116243"/>
                  </a:lnTo>
                  <a:lnTo>
                    <a:pt x="3237309" y="91812"/>
                  </a:lnTo>
                  <a:cubicBezTo>
                    <a:pt x="3250511" y="102099"/>
                    <a:pt x="3265256" y="114143"/>
                    <a:pt x="3281544" y="127945"/>
                  </a:cubicBezTo>
                  <a:cubicBezTo>
                    <a:pt x="3297831" y="141747"/>
                    <a:pt x="3310690" y="153277"/>
                    <a:pt x="3320120" y="162535"/>
                  </a:cubicBezTo>
                  <a:lnTo>
                    <a:pt x="3296717" y="189538"/>
                  </a:lnTo>
                  <a:cubicBezTo>
                    <a:pt x="3286773" y="179251"/>
                    <a:pt x="3274343" y="167293"/>
                    <a:pt x="3259427" y="153662"/>
                  </a:cubicBezTo>
                  <a:cubicBezTo>
                    <a:pt x="3244510" y="140032"/>
                    <a:pt x="3230537" y="127731"/>
                    <a:pt x="3217507" y="116758"/>
                  </a:cubicBezTo>
                  <a:lnTo>
                    <a:pt x="3217507" y="242516"/>
                  </a:lnTo>
                  <a:lnTo>
                    <a:pt x="3184332" y="242516"/>
                  </a:lnTo>
                  <a:lnTo>
                    <a:pt x="3184332" y="117787"/>
                  </a:lnTo>
                  <a:cubicBezTo>
                    <a:pt x="3161872" y="143675"/>
                    <a:pt x="3134525" y="168621"/>
                    <a:pt x="3102293" y="192624"/>
                  </a:cubicBezTo>
                  <a:lnTo>
                    <a:pt x="3082233" y="163306"/>
                  </a:lnTo>
                  <a:cubicBezTo>
                    <a:pt x="3106064" y="147362"/>
                    <a:pt x="3127324" y="129745"/>
                    <a:pt x="3146012" y="110457"/>
                  </a:cubicBezTo>
                  <a:cubicBezTo>
                    <a:pt x="3164700" y="91169"/>
                    <a:pt x="3180217" y="71324"/>
                    <a:pt x="3192561" y="50921"/>
                  </a:cubicBezTo>
                  <a:lnTo>
                    <a:pt x="3092777" y="50921"/>
                  </a:lnTo>
                  <a:close/>
                  <a:moveTo>
                    <a:pt x="1391831" y="18260"/>
                  </a:moveTo>
                  <a:lnTo>
                    <a:pt x="1518619" y="18260"/>
                  </a:lnTo>
                  <a:lnTo>
                    <a:pt x="1518619" y="48092"/>
                  </a:lnTo>
                  <a:lnTo>
                    <a:pt x="1391831" y="48092"/>
                  </a:lnTo>
                  <a:close/>
                  <a:moveTo>
                    <a:pt x="3350724" y="15688"/>
                  </a:moveTo>
                  <a:lnTo>
                    <a:pt x="3567779" y="15688"/>
                  </a:lnTo>
                  <a:lnTo>
                    <a:pt x="3567779" y="75353"/>
                  </a:lnTo>
                  <a:lnTo>
                    <a:pt x="3535632" y="75353"/>
                  </a:lnTo>
                  <a:lnTo>
                    <a:pt x="3535632" y="45263"/>
                  </a:lnTo>
                  <a:lnTo>
                    <a:pt x="3379527" y="45263"/>
                  </a:lnTo>
                  <a:lnTo>
                    <a:pt x="3379527" y="76381"/>
                  </a:lnTo>
                  <a:lnTo>
                    <a:pt x="3350724" y="76381"/>
                  </a:lnTo>
                  <a:close/>
                  <a:moveTo>
                    <a:pt x="3595802" y="15174"/>
                  </a:moveTo>
                  <a:lnTo>
                    <a:pt x="3712816" y="15174"/>
                  </a:lnTo>
                  <a:lnTo>
                    <a:pt x="3712816" y="110071"/>
                  </a:lnTo>
                  <a:lnTo>
                    <a:pt x="3668068" y="110071"/>
                  </a:lnTo>
                  <a:lnTo>
                    <a:pt x="3668068" y="122673"/>
                  </a:lnTo>
                  <a:lnTo>
                    <a:pt x="3710245" y="122673"/>
                  </a:lnTo>
                  <a:lnTo>
                    <a:pt x="3710245" y="146076"/>
                  </a:lnTo>
                  <a:lnTo>
                    <a:pt x="3668068" y="146076"/>
                  </a:lnTo>
                  <a:lnTo>
                    <a:pt x="3668068" y="158677"/>
                  </a:lnTo>
                  <a:lnTo>
                    <a:pt x="3713845" y="156620"/>
                  </a:lnTo>
                  <a:lnTo>
                    <a:pt x="3714102" y="178737"/>
                  </a:lnTo>
                  <a:lnTo>
                    <a:pt x="3610718" y="183623"/>
                  </a:lnTo>
                  <a:lnTo>
                    <a:pt x="3592716" y="184652"/>
                  </a:lnTo>
                  <a:lnTo>
                    <a:pt x="3591687" y="162278"/>
                  </a:lnTo>
                  <a:lnTo>
                    <a:pt x="3641065" y="159963"/>
                  </a:lnTo>
                  <a:lnTo>
                    <a:pt x="3641065" y="146076"/>
                  </a:lnTo>
                  <a:lnTo>
                    <a:pt x="3595802" y="146076"/>
                  </a:lnTo>
                  <a:lnTo>
                    <a:pt x="3595802" y="122673"/>
                  </a:lnTo>
                  <a:lnTo>
                    <a:pt x="3641065" y="122673"/>
                  </a:lnTo>
                  <a:lnTo>
                    <a:pt x="3641065" y="110071"/>
                  </a:lnTo>
                  <a:lnTo>
                    <a:pt x="3595802" y="110071"/>
                  </a:lnTo>
                  <a:close/>
                  <a:moveTo>
                    <a:pt x="2588466" y="14145"/>
                  </a:moveTo>
                  <a:lnTo>
                    <a:pt x="2802950" y="14145"/>
                  </a:lnTo>
                  <a:lnTo>
                    <a:pt x="2802950" y="243288"/>
                  </a:lnTo>
                  <a:lnTo>
                    <a:pt x="2773375" y="243288"/>
                  </a:lnTo>
                  <a:lnTo>
                    <a:pt x="2773375" y="233258"/>
                  </a:lnTo>
                  <a:lnTo>
                    <a:pt x="2619328" y="233258"/>
                  </a:lnTo>
                  <a:lnTo>
                    <a:pt x="2619328" y="243288"/>
                  </a:lnTo>
                  <a:lnTo>
                    <a:pt x="2588466" y="243288"/>
                  </a:lnTo>
                  <a:close/>
                  <a:moveTo>
                    <a:pt x="3796655" y="13631"/>
                  </a:moveTo>
                  <a:cubicBezTo>
                    <a:pt x="3799570" y="18088"/>
                    <a:pt x="3803642" y="24903"/>
                    <a:pt x="3808871" y="34076"/>
                  </a:cubicBezTo>
                  <a:cubicBezTo>
                    <a:pt x="3814101" y="43249"/>
                    <a:pt x="3818001" y="50492"/>
                    <a:pt x="3820573" y="55807"/>
                  </a:cubicBezTo>
                  <a:lnTo>
                    <a:pt x="3798970" y="66609"/>
                  </a:lnTo>
                  <a:cubicBezTo>
                    <a:pt x="3793998" y="56836"/>
                    <a:pt x="3786454" y="42777"/>
                    <a:pt x="3776339" y="24432"/>
                  </a:cubicBezTo>
                  <a:close/>
                  <a:moveTo>
                    <a:pt x="1837001" y="13373"/>
                  </a:moveTo>
                  <a:lnTo>
                    <a:pt x="2011623" y="13373"/>
                  </a:lnTo>
                  <a:lnTo>
                    <a:pt x="2011623" y="91040"/>
                  </a:lnTo>
                  <a:lnTo>
                    <a:pt x="1837001" y="91040"/>
                  </a:lnTo>
                  <a:close/>
                  <a:moveTo>
                    <a:pt x="2085175" y="10545"/>
                  </a:moveTo>
                  <a:cubicBezTo>
                    <a:pt x="2086718" y="12259"/>
                    <a:pt x="2091947" y="18345"/>
                    <a:pt x="2100863" y="28804"/>
                  </a:cubicBezTo>
                  <a:lnTo>
                    <a:pt x="2111150" y="41148"/>
                  </a:lnTo>
                  <a:lnTo>
                    <a:pt x="2091862" y="56579"/>
                  </a:lnTo>
                  <a:cubicBezTo>
                    <a:pt x="2083289" y="44406"/>
                    <a:pt x="2075231" y="34205"/>
                    <a:pt x="2067687" y="25975"/>
                  </a:cubicBezTo>
                  <a:close/>
                  <a:moveTo>
                    <a:pt x="1323680" y="9001"/>
                  </a:moveTo>
                  <a:lnTo>
                    <a:pt x="1354541" y="9001"/>
                  </a:lnTo>
                  <a:lnTo>
                    <a:pt x="1354541" y="51435"/>
                  </a:lnTo>
                  <a:lnTo>
                    <a:pt x="1378973" y="51435"/>
                  </a:lnTo>
                  <a:lnTo>
                    <a:pt x="1378973" y="80753"/>
                  </a:lnTo>
                  <a:lnTo>
                    <a:pt x="1354541" y="80753"/>
                  </a:lnTo>
                  <a:lnTo>
                    <a:pt x="1354541" y="94641"/>
                  </a:lnTo>
                  <a:cubicBezTo>
                    <a:pt x="1360542" y="100470"/>
                    <a:pt x="1366971" y="107199"/>
                    <a:pt x="1373829" y="114829"/>
                  </a:cubicBezTo>
                  <a:cubicBezTo>
                    <a:pt x="1380687" y="122459"/>
                    <a:pt x="1385916" y="128588"/>
                    <a:pt x="1389517" y="133217"/>
                  </a:cubicBezTo>
                  <a:lnTo>
                    <a:pt x="1372286" y="155334"/>
                  </a:lnTo>
                  <a:cubicBezTo>
                    <a:pt x="1366800" y="147447"/>
                    <a:pt x="1360885" y="139475"/>
                    <a:pt x="1354541" y="131417"/>
                  </a:cubicBezTo>
                  <a:lnTo>
                    <a:pt x="1354541" y="243031"/>
                  </a:lnTo>
                  <a:lnTo>
                    <a:pt x="1323680" y="243031"/>
                  </a:lnTo>
                  <a:lnTo>
                    <a:pt x="1323680" y="145819"/>
                  </a:lnTo>
                  <a:cubicBezTo>
                    <a:pt x="1316308" y="162621"/>
                    <a:pt x="1308850" y="176594"/>
                    <a:pt x="1301306" y="187738"/>
                  </a:cubicBezTo>
                  <a:lnTo>
                    <a:pt x="1286132" y="156106"/>
                  </a:lnTo>
                  <a:cubicBezTo>
                    <a:pt x="1293162" y="145990"/>
                    <a:pt x="1299977" y="134289"/>
                    <a:pt x="1306578" y="121001"/>
                  </a:cubicBezTo>
                  <a:cubicBezTo>
                    <a:pt x="1313179" y="107714"/>
                    <a:pt x="1318880" y="94384"/>
                    <a:pt x="1323680" y="81010"/>
                  </a:cubicBezTo>
                  <a:lnTo>
                    <a:pt x="1323680" y="80753"/>
                  </a:lnTo>
                  <a:lnTo>
                    <a:pt x="1296419" y="80753"/>
                  </a:lnTo>
                  <a:lnTo>
                    <a:pt x="1296419" y="51435"/>
                  </a:lnTo>
                  <a:lnTo>
                    <a:pt x="1323680" y="51435"/>
                  </a:lnTo>
                  <a:close/>
                  <a:moveTo>
                    <a:pt x="1575454" y="8744"/>
                  </a:moveTo>
                  <a:cubicBezTo>
                    <a:pt x="1589685" y="18345"/>
                    <a:pt x="1605029" y="29233"/>
                    <a:pt x="1621489" y="41406"/>
                  </a:cubicBezTo>
                  <a:lnTo>
                    <a:pt x="1604515" y="67637"/>
                  </a:lnTo>
                  <a:cubicBezTo>
                    <a:pt x="1589770" y="56493"/>
                    <a:pt x="1574340" y="45263"/>
                    <a:pt x="1558224" y="33947"/>
                  </a:cubicBezTo>
                  <a:close/>
                  <a:moveTo>
                    <a:pt x="4971527" y="7973"/>
                  </a:moveTo>
                  <a:lnTo>
                    <a:pt x="5006245" y="7973"/>
                  </a:lnTo>
                  <a:cubicBezTo>
                    <a:pt x="5020304" y="22203"/>
                    <a:pt x="5031363" y="39520"/>
                    <a:pt x="5039421" y="59922"/>
                  </a:cubicBezTo>
                  <a:cubicBezTo>
                    <a:pt x="5047479" y="80325"/>
                    <a:pt x="5051508" y="102699"/>
                    <a:pt x="5051508" y="127045"/>
                  </a:cubicBezTo>
                  <a:cubicBezTo>
                    <a:pt x="5051508" y="151219"/>
                    <a:pt x="5047479" y="173551"/>
                    <a:pt x="5039421" y="194039"/>
                  </a:cubicBezTo>
                  <a:cubicBezTo>
                    <a:pt x="5031363" y="214527"/>
                    <a:pt x="5020304" y="231887"/>
                    <a:pt x="5006245" y="246117"/>
                  </a:cubicBezTo>
                  <a:lnTo>
                    <a:pt x="4971527" y="246117"/>
                  </a:lnTo>
                  <a:cubicBezTo>
                    <a:pt x="4985585" y="229143"/>
                    <a:pt x="4996301" y="211227"/>
                    <a:pt x="5003673" y="192367"/>
                  </a:cubicBezTo>
                  <a:cubicBezTo>
                    <a:pt x="5011046" y="173508"/>
                    <a:pt x="5014732" y="151734"/>
                    <a:pt x="5014732" y="127045"/>
                  </a:cubicBezTo>
                  <a:cubicBezTo>
                    <a:pt x="5014732" y="102185"/>
                    <a:pt x="5011046" y="80325"/>
                    <a:pt x="5003673" y="61465"/>
                  </a:cubicBezTo>
                  <a:cubicBezTo>
                    <a:pt x="4996301" y="42606"/>
                    <a:pt x="4985585" y="24775"/>
                    <a:pt x="4971527" y="7973"/>
                  </a:cubicBezTo>
                  <a:close/>
                  <a:moveTo>
                    <a:pt x="3024111" y="7973"/>
                  </a:moveTo>
                  <a:lnTo>
                    <a:pt x="3058830" y="7973"/>
                  </a:lnTo>
                  <a:cubicBezTo>
                    <a:pt x="3044771" y="24946"/>
                    <a:pt x="3034056" y="42863"/>
                    <a:pt x="3026683" y="61722"/>
                  </a:cubicBezTo>
                  <a:cubicBezTo>
                    <a:pt x="3019311" y="80582"/>
                    <a:pt x="3015625" y="102356"/>
                    <a:pt x="3015625" y="127045"/>
                  </a:cubicBezTo>
                  <a:cubicBezTo>
                    <a:pt x="3015625" y="151905"/>
                    <a:pt x="3019311" y="173765"/>
                    <a:pt x="3026683" y="192624"/>
                  </a:cubicBezTo>
                  <a:cubicBezTo>
                    <a:pt x="3034056" y="211484"/>
                    <a:pt x="3044771" y="229315"/>
                    <a:pt x="3058830" y="246117"/>
                  </a:cubicBezTo>
                  <a:lnTo>
                    <a:pt x="3024111" y="246117"/>
                  </a:lnTo>
                  <a:cubicBezTo>
                    <a:pt x="3010052" y="231887"/>
                    <a:pt x="2998994" y="214570"/>
                    <a:pt x="2990936" y="194167"/>
                  </a:cubicBezTo>
                  <a:cubicBezTo>
                    <a:pt x="2982878" y="173765"/>
                    <a:pt x="2978849" y="151391"/>
                    <a:pt x="2978849" y="127045"/>
                  </a:cubicBezTo>
                  <a:cubicBezTo>
                    <a:pt x="2978849" y="102870"/>
                    <a:pt x="2982878" y="80539"/>
                    <a:pt x="2990936" y="60051"/>
                  </a:cubicBezTo>
                  <a:cubicBezTo>
                    <a:pt x="2998994" y="39562"/>
                    <a:pt x="3010052" y="22203"/>
                    <a:pt x="3024111" y="7973"/>
                  </a:cubicBezTo>
                  <a:close/>
                  <a:moveTo>
                    <a:pt x="3982079" y="6944"/>
                  </a:moveTo>
                  <a:lnTo>
                    <a:pt x="4011911" y="6944"/>
                  </a:lnTo>
                  <a:lnTo>
                    <a:pt x="4011911" y="45006"/>
                  </a:lnTo>
                  <a:lnTo>
                    <a:pt x="4011139" y="58893"/>
                  </a:lnTo>
                  <a:cubicBezTo>
                    <a:pt x="4013883" y="93869"/>
                    <a:pt x="4021169" y="123787"/>
                    <a:pt x="4032999" y="148648"/>
                  </a:cubicBezTo>
                  <a:cubicBezTo>
                    <a:pt x="4044830" y="173508"/>
                    <a:pt x="4062060" y="195882"/>
                    <a:pt x="4084692" y="215770"/>
                  </a:cubicBezTo>
                  <a:lnTo>
                    <a:pt x="4063346" y="242259"/>
                  </a:lnTo>
                  <a:cubicBezTo>
                    <a:pt x="4047915" y="226486"/>
                    <a:pt x="4034971" y="210284"/>
                    <a:pt x="4024513" y="193653"/>
                  </a:cubicBezTo>
                  <a:cubicBezTo>
                    <a:pt x="4014054" y="177022"/>
                    <a:pt x="4005739" y="158592"/>
                    <a:pt x="3999567" y="138361"/>
                  </a:cubicBezTo>
                  <a:cubicBezTo>
                    <a:pt x="3994423" y="156534"/>
                    <a:pt x="3986708" y="174065"/>
                    <a:pt x="3976421" y="190953"/>
                  </a:cubicBezTo>
                  <a:cubicBezTo>
                    <a:pt x="3966134" y="207841"/>
                    <a:pt x="3951989" y="225457"/>
                    <a:pt x="3933987" y="243802"/>
                  </a:cubicBezTo>
                  <a:lnTo>
                    <a:pt x="3912127" y="219628"/>
                  </a:lnTo>
                  <a:cubicBezTo>
                    <a:pt x="3928758" y="204369"/>
                    <a:pt x="3942045" y="188724"/>
                    <a:pt x="3951989" y="172693"/>
                  </a:cubicBezTo>
                  <a:cubicBezTo>
                    <a:pt x="3961933" y="156663"/>
                    <a:pt x="3969434" y="137760"/>
                    <a:pt x="3974492" y="115986"/>
                  </a:cubicBezTo>
                  <a:cubicBezTo>
                    <a:pt x="3979550" y="94212"/>
                    <a:pt x="3982079" y="67809"/>
                    <a:pt x="3982079" y="36776"/>
                  </a:cubicBezTo>
                  <a:close/>
                  <a:moveTo>
                    <a:pt x="2215820" y="6173"/>
                  </a:moveTo>
                  <a:lnTo>
                    <a:pt x="2244881" y="11316"/>
                  </a:lnTo>
                  <a:cubicBezTo>
                    <a:pt x="2242652" y="21089"/>
                    <a:pt x="2239652" y="31804"/>
                    <a:pt x="2235880" y="43463"/>
                  </a:cubicBezTo>
                  <a:lnTo>
                    <a:pt x="2298630" y="43463"/>
                  </a:lnTo>
                  <a:lnTo>
                    <a:pt x="2298630" y="74324"/>
                  </a:lnTo>
                  <a:lnTo>
                    <a:pt x="2282428" y="74324"/>
                  </a:lnTo>
                  <a:cubicBezTo>
                    <a:pt x="2280371" y="96098"/>
                    <a:pt x="2277328" y="114872"/>
                    <a:pt x="2273299" y="130645"/>
                  </a:cubicBezTo>
                  <a:cubicBezTo>
                    <a:pt x="2269269" y="146419"/>
                    <a:pt x="2263826" y="160820"/>
                    <a:pt x="2256968" y="173851"/>
                  </a:cubicBezTo>
                  <a:cubicBezTo>
                    <a:pt x="2268455" y="188938"/>
                    <a:pt x="2283800" y="203426"/>
                    <a:pt x="2303002" y="217313"/>
                  </a:cubicBezTo>
                  <a:lnTo>
                    <a:pt x="2283971" y="244574"/>
                  </a:lnTo>
                  <a:cubicBezTo>
                    <a:pt x="2267169" y="230858"/>
                    <a:pt x="2252596" y="215942"/>
                    <a:pt x="2240252" y="199825"/>
                  </a:cubicBezTo>
                  <a:cubicBezTo>
                    <a:pt x="2229965" y="213370"/>
                    <a:pt x="2215391" y="228372"/>
                    <a:pt x="2196532" y="244831"/>
                  </a:cubicBezTo>
                  <a:lnTo>
                    <a:pt x="2178530" y="222714"/>
                  </a:lnTo>
                  <a:lnTo>
                    <a:pt x="2171329" y="235573"/>
                  </a:lnTo>
                  <a:cubicBezTo>
                    <a:pt x="2160185" y="229058"/>
                    <a:pt x="2149212" y="222971"/>
                    <a:pt x="2138410" y="217313"/>
                  </a:cubicBezTo>
                  <a:cubicBezTo>
                    <a:pt x="2122466" y="227429"/>
                    <a:pt x="2100863" y="236773"/>
                    <a:pt x="2073602" y="245345"/>
                  </a:cubicBezTo>
                  <a:lnTo>
                    <a:pt x="2061001" y="219628"/>
                  </a:lnTo>
                  <a:cubicBezTo>
                    <a:pt x="2081746" y="213627"/>
                    <a:pt x="2098034" y="208055"/>
                    <a:pt x="2109864" y="202911"/>
                  </a:cubicBezTo>
                  <a:cubicBezTo>
                    <a:pt x="2099234" y="197596"/>
                    <a:pt x="2087318" y="191939"/>
                    <a:pt x="2074117" y="185938"/>
                  </a:cubicBezTo>
                  <a:lnTo>
                    <a:pt x="2085432" y="167164"/>
                  </a:lnTo>
                  <a:lnTo>
                    <a:pt x="2063572" y="167164"/>
                  </a:lnTo>
                  <a:lnTo>
                    <a:pt x="2063572" y="142475"/>
                  </a:lnTo>
                  <a:lnTo>
                    <a:pt x="2098291" y="142475"/>
                  </a:lnTo>
                  <a:cubicBezTo>
                    <a:pt x="2100863" y="136989"/>
                    <a:pt x="2103092" y="131588"/>
                    <a:pt x="2104978" y="126273"/>
                  </a:cubicBezTo>
                  <a:lnTo>
                    <a:pt x="2134038" y="130645"/>
                  </a:lnTo>
                  <a:lnTo>
                    <a:pt x="2129409" y="142475"/>
                  </a:lnTo>
                  <a:lnTo>
                    <a:pt x="2183673" y="142475"/>
                  </a:lnTo>
                  <a:lnTo>
                    <a:pt x="2183673" y="166135"/>
                  </a:lnTo>
                  <a:cubicBezTo>
                    <a:pt x="2177158" y="179337"/>
                    <a:pt x="2169957" y="190138"/>
                    <a:pt x="2162071" y="198539"/>
                  </a:cubicBezTo>
                  <a:cubicBezTo>
                    <a:pt x="2167557" y="201111"/>
                    <a:pt x="2175358" y="205140"/>
                    <a:pt x="2185473" y="210627"/>
                  </a:cubicBezTo>
                  <a:lnTo>
                    <a:pt x="2184187" y="212941"/>
                  </a:lnTo>
                  <a:cubicBezTo>
                    <a:pt x="2200990" y="199225"/>
                    <a:pt x="2213934" y="185766"/>
                    <a:pt x="2223021" y="172565"/>
                  </a:cubicBezTo>
                  <a:cubicBezTo>
                    <a:pt x="2214448" y="155934"/>
                    <a:pt x="2207848" y="137075"/>
                    <a:pt x="2203218" y="115986"/>
                  </a:cubicBezTo>
                  <a:lnTo>
                    <a:pt x="2196275" y="128074"/>
                  </a:lnTo>
                  <a:lnTo>
                    <a:pt x="2185731" y="112129"/>
                  </a:lnTo>
                  <a:lnTo>
                    <a:pt x="2174415" y="129102"/>
                  </a:lnTo>
                  <a:cubicBezTo>
                    <a:pt x="2165499" y="121901"/>
                    <a:pt x="2155212" y="114186"/>
                    <a:pt x="2143554" y="105956"/>
                  </a:cubicBezTo>
                  <a:lnTo>
                    <a:pt x="2143554" y="124473"/>
                  </a:lnTo>
                  <a:lnTo>
                    <a:pt x="2116551" y="124473"/>
                  </a:lnTo>
                  <a:lnTo>
                    <a:pt x="2116551" y="100813"/>
                  </a:lnTo>
                  <a:cubicBezTo>
                    <a:pt x="2103863" y="114700"/>
                    <a:pt x="2089461" y="126359"/>
                    <a:pt x="2073345" y="135789"/>
                  </a:cubicBezTo>
                  <a:lnTo>
                    <a:pt x="2060229" y="112129"/>
                  </a:lnTo>
                  <a:cubicBezTo>
                    <a:pt x="2078403" y="102699"/>
                    <a:pt x="2092976" y="92755"/>
                    <a:pt x="2103949" y="82296"/>
                  </a:cubicBezTo>
                  <a:lnTo>
                    <a:pt x="2066658" y="82296"/>
                  </a:lnTo>
                  <a:lnTo>
                    <a:pt x="2066658" y="56836"/>
                  </a:lnTo>
                  <a:lnTo>
                    <a:pt x="2116551" y="56836"/>
                  </a:lnTo>
                  <a:lnTo>
                    <a:pt x="2116551" y="7201"/>
                  </a:lnTo>
                  <a:lnTo>
                    <a:pt x="2143554" y="7201"/>
                  </a:lnTo>
                  <a:lnTo>
                    <a:pt x="2143554" y="56836"/>
                  </a:lnTo>
                  <a:lnTo>
                    <a:pt x="2165928" y="56836"/>
                  </a:lnTo>
                  <a:lnTo>
                    <a:pt x="2148954" y="43206"/>
                  </a:lnTo>
                  <a:cubicBezTo>
                    <a:pt x="2159927" y="29661"/>
                    <a:pt x="2168243" y="18603"/>
                    <a:pt x="2173900" y="10030"/>
                  </a:cubicBezTo>
                  <a:lnTo>
                    <a:pt x="2193703" y="24946"/>
                  </a:lnTo>
                  <a:cubicBezTo>
                    <a:pt x="2184616" y="37805"/>
                    <a:pt x="2176472" y="48435"/>
                    <a:pt x="2169271" y="56836"/>
                  </a:cubicBezTo>
                  <a:lnTo>
                    <a:pt x="2188817" y="56836"/>
                  </a:lnTo>
                  <a:lnTo>
                    <a:pt x="2188817" y="80157"/>
                  </a:lnTo>
                  <a:lnTo>
                    <a:pt x="2201547" y="54907"/>
                  </a:lnTo>
                  <a:cubicBezTo>
                    <a:pt x="2207805" y="38362"/>
                    <a:pt x="2212562" y="22117"/>
                    <a:pt x="2215820" y="6173"/>
                  </a:cubicBezTo>
                  <a:close/>
                  <a:moveTo>
                    <a:pt x="1136457" y="5915"/>
                  </a:moveTo>
                  <a:lnTo>
                    <a:pt x="1168603" y="5915"/>
                  </a:lnTo>
                  <a:lnTo>
                    <a:pt x="1168603" y="48092"/>
                  </a:lnTo>
                  <a:lnTo>
                    <a:pt x="1257843" y="48092"/>
                  </a:lnTo>
                  <a:lnTo>
                    <a:pt x="1257843" y="168450"/>
                  </a:lnTo>
                  <a:lnTo>
                    <a:pt x="1168603" y="168450"/>
                  </a:lnTo>
                  <a:lnTo>
                    <a:pt x="1168603" y="242516"/>
                  </a:lnTo>
                  <a:lnTo>
                    <a:pt x="1136457" y="242516"/>
                  </a:lnTo>
                  <a:lnTo>
                    <a:pt x="1136457" y="168450"/>
                  </a:lnTo>
                  <a:lnTo>
                    <a:pt x="1047988" y="168450"/>
                  </a:lnTo>
                  <a:lnTo>
                    <a:pt x="1047988" y="48092"/>
                  </a:lnTo>
                  <a:lnTo>
                    <a:pt x="1136457" y="48092"/>
                  </a:lnTo>
                  <a:close/>
                  <a:moveTo>
                    <a:pt x="3745735" y="5658"/>
                  </a:moveTo>
                  <a:lnTo>
                    <a:pt x="3773510" y="5658"/>
                  </a:lnTo>
                  <a:lnTo>
                    <a:pt x="3773510" y="75095"/>
                  </a:lnTo>
                  <a:lnTo>
                    <a:pt x="3818773" y="75095"/>
                  </a:lnTo>
                  <a:lnTo>
                    <a:pt x="3818773" y="104928"/>
                  </a:lnTo>
                  <a:lnTo>
                    <a:pt x="3775053" y="104928"/>
                  </a:lnTo>
                  <a:cubicBezTo>
                    <a:pt x="3777282" y="128245"/>
                    <a:pt x="3782897" y="149162"/>
                    <a:pt x="3791898" y="167678"/>
                  </a:cubicBezTo>
                  <a:cubicBezTo>
                    <a:pt x="3800899" y="186195"/>
                    <a:pt x="3813200" y="203340"/>
                    <a:pt x="3828802" y="219113"/>
                  </a:cubicBezTo>
                  <a:lnTo>
                    <a:pt x="3808229" y="244059"/>
                  </a:lnTo>
                  <a:cubicBezTo>
                    <a:pt x="3797084" y="231201"/>
                    <a:pt x="3787912" y="218385"/>
                    <a:pt x="3780711" y="205612"/>
                  </a:cubicBezTo>
                  <a:cubicBezTo>
                    <a:pt x="3773510" y="192839"/>
                    <a:pt x="3767852" y="178823"/>
                    <a:pt x="3763737" y="163564"/>
                  </a:cubicBezTo>
                  <a:cubicBezTo>
                    <a:pt x="3759622" y="178823"/>
                    <a:pt x="3754265" y="192967"/>
                    <a:pt x="3747664" y="205998"/>
                  </a:cubicBezTo>
                  <a:cubicBezTo>
                    <a:pt x="3741063" y="219028"/>
                    <a:pt x="3733133" y="231972"/>
                    <a:pt x="3723875" y="244831"/>
                  </a:cubicBezTo>
                  <a:lnTo>
                    <a:pt x="3699701" y="225800"/>
                  </a:lnTo>
                  <a:lnTo>
                    <a:pt x="3706644" y="217056"/>
                  </a:lnTo>
                  <a:lnTo>
                    <a:pt x="3695843" y="220657"/>
                  </a:lnTo>
                  <a:cubicBezTo>
                    <a:pt x="3692414" y="207969"/>
                    <a:pt x="3689242" y="197682"/>
                    <a:pt x="3686328" y="189796"/>
                  </a:cubicBezTo>
                  <a:lnTo>
                    <a:pt x="3705101" y="184395"/>
                  </a:lnTo>
                  <a:cubicBezTo>
                    <a:pt x="3707502" y="190738"/>
                    <a:pt x="3710245" y="198454"/>
                    <a:pt x="3713331" y="207541"/>
                  </a:cubicBezTo>
                  <a:cubicBezTo>
                    <a:pt x="3722589" y="193482"/>
                    <a:pt x="3729790" y="178008"/>
                    <a:pt x="3734934" y="161121"/>
                  </a:cubicBezTo>
                  <a:cubicBezTo>
                    <a:pt x="3740077" y="144233"/>
                    <a:pt x="3743420" y="125502"/>
                    <a:pt x="3744963" y="104928"/>
                  </a:cubicBezTo>
                  <a:lnTo>
                    <a:pt x="3718989" y="104928"/>
                  </a:lnTo>
                  <a:lnTo>
                    <a:pt x="3718989" y="75095"/>
                  </a:lnTo>
                  <a:lnTo>
                    <a:pt x="3745735" y="75095"/>
                  </a:lnTo>
                  <a:close/>
                  <a:moveTo>
                    <a:pt x="4145899" y="5401"/>
                  </a:moveTo>
                  <a:cubicBezTo>
                    <a:pt x="4150186" y="9344"/>
                    <a:pt x="4155586" y="14745"/>
                    <a:pt x="4162101" y="21603"/>
                  </a:cubicBezTo>
                  <a:cubicBezTo>
                    <a:pt x="4168616" y="28461"/>
                    <a:pt x="4174703" y="35233"/>
                    <a:pt x="4180361" y="41920"/>
                  </a:cubicBezTo>
                  <a:lnTo>
                    <a:pt x="4159530" y="60179"/>
                  </a:lnTo>
                  <a:lnTo>
                    <a:pt x="4190648" y="60179"/>
                  </a:lnTo>
                  <a:cubicBezTo>
                    <a:pt x="4191505" y="50921"/>
                    <a:pt x="4192320" y="40763"/>
                    <a:pt x="4193091" y="29704"/>
                  </a:cubicBezTo>
                  <a:cubicBezTo>
                    <a:pt x="4193862" y="18646"/>
                    <a:pt x="4194334" y="10716"/>
                    <a:pt x="4194505" y="5915"/>
                  </a:cubicBezTo>
                  <a:lnTo>
                    <a:pt x="4226910" y="5915"/>
                  </a:lnTo>
                  <a:cubicBezTo>
                    <a:pt x="4226910" y="16031"/>
                    <a:pt x="4225710" y="34119"/>
                    <a:pt x="4223309" y="60179"/>
                  </a:cubicBezTo>
                  <a:lnTo>
                    <a:pt x="4325922" y="60179"/>
                  </a:lnTo>
                  <a:lnTo>
                    <a:pt x="4325922" y="67895"/>
                  </a:lnTo>
                  <a:cubicBezTo>
                    <a:pt x="4325922" y="92755"/>
                    <a:pt x="4325322" y="116972"/>
                    <a:pt x="4324122" y="140547"/>
                  </a:cubicBezTo>
                  <a:cubicBezTo>
                    <a:pt x="4322922" y="164121"/>
                    <a:pt x="4320950" y="184395"/>
                    <a:pt x="4318207" y="201368"/>
                  </a:cubicBezTo>
                  <a:cubicBezTo>
                    <a:pt x="4316664" y="210627"/>
                    <a:pt x="4314263" y="217870"/>
                    <a:pt x="4311006" y="223100"/>
                  </a:cubicBezTo>
                  <a:cubicBezTo>
                    <a:pt x="4307748" y="228329"/>
                    <a:pt x="4303076" y="232144"/>
                    <a:pt x="4296990" y="234544"/>
                  </a:cubicBezTo>
                  <a:cubicBezTo>
                    <a:pt x="4290903" y="236944"/>
                    <a:pt x="4282631" y="238144"/>
                    <a:pt x="4272172" y="238144"/>
                  </a:cubicBezTo>
                  <a:cubicBezTo>
                    <a:pt x="4256913" y="238144"/>
                    <a:pt x="4242511" y="237201"/>
                    <a:pt x="4228967" y="235315"/>
                  </a:cubicBezTo>
                  <a:lnTo>
                    <a:pt x="4222537" y="204197"/>
                  </a:lnTo>
                  <a:cubicBezTo>
                    <a:pt x="4228881" y="205055"/>
                    <a:pt x="4235696" y="205826"/>
                    <a:pt x="4242983" y="206512"/>
                  </a:cubicBezTo>
                  <a:cubicBezTo>
                    <a:pt x="4250270" y="207198"/>
                    <a:pt x="4257599" y="207626"/>
                    <a:pt x="4264971" y="207798"/>
                  </a:cubicBezTo>
                  <a:cubicBezTo>
                    <a:pt x="4270286" y="207798"/>
                    <a:pt x="4274316" y="207241"/>
                    <a:pt x="4277059" y="206126"/>
                  </a:cubicBezTo>
                  <a:cubicBezTo>
                    <a:pt x="4279802" y="205012"/>
                    <a:pt x="4281945" y="202997"/>
                    <a:pt x="4283488" y="200083"/>
                  </a:cubicBezTo>
                  <a:cubicBezTo>
                    <a:pt x="4285031" y="197168"/>
                    <a:pt x="4286403" y="192624"/>
                    <a:pt x="4287603" y="186452"/>
                  </a:cubicBezTo>
                  <a:cubicBezTo>
                    <a:pt x="4289146" y="177708"/>
                    <a:pt x="4290474" y="165064"/>
                    <a:pt x="4291589" y="148519"/>
                  </a:cubicBezTo>
                  <a:cubicBezTo>
                    <a:pt x="4292704" y="131974"/>
                    <a:pt x="4293261" y="116929"/>
                    <a:pt x="4293261" y="103385"/>
                  </a:cubicBezTo>
                  <a:cubicBezTo>
                    <a:pt x="4293261" y="97727"/>
                    <a:pt x="4293175" y="93698"/>
                    <a:pt x="4293004" y="91297"/>
                  </a:cubicBezTo>
                  <a:lnTo>
                    <a:pt x="4219966" y="91297"/>
                  </a:lnTo>
                  <a:cubicBezTo>
                    <a:pt x="4216537" y="113757"/>
                    <a:pt x="4211350" y="133517"/>
                    <a:pt x="4204407" y="150576"/>
                  </a:cubicBezTo>
                  <a:cubicBezTo>
                    <a:pt x="4197463" y="167636"/>
                    <a:pt x="4187605" y="183709"/>
                    <a:pt x="4174832" y="198797"/>
                  </a:cubicBezTo>
                  <a:cubicBezTo>
                    <a:pt x="4162059" y="213884"/>
                    <a:pt x="4145213" y="229058"/>
                    <a:pt x="4124297" y="244317"/>
                  </a:cubicBezTo>
                  <a:lnTo>
                    <a:pt x="4101922" y="219113"/>
                  </a:lnTo>
                  <a:cubicBezTo>
                    <a:pt x="4120096" y="206598"/>
                    <a:pt x="4134798" y="194082"/>
                    <a:pt x="4146028" y="181566"/>
                  </a:cubicBezTo>
                  <a:cubicBezTo>
                    <a:pt x="4157258" y="169050"/>
                    <a:pt x="4166002" y="155634"/>
                    <a:pt x="4172260" y="141318"/>
                  </a:cubicBezTo>
                  <a:cubicBezTo>
                    <a:pt x="4178518" y="127002"/>
                    <a:pt x="4183275" y="110328"/>
                    <a:pt x="4186533" y="91297"/>
                  </a:cubicBezTo>
                  <a:lnTo>
                    <a:pt x="4111695" y="91297"/>
                  </a:lnTo>
                  <a:lnTo>
                    <a:pt x="4111695" y="60179"/>
                  </a:lnTo>
                  <a:lnTo>
                    <a:pt x="4155672" y="60179"/>
                  </a:lnTo>
                  <a:cubicBezTo>
                    <a:pt x="4151043" y="54693"/>
                    <a:pt x="4145342" y="48264"/>
                    <a:pt x="4138570" y="40891"/>
                  </a:cubicBezTo>
                  <a:cubicBezTo>
                    <a:pt x="4131798" y="33519"/>
                    <a:pt x="4126611" y="28118"/>
                    <a:pt x="4123011" y="24689"/>
                  </a:cubicBezTo>
                  <a:close/>
                  <a:moveTo>
                    <a:pt x="2384012" y="5144"/>
                  </a:moveTo>
                  <a:lnTo>
                    <a:pt x="2413588" y="5144"/>
                  </a:lnTo>
                  <a:lnTo>
                    <a:pt x="2413588" y="26747"/>
                  </a:lnTo>
                  <a:lnTo>
                    <a:pt x="2466051" y="26747"/>
                  </a:lnTo>
                  <a:lnTo>
                    <a:pt x="2466051" y="5144"/>
                  </a:lnTo>
                  <a:lnTo>
                    <a:pt x="2496141" y="5144"/>
                  </a:lnTo>
                  <a:lnTo>
                    <a:pt x="2496141" y="26747"/>
                  </a:lnTo>
                  <a:lnTo>
                    <a:pt x="2553748" y="26747"/>
                  </a:lnTo>
                  <a:lnTo>
                    <a:pt x="2553748" y="55036"/>
                  </a:lnTo>
                  <a:lnTo>
                    <a:pt x="2496141" y="55036"/>
                  </a:lnTo>
                  <a:lnTo>
                    <a:pt x="2496141" y="70981"/>
                  </a:lnTo>
                  <a:lnTo>
                    <a:pt x="2466051" y="70981"/>
                  </a:lnTo>
                  <a:lnTo>
                    <a:pt x="2466051" y="55036"/>
                  </a:lnTo>
                  <a:lnTo>
                    <a:pt x="2413588" y="55036"/>
                  </a:lnTo>
                  <a:lnTo>
                    <a:pt x="2413588" y="71495"/>
                  </a:lnTo>
                  <a:lnTo>
                    <a:pt x="2384012" y="71495"/>
                  </a:lnTo>
                  <a:lnTo>
                    <a:pt x="2384012" y="55036"/>
                  </a:lnTo>
                  <a:lnTo>
                    <a:pt x="2325119" y="55036"/>
                  </a:lnTo>
                  <a:lnTo>
                    <a:pt x="2325119" y="26747"/>
                  </a:lnTo>
                  <a:lnTo>
                    <a:pt x="2384012" y="26747"/>
                  </a:lnTo>
                  <a:close/>
                  <a:moveTo>
                    <a:pt x="566814" y="5144"/>
                  </a:moveTo>
                  <a:lnTo>
                    <a:pt x="598189" y="13631"/>
                  </a:lnTo>
                  <a:cubicBezTo>
                    <a:pt x="593046" y="32662"/>
                    <a:pt x="586445" y="51521"/>
                    <a:pt x="578387" y="70209"/>
                  </a:cubicBezTo>
                  <a:lnTo>
                    <a:pt x="578387" y="242516"/>
                  </a:lnTo>
                  <a:lnTo>
                    <a:pt x="547783" y="242516"/>
                  </a:lnTo>
                  <a:lnTo>
                    <a:pt x="547783" y="127302"/>
                  </a:lnTo>
                  <a:cubicBezTo>
                    <a:pt x="542125" y="135874"/>
                    <a:pt x="535439" y="145047"/>
                    <a:pt x="527723" y="154820"/>
                  </a:cubicBezTo>
                  <a:lnTo>
                    <a:pt x="515636" y="114186"/>
                  </a:lnTo>
                  <a:cubicBezTo>
                    <a:pt x="525580" y="101156"/>
                    <a:pt x="535224" y="84654"/>
                    <a:pt x="544568" y="64680"/>
                  </a:cubicBezTo>
                  <a:cubicBezTo>
                    <a:pt x="553912" y="44706"/>
                    <a:pt x="561327" y="24861"/>
                    <a:pt x="566814" y="5144"/>
                  </a:cubicBezTo>
                  <a:close/>
                  <a:moveTo>
                    <a:pt x="3881009" y="4887"/>
                  </a:moveTo>
                  <a:cubicBezTo>
                    <a:pt x="3887353" y="11230"/>
                    <a:pt x="3894554" y="18774"/>
                    <a:pt x="3902612" y="27518"/>
                  </a:cubicBezTo>
                  <a:cubicBezTo>
                    <a:pt x="3910670" y="36262"/>
                    <a:pt x="3917271" y="43806"/>
                    <a:pt x="3922414" y="50149"/>
                  </a:cubicBezTo>
                  <a:lnTo>
                    <a:pt x="3897725" y="73038"/>
                  </a:lnTo>
                  <a:cubicBezTo>
                    <a:pt x="3892582" y="66523"/>
                    <a:pt x="3886024" y="58551"/>
                    <a:pt x="3878051" y="49121"/>
                  </a:cubicBezTo>
                  <a:cubicBezTo>
                    <a:pt x="3870079" y="39691"/>
                    <a:pt x="3863350" y="32062"/>
                    <a:pt x="3857863" y="26232"/>
                  </a:cubicBezTo>
                  <a:close/>
                  <a:moveTo>
                    <a:pt x="394249" y="4115"/>
                  </a:moveTo>
                  <a:cubicBezTo>
                    <a:pt x="396993" y="12345"/>
                    <a:pt x="400336" y="24346"/>
                    <a:pt x="404279" y="40120"/>
                  </a:cubicBezTo>
                  <a:lnTo>
                    <a:pt x="492490" y="40120"/>
                  </a:lnTo>
                  <a:lnTo>
                    <a:pt x="492490" y="70466"/>
                  </a:lnTo>
                  <a:lnTo>
                    <a:pt x="455200" y="70466"/>
                  </a:lnTo>
                  <a:cubicBezTo>
                    <a:pt x="449542" y="90697"/>
                    <a:pt x="442641" y="108700"/>
                    <a:pt x="434497" y="124473"/>
                  </a:cubicBezTo>
                  <a:cubicBezTo>
                    <a:pt x="426353" y="140246"/>
                    <a:pt x="416452" y="154477"/>
                    <a:pt x="404794" y="167164"/>
                  </a:cubicBezTo>
                  <a:cubicBezTo>
                    <a:pt x="428111" y="184138"/>
                    <a:pt x="460172" y="198711"/>
                    <a:pt x="500977" y="210884"/>
                  </a:cubicBezTo>
                  <a:lnTo>
                    <a:pt x="487604" y="244059"/>
                  </a:lnTo>
                  <a:cubicBezTo>
                    <a:pt x="464801" y="235658"/>
                    <a:pt x="444741" y="226957"/>
                    <a:pt x="427425" y="217956"/>
                  </a:cubicBezTo>
                  <a:cubicBezTo>
                    <a:pt x="410109" y="208955"/>
                    <a:pt x="394850" y="199225"/>
                    <a:pt x="381648" y="188767"/>
                  </a:cubicBezTo>
                  <a:cubicBezTo>
                    <a:pt x="368618" y="199397"/>
                    <a:pt x="353487" y="209255"/>
                    <a:pt x="336256" y="218342"/>
                  </a:cubicBezTo>
                  <a:cubicBezTo>
                    <a:pt x="319026" y="227429"/>
                    <a:pt x="299095" y="236344"/>
                    <a:pt x="276463" y="245088"/>
                  </a:cubicBezTo>
                  <a:lnTo>
                    <a:pt x="261547" y="212941"/>
                  </a:lnTo>
                  <a:cubicBezTo>
                    <a:pt x="282807" y="205740"/>
                    <a:pt x="301281" y="198411"/>
                    <a:pt x="316968" y="190953"/>
                  </a:cubicBezTo>
                  <a:cubicBezTo>
                    <a:pt x="332656" y="183495"/>
                    <a:pt x="346329" y="175479"/>
                    <a:pt x="357988" y="166907"/>
                  </a:cubicBezTo>
                  <a:cubicBezTo>
                    <a:pt x="346329" y="154391"/>
                    <a:pt x="336342" y="140289"/>
                    <a:pt x="328027" y="124602"/>
                  </a:cubicBezTo>
                  <a:cubicBezTo>
                    <a:pt x="319712" y="108914"/>
                    <a:pt x="312468" y="90869"/>
                    <a:pt x="306296" y="70466"/>
                  </a:cubicBezTo>
                  <a:lnTo>
                    <a:pt x="269520" y="70466"/>
                  </a:lnTo>
                  <a:lnTo>
                    <a:pt x="269520" y="40120"/>
                  </a:lnTo>
                  <a:lnTo>
                    <a:pt x="366217" y="40120"/>
                  </a:lnTo>
                  <a:cubicBezTo>
                    <a:pt x="362788" y="26575"/>
                    <a:pt x="359959" y="16631"/>
                    <a:pt x="357731" y="10287"/>
                  </a:cubicBezTo>
                  <a:close/>
                  <a:moveTo>
                    <a:pt x="664283" y="3858"/>
                  </a:moveTo>
                  <a:lnTo>
                    <a:pt x="697202" y="3858"/>
                  </a:lnTo>
                  <a:lnTo>
                    <a:pt x="697202" y="56322"/>
                  </a:lnTo>
                  <a:lnTo>
                    <a:pt x="751208" y="56322"/>
                  </a:lnTo>
                  <a:lnTo>
                    <a:pt x="751208" y="86668"/>
                  </a:lnTo>
                  <a:lnTo>
                    <a:pt x="697202" y="86668"/>
                  </a:lnTo>
                  <a:lnTo>
                    <a:pt x="697202" y="136817"/>
                  </a:lnTo>
                  <a:lnTo>
                    <a:pt x="757895" y="136817"/>
                  </a:lnTo>
                  <a:lnTo>
                    <a:pt x="757895" y="166650"/>
                  </a:lnTo>
                  <a:lnTo>
                    <a:pt x="697202" y="166650"/>
                  </a:lnTo>
                  <a:lnTo>
                    <a:pt x="697202" y="243288"/>
                  </a:lnTo>
                  <a:lnTo>
                    <a:pt x="664283" y="243288"/>
                  </a:lnTo>
                  <a:lnTo>
                    <a:pt x="664283" y="166650"/>
                  </a:lnTo>
                  <a:lnTo>
                    <a:pt x="590217" y="166650"/>
                  </a:lnTo>
                  <a:lnTo>
                    <a:pt x="590217" y="136817"/>
                  </a:lnTo>
                  <a:lnTo>
                    <a:pt x="664283" y="136817"/>
                  </a:lnTo>
                  <a:lnTo>
                    <a:pt x="664283" y="86668"/>
                  </a:lnTo>
                  <a:lnTo>
                    <a:pt x="630850" y="86668"/>
                  </a:lnTo>
                  <a:cubicBezTo>
                    <a:pt x="626393" y="100384"/>
                    <a:pt x="621764" y="112986"/>
                    <a:pt x="616963" y="124473"/>
                  </a:cubicBezTo>
                  <a:lnTo>
                    <a:pt x="585588" y="113415"/>
                  </a:lnTo>
                  <a:cubicBezTo>
                    <a:pt x="591931" y="99356"/>
                    <a:pt x="597889" y="83968"/>
                    <a:pt x="603461" y="67252"/>
                  </a:cubicBezTo>
                  <a:cubicBezTo>
                    <a:pt x="609034" y="50535"/>
                    <a:pt x="613534" y="34462"/>
                    <a:pt x="616963" y="19031"/>
                  </a:cubicBezTo>
                  <a:lnTo>
                    <a:pt x="647052" y="25975"/>
                  </a:lnTo>
                  <a:cubicBezTo>
                    <a:pt x="645338" y="34205"/>
                    <a:pt x="642938" y="44320"/>
                    <a:pt x="639852" y="56322"/>
                  </a:cubicBezTo>
                  <a:lnTo>
                    <a:pt x="664283" y="56322"/>
                  </a:lnTo>
                  <a:close/>
                  <a:moveTo>
                    <a:pt x="874652" y="3601"/>
                  </a:moveTo>
                  <a:lnTo>
                    <a:pt x="907056" y="10030"/>
                  </a:lnTo>
                  <a:cubicBezTo>
                    <a:pt x="903627" y="15345"/>
                    <a:pt x="899341" y="21260"/>
                    <a:pt x="894198" y="27775"/>
                  </a:cubicBezTo>
                  <a:lnTo>
                    <a:pt x="997068" y="27775"/>
                  </a:lnTo>
                  <a:lnTo>
                    <a:pt x="997068" y="56836"/>
                  </a:lnTo>
                  <a:cubicBezTo>
                    <a:pt x="983695" y="71409"/>
                    <a:pt x="969036" y="84697"/>
                    <a:pt x="953091" y="96698"/>
                  </a:cubicBezTo>
                  <a:cubicBezTo>
                    <a:pt x="937146" y="108700"/>
                    <a:pt x="919315" y="119844"/>
                    <a:pt x="899598" y="130131"/>
                  </a:cubicBezTo>
                  <a:lnTo>
                    <a:pt x="994753" y="130131"/>
                  </a:lnTo>
                  <a:lnTo>
                    <a:pt x="994753" y="242259"/>
                  </a:lnTo>
                  <a:lnTo>
                    <a:pt x="964664" y="242259"/>
                  </a:lnTo>
                  <a:lnTo>
                    <a:pt x="964664" y="229400"/>
                  </a:lnTo>
                  <a:lnTo>
                    <a:pt x="855364" y="229400"/>
                  </a:lnTo>
                  <a:lnTo>
                    <a:pt x="855364" y="242259"/>
                  </a:lnTo>
                  <a:lnTo>
                    <a:pt x="825018" y="242259"/>
                  </a:lnTo>
                  <a:lnTo>
                    <a:pt x="825018" y="161763"/>
                  </a:lnTo>
                  <a:cubicBezTo>
                    <a:pt x="809930" y="166907"/>
                    <a:pt x="797328" y="170936"/>
                    <a:pt x="787213" y="173851"/>
                  </a:cubicBezTo>
                  <a:lnTo>
                    <a:pt x="775383" y="145561"/>
                  </a:lnTo>
                  <a:cubicBezTo>
                    <a:pt x="816874" y="134074"/>
                    <a:pt x="852150" y="120958"/>
                    <a:pt x="881210" y="106214"/>
                  </a:cubicBezTo>
                  <a:cubicBezTo>
                    <a:pt x="910271" y="91469"/>
                    <a:pt x="934831" y="75010"/>
                    <a:pt x="954891" y="56836"/>
                  </a:cubicBezTo>
                  <a:lnTo>
                    <a:pt x="868223" y="56836"/>
                  </a:lnTo>
                  <a:lnTo>
                    <a:pt x="858450" y="66352"/>
                  </a:lnTo>
                  <a:cubicBezTo>
                    <a:pt x="866337" y="72009"/>
                    <a:pt x="875595" y="79125"/>
                    <a:pt x="886225" y="87697"/>
                  </a:cubicBezTo>
                  <a:lnTo>
                    <a:pt x="866937" y="110586"/>
                  </a:lnTo>
                  <a:cubicBezTo>
                    <a:pt x="855278" y="100813"/>
                    <a:pt x="844906" y="92498"/>
                    <a:pt x="835819" y="85640"/>
                  </a:cubicBezTo>
                  <a:cubicBezTo>
                    <a:pt x="827075" y="92498"/>
                    <a:pt x="816874" y="99784"/>
                    <a:pt x="805215" y="107500"/>
                  </a:cubicBezTo>
                  <a:lnTo>
                    <a:pt x="785670" y="81782"/>
                  </a:lnTo>
                  <a:cubicBezTo>
                    <a:pt x="801958" y="72181"/>
                    <a:pt x="818417" y="60008"/>
                    <a:pt x="835047" y="45263"/>
                  </a:cubicBezTo>
                  <a:cubicBezTo>
                    <a:pt x="851678" y="30518"/>
                    <a:pt x="864880" y="16631"/>
                    <a:pt x="874652" y="3601"/>
                  </a:cubicBezTo>
                  <a:close/>
                  <a:moveTo>
                    <a:pt x="91554" y="1801"/>
                  </a:moveTo>
                  <a:lnTo>
                    <a:pt x="122158" y="9259"/>
                  </a:lnTo>
                  <a:lnTo>
                    <a:pt x="114443" y="31890"/>
                  </a:lnTo>
                  <a:lnTo>
                    <a:pt x="239430" y="31890"/>
                  </a:lnTo>
                  <a:lnTo>
                    <a:pt x="239430" y="61980"/>
                  </a:lnTo>
                  <a:lnTo>
                    <a:pt x="101841" y="61980"/>
                  </a:lnTo>
                  <a:cubicBezTo>
                    <a:pt x="92755" y="81353"/>
                    <a:pt x="82210" y="99441"/>
                    <a:pt x="70209" y="116243"/>
                  </a:cubicBezTo>
                  <a:lnTo>
                    <a:pt x="70209" y="239430"/>
                  </a:lnTo>
                  <a:lnTo>
                    <a:pt x="39605" y="239430"/>
                  </a:lnTo>
                  <a:lnTo>
                    <a:pt x="39605" y="152762"/>
                  </a:lnTo>
                  <a:cubicBezTo>
                    <a:pt x="33604" y="159277"/>
                    <a:pt x="25203" y="167421"/>
                    <a:pt x="14402" y="177194"/>
                  </a:cubicBezTo>
                  <a:lnTo>
                    <a:pt x="0" y="146590"/>
                  </a:lnTo>
                  <a:cubicBezTo>
                    <a:pt x="13030" y="135446"/>
                    <a:pt x="25203" y="122673"/>
                    <a:pt x="36519" y="108271"/>
                  </a:cubicBezTo>
                  <a:cubicBezTo>
                    <a:pt x="47835" y="93869"/>
                    <a:pt x="57865" y="78439"/>
                    <a:pt x="66608" y="61980"/>
                  </a:cubicBezTo>
                  <a:lnTo>
                    <a:pt x="9773" y="61980"/>
                  </a:lnTo>
                  <a:lnTo>
                    <a:pt x="9773" y="31890"/>
                  </a:lnTo>
                  <a:lnTo>
                    <a:pt x="80753" y="31890"/>
                  </a:lnTo>
                  <a:cubicBezTo>
                    <a:pt x="84868" y="21775"/>
                    <a:pt x="88468" y="11745"/>
                    <a:pt x="91554" y="1801"/>
                  </a:cubicBezTo>
                  <a:close/>
                  <a:moveTo>
                    <a:pt x="1699670" y="0"/>
                  </a:moveTo>
                  <a:cubicBezTo>
                    <a:pt x="1707728" y="13716"/>
                    <a:pt x="1714843" y="26575"/>
                    <a:pt x="1721016" y="38577"/>
                  </a:cubicBezTo>
                  <a:lnTo>
                    <a:pt x="1699927" y="47578"/>
                  </a:lnTo>
                  <a:lnTo>
                    <a:pt x="1778108" y="47578"/>
                  </a:lnTo>
                  <a:lnTo>
                    <a:pt x="1778108" y="77924"/>
                  </a:lnTo>
                  <a:lnTo>
                    <a:pt x="1715100" y="77924"/>
                  </a:lnTo>
                  <a:lnTo>
                    <a:pt x="1715100" y="122416"/>
                  </a:lnTo>
                  <a:lnTo>
                    <a:pt x="1769879" y="122416"/>
                  </a:lnTo>
                  <a:lnTo>
                    <a:pt x="1769879" y="153277"/>
                  </a:lnTo>
                  <a:lnTo>
                    <a:pt x="1715100" y="153277"/>
                  </a:lnTo>
                  <a:lnTo>
                    <a:pt x="1715100" y="204454"/>
                  </a:lnTo>
                  <a:lnTo>
                    <a:pt x="1784538" y="204454"/>
                  </a:lnTo>
                  <a:lnTo>
                    <a:pt x="1784538" y="234287"/>
                  </a:lnTo>
                  <a:lnTo>
                    <a:pt x="1612487" y="234287"/>
                  </a:lnTo>
                  <a:lnTo>
                    <a:pt x="1612487" y="204454"/>
                  </a:lnTo>
                  <a:lnTo>
                    <a:pt x="1683725" y="204454"/>
                  </a:lnTo>
                  <a:lnTo>
                    <a:pt x="1683725" y="153277"/>
                  </a:lnTo>
                  <a:lnTo>
                    <a:pt x="1627146" y="153277"/>
                  </a:lnTo>
                  <a:lnTo>
                    <a:pt x="1627146" y="122416"/>
                  </a:lnTo>
                  <a:lnTo>
                    <a:pt x="1683725" y="122416"/>
                  </a:lnTo>
                  <a:lnTo>
                    <a:pt x="1683725" y="77924"/>
                  </a:lnTo>
                  <a:lnTo>
                    <a:pt x="1623803" y="77924"/>
                  </a:lnTo>
                  <a:lnTo>
                    <a:pt x="1623803" y="47578"/>
                  </a:lnTo>
                  <a:lnTo>
                    <a:pt x="1689897" y="47578"/>
                  </a:lnTo>
                  <a:cubicBezTo>
                    <a:pt x="1683896" y="34890"/>
                    <a:pt x="1677639" y="23146"/>
                    <a:pt x="1671123" y="123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 b="1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7D01145-2F59-22D5-585B-23250FB5F7DF}"/>
                </a:ext>
              </a:extLst>
            </p:cNvPr>
            <p:cNvSpPr txBox="1"/>
            <p:nvPr/>
          </p:nvSpPr>
          <p:spPr>
            <a:xfrm>
              <a:off x="4078346" y="1147805"/>
              <a:ext cx="1190091" cy="206197"/>
            </a:xfrm>
            <a:custGeom>
              <a:avLst/>
              <a:gdLst/>
              <a:ahLst/>
              <a:cxnLst/>
              <a:rect l="l" t="t" r="r" b="b"/>
              <a:pathLst>
                <a:path w="1190091" h="206197">
                  <a:moveTo>
                    <a:pt x="520293" y="146990"/>
                  </a:moveTo>
                  <a:cubicBezTo>
                    <a:pt x="524713" y="146990"/>
                    <a:pt x="528294" y="148704"/>
                    <a:pt x="531037" y="152133"/>
                  </a:cubicBezTo>
                  <a:cubicBezTo>
                    <a:pt x="533781" y="155562"/>
                    <a:pt x="535152" y="160858"/>
                    <a:pt x="535152" y="168021"/>
                  </a:cubicBezTo>
                  <a:cubicBezTo>
                    <a:pt x="535152" y="178384"/>
                    <a:pt x="532447" y="186919"/>
                    <a:pt x="527037" y="193624"/>
                  </a:cubicBezTo>
                  <a:cubicBezTo>
                    <a:pt x="521627" y="200330"/>
                    <a:pt x="514502" y="204521"/>
                    <a:pt x="505663" y="206197"/>
                  </a:cubicBezTo>
                  <a:lnTo>
                    <a:pt x="505663" y="195453"/>
                  </a:lnTo>
                  <a:cubicBezTo>
                    <a:pt x="516026" y="192253"/>
                    <a:pt x="521512" y="184861"/>
                    <a:pt x="522122" y="173279"/>
                  </a:cubicBezTo>
                  <a:cubicBezTo>
                    <a:pt x="521665" y="173431"/>
                    <a:pt x="520979" y="173508"/>
                    <a:pt x="520065" y="173508"/>
                  </a:cubicBezTo>
                  <a:cubicBezTo>
                    <a:pt x="516255" y="173508"/>
                    <a:pt x="513245" y="172212"/>
                    <a:pt x="511035" y="169621"/>
                  </a:cubicBezTo>
                  <a:cubicBezTo>
                    <a:pt x="508825" y="167031"/>
                    <a:pt x="507720" y="163906"/>
                    <a:pt x="507720" y="160249"/>
                  </a:cubicBezTo>
                  <a:cubicBezTo>
                    <a:pt x="507720" y="156439"/>
                    <a:pt x="508901" y="153276"/>
                    <a:pt x="511264" y="150762"/>
                  </a:cubicBezTo>
                  <a:cubicBezTo>
                    <a:pt x="513626" y="148247"/>
                    <a:pt x="516636" y="146990"/>
                    <a:pt x="520293" y="146990"/>
                  </a:cubicBezTo>
                  <a:close/>
                  <a:moveTo>
                    <a:pt x="829741" y="93040"/>
                  </a:moveTo>
                  <a:lnTo>
                    <a:pt x="912952" y="93040"/>
                  </a:lnTo>
                  <a:lnTo>
                    <a:pt x="912952" y="109500"/>
                  </a:lnTo>
                  <a:lnTo>
                    <a:pt x="829741" y="109500"/>
                  </a:lnTo>
                  <a:close/>
                  <a:moveTo>
                    <a:pt x="124891" y="93040"/>
                  </a:moveTo>
                  <a:lnTo>
                    <a:pt x="208102" y="93040"/>
                  </a:lnTo>
                  <a:lnTo>
                    <a:pt x="208102" y="109500"/>
                  </a:lnTo>
                  <a:lnTo>
                    <a:pt x="124891" y="109500"/>
                  </a:lnTo>
                  <a:close/>
                  <a:moveTo>
                    <a:pt x="423519" y="18517"/>
                  </a:moveTo>
                  <a:cubicBezTo>
                    <a:pt x="412394" y="18517"/>
                    <a:pt x="404203" y="24117"/>
                    <a:pt x="398945" y="35319"/>
                  </a:cubicBezTo>
                  <a:cubicBezTo>
                    <a:pt x="393687" y="46520"/>
                    <a:pt x="391058" y="63627"/>
                    <a:pt x="391058" y="86640"/>
                  </a:cubicBezTo>
                  <a:cubicBezTo>
                    <a:pt x="391058" y="109347"/>
                    <a:pt x="393687" y="126264"/>
                    <a:pt x="398945" y="137389"/>
                  </a:cubicBezTo>
                  <a:cubicBezTo>
                    <a:pt x="404203" y="148514"/>
                    <a:pt x="412394" y="154077"/>
                    <a:pt x="423519" y="154077"/>
                  </a:cubicBezTo>
                  <a:cubicBezTo>
                    <a:pt x="434644" y="154077"/>
                    <a:pt x="442874" y="148552"/>
                    <a:pt x="448208" y="137503"/>
                  </a:cubicBezTo>
                  <a:cubicBezTo>
                    <a:pt x="453542" y="126454"/>
                    <a:pt x="456209" y="109500"/>
                    <a:pt x="456209" y="86640"/>
                  </a:cubicBezTo>
                  <a:cubicBezTo>
                    <a:pt x="456209" y="63627"/>
                    <a:pt x="453542" y="46520"/>
                    <a:pt x="448208" y="35319"/>
                  </a:cubicBezTo>
                  <a:cubicBezTo>
                    <a:pt x="442874" y="24117"/>
                    <a:pt x="434644" y="18517"/>
                    <a:pt x="423519" y="18517"/>
                  </a:cubicBezTo>
                  <a:close/>
                  <a:moveTo>
                    <a:pt x="1134541" y="2743"/>
                  </a:moveTo>
                  <a:lnTo>
                    <a:pt x="1156716" y="2743"/>
                  </a:lnTo>
                  <a:lnTo>
                    <a:pt x="1095451" y="115672"/>
                  </a:lnTo>
                  <a:lnTo>
                    <a:pt x="1145743" y="115672"/>
                  </a:lnTo>
                  <a:lnTo>
                    <a:pt x="1145743" y="68809"/>
                  </a:lnTo>
                  <a:lnTo>
                    <a:pt x="1166088" y="68809"/>
                  </a:lnTo>
                  <a:lnTo>
                    <a:pt x="1166088" y="115672"/>
                  </a:lnTo>
                  <a:lnTo>
                    <a:pt x="1190091" y="115672"/>
                  </a:lnTo>
                  <a:lnTo>
                    <a:pt x="1190091" y="133274"/>
                  </a:lnTo>
                  <a:lnTo>
                    <a:pt x="1166088" y="133274"/>
                  </a:lnTo>
                  <a:lnTo>
                    <a:pt x="1166088" y="170307"/>
                  </a:lnTo>
                  <a:lnTo>
                    <a:pt x="1145743" y="170307"/>
                  </a:lnTo>
                  <a:lnTo>
                    <a:pt x="1145743" y="133274"/>
                  </a:lnTo>
                  <a:lnTo>
                    <a:pt x="1071676" y="133274"/>
                  </a:lnTo>
                  <a:lnTo>
                    <a:pt x="1071676" y="119101"/>
                  </a:lnTo>
                  <a:close/>
                  <a:moveTo>
                    <a:pt x="48691" y="2743"/>
                  </a:moveTo>
                  <a:lnTo>
                    <a:pt x="64236" y="2743"/>
                  </a:lnTo>
                  <a:lnTo>
                    <a:pt x="64236" y="170307"/>
                  </a:lnTo>
                  <a:lnTo>
                    <a:pt x="43662" y="170307"/>
                  </a:lnTo>
                  <a:lnTo>
                    <a:pt x="43662" y="27204"/>
                  </a:lnTo>
                  <a:lnTo>
                    <a:pt x="0" y="52121"/>
                  </a:lnTo>
                  <a:lnTo>
                    <a:pt x="0" y="31090"/>
                  </a:lnTo>
                  <a:close/>
                  <a:moveTo>
                    <a:pt x="960501" y="2515"/>
                  </a:moveTo>
                  <a:lnTo>
                    <a:pt x="1039596" y="2515"/>
                  </a:lnTo>
                  <a:lnTo>
                    <a:pt x="1039596" y="20346"/>
                  </a:lnTo>
                  <a:lnTo>
                    <a:pt x="978331" y="20346"/>
                  </a:lnTo>
                  <a:lnTo>
                    <a:pt x="971702" y="69952"/>
                  </a:lnTo>
                  <a:cubicBezTo>
                    <a:pt x="978408" y="65685"/>
                    <a:pt x="986561" y="63551"/>
                    <a:pt x="996162" y="63551"/>
                  </a:cubicBezTo>
                  <a:cubicBezTo>
                    <a:pt x="1006068" y="63551"/>
                    <a:pt x="1014907" y="65875"/>
                    <a:pt x="1022680" y="70523"/>
                  </a:cubicBezTo>
                  <a:cubicBezTo>
                    <a:pt x="1030452" y="75171"/>
                    <a:pt x="1036472" y="81572"/>
                    <a:pt x="1040739" y="89726"/>
                  </a:cubicBezTo>
                  <a:cubicBezTo>
                    <a:pt x="1045006" y="97879"/>
                    <a:pt x="1047140" y="107137"/>
                    <a:pt x="1047140" y="117501"/>
                  </a:cubicBezTo>
                  <a:cubicBezTo>
                    <a:pt x="1047140" y="128321"/>
                    <a:pt x="1044778" y="137922"/>
                    <a:pt x="1040053" y="146304"/>
                  </a:cubicBezTo>
                  <a:cubicBezTo>
                    <a:pt x="1035329" y="154686"/>
                    <a:pt x="1028852" y="161201"/>
                    <a:pt x="1020622" y="165849"/>
                  </a:cubicBezTo>
                  <a:cubicBezTo>
                    <a:pt x="1012393" y="170498"/>
                    <a:pt x="1003249" y="172822"/>
                    <a:pt x="993190" y="172822"/>
                  </a:cubicBezTo>
                  <a:cubicBezTo>
                    <a:pt x="982065" y="172822"/>
                    <a:pt x="972197" y="170040"/>
                    <a:pt x="963587" y="164478"/>
                  </a:cubicBezTo>
                  <a:cubicBezTo>
                    <a:pt x="954976" y="158915"/>
                    <a:pt x="948994" y="150800"/>
                    <a:pt x="945642" y="140132"/>
                  </a:cubicBezTo>
                  <a:lnTo>
                    <a:pt x="962101" y="130759"/>
                  </a:lnTo>
                  <a:cubicBezTo>
                    <a:pt x="964844" y="138532"/>
                    <a:pt x="968845" y="144399"/>
                    <a:pt x="974102" y="148362"/>
                  </a:cubicBezTo>
                  <a:cubicBezTo>
                    <a:pt x="979360" y="152324"/>
                    <a:pt x="985723" y="154305"/>
                    <a:pt x="993190" y="154305"/>
                  </a:cubicBezTo>
                  <a:cubicBezTo>
                    <a:pt x="1003249" y="154305"/>
                    <a:pt x="1011174" y="150952"/>
                    <a:pt x="1016965" y="144247"/>
                  </a:cubicBezTo>
                  <a:cubicBezTo>
                    <a:pt x="1022756" y="137541"/>
                    <a:pt x="1025652" y="128931"/>
                    <a:pt x="1025652" y="118415"/>
                  </a:cubicBezTo>
                  <a:cubicBezTo>
                    <a:pt x="1025652" y="108204"/>
                    <a:pt x="1022870" y="99594"/>
                    <a:pt x="1017308" y="92583"/>
                  </a:cubicBezTo>
                  <a:cubicBezTo>
                    <a:pt x="1011745" y="85573"/>
                    <a:pt x="1003706" y="82068"/>
                    <a:pt x="993190" y="82068"/>
                  </a:cubicBezTo>
                  <a:cubicBezTo>
                    <a:pt x="979932" y="82068"/>
                    <a:pt x="969568" y="88087"/>
                    <a:pt x="962101" y="100127"/>
                  </a:cubicBezTo>
                  <a:lnTo>
                    <a:pt x="949071" y="93498"/>
                  </a:lnTo>
                  <a:close/>
                  <a:moveTo>
                    <a:pt x="613333" y="229"/>
                  </a:moveTo>
                  <a:cubicBezTo>
                    <a:pt x="627659" y="229"/>
                    <a:pt x="639165" y="4267"/>
                    <a:pt x="647852" y="12345"/>
                  </a:cubicBezTo>
                  <a:cubicBezTo>
                    <a:pt x="656539" y="20422"/>
                    <a:pt x="660882" y="31014"/>
                    <a:pt x="660882" y="44120"/>
                  </a:cubicBezTo>
                  <a:cubicBezTo>
                    <a:pt x="660882" y="52502"/>
                    <a:pt x="658939" y="59893"/>
                    <a:pt x="655053" y="66294"/>
                  </a:cubicBezTo>
                  <a:cubicBezTo>
                    <a:pt x="651167" y="72695"/>
                    <a:pt x="645185" y="77572"/>
                    <a:pt x="637108" y="80925"/>
                  </a:cubicBezTo>
                  <a:cubicBezTo>
                    <a:pt x="647166" y="84125"/>
                    <a:pt x="654672" y="89307"/>
                    <a:pt x="659625" y="96469"/>
                  </a:cubicBezTo>
                  <a:cubicBezTo>
                    <a:pt x="664578" y="103632"/>
                    <a:pt x="667054" y="112471"/>
                    <a:pt x="667054" y="122987"/>
                  </a:cubicBezTo>
                  <a:cubicBezTo>
                    <a:pt x="667054" y="133350"/>
                    <a:pt x="664616" y="142304"/>
                    <a:pt x="659739" y="149847"/>
                  </a:cubicBezTo>
                  <a:cubicBezTo>
                    <a:pt x="654862" y="157391"/>
                    <a:pt x="648385" y="163106"/>
                    <a:pt x="640308" y="166992"/>
                  </a:cubicBezTo>
                  <a:cubicBezTo>
                    <a:pt x="632231" y="170879"/>
                    <a:pt x="623392" y="172822"/>
                    <a:pt x="613791" y="172822"/>
                  </a:cubicBezTo>
                  <a:cubicBezTo>
                    <a:pt x="601599" y="172822"/>
                    <a:pt x="590359" y="169698"/>
                    <a:pt x="580072" y="163449"/>
                  </a:cubicBezTo>
                  <a:cubicBezTo>
                    <a:pt x="569785" y="157201"/>
                    <a:pt x="562889" y="148057"/>
                    <a:pt x="559384" y="136017"/>
                  </a:cubicBezTo>
                  <a:lnTo>
                    <a:pt x="575843" y="126645"/>
                  </a:lnTo>
                  <a:cubicBezTo>
                    <a:pt x="578739" y="135789"/>
                    <a:pt x="583730" y="142685"/>
                    <a:pt x="590816" y="147333"/>
                  </a:cubicBezTo>
                  <a:cubicBezTo>
                    <a:pt x="597903" y="151981"/>
                    <a:pt x="605561" y="154305"/>
                    <a:pt x="613791" y="154305"/>
                  </a:cubicBezTo>
                  <a:cubicBezTo>
                    <a:pt x="622782" y="154305"/>
                    <a:pt x="630288" y="151524"/>
                    <a:pt x="636308" y="145961"/>
                  </a:cubicBezTo>
                  <a:cubicBezTo>
                    <a:pt x="642328" y="140399"/>
                    <a:pt x="645337" y="132664"/>
                    <a:pt x="645337" y="122758"/>
                  </a:cubicBezTo>
                  <a:cubicBezTo>
                    <a:pt x="645337" y="102337"/>
                    <a:pt x="631393" y="92126"/>
                    <a:pt x="603504" y="92126"/>
                  </a:cubicBezTo>
                  <a:lnTo>
                    <a:pt x="596417" y="92126"/>
                  </a:lnTo>
                  <a:lnTo>
                    <a:pt x="596646" y="73838"/>
                  </a:lnTo>
                  <a:lnTo>
                    <a:pt x="604647" y="73838"/>
                  </a:lnTo>
                  <a:cubicBezTo>
                    <a:pt x="615924" y="73838"/>
                    <a:pt x="624497" y="71095"/>
                    <a:pt x="630364" y="65608"/>
                  </a:cubicBezTo>
                  <a:cubicBezTo>
                    <a:pt x="636232" y="60122"/>
                    <a:pt x="639165" y="53112"/>
                    <a:pt x="639165" y="44577"/>
                  </a:cubicBezTo>
                  <a:cubicBezTo>
                    <a:pt x="639165" y="36500"/>
                    <a:pt x="636651" y="30175"/>
                    <a:pt x="631621" y="25603"/>
                  </a:cubicBezTo>
                  <a:cubicBezTo>
                    <a:pt x="626592" y="21031"/>
                    <a:pt x="620115" y="18745"/>
                    <a:pt x="612190" y="18745"/>
                  </a:cubicBezTo>
                  <a:cubicBezTo>
                    <a:pt x="603961" y="18745"/>
                    <a:pt x="596989" y="21184"/>
                    <a:pt x="591274" y="26061"/>
                  </a:cubicBezTo>
                  <a:cubicBezTo>
                    <a:pt x="585558" y="30937"/>
                    <a:pt x="581177" y="37948"/>
                    <a:pt x="578129" y="47092"/>
                  </a:cubicBezTo>
                  <a:lnTo>
                    <a:pt x="561670" y="37719"/>
                  </a:lnTo>
                  <a:cubicBezTo>
                    <a:pt x="565327" y="25375"/>
                    <a:pt x="571766" y="16040"/>
                    <a:pt x="580987" y="9716"/>
                  </a:cubicBezTo>
                  <a:cubicBezTo>
                    <a:pt x="590207" y="3391"/>
                    <a:pt x="600989" y="229"/>
                    <a:pt x="613333" y="229"/>
                  </a:cubicBezTo>
                  <a:close/>
                  <a:moveTo>
                    <a:pt x="289483" y="229"/>
                  </a:moveTo>
                  <a:cubicBezTo>
                    <a:pt x="303809" y="229"/>
                    <a:pt x="315315" y="4267"/>
                    <a:pt x="324002" y="12345"/>
                  </a:cubicBezTo>
                  <a:cubicBezTo>
                    <a:pt x="332689" y="20422"/>
                    <a:pt x="337032" y="31014"/>
                    <a:pt x="337032" y="44120"/>
                  </a:cubicBezTo>
                  <a:cubicBezTo>
                    <a:pt x="337032" y="52502"/>
                    <a:pt x="335089" y="59893"/>
                    <a:pt x="331203" y="66294"/>
                  </a:cubicBezTo>
                  <a:cubicBezTo>
                    <a:pt x="327317" y="72695"/>
                    <a:pt x="321335" y="77572"/>
                    <a:pt x="313258" y="80925"/>
                  </a:cubicBezTo>
                  <a:cubicBezTo>
                    <a:pt x="323316" y="84125"/>
                    <a:pt x="330822" y="89307"/>
                    <a:pt x="335775" y="96469"/>
                  </a:cubicBezTo>
                  <a:cubicBezTo>
                    <a:pt x="340728" y="103632"/>
                    <a:pt x="343204" y="112471"/>
                    <a:pt x="343204" y="122987"/>
                  </a:cubicBezTo>
                  <a:cubicBezTo>
                    <a:pt x="343204" y="133350"/>
                    <a:pt x="340766" y="142304"/>
                    <a:pt x="335889" y="149847"/>
                  </a:cubicBezTo>
                  <a:cubicBezTo>
                    <a:pt x="331012" y="157391"/>
                    <a:pt x="324535" y="163106"/>
                    <a:pt x="316458" y="166992"/>
                  </a:cubicBezTo>
                  <a:cubicBezTo>
                    <a:pt x="308381" y="170879"/>
                    <a:pt x="299542" y="172822"/>
                    <a:pt x="289941" y="172822"/>
                  </a:cubicBezTo>
                  <a:cubicBezTo>
                    <a:pt x="277749" y="172822"/>
                    <a:pt x="266509" y="169698"/>
                    <a:pt x="256222" y="163449"/>
                  </a:cubicBezTo>
                  <a:cubicBezTo>
                    <a:pt x="245935" y="157201"/>
                    <a:pt x="239039" y="148057"/>
                    <a:pt x="235534" y="136017"/>
                  </a:cubicBezTo>
                  <a:lnTo>
                    <a:pt x="251993" y="126645"/>
                  </a:lnTo>
                  <a:cubicBezTo>
                    <a:pt x="254889" y="135789"/>
                    <a:pt x="259880" y="142685"/>
                    <a:pt x="266966" y="147333"/>
                  </a:cubicBezTo>
                  <a:cubicBezTo>
                    <a:pt x="274053" y="151981"/>
                    <a:pt x="281711" y="154305"/>
                    <a:pt x="289941" y="154305"/>
                  </a:cubicBezTo>
                  <a:cubicBezTo>
                    <a:pt x="298932" y="154305"/>
                    <a:pt x="306438" y="151524"/>
                    <a:pt x="312458" y="145961"/>
                  </a:cubicBezTo>
                  <a:cubicBezTo>
                    <a:pt x="318478" y="140399"/>
                    <a:pt x="321487" y="132664"/>
                    <a:pt x="321487" y="122758"/>
                  </a:cubicBezTo>
                  <a:cubicBezTo>
                    <a:pt x="321487" y="102337"/>
                    <a:pt x="307543" y="92126"/>
                    <a:pt x="279654" y="92126"/>
                  </a:cubicBezTo>
                  <a:lnTo>
                    <a:pt x="272567" y="92126"/>
                  </a:lnTo>
                  <a:lnTo>
                    <a:pt x="272796" y="73838"/>
                  </a:lnTo>
                  <a:lnTo>
                    <a:pt x="280797" y="73838"/>
                  </a:lnTo>
                  <a:cubicBezTo>
                    <a:pt x="292074" y="73838"/>
                    <a:pt x="300647" y="71095"/>
                    <a:pt x="306514" y="65608"/>
                  </a:cubicBezTo>
                  <a:cubicBezTo>
                    <a:pt x="312382" y="60122"/>
                    <a:pt x="315315" y="53112"/>
                    <a:pt x="315315" y="44577"/>
                  </a:cubicBezTo>
                  <a:cubicBezTo>
                    <a:pt x="315315" y="36500"/>
                    <a:pt x="312801" y="30175"/>
                    <a:pt x="307771" y="25603"/>
                  </a:cubicBezTo>
                  <a:cubicBezTo>
                    <a:pt x="302742" y="21031"/>
                    <a:pt x="296265" y="18745"/>
                    <a:pt x="288340" y="18745"/>
                  </a:cubicBezTo>
                  <a:cubicBezTo>
                    <a:pt x="280111" y="18745"/>
                    <a:pt x="273139" y="21184"/>
                    <a:pt x="267424" y="26061"/>
                  </a:cubicBezTo>
                  <a:cubicBezTo>
                    <a:pt x="261709" y="30937"/>
                    <a:pt x="257327" y="37948"/>
                    <a:pt x="254279" y="47092"/>
                  </a:cubicBezTo>
                  <a:lnTo>
                    <a:pt x="237820" y="37719"/>
                  </a:lnTo>
                  <a:cubicBezTo>
                    <a:pt x="241477" y="25375"/>
                    <a:pt x="247916" y="16040"/>
                    <a:pt x="257137" y="9716"/>
                  </a:cubicBezTo>
                  <a:cubicBezTo>
                    <a:pt x="266357" y="3391"/>
                    <a:pt x="277139" y="229"/>
                    <a:pt x="289483" y="229"/>
                  </a:cubicBezTo>
                  <a:close/>
                  <a:moveTo>
                    <a:pt x="747826" y="0"/>
                  </a:moveTo>
                  <a:cubicBezTo>
                    <a:pt x="756666" y="0"/>
                    <a:pt x="764743" y="1867"/>
                    <a:pt x="772058" y="5601"/>
                  </a:cubicBezTo>
                  <a:cubicBezTo>
                    <a:pt x="779373" y="9335"/>
                    <a:pt x="785203" y="14821"/>
                    <a:pt x="789546" y="22060"/>
                  </a:cubicBezTo>
                  <a:cubicBezTo>
                    <a:pt x="793889" y="29299"/>
                    <a:pt x="796061" y="38024"/>
                    <a:pt x="796061" y="48235"/>
                  </a:cubicBezTo>
                  <a:cubicBezTo>
                    <a:pt x="796061" y="58141"/>
                    <a:pt x="793623" y="67513"/>
                    <a:pt x="788746" y="76353"/>
                  </a:cubicBezTo>
                  <a:cubicBezTo>
                    <a:pt x="783869" y="85192"/>
                    <a:pt x="775335" y="96317"/>
                    <a:pt x="763143" y="109728"/>
                  </a:cubicBezTo>
                  <a:lnTo>
                    <a:pt x="724738" y="152248"/>
                  </a:lnTo>
                  <a:lnTo>
                    <a:pt x="800404" y="152248"/>
                  </a:lnTo>
                  <a:lnTo>
                    <a:pt x="800404" y="170307"/>
                  </a:lnTo>
                  <a:lnTo>
                    <a:pt x="693648" y="170307"/>
                  </a:lnTo>
                  <a:lnTo>
                    <a:pt x="693648" y="157277"/>
                  </a:lnTo>
                  <a:lnTo>
                    <a:pt x="747826" y="96927"/>
                  </a:lnTo>
                  <a:cubicBezTo>
                    <a:pt x="758037" y="85649"/>
                    <a:pt x="765048" y="76772"/>
                    <a:pt x="768858" y="70295"/>
                  </a:cubicBezTo>
                  <a:cubicBezTo>
                    <a:pt x="772668" y="63818"/>
                    <a:pt x="774573" y="56769"/>
                    <a:pt x="774573" y="49149"/>
                  </a:cubicBezTo>
                  <a:cubicBezTo>
                    <a:pt x="774573" y="39396"/>
                    <a:pt x="771906" y="31852"/>
                    <a:pt x="766572" y="26518"/>
                  </a:cubicBezTo>
                  <a:cubicBezTo>
                    <a:pt x="761238" y="21184"/>
                    <a:pt x="754532" y="18517"/>
                    <a:pt x="746455" y="18517"/>
                  </a:cubicBezTo>
                  <a:cubicBezTo>
                    <a:pt x="738225" y="18517"/>
                    <a:pt x="730986" y="21298"/>
                    <a:pt x="724738" y="26861"/>
                  </a:cubicBezTo>
                  <a:cubicBezTo>
                    <a:pt x="718489" y="32423"/>
                    <a:pt x="713994" y="39777"/>
                    <a:pt x="711250" y="48921"/>
                  </a:cubicBezTo>
                  <a:lnTo>
                    <a:pt x="694791" y="39548"/>
                  </a:lnTo>
                  <a:cubicBezTo>
                    <a:pt x="698144" y="27051"/>
                    <a:pt x="704773" y="17336"/>
                    <a:pt x="714679" y="10401"/>
                  </a:cubicBezTo>
                  <a:cubicBezTo>
                    <a:pt x="724585" y="3467"/>
                    <a:pt x="735634" y="0"/>
                    <a:pt x="747826" y="0"/>
                  </a:cubicBezTo>
                  <a:close/>
                  <a:moveTo>
                    <a:pt x="423519" y="0"/>
                  </a:moveTo>
                  <a:cubicBezTo>
                    <a:pt x="441045" y="0"/>
                    <a:pt x="454495" y="7315"/>
                    <a:pt x="463867" y="21946"/>
                  </a:cubicBezTo>
                  <a:cubicBezTo>
                    <a:pt x="473240" y="36576"/>
                    <a:pt x="477926" y="58141"/>
                    <a:pt x="477926" y="86640"/>
                  </a:cubicBezTo>
                  <a:cubicBezTo>
                    <a:pt x="477926" y="114986"/>
                    <a:pt x="473240" y="136436"/>
                    <a:pt x="463867" y="150990"/>
                  </a:cubicBezTo>
                  <a:cubicBezTo>
                    <a:pt x="454495" y="165545"/>
                    <a:pt x="441045" y="172822"/>
                    <a:pt x="423519" y="172822"/>
                  </a:cubicBezTo>
                  <a:cubicBezTo>
                    <a:pt x="406146" y="172822"/>
                    <a:pt x="392773" y="165507"/>
                    <a:pt x="383400" y="150876"/>
                  </a:cubicBezTo>
                  <a:cubicBezTo>
                    <a:pt x="374027" y="136246"/>
                    <a:pt x="369341" y="114834"/>
                    <a:pt x="369341" y="86640"/>
                  </a:cubicBezTo>
                  <a:cubicBezTo>
                    <a:pt x="369341" y="58293"/>
                    <a:pt x="374027" y="36767"/>
                    <a:pt x="383400" y="22060"/>
                  </a:cubicBezTo>
                  <a:cubicBezTo>
                    <a:pt x="392773" y="7353"/>
                    <a:pt x="406146" y="0"/>
                    <a:pt x="4235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2800">
                  <a:latin typeface="HarmonyOS Sans SC" panose="00000500000000000000" pitchFamily="2" charset="-122"/>
                  <a:ea typeface="HarmonyOS Sans SC" panose="00000500000000000000" pitchFamily="2" charset="-122"/>
                </a:defRPr>
              </a:lvl1pPr>
            </a:lstStyle>
            <a:p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5F0F09-77CF-F47D-4681-0BDF727E5E77}"/>
                </a:ext>
              </a:extLst>
            </p:cNvPr>
            <p:cNvSpPr txBox="1"/>
            <p:nvPr/>
          </p:nvSpPr>
          <p:spPr>
            <a:xfrm>
              <a:off x="2820540" y="1602014"/>
              <a:ext cx="1369372" cy="185423"/>
            </a:xfrm>
            <a:custGeom>
              <a:avLst/>
              <a:gdLst/>
              <a:ahLst/>
              <a:cxnLst/>
              <a:rect l="l" t="t" r="r" b="b"/>
              <a:pathLst>
                <a:path w="1369372" h="185423">
                  <a:moveTo>
                    <a:pt x="1266559" y="110614"/>
                  </a:moveTo>
                  <a:lnTo>
                    <a:pt x="1266559" y="136217"/>
                  </a:lnTo>
                  <a:lnTo>
                    <a:pt x="1312765" y="136217"/>
                  </a:lnTo>
                  <a:lnTo>
                    <a:pt x="1312765" y="110614"/>
                  </a:lnTo>
                  <a:close/>
                  <a:moveTo>
                    <a:pt x="735292" y="103813"/>
                  </a:moveTo>
                  <a:lnTo>
                    <a:pt x="746294" y="109014"/>
                  </a:lnTo>
                  <a:cubicBezTo>
                    <a:pt x="744560" y="112081"/>
                    <a:pt x="739826" y="119482"/>
                    <a:pt x="732092" y="131216"/>
                  </a:cubicBezTo>
                  <a:lnTo>
                    <a:pt x="750894" y="131216"/>
                  </a:lnTo>
                  <a:lnTo>
                    <a:pt x="750894" y="143618"/>
                  </a:lnTo>
                  <a:lnTo>
                    <a:pt x="725091" y="143618"/>
                  </a:lnTo>
                  <a:lnTo>
                    <a:pt x="725091" y="177422"/>
                  </a:lnTo>
                  <a:lnTo>
                    <a:pt x="711489" y="177422"/>
                  </a:lnTo>
                  <a:lnTo>
                    <a:pt x="711489" y="143618"/>
                  </a:lnTo>
                  <a:lnTo>
                    <a:pt x="685086" y="143618"/>
                  </a:lnTo>
                  <a:lnTo>
                    <a:pt x="685086" y="131216"/>
                  </a:lnTo>
                  <a:lnTo>
                    <a:pt x="718290" y="131216"/>
                  </a:lnTo>
                  <a:cubicBezTo>
                    <a:pt x="724691" y="121348"/>
                    <a:pt x="730358" y="112214"/>
                    <a:pt x="735292" y="103813"/>
                  </a:cubicBezTo>
                  <a:close/>
                  <a:moveTo>
                    <a:pt x="700288" y="103613"/>
                  </a:moveTo>
                  <a:cubicBezTo>
                    <a:pt x="701221" y="105080"/>
                    <a:pt x="702622" y="107047"/>
                    <a:pt x="704488" y="109514"/>
                  </a:cubicBezTo>
                  <a:cubicBezTo>
                    <a:pt x="706355" y="111981"/>
                    <a:pt x="708222" y="114548"/>
                    <a:pt x="710089" y="117215"/>
                  </a:cubicBezTo>
                  <a:lnTo>
                    <a:pt x="714690" y="123415"/>
                  </a:lnTo>
                  <a:lnTo>
                    <a:pt x="704889" y="130216"/>
                  </a:lnTo>
                  <a:cubicBezTo>
                    <a:pt x="703288" y="127683"/>
                    <a:pt x="700988" y="124282"/>
                    <a:pt x="697988" y="120015"/>
                  </a:cubicBezTo>
                  <a:cubicBezTo>
                    <a:pt x="694987" y="115748"/>
                    <a:pt x="692620" y="112414"/>
                    <a:pt x="690887" y="110014"/>
                  </a:cubicBezTo>
                  <a:close/>
                  <a:moveTo>
                    <a:pt x="287036" y="96612"/>
                  </a:moveTo>
                  <a:cubicBezTo>
                    <a:pt x="289570" y="99679"/>
                    <a:pt x="292870" y="103946"/>
                    <a:pt x="296938" y="109414"/>
                  </a:cubicBezTo>
                  <a:cubicBezTo>
                    <a:pt x="301005" y="114881"/>
                    <a:pt x="304239" y="119348"/>
                    <a:pt x="306639" y="122815"/>
                  </a:cubicBezTo>
                  <a:lnTo>
                    <a:pt x="295237" y="130416"/>
                  </a:lnTo>
                  <a:lnTo>
                    <a:pt x="319840" y="130416"/>
                  </a:lnTo>
                  <a:cubicBezTo>
                    <a:pt x="323574" y="125882"/>
                    <a:pt x="327641" y="120348"/>
                    <a:pt x="332042" y="113814"/>
                  </a:cubicBezTo>
                  <a:cubicBezTo>
                    <a:pt x="336443" y="107280"/>
                    <a:pt x="339976" y="101546"/>
                    <a:pt x="342643" y="96612"/>
                  </a:cubicBezTo>
                  <a:lnTo>
                    <a:pt x="355245" y="105213"/>
                  </a:lnTo>
                  <a:cubicBezTo>
                    <a:pt x="350978" y="112814"/>
                    <a:pt x="345377" y="121215"/>
                    <a:pt x="338443" y="130416"/>
                  </a:cubicBezTo>
                  <a:lnTo>
                    <a:pt x="378048" y="130416"/>
                  </a:lnTo>
                  <a:lnTo>
                    <a:pt x="378048" y="144418"/>
                  </a:lnTo>
                  <a:lnTo>
                    <a:pt x="257233" y="144418"/>
                  </a:lnTo>
                  <a:lnTo>
                    <a:pt x="257233" y="130416"/>
                  </a:lnTo>
                  <a:lnTo>
                    <a:pt x="294037" y="130416"/>
                  </a:lnTo>
                  <a:cubicBezTo>
                    <a:pt x="291904" y="126816"/>
                    <a:pt x="289003" y="122449"/>
                    <a:pt x="285336" y="117315"/>
                  </a:cubicBezTo>
                  <a:cubicBezTo>
                    <a:pt x="281669" y="112181"/>
                    <a:pt x="278435" y="107947"/>
                    <a:pt x="275635" y="104613"/>
                  </a:cubicBezTo>
                  <a:close/>
                  <a:moveTo>
                    <a:pt x="665484" y="88011"/>
                  </a:moveTo>
                  <a:lnTo>
                    <a:pt x="771297" y="88011"/>
                  </a:lnTo>
                  <a:lnTo>
                    <a:pt x="771297" y="159820"/>
                  </a:lnTo>
                  <a:cubicBezTo>
                    <a:pt x="771297" y="167954"/>
                    <a:pt x="769897" y="173588"/>
                    <a:pt x="767096" y="176722"/>
                  </a:cubicBezTo>
                  <a:cubicBezTo>
                    <a:pt x="764296" y="179856"/>
                    <a:pt x="759429" y="181423"/>
                    <a:pt x="752494" y="181423"/>
                  </a:cubicBezTo>
                  <a:cubicBezTo>
                    <a:pt x="748094" y="181423"/>
                    <a:pt x="743093" y="181089"/>
                    <a:pt x="737493" y="180423"/>
                  </a:cubicBezTo>
                  <a:lnTo>
                    <a:pt x="735292" y="167821"/>
                  </a:lnTo>
                  <a:cubicBezTo>
                    <a:pt x="740226" y="168754"/>
                    <a:pt x="744494" y="169221"/>
                    <a:pt x="748094" y="169221"/>
                  </a:cubicBezTo>
                  <a:cubicBezTo>
                    <a:pt x="751561" y="169221"/>
                    <a:pt x="753928" y="168321"/>
                    <a:pt x="755195" y="166521"/>
                  </a:cubicBezTo>
                  <a:cubicBezTo>
                    <a:pt x="756462" y="164721"/>
                    <a:pt x="757095" y="161554"/>
                    <a:pt x="757095" y="157020"/>
                  </a:cubicBezTo>
                  <a:lnTo>
                    <a:pt x="757095" y="101013"/>
                  </a:lnTo>
                  <a:lnTo>
                    <a:pt x="679485" y="101013"/>
                  </a:lnTo>
                  <a:lnTo>
                    <a:pt x="679485" y="180823"/>
                  </a:lnTo>
                  <a:lnTo>
                    <a:pt x="665484" y="180823"/>
                  </a:lnTo>
                  <a:close/>
                  <a:moveTo>
                    <a:pt x="398850" y="81210"/>
                  </a:moveTo>
                  <a:lnTo>
                    <a:pt x="580273" y="81210"/>
                  </a:lnTo>
                  <a:lnTo>
                    <a:pt x="580273" y="95412"/>
                  </a:lnTo>
                  <a:lnTo>
                    <a:pt x="452857" y="95412"/>
                  </a:lnTo>
                  <a:lnTo>
                    <a:pt x="448857" y="115014"/>
                  </a:lnTo>
                  <a:lnTo>
                    <a:pt x="551469" y="115014"/>
                  </a:lnTo>
                  <a:cubicBezTo>
                    <a:pt x="551336" y="120082"/>
                    <a:pt x="550969" y="126382"/>
                    <a:pt x="550369" y="133917"/>
                  </a:cubicBezTo>
                  <a:cubicBezTo>
                    <a:pt x="549769" y="141451"/>
                    <a:pt x="549069" y="147618"/>
                    <a:pt x="548269" y="152419"/>
                  </a:cubicBezTo>
                  <a:cubicBezTo>
                    <a:pt x="547069" y="160420"/>
                    <a:pt x="545402" y="166354"/>
                    <a:pt x="543268" y="170221"/>
                  </a:cubicBezTo>
                  <a:cubicBezTo>
                    <a:pt x="541135" y="174088"/>
                    <a:pt x="537801" y="176789"/>
                    <a:pt x="533267" y="178322"/>
                  </a:cubicBezTo>
                  <a:cubicBezTo>
                    <a:pt x="528733" y="179856"/>
                    <a:pt x="521932" y="180689"/>
                    <a:pt x="512865" y="180823"/>
                  </a:cubicBezTo>
                  <a:lnTo>
                    <a:pt x="505864" y="180823"/>
                  </a:lnTo>
                  <a:cubicBezTo>
                    <a:pt x="494262" y="180823"/>
                    <a:pt x="482727" y="180423"/>
                    <a:pt x="471259" y="179622"/>
                  </a:cubicBezTo>
                  <a:lnTo>
                    <a:pt x="468259" y="164020"/>
                  </a:lnTo>
                  <a:cubicBezTo>
                    <a:pt x="481461" y="165221"/>
                    <a:pt x="494729" y="165821"/>
                    <a:pt x="508064" y="165821"/>
                  </a:cubicBezTo>
                  <a:cubicBezTo>
                    <a:pt x="513798" y="165821"/>
                    <a:pt x="518065" y="165387"/>
                    <a:pt x="520866" y="164521"/>
                  </a:cubicBezTo>
                  <a:cubicBezTo>
                    <a:pt x="523666" y="163654"/>
                    <a:pt x="525733" y="162087"/>
                    <a:pt x="527066" y="159820"/>
                  </a:cubicBezTo>
                  <a:cubicBezTo>
                    <a:pt x="528400" y="157553"/>
                    <a:pt x="529533" y="153953"/>
                    <a:pt x="530467" y="149019"/>
                  </a:cubicBezTo>
                  <a:cubicBezTo>
                    <a:pt x="531534" y="142751"/>
                    <a:pt x="532200" y="136084"/>
                    <a:pt x="532467" y="129016"/>
                  </a:cubicBezTo>
                  <a:lnTo>
                    <a:pt x="428054" y="129016"/>
                  </a:lnTo>
                  <a:lnTo>
                    <a:pt x="435255" y="95412"/>
                  </a:lnTo>
                  <a:lnTo>
                    <a:pt x="398850" y="95412"/>
                  </a:lnTo>
                  <a:close/>
                  <a:moveTo>
                    <a:pt x="99413" y="76210"/>
                  </a:moveTo>
                  <a:lnTo>
                    <a:pt x="99413" y="108414"/>
                  </a:lnTo>
                  <a:lnTo>
                    <a:pt x="149219" y="108414"/>
                  </a:lnTo>
                  <a:lnTo>
                    <a:pt x="149219" y="76210"/>
                  </a:lnTo>
                  <a:close/>
                  <a:moveTo>
                    <a:pt x="34405" y="76210"/>
                  </a:moveTo>
                  <a:lnTo>
                    <a:pt x="34405" y="99212"/>
                  </a:lnTo>
                  <a:lnTo>
                    <a:pt x="34405" y="108414"/>
                  </a:lnTo>
                  <a:lnTo>
                    <a:pt x="83611" y="108414"/>
                  </a:lnTo>
                  <a:lnTo>
                    <a:pt x="83611" y="76210"/>
                  </a:lnTo>
                  <a:close/>
                  <a:moveTo>
                    <a:pt x="200626" y="70609"/>
                  </a:moveTo>
                  <a:lnTo>
                    <a:pt x="240431" y="70609"/>
                  </a:lnTo>
                  <a:lnTo>
                    <a:pt x="240431" y="134617"/>
                  </a:lnTo>
                  <a:cubicBezTo>
                    <a:pt x="247231" y="144485"/>
                    <a:pt x="254332" y="151386"/>
                    <a:pt x="261733" y="155319"/>
                  </a:cubicBezTo>
                  <a:cubicBezTo>
                    <a:pt x="269134" y="159253"/>
                    <a:pt x="279169" y="161620"/>
                    <a:pt x="291837" y="162420"/>
                  </a:cubicBezTo>
                  <a:cubicBezTo>
                    <a:pt x="305972" y="163354"/>
                    <a:pt x="321107" y="163820"/>
                    <a:pt x="337243" y="163820"/>
                  </a:cubicBezTo>
                  <a:cubicBezTo>
                    <a:pt x="353378" y="163820"/>
                    <a:pt x="368447" y="163354"/>
                    <a:pt x="382448" y="162420"/>
                  </a:cubicBezTo>
                  <a:lnTo>
                    <a:pt x="379048" y="177822"/>
                  </a:lnTo>
                  <a:cubicBezTo>
                    <a:pt x="363046" y="178889"/>
                    <a:pt x="348111" y="179422"/>
                    <a:pt x="334242" y="179422"/>
                  </a:cubicBezTo>
                  <a:cubicBezTo>
                    <a:pt x="320241" y="179422"/>
                    <a:pt x="305239" y="178889"/>
                    <a:pt x="289237" y="177822"/>
                  </a:cubicBezTo>
                  <a:cubicBezTo>
                    <a:pt x="280035" y="177155"/>
                    <a:pt x="272301" y="175922"/>
                    <a:pt x="266034" y="174122"/>
                  </a:cubicBezTo>
                  <a:cubicBezTo>
                    <a:pt x="259766" y="172322"/>
                    <a:pt x="254066" y="169555"/>
                    <a:pt x="248932" y="165821"/>
                  </a:cubicBezTo>
                  <a:cubicBezTo>
                    <a:pt x="243798" y="162087"/>
                    <a:pt x="238497" y="156886"/>
                    <a:pt x="233030" y="150219"/>
                  </a:cubicBezTo>
                  <a:lnTo>
                    <a:pt x="208227" y="180423"/>
                  </a:lnTo>
                  <a:lnTo>
                    <a:pt x="197825" y="167621"/>
                  </a:lnTo>
                  <a:lnTo>
                    <a:pt x="225029" y="134817"/>
                  </a:lnTo>
                  <a:lnTo>
                    <a:pt x="225029" y="86011"/>
                  </a:lnTo>
                  <a:lnTo>
                    <a:pt x="200626" y="86011"/>
                  </a:lnTo>
                  <a:close/>
                  <a:moveTo>
                    <a:pt x="1266559" y="69409"/>
                  </a:moveTo>
                  <a:lnTo>
                    <a:pt x="1266559" y="95212"/>
                  </a:lnTo>
                  <a:lnTo>
                    <a:pt x="1312765" y="95212"/>
                  </a:lnTo>
                  <a:lnTo>
                    <a:pt x="1312765" y="69409"/>
                  </a:lnTo>
                  <a:close/>
                  <a:moveTo>
                    <a:pt x="284236" y="54807"/>
                  </a:moveTo>
                  <a:lnTo>
                    <a:pt x="284236" y="80210"/>
                  </a:lnTo>
                  <a:lnTo>
                    <a:pt x="347244" y="80210"/>
                  </a:lnTo>
                  <a:lnTo>
                    <a:pt x="347244" y="54807"/>
                  </a:lnTo>
                  <a:close/>
                  <a:moveTo>
                    <a:pt x="1250757" y="53807"/>
                  </a:moveTo>
                  <a:lnTo>
                    <a:pt x="1328167" y="53807"/>
                  </a:lnTo>
                  <a:lnTo>
                    <a:pt x="1328167" y="151819"/>
                  </a:lnTo>
                  <a:lnTo>
                    <a:pt x="1250757" y="151819"/>
                  </a:lnTo>
                  <a:close/>
                  <a:moveTo>
                    <a:pt x="690087" y="49006"/>
                  </a:moveTo>
                  <a:lnTo>
                    <a:pt x="690087" y="63808"/>
                  </a:lnTo>
                  <a:lnTo>
                    <a:pt x="746294" y="63808"/>
                  </a:lnTo>
                  <a:lnTo>
                    <a:pt x="746294" y="49006"/>
                  </a:lnTo>
                  <a:close/>
                  <a:moveTo>
                    <a:pt x="269034" y="42005"/>
                  </a:moveTo>
                  <a:lnTo>
                    <a:pt x="362446" y="42005"/>
                  </a:lnTo>
                  <a:lnTo>
                    <a:pt x="362446" y="93212"/>
                  </a:lnTo>
                  <a:lnTo>
                    <a:pt x="269034" y="93212"/>
                  </a:lnTo>
                  <a:close/>
                  <a:moveTo>
                    <a:pt x="1210152" y="37805"/>
                  </a:moveTo>
                  <a:lnTo>
                    <a:pt x="1226154" y="37805"/>
                  </a:lnTo>
                  <a:lnTo>
                    <a:pt x="1226154" y="181823"/>
                  </a:lnTo>
                  <a:lnTo>
                    <a:pt x="1210152" y="181823"/>
                  </a:lnTo>
                  <a:close/>
                  <a:moveTo>
                    <a:pt x="675285" y="36405"/>
                  </a:moveTo>
                  <a:lnTo>
                    <a:pt x="761096" y="36405"/>
                  </a:lnTo>
                  <a:lnTo>
                    <a:pt x="761096" y="76210"/>
                  </a:lnTo>
                  <a:lnTo>
                    <a:pt x="675285" y="76210"/>
                  </a:lnTo>
                  <a:close/>
                  <a:moveTo>
                    <a:pt x="1141743" y="34204"/>
                  </a:moveTo>
                  <a:lnTo>
                    <a:pt x="1154945" y="43605"/>
                  </a:lnTo>
                  <a:cubicBezTo>
                    <a:pt x="1142010" y="61074"/>
                    <a:pt x="1128742" y="77010"/>
                    <a:pt x="1115140" y="91411"/>
                  </a:cubicBezTo>
                  <a:cubicBezTo>
                    <a:pt x="1129675" y="105280"/>
                    <a:pt x="1144810" y="120082"/>
                    <a:pt x="1160546" y="135817"/>
                  </a:cubicBezTo>
                  <a:lnTo>
                    <a:pt x="1148544" y="148018"/>
                  </a:lnTo>
                  <a:cubicBezTo>
                    <a:pt x="1137609" y="135484"/>
                    <a:pt x="1122941" y="120282"/>
                    <a:pt x="1104539" y="102413"/>
                  </a:cubicBezTo>
                  <a:cubicBezTo>
                    <a:pt x="1086670" y="120815"/>
                    <a:pt x="1068601" y="136350"/>
                    <a:pt x="1050332" y="149019"/>
                  </a:cubicBezTo>
                  <a:lnTo>
                    <a:pt x="1040131" y="135217"/>
                  </a:lnTo>
                  <a:cubicBezTo>
                    <a:pt x="1058399" y="123482"/>
                    <a:pt x="1076202" y="108947"/>
                    <a:pt x="1093537" y="91611"/>
                  </a:cubicBezTo>
                  <a:cubicBezTo>
                    <a:pt x="1075535" y="74409"/>
                    <a:pt x="1059600" y="59807"/>
                    <a:pt x="1045731" y="47806"/>
                  </a:cubicBezTo>
                  <a:lnTo>
                    <a:pt x="1056333" y="36805"/>
                  </a:lnTo>
                  <a:cubicBezTo>
                    <a:pt x="1069267" y="48006"/>
                    <a:pt x="1085203" y="62674"/>
                    <a:pt x="1104138" y="80810"/>
                  </a:cubicBezTo>
                  <a:cubicBezTo>
                    <a:pt x="1118407" y="65475"/>
                    <a:pt x="1130942" y="49940"/>
                    <a:pt x="1141743" y="34204"/>
                  </a:cubicBezTo>
                  <a:close/>
                  <a:moveTo>
                    <a:pt x="862308" y="29404"/>
                  </a:moveTo>
                  <a:lnTo>
                    <a:pt x="862308" y="76210"/>
                  </a:lnTo>
                  <a:lnTo>
                    <a:pt x="862308" y="85411"/>
                  </a:lnTo>
                  <a:lnTo>
                    <a:pt x="918915" y="85411"/>
                  </a:lnTo>
                  <a:lnTo>
                    <a:pt x="918915" y="29404"/>
                  </a:lnTo>
                  <a:close/>
                  <a:moveTo>
                    <a:pt x="99413" y="27403"/>
                  </a:moveTo>
                  <a:lnTo>
                    <a:pt x="99413" y="60608"/>
                  </a:lnTo>
                  <a:lnTo>
                    <a:pt x="149219" y="60608"/>
                  </a:lnTo>
                  <a:lnTo>
                    <a:pt x="149219" y="27403"/>
                  </a:lnTo>
                  <a:close/>
                  <a:moveTo>
                    <a:pt x="34405" y="27403"/>
                  </a:moveTo>
                  <a:lnTo>
                    <a:pt x="34405" y="60608"/>
                  </a:lnTo>
                  <a:lnTo>
                    <a:pt x="83611" y="60608"/>
                  </a:lnTo>
                  <a:lnTo>
                    <a:pt x="83611" y="27403"/>
                  </a:lnTo>
                  <a:close/>
                  <a:moveTo>
                    <a:pt x="442056" y="23803"/>
                  </a:moveTo>
                  <a:lnTo>
                    <a:pt x="442056" y="49606"/>
                  </a:lnTo>
                  <a:lnTo>
                    <a:pt x="536868" y="49606"/>
                  </a:lnTo>
                  <a:lnTo>
                    <a:pt x="536868" y="23803"/>
                  </a:lnTo>
                  <a:close/>
                  <a:moveTo>
                    <a:pt x="808902" y="13802"/>
                  </a:moveTo>
                  <a:lnTo>
                    <a:pt x="969122" y="13802"/>
                  </a:lnTo>
                  <a:lnTo>
                    <a:pt x="969122" y="29404"/>
                  </a:lnTo>
                  <a:lnTo>
                    <a:pt x="935317" y="29404"/>
                  </a:lnTo>
                  <a:lnTo>
                    <a:pt x="935317" y="85411"/>
                  </a:lnTo>
                  <a:lnTo>
                    <a:pt x="977923" y="85411"/>
                  </a:lnTo>
                  <a:lnTo>
                    <a:pt x="977923" y="101213"/>
                  </a:lnTo>
                  <a:lnTo>
                    <a:pt x="935317" y="101213"/>
                  </a:lnTo>
                  <a:lnTo>
                    <a:pt x="935317" y="181623"/>
                  </a:lnTo>
                  <a:lnTo>
                    <a:pt x="918915" y="181623"/>
                  </a:lnTo>
                  <a:lnTo>
                    <a:pt x="918915" y="101213"/>
                  </a:lnTo>
                  <a:lnTo>
                    <a:pt x="861508" y="101213"/>
                  </a:lnTo>
                  <a:cubicBezTo>
                    <a:pt x="860575" y="113748"/>
                    <a:pt x="858641" y="124382"/>
                    <a:pt x="855707" y="133117"/>
                  </a:cubicBezTo>
                  <a:cubicBezTo>
                    <a:pt x="852774" y="141851"/>
                    <a:pt x="848307" y="150052"/>
                    <a:pt x="842306" y="157720"/>
                  </a:cubicBezTo>
                  <a:cubicBezTo>
                    <a:pt x="836305" y="165387"/>
                    <a:pt x="827904" y="173955"/>
                    <a:pt x="817103" y="183423"/>
                  </a:cubicBezTo>
                  <a:lnTo>
                    <a:pt x="804101" y="171221"/>
                  </a:lnTo>
                  <a:cubicBezTo>
                    <a:pt x="814236" y="162954"/>
                    <a:pt x="822070" y="155519"/>
                    <a:pt x="827604" y="148919"/>
                  </a:cubicBezTo>
                  <a:cubicBezTo>
                    <a:pt x="833138" y="142318"/>
                    <a:pt x="837238" y="135317"/>
                    <a:pt x="839905" y="127916"/>
                  </a:cubicBezTo>
                  <a:cubicBezTo>
                    <a:pt x="842573" y="120515"/>
                    <a:pt x="844306" y="111614"/>
                    <a:pt x="845106" y="101213"/>
                  </a:cubicBezTo>
                  <a:lnTo>
                    <a:pt x="800501" y="101213"/>
                  </a:lnTo>
                  <a:lnTo>
                    <a:pt x="800501" y="85411"/>
                  </a:lnTo>
                  <a:lnTo>
                    <a:pt x="845906" y="85411"/>
                  </a:lnTo>
                  <a:lnTo>
                    <a:pt x="845906" y="78010"/>
                  </a:lnTo>
                  <a:lnTo>
                    <a:pt x="845906" y="29404"/>
                  </a:lnTo>
                  <a:lnTo>
                    <a:pt x="808902" y="29404"/>
                  </a:lnTo>
                  <a:close/>
                  <a:moveTo>
                    <a:pt x="1266159" y="13402"/>
                  </a:moveTo>
                  <a:lnTo>
                    <a:pt x="1369372" y="13402"/>
                  </a:lnTo>
                  <a:lnTo>
                    <a:pt x="1369372" y="153219"/>
                  </a:lnTo>
                  <a:cubicBezTo>
                    <a:pt x="1369372" y="161220"/>
                    <a:pt x="1368472" y="167221"/>
                    <a:pt x="1366671" y="171221"/>
                  </a:cubicBezTo>
                  <a:cubicBezTo>
                    <a:pt x="1364871" y="175222"/>
                    <a:pt x="1361737" y="177989"/>
                    <a:pt x="1357270" y="179522"/>
                  </a:cubicBezTo>
                  <a:cubicBezTo>
                    <a:pt x="1352803" y="181056"/>
                    <a:pt x="1346235" y="181823"/>
                    <a:pt x="1337568" y="181823"/>
                  </a:cubicBezTo>
                  <a:cubicBezTo>
                    <a:pt x="1333967" y="181823"/>
                    <a:pt x="1328433" y="181556"/>
                    <a:pt x="1320966" y="181023"/>
                  </a:cubicBezTo>
                  <a:lnTo>
                    <a:pt x="1317965" y="165221"/>
                  </a:lnTo>
                  <a:cubicBezTo>
                    <a:pt x="1323966" y="166021"/>
                    <a:pt x="1330034" y="166421"/>
                    <a:pt x="1336168" y="166421"/>
                  </a:cubicBezTo>
                  <a:cubicBezTo>
                    <a:pt x="1340968" y="166421"/>
                    <a:pt x="1344502" y="165987"/>
                    <a:pt x="1346769" y="165121"/>
                  </a:cubicBezTo>
                  <a:cubicBezTo>
                    <a:pt x="1349036" y="164254"/>
                    <a:pt x="1350603" y="162654"/>
                    <a:pt x="1351469" y="160320"/>
                  </a:cubicBezTo>
                  <a:cubicBezTo>
                    <a:pt x="1352336" y="157986"/>
                    <a:pt x="1352770" y="154286"/>
                    <a:pt x="1352770" y="149219"/>
                  </a:cubicBezTo>
                  <a:lnTo>
                    <a:pt x="1352770" y="29404"/>
                  </a:lnTo>
                  <a:lnTo>
                    <a:pt x="1266159" y="29404"/>
                  </a:lnTo>
                  <a:close/>
                  <a:moveTo>
                    <a:pt x="259833" y="12802"/>
                  </a:moveTo>
                  <a:lnTo>
                    <a:pt x="372647" y="12802"/>
                  </a:lnTo>
                  <a:lnTo>
                    <a:pt x="372647" y="27403"/>
                  </a:lnTo>
                  <a:lnTo>
                    <a:pt x="259833" y="27403"/>
                  </a:lnTo>
                  <a:close/>
                  <a:moveTo>
                    <a:pt x="18003" y="11601"/>
                  </a:moveTo>
                  <a:lnTo>
                    <a:pt x="165221" y="11601"/>
                  </a:lnTo>
                  <a:lnTo>
                    <a:pt x="165221" y="157820"/>
                  </a:lnTo>
                  <a:cubicBezTo>
                    <a:pt x="165221" y="166487"/>
                    <a:pt x="163654" y="172455"/>
                    <a:pt x="160521" y="175722"/>
                  </a:cubicBezTo>
                  <a:cubicBezTo>
                    <a:pt x="157387" y="178989"/>
                    <a:pt x="151953" y="180756"/>
                    <a:pt x="144219" y="181023"/>
                  </a:cubicBezTo>
                  <a:cubicBezTo>
                    <a:pt x="136351" y="181289"/>
                    <a:pt x="128217" y="180889"/>
                    <a:pt x="119815" y="179822"/>
                  </a:cubicBezTo>
                  <a:lnTo>
                    <a:pt x="117015" y="163420"/>
                  </a:lnTo>
                  <a:cubicBezTo>
                    <a:pt x="126883" y="164754"/>
                    <a:pt x="134151" y="165421"/>
                    <a:pt x="138818" y="165421"/>
                  </a:cubicBezTo>
                  <a:cubicBezTo>
                    <a:pt x="143085" y="165421"/>
                    <a:pt x="145885" y="164521"/>
                    <a:pt x="147219" y="162720"/>
                  </a:cubicBezTo>
                  <a:cubicBezTo>
                    <a:pt x="148552" y="160920"/>
                    <a:pt x="149219" y="157420"/>
                    <a:pt x="149219" y="152219"/>
                  </a:cubicBezTo>
                  <a:lnTo>
                    <a:pt x="149219" y="124016"/>
                  </a:lnTo>
                  <a:lnTo>
                    <a:pt x="99413" y="124016"/>
                  </a:lnTo>
                  <a:lnTo>
                    <a:pt x="99413" y="179822"/>
                  </a:lnTo>
                  <a:lnTo>
                    <a:pt x="83611" y="179822"/>
                  </a:lnTo>
                  <a:lnTo>
                    <a:pt x="83611" y="124016"/>
                  </a:lnTo>
                  <a:lnTo>
                    <a:pt x="33605" y="124016"/>
                  </a:lnTo>
                  <a:cubicBezTo>
                    <a:pt x="32671" y="134950"/>
                    <a:pt x="30771" y="145051"/>
                    <a:pt x="27904" y="154319"/>
                  </a:cubicBezTo>
                  <a:cubicBezTo>
                    <a:pt x="25037" y="163587"/>
                    <a:pt x="20670" y="173955"/>
                    <a:pt x="14802" y="185423"/>
                  </a:cubicBezTo>
                  <a:lnTo>
                    <a:pt x="0" y="178022"/>
                  </a:lnTo>
                  <a:cubicBezTo>
                    <a:pt x="5334" y="167621"/>
                    <a:pt x="9235" y="158887"/>
                    <a:pt x="11702" y="151819"/>
                  </a:cubicBezTo>
                  <a:cubicBezTo>
                    <a:pt x="14169" y="144751"/>
                    <a:pt x="15836" y="136984"/>
                    <a:pt x="16703" y="128516"/>
                  </a:cubicBezTo>
                  <a:cubicBezTo>
                    <a:pt x="17569" y="120048"/>
                    <a:pt x="18003" y="108280"/>
                    <a:pt x="18003" y="93212"/>
                  </a:cubicBezTo>
                  <a:close/>
                  <a:moveTo>
                    <a:pt x="665884" y="10601"/>
                  </a:moveTo>
                  <a:lnTo>
                    <a:pt x="775897" y="10601"/>
                  </a:lnTo>
                  <a:lnTo>
                    <a:pt x="775897" y="24003"/>
                  </a:lnTo>
                  <a:lnTo>
                    <a:pt x="665884" y="24003"/>
                  </a:lnTo>
                  <a:close/>
                  <a:moveTo>
                    <a:pt x="605076" y="10601"/>
                  </a:moveTo>
                  <a:lnTo>
                    <a:pt x="656282" y="10601"/>
                  </a:lnTo>
                  <a:lnTo>
                    <a:pt x="656282" y="24803"/>
                  </a:lnTo>
                  <a:lnTo>
                    <a:pt x="642881" y="73009"/>
                  </a:lnTo>
                  <a:cubicBezTo>
                    <a:pt x="647948" y="81544"/>
                    <a:pt x="651649" y="89545"/>
                    <a:pt x="653982" y="97012"/>
                  </a:cubicBezTo>
                  <a:cubicBezTo>
                    <a:pt x="656316" y="104480"/>
                    <a:pt x="657483" y="111881"/>
                    <a:pt x="657483" y="119215"/>
                  </a:cubicBezTo>
                  <a:cubicBezTo>
                    <a:pt x="657483" y="130416"/>
                    <a:pt x="655782" y="138251"/>
                    <a:pt x="652382" y="142718"/>
                  </a:cubicBezTo>
                  <a:cubicBezTo>
                    <a:pt x="648982" y="147185"/>
                    <a:pt x="643614" y="149419"/>
                    <a:pt x="636280" y="149419"/>
                  </a:cubicBezTo>
                  <a:cubicBezTo>
                    <a:pt x="634146" y="149419"/>
                    <a:pt x="630946" y="149152"/>
                    <a:pt x="626679" y="148619"/>
                  </a:cubicBezTo>
                  <a:lnTo>
                    <a:pt x="624078" y="134417"/>
                  </a:lnTo>
                  <a:cubicBezTo>
                    <a:pt x="629412" y="135084"/>
                    <a:pt x="632680" y="135417"/>
                    <a:pt x="633880" y="135417"/>
                  </a:cubicBezTo>
                  <a:cubicBezTo>
                    <a:pt x="637347" y="135417"/>
                    <a:pt x="639814" y="134050"/>
                    <a:pt x="641281" y="131316"/>
                  </a:cubicBezTo>
                  <a:cubicBezTo>
                    <a:pt x="642747" y="128583"/>
                    <a:pt x="643481" y="124082"/>
                    <a:pt x="643481" y="117815"/>
                  </a:cubicBezTo>
                  <a:cubicBezTo>
                    <a:pt x="643481" y="112081"/>
                    <a:pt x="642214" y="105647"/>
                    <a:pt x="639680" y="98512"/>
                  </a:cubicBezTo>
                  <a:cubicBezTo>
                    <a:pt x="637147" y="91378"/>
                    <a:pt x="633413" y="83810"/>
                    <a:pt x="628479" y="75809"/>
                  </a:cubicBezTo>
                  <a:lnTo>
                    <a:pt x="642081" y="24803"/>
                  </a:lnTo>
                  <a:lnTo>
                    <a:pt x="619678" y="24803"/>
                  </a:lnTo>
                  <a:lnTo>
                    <a:pt x="619678" y="182623"/>
                  </a:lnTo>
                  <a:lnTo>
                    <a:pt x="605076" y="182623"/>
                  </a:lnTo>
                  <a:close/>
                  <a:moveTo>
                    <a:pt x="1013727" y="10001"/>
                  </a:moveTo>
                  <a:lnTo>
                    <a:pt x="1174747" y="10001"/>
                  </a:lnTo>
                  <a:lnTo>
                    <a:pt x="1174747" y="25203"/>
                  </a:lnTo>
                  <a:lnTo>
                    <a:pt x="1029529" y="25203"/>
                  </a:lnTo>
                  <a:lnTo>
                    <a:pt x="1029529" y="160020"/>
                  </a:lnTo>
                  <a:lnTo>
                    <a:pt x="1178548" y="160020"/>
                  </a:lnTo>
                  <a:lnTo>
                    <a:pt x="1178548" y="175822"/>
                  </a:lnTo>
                  <a:lnTo>
                    <a:pt x="1013727" y="175822"/>
                  </a:lnTo>
                  <a:close/>
                  <a:moveTo>
                    <a:pt x="426054" y="9801"/>
                  </a:moveTo>
                  <a:lnTo>
                    <a:pt x="552670" y="9801"/>
                  </a:lnTo>
                  <a:lnTo>
                    <a:pt x="552670" y="63608"/>
                  </a:lnTo>
                  <a:lnTo>
                    <a:pt x="426054" y="63608"/>
                  </a:lnTo>
                  <a:close/>
                  <a:moveTo>
                    <a:pt x="220628" y="5801"/>
                  </a:moveTo>
                  <a:cubicBezTo>
                    <a:pt x="224095" y="9535"/>
                    <a:pt x="228629" y="14935"/>
                    <a:pt x="234230" y="22003"/>
                  </a:cubicBezTo>
                  <a:cubicBezTo>
                    <a:pt x="239830" y="29070"/>
                    <a:pt x="244498" y="35204"/>
                    <a:pt x="248232" y="40405"/>
                  </a:cubicBezTo>
                  <a:lnTo>
                    <a:pt x="236030" y="50406"/>
                  </a:lnTo>
                  <a:cubicBezTo>
                    <a:pt x="232430" y="45339"/>
                    <a:pt x="227762" y="39138"/>
                    <a:pt x="222028" y="31804"/>
                  </a:cubicBezTo>
                  <a:cubicBezTo>
                    <a:pt x="216294" y="24470"/>
                    <a:pt x="211694" y="18869"/>
                    <a:pt x="208227" y="15002"/>
                  </a:cubicBezTo>
                  <a:close/>
                  <a:moveTo>
                    <a:pt x="1224554" y="0"/>
                  </a:moveTo>
                  <a:cubicBezTo>
                    <a:pt x="1228821" y="3867"/>
                    <a:pt x="1234188" y="8968"/>
                    <a:pt x="1240656" y="15302"/>
                  </a:cubicBezTo>
                  <a:cubicBezTo>
                    <a:pt x="1247123" y="21636"/>
                    <a:pt x="1252290" y="26937"/>
                    <a:pt x="1256158" y="31204"/>
                  </a:cubicBezTo>
                  <a:lnTo>
                    <a:pt x="1244356" y="43405"/>
                  </a:lnTo>
                  <a:cubicBezTo>
                    <a:pt x="1240489" y="38738"/>
                    <a:pt x="1235422" y="33137"/>
                    <a:pt x="1229154" y="26603"/>
                  </a:cubicBezTo>
                  <a:cubicBezTo>
                    <a:pt x="1222887" y="20069"/>
                    <a:pt x="1217553" y="14869"/>
                    <a:pt x="1213152" y="11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cxnSp>
          <p:nvCxnSpPr>
            <p:cNvPr id="54" name="连接符: 曲线 53">
              <a:extLst>
                <a:ext uri="{FF2B5EF4-FFF2-40B4-BE49-F238E27FC236}">
                  <a16:creationId xmlns:a16="http://schemas.microsoft.com/office/drawing/2014/main" id="{2AA93A1B-F205-6499-F106-F1E4E736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154" y="1438117"/>
              <a:ext cx="363624" cy="24966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C27906-0AEB-5B2A-0388-CA293D10BA08}"/>
                </a:ext>
              </a:extLst>
            </p:cNvPr>
            <p:cNvSpPr txBox="1"/>
            <p:nvPr/>
          </p:nvSpPr>
          <p:spPr>
            <a:xfrm>
              <a:off x="3640990" y="1941201"/>
              <a:ext cx="2178072" cy="186023"/>
            </a:xfrm>
            <a:custGeom>
              <a:avLst/>
              <a:gdLst/>
              <a:ahLst/>
              <a:cxnLst/>
              <a:rect l="l" t="t" r="r" b="b"/>
              <a:pathLst>
                <a:path w="2178072" h="186023">
                  <a:moveTo>
                    <a:pt x="1867033" y="147218"/>
                  </a:moveTo>
                  <a:lnTo>
                    <a:pt x="1867833" y="163420"/>
                  </a:lnTo>
                  <a:lnTo>
                    <a:pt x="1837429" y="170221"/>
                  </a:lnTo>
                  <a:cubicBezTo>
                    <a:pt x="1832762" y="171288"/>
                    <a:pt x="1825861" y="172855"/>
                    <a:pt x="1816727" y="174922"/>
                  </a:cubicBezTo>
                  <a:cubicBezTo>
                    <a:pt x="1807592" y="176989"/>
                    <a:pt x="1801891" y="178222"/>
                    <a:pt x="1799625" y="178622"/>
                  </a:cubicBezTo>
                  <a:lnTo>
                    <a:pt x="1797824" y="163420"/>
                  </a:lnTo>
                  <a:cubicBezTo>
                    <a:pt x="1801958" y="162753"/>
                    <a:pt x="1812159" y="160487"/>
                    <a:pt x="1828428" y="156619"/>
                  </a:cubicBezTo>
                  <a:cubicBezTo>
                    <a:pt x="1844697" y="152752"/>
                    <a:pt x="1857565" y="149618"/>
                    <a:pt x="1867033" y="147218"/>
                  </a:cubicBezTo>
                  <a:close/>
                  <a:moveTo>
                    <a:pt x="479259" y="132416"/>
                  </a:moveTo>
                  <a:lnTo>
                    <a:pt x="479259" y="159620"/>
                  </a:lnTo>
                  <a:lnTo>
                    <a:pt x="549068" y="159620"/>
                  </a:lnTo>
                  <a:lnTo>
                    <a:pt x="549068" y="132416"/>
                  </a:lnTo>
                  <a:close/>
                  <a:moveTo>
                    <a:pt x="646080" y="126616"/>
                  </a:moveTo>
                  <a:lnTo>
                    <a:pt x="662082" y="126616"/>
                  </a:lnTo>
                  <a:lnTo>
                    <a:pt x="662082" y="154619"/>
                  </a:lnTo>
                  <a:cubicBezTo>
                    <a:pt x="662082" y="159420"/>
                    <a:pt x="662949" y="162653"/>
                    <a:pt x="664683" y="164320"/>
                  </a:cubicBezTo>
                  <a:cubicBezTo>
                    <a:pt x="666416" y="165987"/>
                    <a:pt x="669817" y="167021"/>
                    <a:pt x="674884" y="167421"/>
                  </a:cubicBezTo>
                  <a:cubicBezTo>
                    <a:pt x="681818" y="167954"/>
                    <a:pt x="687085" y="168221"/>
                    <a:pt x="690686" y="168221"/>
                  </a:cubicBezTo>
                  <a:cubicBezTo>
                    <a:pt x="694420" y="168221"/>
                    <a:pt x="699620" y="167954"/>
                    <a:pt x="706288" y="167421"/>
                  </a:cubicBezTo>
                  <a:cubicBezTo>
                    <a:pt x="710288" y="167021"/>
                    <a:pt x="713255" y="166521"/>
                    <a:pt x="715189" y="165921"/>
                  </a:cubicBezTo>
                  <a:cubicBezTo>
                    <a:pt x="717123" y="165320"/>
                    <a:pt x="718523" y="164287"/>
                    <a:pt x="719390" y="162820"/>
                  </a:cubicBezTo>
                  <a:cubicBezTo>
                    <a:pt x="720256" y="161353"/>
                    <a:pt x="720756" y="159153"/>
                    <a:pt x="720890" y="156219"/>
                  </a:cubicBezTo>
                  <a:lnTo>
                    <a:pt x="721690" y="138417"/>
                  </a:lnTo>
                  <a:lnTo>
                    <a:pt x="737292" y="142418"/>
                  </a:lnTo>
                  <a:cubicBezTo>
                    <a:pt x="737158" y="145085"/>
                    <a:pt x="736892" y="148252"/>
                    <a:pt x="736492" y="151919"/>
                  </a:cubicBezTo>
                  <a:cubicBezTo>
                    <a:pt x="736092" y="155586"/>
                    <a:pt x="735692" y="159020"/>
                    <a:pt x="735291" y="162220"/>
                  </a:cubicBezTo>
                  <a:cubicBezTo>
                    <a:pt x="734758" y="167421"/>
                    <a:pt x="733625" y="171321"/>
                    <a:pt x="731891" y="173922"/>
                  </a:cubicBezTo>
                  <a:cubicBezTo>
                    <a:pt x="730157" y="176522"/>
                    <a:pt x="727657" y="178355"/>
                    <a:pt x="724390" y="179422"/>
                  </a:cubicBezTo>
                  <a:cubicBezTo>
                    <a:pt x="721123" y="180489"/>
                    <a:pt x="716356" y="181289"/>
                    <a:pt x="710088" y="181823"/>
                  </a:cubicBezTo>
                  <a:cubicBezTo>
                    <a:pt x="704354" y="182356"/>
                    <a:pt x="697820" y="182623"/>
                    <a:pt x="690486" y="182623"/>
                  </a:cubicBezTo>
                  <a:cubicBezTo>
                    <a:pt x="682485" y="182623"/>
                    <a:pt x="675284" y="182356"/>
                    <a:pt x="668883" y="181823"/>
                  </a:cubicBezTo>
                  <a:cubicBezTo>
                    <a:pt x="662882" y="181289"/>
                    <a:pt x="658315" y="180356"/>
                    <a:pt x="655181" y="179022"/>
                  </a:cubicBezTo>
                  <a:cubicBezTo>
                    <a:pt x="652048" y="177689"/>
                    <a:pt x="649747" y="175388"/>
                    <a:pt x="648281" y="172121"/>
                  </a:cubicBezTo>
                  <a:cubicBezTo>
                    <a:pt x="646814" y="168854"/>
                    <a:pt x="646080" y="164154"/>
                    <a:pt x="646080" y="158020"/>
                  </a:cubicBezTo>
                  <a:close/>
                  <a:moveTo>
                    <a:pt x="619077" y="124815"/>
                  </a:moveTo>
                  <a:lnTo>
                    <a:pt x="633679" y="130016"/>
                  </a:lnTo>
                  <a:cubicBezTo>
                    <a:pt x="631012" y="137750"/>
                    <a:pt x="627611" y="146118"/>
                    <a:pt x="623477" y="155119"/>
                  </a:cubicBezTo>
                  <a:cubicBezTo>
                    <a:pt x="619344" y="164120"/>
                    <a:pt x="615210" y="172221"/>
                    <a:pt x="611076" y="179422"/>
                  </a:cubicBezTo>
                  <a:lnTo>
                    <a:pt x="597274" y="171821"/>
                  </a:lnTo>
                  <a:cubicBezTo>
                    <a:pt x="601275" y="165420"/>
                    <a:pt x="605242" y="157920"/>
                    <a:pt x="609176" y="149318"/>
                  </a:cubicBezTo>
                  <a:cubicBezTo>
                    <a:pt x="613110" y="140717"/>
                    <a:pt x="616410" y="132550"/>
                    <a:pt x="619077" y="124815"/>
                  </a:cubicBezTo>
                  <a:close/>
                  <a:moveTo>
                    <a:pt x="1893436" y="124215"/>
                  </a:moveTo>
                  <a:lnTo>
                    <a:pt x="1893436" y="158420"/>
                  </a:lnTo>
                  <a:lnTo>
                    <a:pt x="1950043" y="158420"/>
                  </a:lnTo>
                  <a:lnTo>
                    <a:pt x="1950043" y="124215"/>
                  </a:lnTo>
                  <a:close/>
                  <a:moveTo>
                    <a:pt x="36004" y="124015"/>
                  </a:moveTo>
                  <a:lnTo>
                    <a:pt x="49406" y="131016"/>
                  </a:lnTo>
                  <a:cubicBezTo>
                    <a:pt x="46072" y="137950"/>
                    <a:pt x="41471" y="146685"/>
                    <a:pt x="35604" y="157219"/>
                  </a:cubicBezTo>
                  <a:cubicBezTo>
                    <a:pt x="29737" y="167754"/>
                    <a:pt x="24403" y="176822"/>
                    <a:pt x="19602" y="184423"/>
                  </a:cubicBezTo>
                  <a:lnTo>
                    <a:pt x="5400" y="176222"/>
                  </a:lnTo>
                  <a:cubicBezTo>
                    <a:pt x="10201" y="168754"/>
                    <a:pt x="15835" y="159520"/>
                    <a:pt x="22302" y="148518"/>
                  </a:cubicBezTo>
                  <a:cubicBezTo>
                    <a:pt x="28770" y="137517"/>
                    <a:pt x="33337" y="129349"/>
                    <a:pt x="36004" y="124015"/>
                  </a:cubicBezTo>
                  <a:close/>
                  <a:moveTo>
                    <a:pt x="751894" y="123215"/>
                  </a:moveTo>
                  <a:cubicBezTo>
                    <a:pt x="756027" y="128949"/>
                    <a:pt x="760928" y="136250"/>
                    <a:pt x="766595" y="145118"/>
                  </a:cubicBezTo>
                  <a:cubicBezTo>
                    <a:pt x="772263" y="153986"/>
                    <a:pt x="776963" y="161620"/>
                    <a:pt x="780697" y="168021"/>
                  </a:cubicBezTo>
                  <a:lnTo>
                    <a:pt x="766895" y="176222"/>
                  </a:lnTo>
                  <a:cubicBezTo>
                    <a:pt x="763562" y="169688"/>
                    <a:pt x="759161" y="161987"/>
                    <a:pt x="753694" y="153119"/>
                  </a:cubicBezTo>
                  <a:cubicBezTo>
                    <a:pt x="748226" y="144251"/>
                    <a:pt x="743426" y="136950"/>
                    <a:pt x="739292" y="131216"/>
                  </a:cubicBezTo>
                  <a:close/>
                  <a:moveTo>
                    <a:pt x="683685" y="119015"/>
                  </a:moveTo>
                  <a:cubicBezTo>
                    <a:pt x="687686" y="121948"/>
                    <a:pt x="692386" y="125782"/>
                    <a:pt x="697787" y="130516"/>
                  </a:cubicBezTo>
                  <a:cubicBezTo>
                    <a:pt x="703188" y="135250"/>
                    <a:pt x="707755" y="139551"/>
                    <a:pt x="711488" y="143418"/>
                  </a:cubicBezTo>
                  <a:lnTo>
                    <a:pt x="701887" y="155219"/>
                  </a:lnTo>
                  <a:cubicBezTo>
                    <a:pt x="694820" y="147085"/>
                    <a:pt x="685685" y="138350"/>
                    <a:pt x="674484" y="129016"/>
                  </a:cubicBezTo>
                  <a:close/>
                  <a:moveTo>
                    <a:pt x="463658" y="117814"/>
                  </a:moveTo>
                  <a:lnTo>
                    <a:pt x="564670" y="117814"/>
                  </a:lnTo>
                  <a:lnTo>
                    <a:pt x="564670" y="184823"/>
                  </a:lnTo>
                  <a:lnTo>
                    <a:pt x="549068" y="184823"/>
                  </a:lnTo>
                  <a:lnTo>
                    <a:pt x="549068" y="173822"/>
                  </a:lnTo>
                  <a:lnTo>
                    <a:pt x="479259" y="173822"/>
                  </a:lnTo>
                  <a:lnTo>
                    <a:pt x="479259" y="184823"/>
                  </a:lnTo>
                  <a:lnTo>
                    <a:pt x="463658" y="184823"/>
                  </a:lnTo>
                  <a:close/>
                  <a:moveTo>
                    <a:pt x="1653606" y="116814"/>
                  </a:moveTo>
                  <a:lnTo>
                    <a:pt x="1653606" y="158020"/>
                  </a:lnTo>
                  <a:lnTo>
                    <a:pt x="1747018" y="158020"/>
                  </a:lnTo>
                  <a:lnTo>
                    <a:pt x="1747018" y="116814"/>
                  </a:lnTo>
                  <a:close/>
                  <a:moveTo>
                    <a:pt x="1877434" y="109413"/>
                  </a:moveTo>
                  <a:lnTo>
                    <a:pt x="1966045" y="109413"/>
                  </a:lnTo>
                  <a:lnTo>
                    <a:pt x="1966045" y="186023"/>
                  </a:lnTo>
                  <a:lnTo>
                    <a:pt x="1950043" y="186023"/>
                  </a:lnTo>
                  <a:lnTo>
                    <a:pt x="1950043" y="173221"/>
                  </a:lnTo>
                  <a:lnTo>
                    <a:pt x="1893436" y="173221"/>
                  </a:lnTo>
                  <a:lnTo>
                    <a:pt x="1893436" y="186023"/>
                  </a:lnTo>
                  <a:lnTo>
                    <a:pt x="1877434" y="186023"/>
                  </a:lnTo>
                  <a:close/>
                  <a:moveTo>
                    <a:pt x="804500" y="95412"/>
                  </a:moveTo>
                  <a:lnTo>
                    <a:pt x="973321" y="95412"/>
                  </a:lnTo>
                  <a:lnTo>
                    <a:pt x="973321" y="107813"/>
                  </a:lnTo>
                  <a:lnTo>
                    <a:pt x="894511" y="107813"/>
                  </a:lnTo>
                  <a:cubicBezTo>
                    <a:pt x="892645" y="113414"/>
                    <a:pt x="890711" y="118615"/>
                    <a:pt x="888711" y="123415"/>
                  </a:cubicBezTo>
                  <a:lnTo>
                    <a:pt x="961720" y="123415"/>
                  </a:lnTo>
                  <a:lnTo>
                    <a:pt x="961720" y="167221"/>
                  </a:lnTo>
                  <a:cubicBezTo>
                    <a:pt x="961720" y="173221"/>
                    <a:pt x="960286" y="177489"/>
                    <a:pt x="957419" y="180022"/>
                  </a:cubicBezTo>
                  <a:cubicBezTo>
                    <a:pt x="954552" y="182556"/>
                    <a:pt x="949718" y="183823"/>
                    <a:pt x="942917" y="183823"/>
                  </a:cubicBezTo>
                  <a:cubicBezTo>
                    <a:pt x="939717" y="183823"/>
                    <a:pt x="935183" y="183556"/>
                    <a:pt x="929316" y="183023"/>
                  </a:cubicBezTo>
                  <a:lnTo>
                    <a:pt x="926515" y="169221"/>
                  </a:lnTo>
                  <a:cubicBezTo>
                    <a:pt x="930116" y="170021"/>
                    <a:pt x="933783" y="170421"/>
                    <a:pt x="937517" y="170421"/>
                  </a:cubicBezTo>
                  <a:cubicBezTo>
                    <a:pt x="940584" y="170421"/>
                    <a:pt x="942717" y="169754"/>
                    <a:pt x="943918" y="168421"/>
                  </a:cubicBezTo>
                  <a:cubicBezTo>
                    <a:pt x="945118" y="167087"/>
                    <a:pt x="945718" y="164687"/>
                    <a:pt x="945718" y="161220"/>
                  </a:cubicBezTo>
                  <a:lnTo>
                    <a:pt x="945718" y="135817"/>
                  </a:lnTo>
                  <a:lnTo>
                    <a:pt x="917114" y="135817"/>
                  </a:lnTo>
                  <a:lnTo>
                    <a:pt x="917114" y="178222"/>
                  </a:lnTo>
                  <a:lnTo>
                    <a:pt x="902712" y="178222"/>
                  </a:lnTo>
                  <a:lnTo>
                    <a:pt x="902712" y="135817"/>
                  </a:lnTo>
                  <a:lnTo>
                    <a:pt x="874709" y="135817"/>
                  </a:lnTo>
                  <a:lnTo>
                    <a:pt x="874709" y="178222"/>
                  </a:lnTo>
                  <a:lnTo>
                    <a:pt x="860507" y="178222"/>
                  </a:lnTo>
                  <a:lnTo>
                    <a:pt x="860507" y="135817"/>
                  </a:lnTo>
                  <a:lnTo>
                    <a:pt x="831904" y="135817"/>
                  </a:lnTo>
                  <a:lnTo>
                    <a:pt x="831904" y="183623"/>
                  </a:lnTo>
                  <a:lnTo>
                    <a:pt x="816102" y="183623"/>
                  </a:lnTo>
                  <a:lnTo>
                    <a:pt x="816102" y="123415"/>
                  </a:lnTo>
                  <a:lnTo>
                    <a:pt x="873109" y="123415"/>
                  </a:lnTo>
                  <a:cubicBezTo>
                    <a:pt x="874309" y="119948"/>
                    <a:pt x="876042" y="114747"/>
                    <a:pt x="878309" y="107813"/>
                  </a:cubicBezTo>
                  <a:lnTo>
                    <a:pt x="804500" y="107813"/>
                  </a:lnTo>
                  <a:close/>
                  <a:moveTo>
                    <a:pt x="638679" y="87411"/>
                  </a:moveTo>
                  <a:lnTo>
                    <a:pt x="638679" y="102613"/>
                  </a:lnTo>
                  <a:lnTo>
                    <a:pt x="740092" y="102613"/>
                  </a:lnTo>
                  <a:lnTo>
                    <a:pt x="740092" y="87411"/>
                  </a:lnTo>
                  <a:close/>
                  <a:moveTo>
                    <a:pt x="463257" y="86811"/>
                  </a:moveTo>
                  <a:lnTo>
                    <a:pt x="564670" y="86811"/>
                  </a:lnTo>
                  <a:lnTo>
                    <a:pt x="564670" y="101012"/>
                  </a:lnTo>
                  <a:lnTo>
                    <a:pt x="463257" y="101012"/>
                  </a:lnTo>
                  <a:close/>
                  <a:moveTo>
                    <a:pt x="7000" y="81410"/>
                  </a:moveTo>
                  <a:cubicBezTo>
                    <a:pt x="12201" y="83944"/>
                    <a:pt x="18969" y="87744"/>
                    <a:pt x="27303" y="92811"/>
                  </a:cubicBezTo>
                  <a:cubicBezTo>
                    <a:pt x="35637" y="97879"/>
                    <a:pt x="42405" y="102279"/>
                    <a:pt x="47605" y="106013"/>
                  </a:cubicBezTo>
                  <a:lnTo>
                    <a:pt x="40005" y="119415"/>
                  </a:lnTo>
                  <a:cubicBezTo>
                    <a:pt x="35204" y="115948"/>
                    <a:pt x="28536" y="111480"/>
                    <a:pt x="20002" y="106013"/>
                  </a:cubicBezTo>
                  <a:cubicBezTo>
                    <a:pt x="11468" y="100546"/>
                    <a:pt x="4800" y="96478"/>
                    <a:pt x="0" y="93811"/>
                  </a:cubicBezTo>
                  <a:close/>
                  <a:moveTo>
                    <a:pt x="907513" y="76009"/>
                  </a:moveTo>
                  <a:lnTo>
                    <a:pt x="946318" y="76009"/>
                  </a:lnTo>
                  <a:lnTo>
                    <a:pt x="946318" y="85210"/>
                  </a:lnTo>
                  <a:lnTo>
                    <a:pt x="907513" y="85210"/>
                  </a:lnTo>
                  <a:close/>
                  <a:moveTo>
                    <a:pt x="831104" y="76009"/>
                  </a:moveTo>
                  <a:lnTo>
                    <a:pt x="870108" y="76009"/>
                  </a:lnTo>
                  <a:lnTo>
                    <a:pt x="870108" y="85210"/>
                  </a:lnTo>
                  <a:lnTo>
                    <a:pt x="831104" y="85210"/>
                  </a:lnTo>
                  <a:close/>
                  <a:moveTo>
                    <a:pt x="2158269" y="67008"/>
                  </a:moveTo>
                  <a:lnTo>
                    <a:pt x="2160870" y="80010"/>
                  </a:lnTo>
                  <a:cubicBezTo>
                    <a:pt x="2145401" y="82410"/>
                    <a:pt x="2125732" y="84944"/>
                    <a:pt x="2101862" y="87611"/>
                  </a:cubicBezTo>
                  <a:lnTo>
                    <a:pt x="2101862" y="103213"/>
                  </a:lnTo>
                  <a:lnTo>
                    <a:pt x="2161670" y="99612"/>
                  </a:lnTo>
                  <a:lnTo>
                    <a:pt x="2162270" y="112214"/>
                  </a:lnTo>
                  <a:lnTo>
                    <a:pt x="2101862" y="115814"/>
                  </a:lnTo>
                  <a:lnTo>
                    <a:pt x="2101862" y="130616"/>
                  </a:lnTo>
                  <a:lnTo>
                    <a:pt x="2177272" y="126216"/>
                  </a:lnTo>
                  <a:lnTo>
                    <a:pt x="2178072" y="140217"/>
                  </a:lnTo>
                  <a:lnTo>
                    <a:pt x="2101862" y="144418"/>
                  </a:lnTo>
                  <a:lnTo>
                    <a:pt x="2101862" y="153819"/>
                  </a:lnTo>
                  <a:cubicBezTo>
                    <a:pt x="2101862" y="158620"/>
                    <a:pt x="2102596" y="161987"/>
                    <a:pt x="2104063" y="163920"/>
                  </a:cubicBezTo>
                  <a:cubicBezTo>
                    <a:pt x="2105529" y="165854"/>
                    <a:pt x="2108130" y="166954"/>
                    <a:pt x="2111864" y="167221"/>
                  </a:cubicBezTo>
                  <a:cubicBezTo>
                    <a:pt x="2119598" y="167754"/>
                    <a:pt x="2125399" y="168021"/>
                    <a:pt x="2129266" y="168021"/>
                  </a:cubicBezTo>
                  <a:cubicBezTo>
                    <a:pt x="2133133" y="168021"/>
                    <a:pt x="2138934" y="167754"/>
                    <a:pt x="2146668" y="167221"/>
                  </a:cubicBezTo>
                  <a:cubicBezTo>
                    <a:pt x="2150935" y="166821"/>
                    <a:pt x="2153869" y="165787"/>
                    <a:pt x="2155469" y="164120"/>
                  </a:cubicBezTo>
                  <a:cubicBezTo>
                    <a:pt x="2157069" y="162453"/>
                    <a:pt x="2158069" y="159286"/>
                    <a:pt x="2158469" y="154619"/>
                  </a:cubicBezTo>
                  <a:cubicBezTo>
                    <a:pt x="2158736" y="151419"/>
                    <a:pt x="2158869" y="147818"/>
                    <a:pt x="2158869" y="143818"/>
                  </a:cubicBezTo>
                  <a:lnTo>
                    <a:pt x="2173471" y="147818"/>
                  </a:lnTo>
                  <a:cubicBezTo>
                    <a:pt x="2173471" y="151952"/>
                    <a:pt x="2173271" y="156619"/>
                    <a:pt x="2172871" y="161820"/>
                  </a:cubicBezTo>
                  <a:cubicBezTo>
                    <a:pt x="2172338" y="169021"/>
                    <a:pt x="2170471" y="174055"/>
                    <a:pt x="2167270" y="176922"/>
                  </a:cubicBezTo>
                  <a:cubicBezTo>
                    <a:pt x="2164070" y="179789"/>
                    <a:pt x="2158736" y="181489"/>
                    <a:pt x="2151268" y="182023"/>
                  </a:cubicBezTo>
                  <a:cubicBezTo>
                    <a:pt x="2144734" y="182556"/>
                    <a:pt x="2137267" y="182823"/>
                    <a:pt x="2128866" y="182823"/>
                  </a:cubicBezTo>
                  <a:cubicBezTo>
                    <a:pt x="2120731" y="182823"/>
                    <a:pt x="2113264" y="182556"/>
                    <a:pt x="2106463" y="182023"/>
                  </a:cubicBezTo>
                  <a:cubicBezTo>
                    <a:pt x="2099262" y="181489"/>
                    <a:pt x="2094061" y="179522"/>
                    <a:pt x="2090861" y="176122"/>
                  </a:cubicBezTo>
                  <a:cubicBezTo>
                    <a:pt x="2087660" y="172721"/>
                    <a:pt x="2086060" y="166687"/>
                    <a:pt x="2086060" y="158020"/>
                  </a:cubicBezTo>
                  <a:lnTo>
                    <a:pt x="2086060" y="145218"/>
                  </a:lnTo>
                  <a:lnTo>
                    <a:pt x="2036054" y="148018"/>
                  </a:lnTo>
                  <a:lnTo>
                    <a:pt x="2035254" y="134617"/>
                  </a:lnTo>
                  <a:lnTo>
                    <a:pt x="2086060" y="131616"/>
                  </a:lnTo>
                  <a:lnTo>
                    <a:pt x="2086060" y="116814"/>
                  </a:lnTo>
                  <a:lnTo>
                    <a:pt x="2044055" y="119415"/>
                  </a:lnTo>
                  <a:lnTo>
                    <a:pt x="2043255" y="106613"/>
                  </a:lnTo>
                  <a:lnTo>
                    <a:pt x="2086060" y="104013"/>
                  </a:lnTo>
                  <a:lnTo>
                    <a:pt x="2086060" y="89211"/>
                  </a:lnTo>
                  <a:cubicBezTo>
                    <a:pt x="2070058" y="90811"/>
                    <a:pt x="2056323" y="91945"/>
                    <a:pt x="2044855" y="92611"/>
                  </a:cubicBezTo>
                  <a:lnTo>
                    <a:pt x="2043255" y="79810"/>
                  </a:lnTo>
                  <a:cubicBezTo>
                    <a:pt x="2060324" y="78743"/>
                    <a:pt x="2080193" y="76976"/>
                    <a:pt x="2102862" y="74509"/>
                  </a:cubicBezTo>
                  <a:cubicBezTo>
                    <a:pt x="2125532" y="72042"/>
                    <a:pt x="2144001" y="69542"/>
                    <a:pt x="2158269" y="67008"/>
                  </a:cubicBezTo>
                  <a:close/>
                  <a:moveTo>
                    <a:pt x="68808" y="60407"/>
                  </a:moveTo>
                  <a:lnTo>
                    <a:pt x="159820" y="60407"/>
                  </a:lnTo>
                  <a:cubicBezTo>
                    <a:pt x="159686" y="67342"/>
                    <a:pt x="159386" y="75643"/>
                    <a:pt x="158919" y="85310"/>
                  </a:cubicBezTo>
                  <a:cubicBezTo>
                    <a:pt x="158453" y="94978"/>
                    <a:pt x="157953" y="102879"/>
                    <a:pt x="157419" y="109013"/>
                  </a:cubicBezTo>
                  <a:cubicBezTo>
                    <a:pt x="156752" y="115681"/>
                    <a:pt x="155586" y="120748"/>
                    <a:pt x="153919" y="124215"/>
                  </a:cubicBezTo>
                  <a:cubicBezTo>
                    <a:pt x="152252" y="127682"/>
                    <a:pt x="149652" y="130116"/>
                    <a:pt x="146118" y="131516"/>
                  </a:cubicBezTo>
                  <a:cubicBezTo>
                    <a:pt x="142584" y="132916"/>
                    <a:pt x="137483" y="133616"/>
                    <a:pt x="130816" y="133616"/>
                  </a:cubicBezTo>
                  <a:cubicBezTo>
                    <a:pt x="122682" y="133616"/>
                    <a:pt x="114947" y="133150"/>
                    <a:pt x="107613" y="132216"/>
                  </a:cubicBezTo>
                  <a:lnTo>
                    <a:pt x="104813" y="117214"/>
                  </a:lnTo>
                  <a:cubicBezTo>
                    <a:pt x="114681" y="118415"/>
                    <a:pt x="122348" y="119015"/>
                    <a:pt x="127816" y="119015"/>
                  </a:cubicBezTo>
                  <a:cubicBezTo>
                    <a:pt x="131283" y="119015"/>
                    <a:pt x="133916" y="118581"/>
                    <a:pt x="135716" y="117714"/>
                  </a:cubicBezTo>
                  <a:cubicBezTo>
                    <a:pt x="137517" y="116848"/>
                    <a:pt x="138850" y="115347"/>
                    <a:pt x="139717" y="113214"/>
                  </a:cubicBezTo>
                  <a:cubicBezTo>
                    <a:pt x="140584" y="111080"/>
                    <a:pt x="141284" y="107880"/>
                    <a:pt x="141817" y="103613"/>
                  </a:cubicBezTo>
                  <a:cubicBezTo>
                    <a:pt x="142351" y="99746"/>
                    <a:pt x="142784" y="94812"/>
                    <a:pt x="143117" y="88811"/>
                  </a:cubicBezTo>
                  <a:cubicBezTo>
                    <a:pt x="143451" y="82810"/>
                    <a:pt x="143617" y="78076"/>
                    <a:pt x="143617" y="74609"/>
                  </a:cubicBezTo>
                  <a:lnTo>
                    <a:pt x="84410" y="74609"/>
                  </a:lnTo>
                  <a:lnTo>
                    <a:pt x="84410" y="150019"/>
                  </a:lnTo>
                  <a:cubicBezTo>
                    <a:pt x="84410" y="154152"/>
                    <a:pt x="84810" y="157219"/>
                    <a:pt x="85610" y="159220"/>
                  </a:cubicBezTo>
                  <a:cubicBezTo>
                    <a:pt x="86410" y="161220"/>
                    <a:pt x="87844" y="162653"/>
                    <a:pt x="89911" y="163520"/>
                  </a:cubicBezTo>
                  <a:cubicBezTo>
                    <a:pt x="91978" y="164387"/>
                    <a:pt x="95211" y="165020"/>
                    <a:pt x="99612" y="165420"/>
                  </a:cubicBezTo>
                  <a:cubicBezTo>
                    <a:pt x="106546" y="165954"/>
                    <a:pt x="114014" y="166221"/>
                    <a:pt x="122015" y="166221"/>
                  </a:cubicBezTo>
                  <a:cubicBezTo>
                    <a:pt x="129882" y="166221"/>
                    <a:pt x="137283" y="165954"/>
                    <a:pt x="144218" y="165420"/>
                  </a:cubicBezTo>
                  <a:cubicBezTo>
                    <a:pt x="148751" y="165020"/>
                    <a:pt x="152085" y="164420"/>
                    <a:pt x="154219" y="163620"/>
                  </a:cubicBezTo>
                  <a:cubicBezTo>
                    <a:pt x="156352" y="162820"/>
                    <a:pt x="157853" y="161520"/>
                    <a:pt x="158719" y="159720"/>
                  </a:cubicBezTo>
                  <a:cubicBezTo>
                    <a:pt x="159586" y="157920"/>
                    <a:pt x="160220" y="155019"/>
                    <a:pt x="160620" y="151019"/>
                  </a:cubicBezTo>
                  <a:cubicBezTo>
                    <a:pt x="161286" y="142618"/>
                    <a:pt x="161620" y="136950"/>
                    <a:pt x="161620" y="134017"/>
                  </a:cubicBezTo>
                  <a:lnTo>
                    <a:pt x="176422" y="136817"/>
                  </a:lnTo>
                  <a:cubicBezTo>
                    <a:pt x="176155" y="144418"/>
                    <a:pt x="175688" y="151219"/>
                    <a:pt x="175021" y="157219"/>
                  </a:cubicBezTo>
                  <a:cubicBezTo>
                    <a:pt x="174355" y="163220"/>
                    <a:pt x="173088" y="167754"/>
                    <a:pt x="171221" y="170821"/>
                  </a:cubicBezTo>
                  <a:cubicBezTo>
                    <a:pt x="169354" y="173888"/>
                    <a:pt x="166487" y="176088"/>
                    <a:pt x="162620" y="177422"/>
                  </a:cubicBezTo>
                  <a:cubicBezTo>
                    <a:pt x="158753" y="178755"/>
                    <a:pt x="153085" y="179689"/>
                    <a:pt x="145618" y="180222"/>
                  </a:cubicBezTo>
                  <a:cubicBezTo>
                    <a:pt x="135616" y="180889"/>
                    <a:pt x="126949" y="181222"/>
                    <a:pt x="119614" y="181222"/>
                  </a:cubicBezTo>
                  <a:cubicBezTo>
                    <a:pt x="112280" y="181222"/>
                    <a:pt x="103613" y="180889"/>
                    <a:pt x="93611" y="180222"/>
                  </a:cubicBezTo>
                  <a:cubicBezTo>
                    <a:pt x="87210" y="179822"/>
                    <a:pt x="82276" y="178822"/>
                    <a:pt x="78809" y="177222"/>
                  </a:cubicBezTo>
                  <a:cubicBezTo>
                    <a:pt x="75342" y="175622"/>
                    <a:pt x="72809" y="173021"/>
                    <a:pt x="71208" y="169421"/>
                  </a:cubicBezTo>
                  <a:cubicBezTo>
                    <a:pt x="69608" y="165821"/>
                    <a:pt x="68808" y="160620"/>
                    <a:pt x="68808" y="153819"/>
                  </a:cubicBezTo>
                  <a:close/>
                  <a:moveTo>
                    <a:pt x="638679" y="60207"/>
                  </a:moveTo>
                  <a:lnTo>
                    <a:pt x="638679" y="74809"/>
                  </a:lnTo>
                  <a:lnTo>
                    <a:pt x="740092" y="74809"/>
                  </a:lnTo>
                  <a:lnTo>
                    <a:pt x="740092" y="60207"/>
                  </a:lnTo>
                  <a:close/>
                  <a:moveTo>
                    <a:pt x="907513" y="57207"/>
                  </a:moveTo>
                  <a:lnTo>
                    <a:pt x="946318" y="57207"/>
                  </a:lnTo>
                  <a:lnTo>
                    <a:pt x="946318" y="66608"/>
                  </a:lnTo>
                  <a:lnTo>
                    <a:pt x="907513" y="66608"/>
                  </a:lnTo>
                  <a:close/>
                  <a:moveTo>
                    <a:pt x="831104" y="57207"/>
                  </a:moveTo>
                  <a:lnTo>
                    <a:pt x="870108" y="57207"/>
                  </a:lnTo>
                  <a:lnTo>
                    <a:pt x="870108" y="66608"/>
                  </a:lnTo>
                  <a:lnTo>
                    <a:pt x="831104" y="66608"/>
                  </a:lnTo>
                  <a:close/>
                  <a:moveTo>
                    <a:pt x="463257" y="57007"/>
                  </a:moveTo>
                  <a:lnTo>
                    <a:pt x="564670" y="57007"/>
                  </a:lnTo>
                  <a:lnTo>
                    <a:pt x="564670" y="70809"/>
                  </a:lnTo>
                  <a:lnTo>
                    <a:pt x="463257" y="70809"/>
                  </a:lnTo>
                  <a:close/>
                  <a:moveTo>
                    <a:pt x="1104738" y="56007"/>
                  </a:moveTo>
                  <a:lnTo>
                    <a:pt x="1120940" y="56007"/>
                  </a:lnTo>
                  <a:lnTo>
                    <a:pt x="1120940" y="91611"/>
                  </a:lnTo>
                  <a:lnTo>
                    <a:pt x="1168146" y="91611"/>
                  </a:lnTo>
                  <a:lnTo>
                    <a:pt x="1168146" y="107013"/>
                  </a:lnTo>
                  <a:lnTo>
                    <a:pt x="1120940" y="107013"/>
                  </a:lnTo>
                  <a:lnTo>
                    <a:pt x="1120940" y="162220"/>
                  </a:lnTo>
                  <a:lnTo>
                    <a:pt x="1175546" y="162220"/>
                  </a:lnTo>
                  <a:lnTo>
                    <a:pt x="1175546" y="177622"/>
                  </a:lnTo>
                  <a:lnTo>
                    <a:pt x="1051531" y="177622"/>
                  </a:lnTo>
                  <a:lnTo>
                    <a:pt x="1051531" y="162220"/>
                  </a:lnTo>
                  <a:lnTo>
                    <a:pt x="1104738" y="162220"/>
                  </a:lnTo>
                  <a:lnTo>
                    <a:pt x="1104738" y="107013"/>
                  </a:lnTo>
                  <a:lnTo>
                    <a:pt x="1059932" y="107013"/>
                  </a:lnTo>
                  <a:lnTo>
                    <a:pt x="1059932" y="91611"/>
                  </a:lnTo>
                  <a:lnTo>
                    <a:pt x="1104738" y="91611"/>
                  </a:lnTo>
                  <a:close/>
                  <a:moveTo>
                    <a:pt x="21202" y="49206"/>
                  </a:moveTo>
                  <a:cubicBezTo>
                    <a:pt x="26803" y="52273"/>
                    <a:pt x="33537" y="56240"/>
                    <a:pt x="41405" y="61107"/>
                  </a:cubicBezTo>
                  <a:cubicBezTo>
                    <a:pt x="49272" y="65975"/>
                    <a:pt x="55140" y="69875"/>
                    <a:pt x="59007" y="72809"/>
                  </a:cubicBezTo>
                  <a:lnTo>
                    <a:pt x="51206" y="85410"/>
                  </a:lnTo>
                  <a:cubicBezTo>
                    <a:pt x="45872" y="81543"/>
                    <a:pt x="39471" y="77143"/>
                    <a:pt x="32004" y="72209"/>
                  </a:cubicBezTo>
                  <a:cubicBezTo>
                    <a:pt x="24536" y="67275"/>
                    <a:pt x="18469" y="63608"/>
                    <a:pt x="13801" y="61207"/>
                  </a:cubicBezTo>
                  <a:close/>
                  <a:moveTo>
                    <a:pt x="1250756" y="49006"/>
                  </a:moveTo>
                  <a:cubicBezTo>
                    <a:pt x="1254756" y="63808"/>
                    <a:pt x="1259824" y="76943"/>
                    <a:pt x="1265958" y="88411"/>
                  </a:cubicBezTo>
                  <a:cubicBezTo>
                    <a:pt x="1272092" y="99879"/>
                    <a:pt x="1279760" y="110147"/>
                    <a:pt x="1288961" y="119215"/>
                  </a:cubicBezTo>
                  <a:cubicBezTo>
                    <a:pt x="1297895" y="110147"/>
                    <a:pt x="1305330" y="99912"/>
                    <a:pt x="1311263" y="88511"/>
                  </a:cubicBezTo>
                  <a:cubicBezTo>
                    <a:pt x="1317198" y="77109"/>
                    <a:pt x="1322032" y="63941"/>
                    <a:pt x="1325765" y="49006"/>
                  </a:cubicBezTo>
                  <a:close/>
                  <a:moveTo>
                    <a:pt x="638679" y="33004"/>
                  </a:moveTo>
                  <a:lnTo>
                    <a:pt x="638679" y="47406"/>
                  </a:lnTo>
                  <a:lnTo>
                    <a:pt x="740092" y="47406"/>
                  </a:lnTo>
                  <a:lnTo>
                    <a:pt x="740092" y="33004"/>
                  </a:lnTo>
                  <a:close/>
                  <a:moveTo>
                    <a:pt x="275434" y="32004"/>
                  </a:moveTo>
                  <a:lnTo>
                    <a:pt x="290236" y="32004"/>
                  </a:lnTo>
                  <a:lnTo>
                    <a:pt x="290236" y="46206"/>
                  </a:lnTo>
                  <a:lnTo>
                    <a:pt x="340842" y="46206"/>
                  </a:lnTo>
                  <a:lnTo>
                    <a:pt x="340842" y="59007"/>
                  </a:lnTo>
                  <a:lnTo>
                    <a:pt x="290236" y="59007"/>
                  </a:lnTo>
                  <a:lnTo>
                    <a:pt x="290236" y="74809"/>
                  </a:lnTo>
                  <a:lnTo>
                    <a:pt x="335842" y="74809"/>
                  </a:lnTo>
                  <a:lnTo>
                    <a:pt x="335842" y="87011"/>
                  </a:lnTo>
                  <a:lnTo>
                    <a:pt x="290236" y="87011"/>
                  </a:lnTo>
                  <a:lnTo>
                    <a:pt x="290236" y="102813"/>
                  </a:lnTo>
                  <a:lnTo>
                    <a:pt x="337442" y="102813"/>
                  </a:lnTo>
                  <a:cubicBezTo>
                    <a:pt x="337175" y="111480"/>
                    <a:pt x="336442" y="120548"/>
                    <a:pt x="335241" y="130016"/>
                  </a:cubicBezTo>
                  <a:cubicBezTo>
                    <a:pt x="334575" y="135083"/>
                    <a:pt x="333508" y="138817"/>
                    <a:pt x="332041" y="141217"/>
                  </a:cubicBezTo>
                  <a:cubicBezTo>
                    <a:pt x="330574" y="143618"/>
                    <a:pt x="328374" y="145251"/>
                    <a:pt x="325440" y="146118"/>
                  </a:cubicBezTo>
                  <a:cubicBezTo>
                    <a:pt x="322506" y="146985"/>
                    <a:pt x="318173" y="147418"/>
                    <a:pt x="312439" y="147418"/>
                  </a:cubicBezTo>
                  <a:cubicBezTo>
                    <a:pt x="308171" y="147418"/>
                    <a:pt x="304038" y="147218"/>
                    <a:pt x="300037" y="146818"/>
                  </a:cubicBezTo>
                  <a:lnTo>
                    <a:pt x="297637" y="134417"/>
                  </a:lnTo>
                  <a:cubicBezTo>
                    <a:pt x="303771" y="135217"/>
                    <a:pt x="308638" y="135617"/>
                    <a:pt x="312239" y="135617"/>
                  </a:cubicBezTo>
                  <a:cubicBezTo>
                    <a:pt x="315172" y="135617"/>
                    <a:pt x="317239" y="135183"/>
                    <a:pt x="318439" y="134317"/>
                  </a:cubicBezTo>
                  <a:cubicBezTo>
                    <a:pt x="319639" y="133450"/>
                    <a:pt x="320573" y="131683"/>
                    <a:pt x="321240" y="129016"/>
                  </a:cubicBezTo>
                  <a:cubicBezTo>
                    <a:pt x="322040" y="124749"/>
                    <a:pt x="322573" y="120215"/>
                    <a:pt x="322840" y="115414"/>
                  </a:cubicBezTo>
                  <a:lnTo>
                    <a:pt x="290236" y="115414"/>
                  </a:lnTo>
                  <a:lnTo>
                    <a:pt x="290236" y="155419"/>
                  </a:lnTo>
                  <a:lnTo>
                    <a:pt x="275434" y="155419"/>
                  </a:lnTo>
                  <a:lnTo>
                    <a:pt x="275434" y="115414"/>
                  </a:lnTo>
                  <a:lnTo>
                    <a:pt x="235029" y="115414"/>
                  </a:lnTo>
                  <a:lnTo>
                    <a:pt x="235029" y="102813"/>
                  </a:lnTo>
                  <a:lnTo>
                    <a:pt x="275434" y="102813"/>
                  </a:lnTo>
                  <a:lnTo>
                    <a:pt x="275434" y="87011"/>
                  </a:lnTo>
                  <a:lnTo>
                    <a:pt x="241830" y="87011"/>
                  </a:lnTo>
                  <a:lnTo>
                    <a:pt x="241830" y="74809"/>
                  </a:lnTo>
                  <a:lnTo>
                    <a:pt x="275434" y="74809"/>
                  </a:lnTo>
                  <a:lnTo>
                    <a:pt x="275434" y="59007"/>
                  </a:lnTo>
                  <a:lnTo>
                    <a:pt x="236229" y="59007"/>
                  </a:lnTo>
                  <a:lnTo>
                    <a:pt x="236229" y="46206"/>
                  </a:lnTo>
                  <a:lnTo>
                    <a:pt x="275434" y="46206"/>
                  </a:lnTo>
                  <a:close/>
                  <a:moveTo>
                    <a:pt x="2033654" y="26803"/>
                  </a:moveTo>
                  <a:lnTo>
                    <a:pt x="2033654" y="44405"/>
                  </a:lnTo>
                  <a:lnTo>
                    <a:pt x="2150668" y="44405"/>
                  </a:lnTo>
                  <a:lnTo>
                    <a:pt x="2150668" y="26803"/>
                  </a:lnTo>
                  <a:close/>
                  <a:moveTo>
                    <a:pt x="226028" y="26603"/>
                  </a:moveTo>
                  <a:lnTo>
                    <a:pt x="226028" y="161020"/>
                  </a:lnTo>
                  <a:lnTo>
                    <a:pt x="352444" y="161020"/>
                  </a:lnTo>
                  <a:lnTo>
                    <a:pt x="352444" y="26603"/>
                  </a:lnTo>
                  <a:close/>
                  <a:moveTo>
                    <a:pt x="2017652" y="12001"/>
                  </a:moveTo>
                  <a:lnTo>
                    <a:pt x="2166870" y="12001"/>
                  </a:lnTo>
                  <a:lnTo>
                    <a:pt x="2166870" y="58807"/>
                  </a:lnTo>
                  <a:lnTo>
                    <a:pt x="2033654" y="58807"/>
                  </a:lnTo>
                  <a:lnTo>
                    <a:pt x="2033654" y="77009"/>
                  </a:lnTo>
                  <a:cubicBezTo>
                    <a:pt x="2033654" y="102213"/>
                    <a:pt x="2032087" y="122715"/>
                    <a:pt x="2028953" y="138517"/>
                  </a:cubicBezTo>
                  <a:cubicBezTo>
                    <a:pt x="2025819" y="154319"/>
                    <a:pt x="2020185" y="170154"/>
                    <a:pt x="2012051" y="186023"/>
                  </a:cubicBezTo>
                  <a:lnTo>
                    <a:pt x="1996249" y="179822"/>
                  </a:lnTo>
                  <a:cubicBezTo>
                    <a:pt x="2002116" y="168488"/>
                    <a:pt x="2006517" y="158120"/>
                    <a:pt x="2009451" y="148718"/>
                  </a:cubicBezTo>
                  <a:cubicBezTo>
                    <a:pt x="2012384" y="139317"/>
                    <a:pt x="2014485" y="128816"/>
                    <a:pt x="2015752" y="117214"/>
                  </a:cubicBezTo>
                  <a:cubicBezTo>
                    <a:pt x="2017018" y="105613"/>
                    <a:pt x="2017652" y="90744"/>
                    <a:pt x="2017652" y="72609"/>
                  </a:cubicBezTo>
                  <a:close/>
                  <a:moveTo>
                    <a:pt x="210226" y="11601"/>
                  </a:moveTo>
                  <a:lnTo>
                    <a:pt x="368046" y="11601"/>
                  </a:lnTo>
                  <a:lnTo>
                    <a:pt x="368046" y="186023"/>
                  </a:lnTo>
                  <a:lnTo>
                    <a:pt x="352444" y="186023"/>
                  </a:lnTo>
                  <a:lnTo>
                    <a:pt x="352444" y="175622"/>
                  </a:lnTo>
                  <a:lnTo>
                    <a:pt x="226028" y="175622"/>
                  </a:lnTo>
                  <a:lnTo>
                    <a:pt x="226028" y="186023"/>
                  </a:lnTo>
                  <a:lnTo>
                    <a:pt x="210226" y="186023"/>
                  </a:lnTo>
                  <a:close/>
                  <a:moveTo>
                    <a:pt x="813701" y="10801"/>
                  </a:moveTo>
                  <a:lnTo>
                    <a:pt x="964120" y="10801"/>
                  </a:lnTo>
                  <a:lnTo>
                    <a:pt x="964120" y="23403"/>
                  </a:lnTo>
                  <a:lnTo>
                    <a:pt x="896512" y="23403"/>
                  </a:lnTo>
                  <a:lnTo>
                    <a:pt x="896512" y="35404"/>
                  </a:lnTo>
                  <a:lnTo>
                    <a:pt x="970721" y="35404"/>
                  </a:lnTo>
                  <a:lnTo>
                    <a:pt x="970721" y="74009"/>
                  </a:lnTo>
                  <a:lnTo>
                    <a:pt x="955919" y="74009"/>
                  </a:lnTo>
                  <a:lnTo>
                    <a:pt x="955919" y="47606"/>
                  </a:lnTo>
                  <a:lnTo>
                    <a:pt x="896512" y="47606"/>
                  </a:lnTo>
                  <a:lnTo>
                    <a:pt x="896512" y="87011"/>
                  </a:lnTo>
                  <a:lnTo>
                    <a:pt x="881110" y="87011"/>
                  </a:lnTo>
                  <a:lnTo>
                    <a:pt x="881110" y="47606"/>
                  </a:lnTo>
                  <a:lnTo>
                    <a:pt x="821702" y="47606"/>
                  </a:lnTo>
                  <a:lnTo>
                    <a:pt x="821702" y="74009"/>
                  </a:lnTo>
                  <a:lnTo>
                    <a:pt x="807100" y="74009"/>
                  </a:lnTo>
                  <a:lnTo>
                    <a:pt x="807100" y="35404"/>
                  </a:lnTo>
                  <a:lnTo>
                    <a:pt x="881110" y="35404"/>
                  </a:lnTo>
                  <a:lnTo>
                    <a:pt x="881110" y="23403"/>
                  </a:lnTo>
                  <a:lnTo>
                    <a:pt x="813701" y="23403"/>
                  </a:lnTo>
                  <a:close/>
                  <a:moveTo>
                    <a:pt x="1913439" y="3000"/>
                  </a:moveTo>
                  <a:lnTo>
                    <a:pt x="1929641" y="3000"/>
                  </a:lnTo>
                  <a:lnTo>
                    <a:pt x="1929641" y="30404"/>
                  </a:lnTo>
                  <a:lnTo>
                    <a:pt x="1978247" y="30404"/>
                  </a:lnTo>
                  <a:lnTo>
                    <a:pt x="1978247" y="45405"/>
                  </a:lnTo>
                  <a:lnTo>
                    <a:pt x="1929641" y="45405"/>
                  </a:lnTo>
                  <a:lnTo>
                    <a:pt x="1929641" y="73409"/>
                  </a:lnTo>
                  <a:lnTo>
                    <a:pt x="1971246" y="73409"/>
                  </a:lnTo>
                  <a:lnTo>
                    <a:pt x="1971246" y="88411"/>
                  </a:lnTo>
                  <a:lnTo>
                    <a:pt x="1873234" y="88411"/>
                  </a:lnTo>
                  <a:lnTo>
                    <a:pt x="1873234" y="73409"/>
                  </a:lnTo>
                  <a:lnTo>
                    <a:pt x="1913439" y="73409"/>
                  </a:lnTo>
                  <a:lnTo>
                    <a:pt x="1913439" y="45405"/>
                  </a:lnTo>
                  <a:lnTo>
                    <a:pt x="1868033" y="45405"/>
                  </a:lnTo>
                  <a:lnTo>
                    <a:pt x="1868033" y="30404"/>
                  </a:lnTo>
                  <a:lnTo>
                    <a:pt x="1913439" y="30404"/>
                  </a:lnTo>
                  <a:close/>
                  <a:moveTo>
                    <a:pt x="436054" y="3000"/>
                  </a:moveTo>
                  <a:lnTo>
                    <a:pt x="451256" y="7201"/>
                  </a:lnTo>
                  <a:cubicBezTo>
                    <a:pt x="446989" y="22669"/>
                    <a:pt x="442121" y="36938"/>
                    <a:pt x="436654" y="50006"/>
                  </a:cubicBezTo>
                  <a:lnTo>
                    <a:pt x="436654" y="185423"/>
                  </a:lnTo>
                  <a:lnTo>
                    <a:pt x="421252" y="185423"/>
                  </a:lnTo>
                  <a:lnTo>
                    <a:pt x="421252" y="81010"/>
                  </a:lnTo>
                  <a:cubicBezTo>
                    <a:pt x="416185" y="89544"/>
                    <a:pt x="410718" y="97812"/>
                    <a:pt x="404850" y="105813"/>
                  </a:cubicBezTo>
                  <a:lnTo>
                    <a:pt x="394849" y="91411"/>
                  </a:lnTo>
                  <a:cubicBezTo>
                    <a:pt x="403117" y="80076"/>
                    <a:pt x="411018" y="66341"/>
                    <a:pt x="418552" y="50206"/>
                  </a:cubicBezTo>
                  <a:cubicBezTo>
                    <a:pt x="426086" y="34071"/>
                    <a:pt x="431920" y="18335"/>
                    <a:pt x="436054" y="3000"/>
                  </a:cubicBezTo>
                  <a:close/>
                  <a:moveTo>
                    <a:pt x="1836629" y="2800"/>
                  </a:moveTo>
                  <a:lnTo>
                    <a:pt x="1850431" y="8601"/>
                  </a:lnTo>
                  <a:cubicBezTo>
                    <a:pt x="1846297" y="18069"/>
                    <a:pt x="1841163" y="28903"/>
                    <a:pt x="1835029" y="41105"/>
                  </a:cubicBezTo>
                  <a:cubicBezTo>
                    <a:pt x="1828895" y="53306"/>
                    <a:pt x="1824028" y="62141"/>
                    <a:pt x="1820427" y="67608"/>
                  </a:cubicBezTo>
                  <a:lnTo>
                    <a:pt x="1845830" y="62007"/>
                  </a:lnTo>
                  <a:lnTo>
                    <a:pt x="1855031" y="45005"/>
                  </a:lnTo>
                  <a:lnTo>
                    <a:pt x="1867833" y="51206"/>
                  </a:lnTo>
                  <a:cubicBezTo>
                    <a:pt x="1851298" y="83343"/>
                    <a:pt x="1838763" y="105080"/>
                    <a:pt x="1830228" y="116414"/>
                  </a:cubicBezTo>
                  <a:lnTo>
                    <a:pt x="1865633" y="106813"/>
                  </a:lnTo>
                  <a:lnTo>
                    <a:pt x="1866033" y="122015"/>
                  </a:lnTo>
                  <a:cubicBezTo>
                    <a:pt x="1854165" y="124149"/>
                    <a:pt x="1838296" y="127749"/>
                    <a:pt x="1818427" y="132816"/>
                  </a:cubicBezTo>
                  <a:cubicBezTo>
                    <a:pt x="1815226" y="133483"/>
                    <a:pt x="1811426" y="134417"/>
                    <a:pt x="1807026" y="135617"/>
                  </a:cubicBezTo>
                  <a:lnTo>
                    <a:pt x="1803425" y="119215"/>
                  </a:lnTo>
                  <a:cubicBezTo>
                    <a:pt x="1806359" y="118415"/>
                    <a:pt x="1808459" y="117581"/>
                    <a:pt x="1809726" y="116714"/>
                  </a:cubicBezTo>
                  <a:cubicBezTo>
                    <a:pt x="1810993" y="115848"/>
                    <a:pt x="1812493" y="114347"/>
                    <a:pt x="1814226" y="112214"/>
                  </a:cubicBezTo>
                  <a:cubicBezTo>
                    <a:pt x="1821561" y="103279"/>
                    <a:pt x="1829362" y="91411"/>
                    <a:pt x="1837629" y="76609"/>
                  </a:cubicBezTo>
                  <a:cubicBezTo>
                    <a:pt x="1827895" y="78076"/>
                    <a:pt x="1819560" y="79610"/>
                    <a:pt x="1812626" y="81210"/>
                  </a:cubicBezTo>
                  <a:lnTo>
                    <a:pt x="1802025" y="83610"/>
                  </a:lnTo>
                  <a:lnTo>
                    <a:pt x="1798624" y="67808"/>
                  </a:lnTo>
                  <a:cubicBezTo>
                    <a:pt x="1800491" y="67141"/>
                    <a:pt x="1801958" y="66408"/>
                    <a:pt x="1803025" y="65608"/>
                  </a:cubicBezTo>
                  <a:cubicBezTo>
                    <a:pt x="1804092" y="64808"/>
                    <a:pt x="1805159" y="63674"/>
                    <a:pt x="1806225" y="62208"/>
                  </a:cubicBezTo>
                  <a:cubicBezTo>
                    <a:pt x="1809826" y="57140"/>
                    <a:pt x="1814693" y="48572"/>
                    <a:pt x="1820827" y="36504"/>
                  </a:cubicBezTo>
                  <a:cubicBezTo>
                    <a:pt x="1826961" y="24436"/>
                    <a:pt x="1832229" y="13201"/>
                    <a:pt x="1836629" y="2800"/>
                  </a:cubicBezTo>
                  <a:close/>
                  <a:moveTo>
                    <a:pt x="1437979" y="2400"/>
                  </a:moveTo>
                  <a:lnTo>
                    <a:pt x="1453581" y="7001"/>
                  </a:lnTo>
                  <a:cubicBezTo>
                    <a:pt x="1449181" y="22603"/>
                    <a:pt x="1444180" y="36938"/>
                    <a:pt x="1438579" y="50006"/>
                  </a:cubicBezTo>
                  <a:lnTo>
                    <a:pt x="1438579" y="185223"/>
                  </a:lnTo>
                  <a:lnTo>
                    <a:pt x="1423378" y="185223"/>
                  </a:lnTo>
                  <a:lnTo>
                    <a:pt x="1423378" y="81010"/>
                  </a:lnTo>
                  <a:cubicBezTo>
                    <a:pt x="1417243" y="91945"/>
                    <a:pt x="1410376" y="102213"/>
                    <a:pt x="1402775" y="111814"/>
                  </a:cubicBezTo>
                  <a:lnTo>
                    <a:pt x="1395374" y="94011"/>
                  </a:lnTo>
                  <a:cubicBezTo>
                    <a:pt x="1403508" y="82677"/>
                    <a:pt x="1411543" y="68542"/>
                    <a:pt x="1419477" y="51606"/>
                  </a:cubicBezTo>
                  <a:cubicBezTo>
                    <a:pt x="1427411" y="34671"/>
                    <a:pt x="1433579" y="18269"/>
                    <a:pt x="1437979" y="2400"/>
                  </a:cubicBezTo>
                  <a:close/>
                  <a:moveTo>
                    <a:pt x="1290761" y="2200"/>
                  </a:moveTo>
                  <a:cubicBezTo>
                    <a:pt x="1294361" y="11668"/>
                    <a:pt x="1297829" y="22002"/>
                    <a:pt x="1301162" y="33204"/>
                  </a:cubicBezTo>
                  <a:lnTo>
                    <a:pt x="1375972" y="33204"/>
                  </a:lnTo>
                  <a:lnTo>
                    <a:pt x="1375972" y="49006"/>
                  </a:lnTo>
                  <a:lnTo>
                    <a:pt x="1343568" y="49006"/>
                  </a:lnTo>
                  <a:cubicBezTo>
                    <a:pt x="1339034" y="66341"/>
                    <a:pt x="1333366" y="81543"/>
                    <a:pt x="1326565" y="94612"/>
                  </a:cubicBezTo>
                  <a:cubicBezTo>
                    <a:pt x="1319765" y="107680"/>
                    <a:pt x="1311230" y="119415"/>
                    <a:pt x="1300962" y="129816"/>
                  </a:cubicBezTo>
                  <a:cubicBezTo>
                    <a:pt x="1320031" y="144885"/>
                    <a:pt x="1346635" y="157620"/>
                    <a:pt x="1380772" y="168021"/>
                  </a:cubicBezTo>
                  <a:lnTo>
                    <a:pt x="1373971" y="184623"/>
                  </a:lnTo>
                  <a:cubicBezTo>
                    <a:pt x="1355569" y="178089"/>
                    <a:pt x="1339434" y="171255"/>
                    <a:pt x="1325565" y="164120"/>
                  </a:cubicBezTo>
                  <a:cubicBezTo>
                    <a:pt x="1311697" y="156986"/>
                    <a:pt x="1299562" y="149152"/>
                    <a:pt x="1289161" y="140617"/>
                  </a:cubicBezTo>
                  <a:cubicBezTo>
                    <a:pt x="1278893" y="149152"/>
                    <a:pt x="1266891" y="157086"/>
                    <a:pt x="1253156" y="164420"/>
                  </a:cubicBezTo>
                  <a:cubicBezTo>
                    <a:pt x="1239421" y="171755"/>
                    <a:pt x="1223419" y="178822"/>
                    <a:pt x="1205150" y="185623"/>
                  </a:cubicBezTo>
                  <a:lnTo>
                    <a:pt x="1197349" y="169421"/>
                  </a:lnTo>
                  <a:cubicBezTo>
                    <a:pt x="1215085" y="163287"/>
                    <a:pt x="1230453" y="157019"/>
                    <a:pt x="1243455" y="150619"/>
                  </a:cubicBezTo>
                  <a:cubicBezTo>
                    <a:pt x="1256457" y="144218"/>
                    <a:pt x="1267691" y="137217"/>
                    <a:pt x="1277159" y="129616"/>
                  </a:cubicBezTo>
                  <a:cubicBezTo>
                    <a:pt x="1266891" y="119348"/>
                    <a:pt x="1258257" y="107647"/>
                    <a:pt x="1251256" y="94512"/>
                  </a:cubicBezTo>
                  <a:cubicBezTo>
                    <a:pt x="1244255" y="81377"/>
                    <a:pt x="1238354" y="66208"/>
                    <a:pt x="1233554" y="49006"/>
                  </a:cubicBezTo>
                  <a:lnTo>
                    <a:pt x="1201750" y="49006"/>
                  </a:lnTo>
                  <a:lnTo>
                    <a:pt x="1201750" y="33204"/>
                  </a:lnTo>
                  <a:lnTo>
                    <a:pt x="1283360" y="33204"/>
                  </a:lnTo>
                  <a:cubicBezTo>
                    <a:pt x="1280693" y="24136"/>
                    <a:pt x="1277693" y="15268"/>
                    <a:pt x="1274359" y="6601"/>
                  </a:cubicBezTo>
                  <a:close/>
                  <a:moveTo>
                    <a:pt x="1512389" y="1800"/>
                  </a:moveTo>
                  <a:lnTo>
                    <a:pt x="1528191" y="1800"/>
                  </a:lnTo>
                  <a:lnTo>
                    <a:pt x="1528191" y="44405"/>
                  </a:lnTo>
                  <a:lnTo>
                    <a:pt x="1573996" y="44405"/>
                  </a:lnTo>
                  <a:lnTo>
                    <a:pt x="1573996" y="60207"/>
                  </a:lnTo>
                  <a:lnTo>
                    <a:pt x="1528191" y="60207"/>
                  </a:lnTo>
                  <a:lnTo>
                    <a:pt x="1528191" y="107013"/>
                  </a:lnTo>
                  <a:lnTo>
                    <a:pt x="1581197" y="107013"/>
                  </a:lnTo>
                  <a:lnTo>
                    <a:pt x="1581197" y="122215"/>
                  </a:lnTo>
                  <a:lnTo>
                    <a:pt x="1528191" y="122215"/>
                  </a:lnTo>
                  <a:lnTo>
                    <a:pt x="1528191" y="185823"/>
                  </a:lnTo>
                  <a:lnTo>
                    <a:pt x="1512389" y="185823"/>
                  </a:lnTo>
                  <a:lnTo>
                    <a:pt x="1512389" y="122215"/>
                  </a:lnTo>
                  <a:lnTo>
                    <a:pt x="1451781" y="122215"/>
                  </a:lnTo>
                  <a:lnTo>
                    <a:pt x="1451781" y="107013"/>
                  </a:lnTo>
                  <a:lnTo>
                    <a:pt x="1512389" y="107013"/>
                  </a:lnTo>
                  <a:lnTo>
                    <a:pt x="1512389" y="60207"/>
                  </a:lnTo>
                  <a:lnTo>
                    <a:pt x="1479384" y="60207"/>
                  </a:lnTo>
                  <a:cubicBezTo>
                    <a:pt x="1475251" y="72876"/>
                    <a:pt x="1471184" y="83744"/>
                    <a:pt x="1467183" y="92811"/>
                  </a:cubicBezTo>
                  <a:lnTo>
                    <a:pt x="1451981" y="87011"/>
                  </a:lnTo>
                  <a:cubicBezTo>
                    <a:pt x="1456915" y="76076"/>
                    <a:pt x="1461549" y="64108"/>
                    <a:pt x="1465883" y="51106"/>
                  </a:cubicBezTo>
                  <a:cubicBezTo>
                    <a:pt x="1470217" y="38105"/>
                    <a:pt x="1473784" y="25470"/>
                    <a:pt x="1476584" y="13201"/>
                  </a:cubicBezTo>
                  <a:lnTo>
                    <a:pt x="1490986" y="16802"/>
                  </a:lnTo>
                  <a:cubicBezTo>
                    <a:pt x="1489519" y="23736"/>
                    <a:pt x="1487252" y="32937"/>
                    <a:pt x="1484185" y="44405"/>
                  </a:cubicBezTo>
                  <a:lnTo>
                    <a:pt x="1512389" y="44405"/>
                  </a:lnTo>
                  <a:close/>
                  <a:moveTo>
                    <a:pt x="51206" y="1800"/>
                  </a:moveTo>
                  <a:lnTo>
                    <a:pt x="66808" y="1800"/>
                  </a:lnTo>
                  <a:lnTo>
                    <a:pt x="66808" y="22403"/>
                  </a:lnTo>
                  <a:lnTo>
                    <a:pt x="112814" y="22403"/>
                  </a:lnTo>
                  <a:lnTo>
                    <a:pt x="112814" y="1800"/>
                  </a:lnTo>
                  <a:lnTo>
                    <a:pt x="128616" y="1800"/>
                  </a:lnTo>
                  <a:lnTo>
                    <a:pt x="128616" y="22403"/>
                  </a:lnTo>
                  <a:lnTo>
                    <a:pt x="178822" y="22403"/>
                  </a:lnTo>
                  <a:lnTo>
                    <a:pt x="178822" y="37204"/>
                  </a:lnTo>
                  <a:lnTo>
                    <a:pt x="128616" y="37204"/>
                  </a:lnTo>
                  <a:lnTo>
                    <a:pt x="128616" y="53206"/>
                  </a:lnTo>
                  <a:lnTo>
                    <a:pt x="112814" y="53206"/>
                  </a:lnTo>
                  <a:lnTo>
                    <a:pt x="112814" y="37204"/>
                  </a:lnTo>
                  <a:lnTo>
                    <a:pt x="66808" y="37204"/>
                  </a:lnTo>
                  <a:lnTo>
                    <a:pt x="66808" y="53606"/>
                  </a:lnTo>
                  <a:lnTo>
                    <a:pt x="51206" y="53606"/>
                  </a:lnTo>
                  <a:lnTo>
                    <a:pt x="51206" y="37204"/>
                  </a:lnTo>
                  <a:lnTo>
                    <a:pt x="200" y="37204"/>
                  </a:lnTo>
                  <a:lnTo>
                    <a:pt x="200" y="22403"/>
                  </a:lnTo>
                  <a:lnTo>
                    <a:pt x="51206" y="22403"/>
                  </a:lnTo>
                  <a:close/>
                  <a:moveTo>
                    <a:pt x="515664" y="1200"/>
                  </a:moveTo>
                  <a:cubicBezTo>
                    <a:pt x="517131" y="4000"/>
                    <a:pt x="520931" y="12335"/>
                    <a:pt x="527065" y="26203"/>
                  </a:cubicBezTo>
                  <a:lnTo>
                    <a:pt x="581072" y="26203"/>
                  </a:lnTo>
                  <a:lnTo>
                    <a:pt x="581072" y="41005"/>
                  </a:lnTo>
                  <a:lnTo>
                    <a:pt x="451056" y="41005"/>
                  </a:lnTo>
                  <a:lnTo>
                    <a:pt x="451056" y="26203"/>
                  </a:lnTo>
                  <a:lnTo>
                    <a:pt x="510463" y="26203"/>
                  </a:lnTo>
                  <a:cubicBezTo>
                    <a:pt x="509663" y="24336"/>
                    <a:pt x="508997" y="22936"/>
                    <a:pt x="508463" y="22002"/>
                  </a:cubicBezTo>
                  <a:cubicBezTo>
                    <a:pt x="504329" y="13201"/>
                    <a:pt x="501662" y="7801"/>
                    <a:pt x="500462" y="5800"/>
                  </a:cubicBezTo>
                  <a:close/>
                  <a:moveTo>
                    <a:pt x="675884" y="1000"/>
                  </a:moveTo>
                  <a:lnTo>
                    <a:pt x="694086" y="4000"/>
                  </a:lnTo>
                  <a:lnTo>
                    <a:pt x="688886" y="19602"/>
                  </a:lnTo>
                  <a:lnTo>
                    <a:pt x="755494" y="19602"/>
                  </a:lnTo>
                  <a:lnTo>
                    <a:pt x="755494" y="116014"/>
                  </a:lnTo>
                  <a:lnTo>
                    <a:pt x="623278" y="116014"/>
                  </a:lnTo>
                  <a:lnTo>
                    <a:pt x="623278" y="19602"/>
                  </a:lnTo>
                  <a:lnTo>
                    <a:pt x="669683" y="19602"/>
                  </a:lnTo>
                  <a:cubicBezTo>
                    <a:pt x="671150" y="15602"/>
                    <a:pt x="672684" y="11068"/>
                    <a:pt x="674284" y="6000"/>
                  </a:cubicBezTo>
                  <a:close/>
                  <a:moveTo>
                    <a:pt x="1677009" y="800"/>
                  </a:moveTo>
                  <a:lnTo>
                    <a:pt x="1692411" y="6601"/>
                  </a:lnTo>
                  <a:cubicBezTo>
                    <a:pt x="1689077" y="11401"/>
                    <a:pt x="1684877" y="16935"/>
                    <a:pt x="1679810" y="23203"/>
                  </a:cubicBezTo>
                  <a:lnTo>
                    <a:pt x="1762820" y="23203"/>
                  </a:lnTo>
                  <a:lnTo>
                    <a:pt x="1762820" y="38405"/>
                  </a:lnTo>
                  <a:cubicBezTo>
                    <a:pt x="1751485" y="51740"/>
                    <a:pt x="1738750" y="63608"/>
                    <a:pt x="1724615" y="74009"/>
                  </a:cubicBezTo>
                  <a:cubicBezTo>
                    <a:pt x="1710480" y="84410"/>
                    <a:pt x="1694278" y="93811"/>
                    <a:pt x="1676009" y="102213"/>
                  </a:cubicBezTo>
                  <a:lnTo>
                    <a:pt x="1762620" y="102213"/>
                  </a:lnTo>
                  <a:lnTo>
                    <a:pt x="1762620" y="184023"/>
                  </a:lnTo>
                  <a:lnTo>
                    <a:pt x="1747018" y="184023"/>
                  </a:lnTo>
                  <a:lnTo>
                    <a:pt x="1747018" y="172821"/>
                  </a:lnTo>
                  <a:lnTo>
                    <a:pt x="1653606" y="172821"/>
                  </a:lnTo>
                  <a:lnTo>
                    <a:pt x="1653606" y="184023"/>
                  </a:lnTo>
                  <a:lnTo>
                    <a:pt x="1637804" y="184023"/>
                  </a:lnTo>
                  <a:lnTo>
                    <a:pt x="1637804" y="117814"/>
                  </a:lnTo>
                  <a:cubicBezTo>
                    <a:pt x="1625936" y="121948"/>
                    <a:pt x="1614335" y="125682"/>
                    <a:pt x="1603000" y="129016"/>
                  </a:cubicBezTo>
                  <a:lnTo>
                    <a:pt x="1596799" y="114214"/>
                  </a:lnTo>
                  <a:cubicBezTo>
                    <a:pt x="1631337" y="104613"/>
                    <a:pt x="1660107" y="93711"/>
                    <a:pt x="1683110" y="81510"/>
                  </a:cubicBezTo>
                  <a:cubicBezTo>
                    <a:pt x="1706113" y="69308"/>
                    <a:pt x="1725349" y="54940"/>
                    <a:pt x="1740817" y="38405"/>
                  </a:cubicBezTo>
                  <a:lnTo>
                    <a:pt x="1666008" y="38405"/>
                  </a:lnTo>
                  <a:cubicBezTo>
                    <a:pt x="1662541" y="41872"/>
                    <a:pt x="1658873" y="45339"/>
                    <a:pt x="1655006" y="48806"/>
                  </a:cubicBezTo>
                  <a:cubicBezTo>
                    <a:pt x="1665541" y="56407"/>
                    <a:pt x="1674409" y="63208"/>
                    <a:pt x="1681610" y="69208"/>
                  </a:cubicBezTo>
                  <a:lnTo>
                    <a:pt x="1671608" y="82010"/>
                  </a:lnTo>
                  <a:cubicBezTo>
                    <a:pt x="1663741" y="75076"/>
                    <a:pt x="1654140" y="67475"/>
                    <a:pt x="1642805" y="59207"/>
                  </a:cubicBezTo>
                  <a:cubicBezTo>
                    <a:pt x="1633737" y="66541"/>
                    <a:pt x="1624736" y="73009"/>
                    <a:pt x="1615802" y="78610"/>
                  </a:cubicBezTo>
                  <a:lnTo>
                    <a:pt x="1605800" y="65008"/>
                  </a:lnTo>
                  <a:cubicBezTo>
                    <a:pt x="1619002" y="57140"/>
                    <a:pt x="1632170" y="47172"/>
                    <a:pt x="1645305" y="35104"/>
                  </a:cubicBezTo>
                  <a:cubicBezTo>
                    <a:pt x="1658440" y="23036"/>
                    <a:pt x="1669008" y="11601"/>
                    <a:pt x="1677009" y="800"/>
                  </a:cubicBezTo>
                  <a:close/>
                  <a:moveTo>
                    <a:pt x="1067533" y="0"/>
                  </a:moveTo>
                  <a:lnTo>
                    <a:pt x="1083535" y="3800"/>
                  </a:lnTo>
                  <a:cubicBezTo>
                    <a:pt x="1080468" y="13135"/>
                    <a:pt x="1077734" y="20802"/>
                    <a:pt x="1075334" y="26803"/>
                  </a:cubicBezTo>
                  <a:lnTo>
                    <a:pt x="1175747" y="26803"/>
                  </a:lnTo>
                  <a:lnTo>
                    <a:pt x="1175747" y="42005"/>
                  </a:lnTo>
                  <a:lnTo>
                    <a:pt x="1068933" y="42005"/>
                  </a:lnTo>
                  <a:cubicBezTo>
                    <a:pt x="1061466" y="58407"/>
                    <a:pt x="1052731" y="73542"/>
                    <a:pt x="1042730" y="87411"/>
                  </a:cubicBezTo>
                  <a:lnTo>
                    <a:pt x="1042730" y="184823"/>
                  </a:lnTo>
                  <a:lnTo>
                    <a:pt x="1026728" y="184823"/>
                  </a:lnTo>
                  <a:lnTo>
                    <a:pt x="1026728" y="107213"/>
                  </a:lnTo>
                  <a:cubicBezTo>
                    <a:pt x="1019927" y="114681"/>
                    <a:pt x="1012193" y="122282"/>
                    <a:pt x="1003525" y="130016"/>
                  </a:cubicBezTo>
                  <a:lnTo>
                    <a:pt x="993724" y="115814"/>
                  </a:lnTo>
                  <a:cubicBezTo>
                    <a:pt x="1017060" y="96212"/>
                    <a:pt x="1036062" y="71609"/>
                    <a:pt x="1050731" y="42005"/>
                  </a:cubicBezTo>
                  <a:lnTo>
                    <a:pt x="999324" y="42005"/>
                  </a:lnTo>
                  <a:lnTo>
                    <a:pt x="999324" y="26803"/>
                  </a:lnTo>
                  <a:lnTo>
                    <a:pt x="1057732" y="26803"/>
                  </a:lnTo>
                  <a:cubicBezTo>
                    <a:pt x="1061199" y="18669"/>
                    <a:pt x="1064466" y="9734"/>
                    <a:pt x="10675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40C901E-350C-7D32-AA4F-B6542EBFB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437" y="1445435"/>
              <a:ext cx="0" cy="442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DFC8D2C-E87E-DA92-6A93-28C406E43E2C}"/>
                </a:ext>
              </a:extLst>
            </p:cNvPr>
            <p:cNvSpPr txBox="1"/>
            <p:nvPr/>
          </p:nvSpPr>
          <p:spPr>
            <a:xfrm>
              <a:off x="2737209" y="2469119"/>
              <a:ext cx="5602004" cy="269262"/>
            </a:xfrm>
            <a:custGeom>
              <a:avLst/>
              <a:gdLst/>
              <a:ahLst/>
              <a:cxnLst/>
              <a:rect l="l" t="t" r="r" b="b"/>
              <a:pathLst>
                <a:path w="5602004" h="269262">
                  <a:moveTo>
                    <a:pt x="102098" y="181308"/>
                  </a:moveTo>
                  <a:cubicBezTo>
                    <a:pt x="104156" y="187995"/>
                    <a:pt x="106385" y="196610"/>
                    <a:pt x="108785" y="207154"/>
                  </a:cubicBezTo>
                  <a:cubicBezTo>
                    <a:pt x="111185" y="217698"/>
                    <a:pt x="113071" y="226657"/>
                    <a:pt x="114443" y="234029"/>
                  </a:cubicBezTo>
                  <a:lnTo>
                    <a:pt x="84611" y="238401"/>
                  </a:lnTo>
                  <a:cubicBezTo>
                    <a:pt x="82382" y="220570"/>
                    <a:pt x="78953" y="202825"/>
                    <a:pt x="74323" y="185166"/>
                  </a:cubicBezTo>
                  <a:close/>
                  <a:moveTo>
                    <a:pt x="4167759" y="180794"/>
                  </a:moveTo>
                  <a:lnTo>
                    <a:pt x="4170588" y="209855"/>
                  </a:lnTo>
                  <a:cubicBezTo>
                    <a:pt x="4160987" y="211741"/>
                    <a:pt x="4148428" y="214312"/>
                    <a:pt x="4132912" y="217570"/>
                  </a:cubicBezTo>
                  <a:cubicBezTo>
                    <a:pt x="4117396" y="220827"/>
                    <a:pt x="4106723" y="223228"/>
                    <a:pt x="4100893" y="224771"/>
                  </a:cubicBezTo>
                  <a:lnTo>
                    <a:pt x="4096264" y="195967"/>
                  </a:lnTo>
                  <a:cubicBezTo>
                    <a:pt x="4101408" y="195453"/>
                    <a:pt x="4112552" y="193310"/>
                    <a:pt x="4129697" y="189538"/>
                  </a:cubicBezTo>
                  <a:cubicBezTo>
                    <a:pt x="4146842" y="185766"/>
                    <a:pt x="4159529" y="182851"/>
                    <a:pt x="4167759" y="180794"/>
                  </a:cubicBezTo>
                  <a:close/>
                  <a:moveTo>
                    <a:pt x="2865949" y="180794"/>
                  </a:moveTo>
                  <a:cubicBezTo>
                    <a:pt x="2872635" y="180794"/>
                    <a:pt x="2878293" y="183451"/>
                    <a:pt x="2882922" y="188766"/>
                  </a:cubicBezTo>
                  <a:cubicBezTo>
                    <a:pt x="2887551" y="194081"/>
                    <a:pt x="2889866" y="201968"/>
                    <a:pt x="2889866" y="212426"/>
                  </a:cubicBezTo>
                  <a:cubicBezTo>
                    <a:pt x="2889866" y="222028"/>
                    <a:pt x="2887809" y="230900"/>
                    <a:pt x="2883694" y="239044"/>
                  </a:cubicBezTo>
                  <a:cubicBezTo>
                    <a:pt x="2879579" y="247188"/>
                    <a:pt x="2873964" y="253874"/>
                    <a:pt x="2866849" y="259104"/>
                  </a:cubicBezTo>
                  <a:cubicBezTo>
                    <a:pt x="2859734" y="264333"/>
                    <a:pt x="2851804" y="267719"/>
                    <a:pt x="2843060" y="269262"/>
                  </a:cubicBezTo>
                  <a:lnTo>
                    <a:pt x="2843060" y="250231"/>
                  </a:lnTo>
                  <a:cubicBezTo>
                    <a:pt x="2850432" y="248517"/>
                    <a:pt x="2856262" y="245473"/>
                    <a:pt x="2860548" y="241101"/>
                  </a:cubicBezTo>
                  <a:cubicBezTo>
                    <a:pt x="2864834" y="236729"/>
                    <a:pt x="2867320" y="231114"/>
                    <a:pt x="2868006" y="224256"/>
                  </a:cubicBezTo>
                  <a:lnTo>
                    <a:pt x="2866720" y="224256"/>
                  </a:lnTo>
                  <a:cubicBezTo>
                    <a:pt x="2860720" y="224256"/>
                    <a:pt x="2855704" y="222156"/>
                    <a:pt x="2851675" y="217956"/>
                  </a:cubicBezTo>
                  <a:cubicBezTo>
                    <a:pt x="2847646" y="213755"/>
                    <a:pt x="2845632" y="208569"/>
                    <a:pt x="2845632" y="202397"/>
                  </a:cubicBezTo>
                  <a:cubicBezTo>
                    <a:pt x="2845632" y="196396"/>
                    <a:pt x="2847560" y="191295"/>
                    <a:pt x="2851418" y="187095"/>
                  </a:cubicBezTo>
                  <a:cubicBezTo>
                    <a:pt x="2855276" y="182894"/>
                    <a:pt x="2860119" y="180794"/>
                    <a:pt x="2865949" y="180794"/>
                  </a:cubicBezTo>
                  <a:close/>
                  <a:moveTo>
                    <a:pt x="1589599" y="180794"/>
                  </a:moveTo>
                  <a:cubicBezTo>
                    <a:pt x="1596285" y="180794"/>
                    <a:pt x="1601943" y="183451"/>
                    <a:pt x="1606572" y="188766"/>
                  </a:cubicBezTo>
                  <a:cubicBezTo>
                    <a:pt x="1611201" y="194081"/>
                    <a:pt x="1613516" y="201968"/>
                    <a:pt x="1613516" y="212426"/>
                  </a:cubicBezTo>
                  <a:cubicBezTo>
                    <a:pt x="1613516" y="222028"/>
                    <a:pt x="1611458" y="230900"/>
                    <a:pt x="1607344" y="239044"/>
                  </a:cubicBezTo>
                  <a:cubicBezTo>
                    <a:pt x="1603229" y="247188"/>
                    <a:pt x="1597614" y="253874"/>
                    <a:pt x="1590499" y="259104"/>
                  </a:cubicBezTo>
                  <a:cubicBezTo>
                    <a:pt x="1583384" y="264333"/>
                    <a:pt x="1575454" y="267719"/>
                    <a:pt x="1566710" y="269262"/>
                  </a:cubicBezTo>
                  <a:lnTo>
                    <a:pt x="1566710" y="250231"/>
                  </a:lnTo>
                  <a:cubicBezTo>
                    <a:pt x="1574082" y="248517"/>
                    <a:pt x="1579912" y="245473"/>
                    <a:pt x="1584198" y="241101"/>
                  </a:cubicBezTo>
                  <a:cubicBezTo>
                    <a:pt x="1588484" y="236729"/>
                    <a:pt x="1590970" y="231114"/>
                    <a:pt x="1591656" y="224256"/>
                  </a:cubicBezTo>
                  <a:lnTo>
                    <a:pt x="1590370" y="224256"/>
                  </a:lnTo>
                  <a:cubicBezTo>
                    <a:pt x="1584370" y="224256"/>
                    <a:pt x="1579355" y="222156"/>
                    <a:pt x="1575326" y="217956"/>
                  </a:cubicBezTo>
                  <a:cubicBezTo>
                    <a:pt x="1571296" y="213755"/>
                    <a:pt x="1569282" y="208569"/>
                    <a:pt x="1569282" y="202397"/>
                  </a:cubicBezTo>
                  <a:cubicBezTo>
                    <a:pt x="1569282" y="196396"/>
                    <a:pt x="1571211" y="191295"/>
                    <a:pt x="1575068" y="187095"/>
                  </a:cubicBezTo>
                  <a:cubicBezTo>
                    <a:pt x="1578926" y="182894"/>
                    <a:pt x="1583769" y="180794"/>
                    <a:pt x="1589599" y="180794"/>
                  </a:cubicBezTo>
                  <a:close/>
                  <a:moveTo>
                    <a:pt x="155591" y="178222"/>
                  </a:moveTo>
                  <a:cubicBezTo>
                    <a:pt x="158163" y="184223"/>
                    <a:pt x="161249" y="192367"/>
                    <a:pt x="164849" y="202654"/>
                  </a:cubicBezTo>
                  <a:cubicBezTo>
                    <a:pt x="168450" y="212941"/>
                    <a:pt x="171536" y="222370"/>
                    <a:pt x="174107" y="230943"/>
                  </a:cubicBezTo>
                  <a:lnTo>
                    <a:pt x="144789" y="237115"/>
                  </a:lnTo>
                  <a:cubicBezTo>
                    <a:pt x="143075" y="229743"/>
                    <a:pt x="140718" y="221085"/>
                    <a:pt x="137717" y="211140"/>
                  </a:cubicBezTo>
                  <a:cubicBezTo>
                    <a:pt x="134717" y="201196"/>
                    <a:pt x="131674" y="192367"/>
                    <a:pt x="128588" y="184651"/>
                  </a:cubicBezTo>
                  <a:close/>
                  <a:moveTo>
                    <a:pt x="209083" y="176679"/>
                  </a:moveTo>
                  <a:cubicBezTo>
                    <a:pt x="213712" y="183708"/>
                    <a:pt x="218642" y="192067"/>
                    <a:pt x="223871" y="201754"/>
                  </a:cubicBezTo>
                  <a:cubicBezTo>
                    <a:pt x="229100" y="211441"/>
                    <a:pt x="233686" y="220485"/>
                    <a:pt x="237630" y="228886"/>
                  </a:cubicBezTo>
                  <a:lnTo>
                    <a:pt x="207797" y="242001"/>
                  </a:lnTo>
                  <a:cubicBezTo>
                    <a:pt x="202825" y="227428"/>
                    <a:pt x="194253" y="208740"/>
                    <a:pt x="182080" y="185937"/>
                  </a:cubicBezTo>
                  <a:close/>
                  <a:moveTo>
                    <a:pt x="4458100" y="162792"/>
                  </a:moveTo>
                  <a:cubicBezTo>
                    <a:pt x="4446441" y="178736"/>
                    <a:pt x="4434440" y="193138"/>
                    <a:pt x="4422096" y="205997"/>
                  </a:cubicBezTo>
                  <a:cubicBezTo>
                    <a:pt x="4455871" y="203082"/>
                    <a:pt x="4482274" y="200853"/>
                    <a:pt x="4501306" y="199310"/>
                  </a:cubicBezTo>
                  <a:lnTo>
                    <a:pt x="4506963" y="198796"/>
                  </a:lnTo>
                  <a:lnTo>
                    <a:pt x="4489218" y="177451"/>
                  </a:lnTo>
                  <a:lnTo>
                    <a:pt x="4509535" y="162792"/>
                  </a:lnTo>
                  <a:close/>
                  <a:moveTo>
                    <a:pt x="356959" y="158420"/>
                  </a:moveTo>
                  <a:lnTo>
                    <a:pt x="356959" y="198282"/>
                  </a:lnTo>
                  <a:lnTo>
                    <a:pt x="445427" y="198282"/>
                  </a:lnTo>
                  <a:lnTo>
                    <a:pt x="445427" y="158420"/>
                  </a:lnTo>
                  <a:close/>
                  <a:moveTo>
                    <a:pt x="3427876" y="155848"/>
                  </a:moveTo>
                  <a:cubicBezTo>
                    <a:pt x="3421704" y="162534"/>
                    <a:pt x="3414503" y="169050"/>
                    <a:pt x="3406273" y="175393"/>
                  </a:cubicBezTo>
                  <a:lnTo>
                    <a:pt x="3440992" y="175393"/>
                  </a:lnTo>
                  <a:lnTo>
                    <a:pt x="3440992" y="162277"/>
                  </a:lnTo>
                  <a:lnTo>
                    <a:pt x="3470053" y="162277"/>
                  </a:lnTo>
                  <a:lnTo>
                    <a:pt x="3470053" y="175393"/>
                  </a:lnTo>
                  <a:lnTo>
                    <a:pt x="3504771" y="175393"/>
                  </a:lnTo>
                  <a:cubicBezTo>
                    <a:pt x="3496542" y="169221"/>
                    <a:pt x="3489083" y="162706"/>
                    <a:pt x="3482397" y="155848"/>
                  </a:cubicBezTo>
                  <a:close/>
                  <a:moveTo>
                    <a:pt x="3665239" y="139389"/>
                  </a:moveTo>
                  <a:lnTo>
                    <a:pt x="3665239" y="194424"/>
                  </a:lnTo>
                  <a:lnTo>
                    <a:pt x="3767595" y="194424"/>
                  </a:lnTo>
                  <a:lnTo>
                    <a:pt x="3767595" y="139389"/>
                  </a:lnTo>
                  <a:close/>
                  <a:moveTo>
                    <a:pt x="3201819" y="138874"/>
                  </a:moveTo>
                  <a:lnTo>
                    <a:pt x="3201819" y="151733"/>
                  </a:lnTo>
                  <a:cubicBezTo>
                    <a:pt x="3201819" y="156362"/>
                    <a:pt x="3201734" y="159791"/>
                    <a:pt x="3201562" y="162020"/>
                  </a:cubicBezTo>
                  <a:lnTo>
                    <a:pt x="3239881" y="162020"/>
                  </a:lnTo>
                  <a:lnTo>
                    <a:pt x="3239881" y="138874"/>
                  </a:lnTo>
                  <a:close/>
                  <a:moveTo>
                    <a:pt x="5516108" y="136303"/>
                  </a:moveTo>
                  <a:lnTo>
                    <a:pt x="5511736" y="204968"/>
                  </a:lnTo>
                  <a:lnTo>
                    <a:pt x="5551341" y="204968"/>
                  </a:lnTo>
                  <a:lnTo>
                    <a:pt x="5554685" y="136303"/>
                  </a:lnTo>
                  <a:close/>
                  <a:moveTo>
                    <a:pt x="4357802" y="133988"/>
                  </a:moveTo>
                  <a:lnTo>
                    <a:pt x="4572800" y="133988"/>
                  </a:lnTo>
                  <a:lnTo>
                    <a:pt x="4572800" y="162792"/>
                  </a:lnTo>
                  <a:lnTo>
                    <a:pt x="4516736" y="162792"/>
                  </a:lnTo>
                  <a:cubicBezTo>
                    <a:pt x="4535081" y="183366"/>
                    <a:pt x="4551541" y="203425"/>
                    <a:pt x="4566114" y="222971"/>
                  </a:cubicBezTo>
                  <a:lnTo>
                    <a:pt x="4541682" y="243545"/>
                  </a:lnTo>
                  <a:cubicBezTo>
                    <a:pt x="4539796" y="240973"/>
                    <a:pt x="4534995" y="234543"/>
                    <a:pt x="4527280" y="224256"/>
                  </a:cubicBezTo>
                  <a:cubicBezTo>
                    <a:pt x="4503620" y="226485"/>
                    <a:pt x="4466501" y="229743"/>
                    <a:pt x="4415923" y="234029"/>
                  </a:cubicBezTo>
                  <a:cubicBezTo>
                    <a:pt x="4406665" y="234886"/>
                    <a:pt x="4393892" y="236001"/>
                    <a:pt x="4377604" y="237372"/>
                  </a:cubicBezTo>
                  <a:lnTo>
                    <a:pt x="4370918" y="208826"/>
                  </a:lnTo>
                  <a:cubicBezTo>
                    <a:pt x="4375032" y="207283"/>
                    <a:pt x="4378205" y="205826"/>
                    <a:pt x="4380433" y="204454"/>
                  </a:cubicBezTo>
                  <a:cubicBezTo>
                    <a:pt x="4382662" y="203082"/>
                    <a:pt x="4385062" y="201196"/>
                    <a:pt x="4387634" y="198796"/>
                  </a:cubicBezTo>
                  <a:cubicBezTo>
                    <a:pt x="4396892" y="189881"/>
                    <a:pt x="4407437" y="177879"/>
                    <a:pt x="4419267" y="162792"/>
                  </a:cubicBezTo>
                  <a:lnTo>
                    <a:pt x="4357802" y="162792"/>
                  </a:lnTo>
                  <a:close/>
                  <a:moveTo>
                    <a:pt x="328155" y="130130"/>
                  </a:moveTo>
                  <a:lnTo>
                    <a:pt x="475774" y="130130"/>
                  </a:lnTo>
                  <a:lnTo>
                    <a:pt x="475774" y="240716"/>
                  </a:lnTo>
                  <a:lnTo>
                    <a:pt x="445427" y="240716"/>
                  </a:lnTo>
                  <a:lnTo>
                    <a:pt x="445427" y="226571"/>
                  </a:lnTo>
                  <a:lnTo>
                    <a:pt x="356959" y="226571"/>
                  </a:lnTo>
                  <a:lnTo>
                    <a:pt x="356959" y="240716"/>
                  </a:lnTo>
                  <a:lnTo>
                    <a:pt x="328155" y="240716"/>
                  </a:lnTo>
                  <a:close/>
                  <a:moveTo>
                    <a:pt x="5251475" y="129873"/>
                  </a:moveTo>
                  <a:cubicBezTo>
                    <a:pt x="5247360" y="139817"/>
                    <a:pt x="5243846" y="147704"/>
                    <a:pt x="5240931" y="153533"/>
                  </a:cubicBezTo>
                  <a:cubicBezTo>
                    <a:pt x="5248646" y="157477"/>
                    <a:pt x="5257390" y="162106"/>
                    <a:pt x="5267163" y="167421"/>
                  </a:cubicBezTo>
                  <a:cubicBezTo>
                    <a:pt x="5275907" y="157477"/>
                    <a:pt x="5282593" y="144961"/>
                    <a:pt x="5287222" y="129873"/>
                  </a:cubicBezTo>
                  <a:close/>
                  <a:moveTo>
                    <a:pt x="3393672" y="94640"/>
                  </a:moveTo>
                  <a:lnTo>
                    <a:pt x="3393672" y="104413"/>
                  </a:lnTo>
                  <a:lnTo>
                    <a:pt x="3516601" y="104413"/>
                  </a:lnTo>
                  <a:lnTo>
                    <a:pt x="3516601" y="94640"/>
                  </a:lnTo>
                  <a:close/>
                  <a:moveTo>
                    <a:pt x="1382058" y="90525"/>
                  </a:moveTo>
                  <a:lnTo>
                    <a:pt x="1525305" y="90525"/>
                  </a:lnTo>
                  <a:lnTo>
                    <a:pt x="1525305" y="120615"/>
                  </a:lnTo>
                  <a:lnTo>
                    <a:pt x="1487243" y="120615"/>
                  </a:lnTo>
                  <a:lnTo>
                    <a:pt x="1487243" y="202654"/>
                  </a:lnTo>
                  <a:cubicBezTo>
                    <a:pt x="1487243" y="216027"/>
                    <a:pt x="1484328" y="225585"/>
                    <a:pt x="1478499" y="231329"/>
                  </a:cubicBezTo>
                  <a:cubicBezTo>
                    <a:pt x="1472670" y="237072"/>
                    <a:pt x="1462983" y="240116"/>
                    <a:pt x="1449438" y="240458"/>
                  </a:cubicBezTo>
                  <a:cubicBezTo>
                    <a:pt x="1437780" y="240630"/>
                    <a:pt x="1426035" y="240116"/>
                    <a:pt x="1414205" y="238915"/>
                  </a:cubicBezTo>
                  <a:lnTo>
                    <a:pt x="1407776" y="207540"/>
                  </a:lnTo>
                  <a:cubicBezTo>
                    <a:pt x="1420292" y="209255"/>
                    <a:pt x="1431608" y="210112"/>
                    <a:pt x="1441723" y="210112"/>
                  </a:cubicBezTo>
                  <a:cubicBezTo>
                    <a:pt x="1446867" y="210112"/>
                    <a:pt x="1450339" y="208955"/>
                    <a:pt x="1452139" y="206640"/>
                  </a:cubicBezTo>
                  <a:cubicBezTo>
                    <a:pt x="1453939" y="204325"/>
                    <a:pt x="1454839" y="200082"/>
                    <a:pt x="1454839" y="193910"/>
                  </a:cubicBezTo>
                  <a:lnTo>
                    <a:pt x="1454839" y="120615"/>
                  </a:lnTo>
                  <a:lnTo>
                    <a:pt x="1382058" y="120615"/>
                  </a:lnTo>
                  <a:close/>
                  <a:moveTo>
                    <a:pt x="1032301" y="88982"/>
                  </a:moveTo>
                  <a:lnTo>
                    <a:pt x="1092994" y="88982"/>
                  </a:lnTo>
                  <a:lnTo>
                    <a:pt x="1092994" y="177708"/>
                  </a:lnTo>
                  <a:cubicBezTo>
                    <a:pt x="1100880" y="187652"/>
                    <a:pt x="1109667" y="194810"/>
                    <a:pt x="1119354" y="199182"/>
                  </a:cubicBezTo>
                  <a:cubicBezTo>
                    <a:pt x="1129041" y="203554"/>
                    <a:pt x="1142371" y="206168"/>
                    <a:pt x="1159345" y="207026"/>
                  </a:cubicBezTo>
                  <a:cubicBezTo>
                    <a:pt x="1179576" y="207883"/>
                    <a:pt x="1197750" y="208312"/>
                    <a:pt x="1213866" y="208312"/>
                  </a:cubicBezTo>
                  <a:cubicBezTo>
                    <a:pt x="1230154" y="208312"/>
                    <a:pt x="1248842" y="207883"/>
                    <a:pt x="1269930" y="207026"/>
                  </a:cubicBezTo>
                  <a:lnTo>
                    <a:pt x="1264272" y="236858"/>
                  </a:lnTo>
                  <a:cubicBezTo>
                    <a:pt x="1248328" y="237715"/>
                    <a:pt x="1229811" y="238144"/>
                    <a:pt x="1208722" y="238144"/>
                  </a:cubicBezTo>
                  <a:cubicBezTo>
                    <a:pt x="1187977" y="238144"/>
                    <a:pt x="1169975" y="237715"/>
                    <a:pt x="1154716" y="236858"/>
                  </a:cubicBezTo>
                  <a:cubicBezTo>
                    <a:pt x="1141857" y="236172"/>
                    <a:pt x="1131098" y="234801"/>
                    <a:pt x="1122440" y="232743"/>
                  </a:cubicBezTo>
                  <a:cubicBezTo>
                    <a:pt x="1113782" y="230686"/>
                    <a:pt x="1106110" y="227514"/>
                    <a:pt x="1099423" y="223228"/>
                  </a:cubicBezTo>
                  <a:cubicBezTo>
                    <a:pt x="1092737" y="218941"/>
                    <a:pt x="1085964" y="213026"/>
                    <a:pt x="1079106" y="205483"/>
                  </a:cubicBezTo>
                  <a:cubicBezTo>
                    <a:pt x="1068134" y="216970"/>
                    <a:pt x="1057418" y="228457"/>
                    <a:pt x="1046959" y="239944"/>
                  </a:cubicBezTo>
                  <a:lnTo>
                    <a:pt x="1029471" y="210883"/>
                  </a:lnTo>
                  <a:lnTo>
                    <a:pt x="1062904" y="180022"/>
                  </a:lnTo>
                  <a:lnTo>
                    <a:pt x="1062904" y="118300"/>
                  </a:lnTo>
                  <a:lnTo>
                    <a:pt x="1032301" y="118300"/>
                  </a:lnTo>
                  <a:close/>
                  <a:moveTo>
                    <a:pt x="3842175" y="87696"/>
                  </a:moveTo>
                  <a:lnTo>
                    <a:pt x="3901583" y="87696"/>
                  </a:lnTo>
                  <a:lnTo>
                    <a:pt x="3901583" y="178222"/>
                  </a:lnTo>
                  <a:cubicBezTo>
                    <a:pt x="3906212" y="187137"/>
                    <a:pt x="3913327" y="193695"/>
                    <a:pt x="3922928" y="197896"/>
                  </a:cubicBezTo>
                  <a:cubicBezTo>
                    <a:pt x="3932529" y="202096"/>
                    <a:pt x="3946503" y="204968"/>
                    <a:pt x="3964848" y="206511"/>
                  </a:cubicBezTo>
                  <a:cubicBezTo>
                    <a:pt x="3983879" y="208054"/>
                    <a:pt x="4002910" y="208826"/>
                    <a:pt x="4021941" y="208826"/>
                  </a:cubicBezTo>
                  <a:cubicBezTo>
                    <a:pt x="4040972" y="208826"/>
                    <a:pt x="4060002" y="208054"/>
                    <a:pt x="4079034" y="206511"/>
                  </a:cubicBezTo>
                  <a:lnTo>
                    <a:pt x="4072347" y="237630"/>
                  </a:lnTo>
                  <a:cubicBezTo>
                    <a:pt x="4054173" y="239173"/>
                    <a:pt x="4035914" y="239944"/>
                    <a:pt x="4017569" y="239944"/>
                  </a:cubicBezTo>
                  <a:cubicBezTo>
                    <a:pt x="3999395" y="239944"/>
                    <a:pt x="3981135" y="239173"/>
                    <a:pt x="3962790" y="237630"/>
                  </a:cubicBezTo>
                  <a:cubicBezTo>
                    <a:pt x="3947531" y="236258"/>
                    <a:pt x="3935358" y="234586"/>
                    <a:pt x="3926272" y="232615"/>
                  </a:cubicBezTo>
                  <a:cubicBezTo>
                    <a:pt x="3917185" y="230643"/>
                    <a:pt x="3909341" y="227600"/>
                    <a:pt x="3902740" y="223485"/>
                  </a:cubicBezTo>
                  <a:cubicBezTo>
                    <a:pt x="3896139" y="219370"/>
                    <a:pt x="3890010" y="213455"/>
                    <a:pt x="3884352" y="205740"/>
                  </a:cubicBezTo>
                  <a:cubicBezTo>
                    <a:pt x="3879723" y="211226"/>
                    <a:pt x="3870293" y="222971"/>
                    <a:pt x="3856063" y="240973"/>
                  </a:cubicBezTo>
                  <a:lnTo>
                    <a:pt x="3839089" y="210626"/>
                  </a:lnTo>
                  <a:lnTo>
                    <a:pt x="3869436" y="178222"/>
                  </a:lnTo>
                  <a:lnTo>
                    <a:pt x="3869436" y="119072"/>
                  </a:lnTo>
                  <a:lnTo>
                    <a:pt x="3842175" y="119072"/>
                  </a:lnTo>
                  <a:close/>
                  <a:moveTo>
                    <a:pt x="3193075" y="82553"/>
                  </a:moveTo>
                  <a:cubicBezTo>
                    <a:pt x="3199933" y="91297"/>
                    <a:pt x="3205420" y="99184"/>
                    <a:pt x="3209534" y="106213"/>
                  </a:cubicBezTo>
                  <a:lnTo>
                    <a:pt x="3200533" y="111614"/>
                  </a:lnTo>
                  <a:lnTo>
                    <a:pt x="3233709" y="111614"/>
                  </a:lnTo>
                  <a:cubicBezTo>
                    <a:pt x="3241252" y="98926"/>
                    <a:pt x="3246739" y="89240"/>
                    <a:pt x="3250168" y="82553"/>
                  </a:cubicBezTo>
                  <a:close/>
                  <a:moveTo>
                    <a:pt x="45006" y="79724"/>
                  </a:moveTo>
                  <a:cubicBezTo>
                    <a:pt x="43291" y="82124"/>
                    <a:pt x="40548" y="85725"/>
                    <a:pt x="36776" y="90525"/>
                  </a:cubicBezTo>
                  <a:cubicBezTo>
                    <a:pt x="38148" y="91383"/>
                    <a:pt x="39476" y="92197"/>
                    <a:pt x="40762" y="92969"/>
                  </a:cubicBezTo>
                  <a:cubicBezTo>
                    <a:pt x="42048" y="93740"/>
                    <a:pt x="43205" y="94383"/>
                    <a:pt x="44234" y="94897"/>
                  </a:cubicBezTo>
                  <a:cubicBezTo>
                    <a:pt x="58293" y="103298"/>
                    <a:pt x="66094" y="108013"/>
                    <a:pt x="67637" y="109042"/>
                  </a:cubicBezTo>
                  <a:cubicBezTo>
                    <a:pt x="71409" y="104070"/>
                    <a:pt x="74409" y="99612"/>
                    <a:pt x="76638" y="95669"/>
                  </a:cubicBezTo>
                  <a:cubicBezTo>
                    <a:pt x="75438" y="95155"/>
                    <a:pt x="73638" y="94212"/>
                    <a:pt x="71237" y="92840"/>
                  </a:cubicBezTo>
                  <a:close/>
                  <a:moveTo>
                    <a:pt x="1104824" y="72009"/>
                  </a:moveTo>
                  <a:lnTo>
                    <a:pt x="1264530" y="72009"/>
                  </a:lnTo>
                  <a:lnTo>
                    <a:pt x="1264530" y="100812"/>
                  </a:lnTo>
                  <a:lnTo>
                    <a:pt x="1184805" y="100812"/>
                  </a:lnTo>
                  <a:cubicBezTo>
                    <a:pt x="1180005" y="110585"/>
                    <a:pt x="1174561" y="120615"/>
                    <a:pt x="1168475" y="130902"/>
                  </a:cubicBezTo>
                  <a:cubicBezTo>
                    <a:pt x="1162388" y="141189"/>
                    <a:pt x="1156945" y="149590"/>
                    <a:pt x="1152144" y="156105"/>
                  </a:cubicBezTo>
                  <a:lnTo>
                    <a:pt x="1213095" y="148904"/>
                  </a:lnTo>
                  <a:cubicBezTo>
                    <a:pt x="1207094" y="138789"/>
                    <a:pt x="1201779" y="130302"/>
                    <a:pt x="1197150" y="123444"/>
                  </a:cubicBezTo>
                  <a:lnTo>
                    <a:pt x="1223124" y="109299"/>
                  </a:lnTo>
                  <a:cubicBezTo>
                    <a:pt x="1228954" y="117700"/>
                    <a:pt x="1236412" y="129445"/>
                    <a:pt x="1245499" y="144532"/>
                  </a:cubicBezTo>
                  <a:cubicBezTo>
                    <a:pt x="1254585" y="159620"/>
                    <a:pt x="1261358" y="171536"/>
                    <a:pt x="1265815" y="180279"/>
                  </a:cubicBezTo>
                  <a:lnTo>
                    <a:pt x="1238555" y="196482"/>
                  </a:lnTo>
                  <a:cubicBezTo>
                    <a:pt x="1236841" y="192710"/>
                    <a:pt x="1233326" y="185766"/>
                    <a:pt x="1228011" y="175650"/>
                  </a:cubicBezTo>
                  <a:cubicBezTo>
                    <a:pt x="1194235" y="180108"/>
                    <a:pt x="1162517" y="183794"/>
                    <a:pt x="1132856" y="186709"/>
                  </a:cubicBezTo>
                  <a:cubicBezTo>
                    <a:pt x="1129427" y="187052"/>
                    <a:pt x="1126855" y="187395"/>
                    <a:pt x="1125141" y="187738"/>
                  </a:cubicBezTo>
                  <a:lnTo>
                    <a:pt x="1117168" y="188509"/>
                  </a:lnTo>
                  <a:lnTo>
                    <a:pt x="1108681" y="160477"/>
                  </a:lnTo>
                  <a:cubicBezTo>
                    <a:pt x="1112110" y="158763"/>
                    <a:pt x="1114725" y="157005"/>
                    <a:pt x="1116525" y="155205"/>
                  </a:cubicBezTo>
                  <a:cubicBezTo>
                    <a:pt x="1118326" y="153405"/>
                    <a:pt x="1120340" y="151133"/>
                    <a:pt x="1122569" y="148390"/>
                  </a:cubicBezTo>
                  <a:cubicBezTo>
                    <a:pt x="1126169" y="143589"/>
                    <a:pt x="1130584" y="136774"/>
                    <a:pt x="1135814" y="127944"/>
                  </a:cubicBezTo>
                  <a:cubicBezTo>
                    <a:pt x="1141043" y="119115"/>
                    <a:pt x="1145886" y="110071"/>
                    <a:pt x="1150344" y="100812"/>
                  </a:cubicBezTo>
                  <a:lnTo>
                    <a:pt x="1104824" y="100812"/>
                  </a:lnTo>
                  <a:close/>
                  <a:moveTo>
                    <a:pt x="3393672" y="68923"/>
                  </a:moveTo>
                  <a:lnTo>
                    <a:pt x="3393672" y="78953"/>
                  </a:lnTo>
                  <a:lnTo>
                    <a:pt x="3516601" y="78953"/>
                  </a:lnTo>
                  <a:lnTo>
                    <a:pt x="3516601" y="68923"/>
                  </a:lnTo>
                  <a:close/>
                  <a:moveTo>
                    <a:pt x="1351455" y="68666"/>
                  </a:moveTo>
                  <a:lnTo>
                    <a:pt x="1375372" y="86925"/>
                  </a:lnTo>
                  <a:cubicBezTo>
                    <a:pt x="1369371" y="96183"/>
                    <a:pt x="1361656" y="106470"/>
                    <a:pt x="1352226" y="117786"/>
                  </a:cubicBezTo>
                  <a:lnTo>
                    <a:pt x="1352226" y="242001"/>
                  </a:lnTo>
                  <a:lnTo>
                    <a:pt x="1321108" y="242001"/>
                  </a:lnTo>
                  <a:lnTo>
                    <a:pt x="1321108" y="151733"/>
                  </a:lnTo>
                  <a:cubicBezTo>
                    <a:pt x="1312193" y="160648"/>
                    <a:pt x="1304734" y="167678"/>
                    <a:pt x="1298734" y="172821"/>
                  </a:cubicBezTo>
                  <a:lnTo>
                    <a:pt x="1285361" y="143246"/>
                  </a:lnTo>
                  <a:cubicBezTo>
                    <a:pt x="1297191" y="132788"/>
                    <a:pt x="1309149" y="120743"/>
                    <a:pt x="1321237" y="107113"/>
                  </a:cubicBezTo>
                  <a:cubicBezTo>
                    <a:pt x="1333324" y="93483"/>
                    <a:pt x="1343396" y="80667"/>
                    <a:pt x="1351455" y="68666"/>
                  </a:cubicBezTo>
                  <a:close/>
                  <a:moveTo>
                    <a:pt x="5240417" y="67637"/>
                  </a:moveTo>
                  <a:lnTo>
                    <a:pt x="5270763" y="73552"/>
                  </a:lnTo>
                  <a:cubicBezTo>
                    <a:pt x="5268706" y="80753"/>
                    <a:pt x="5265791" y="90011"/>
                    <a:pt x="5262019" y="101327"/>
                  </a:cubicBezTo>
                  <a:lnTo>
                    <a:pt x="5345087" y="101327"/>
                  </a:lnTo>
                  <a:lnTo>
                    <a:pt x="5345087" y="129873"/>
                  </a:lnTo>
                  <a:lnTo>
                    <a:pt x="5319369" y="129873"/>
                  </a:lnTo>
                  <a:cubicBezTo>
                    <a:pt x="5314226" y="151647"/>
                    <a:pt x="5306167" y="169478"/>
                    <a:pt x="5295195" y="183366"/>
                  </a:cubicBezTo>
                  <a:cubicBezTo>
                    <a:pt x="5310282" y="192281"/>
                    <a:pt x="5327171" y="202568"/>
                    <a:pt x="5345858" y="214227"/>
                  </a:cubicBezTo>
                  <a:lnTo>
                    <a:pt x="5326313" y="242773"/>
                  </a:lnTo>
                  <a:cubicBezTo>
                    <a:pt x="5306939" y="229400"/>
                    <a:pt x="5288508" y="217313"/>
                    <a:pt x="5271020" y="206511"/>
                  </a:cubicBezTo>
                  <a:cubicBezTo>
                    <a:pt x="5261591" y="213541"/>
                    <a:pt x="5250404" y="220142"/>
                    <a:pt x="5237459" y="226314"/>
                  </a:cubicBezTo>
                  <a:cubicBezTo>
                    <a:pt x="5224515" y="232486"/>
                    <a:pt x="5209127" y="238658"/>
                    <a:pt x="5191296" y="244830"/>
                  </a:cubicBezTo>
                  <a:lnTo>
                    <a:pt x="5177923" y="212426"/>
                  </a:lnTo>
                  <a:cubicBezTo>
                    <a:pt x="5204669" y="204540"/>
                    <a:pt x="5225586" y="196396"/>
                    <a:pt x="5240673" y="187995"/>
                  </a:cubicBezTo>
                  <a:cubicBezTo>
                    <a:pt x="5226615" y="179765"/>
                    <a:pt x="5213756" y="172736"/>
                    <a:pt x="5202097" y="166906"/>
                  </a:cubicBezTo>
                  <a:cubicBezTo>
                    <a:pt x="5209127" y="152676"/>
                    <a:pt x="5214699" y="140332"/>
                    <a:pt x="5218814" y="129873"/>
                  </a:cubicBezTo>
                  <a:lnTo>
                    <a:pt x="5192325" y="129873"/>
                  </a:lnTo>
                  <a:lnTo>
                    <a:pt x="5192325" y="101327"/>
                  </a:lnTo>
                  <a:lnTo>
                    <a:pt x="5229872" y="101327"/>
                  </a:lnTo>
                  <a:cubicBezTo>
                    <a:pt x="5234330" y="89497"/>
                    <a:pt x="5237845" y="78267"/>
                    <a:pt x="5240417" y="67637"/>
                  </a:cubicBezTo>
                  <a:close/>
                  <a:moveTo>
                    <a:pt x="1904381" y="66608"/>
                  </a:moveTo>
                  <a:lnTo>
                    <a:pt x="1936785" y="66608"/>
                  </a:lnTo>
                  <a:lnTo>
                    <a:pt x="1936785" y="79210"/>
                  </a:lnTo>
                  <a:lnTo>
                    <a:pt x="2016252" y="79210"/>
                  </a:lnTo>
                  <a:lnTo>
                    <a:pt x="2016252" y="102870"/>
                  </a:lnTo>
                  <a:lnTo>
                    <a:pt x="1936785" y="102870"/>
                  </a:lnTo>
                  <a:lnTo>
                    <a:pt x="1936785" y="119586"/>
                  </a:lnTo>
                  <a:lnTo>
                    <a:pt x="2036569" y="119586"/>
                  </a:lnTo>
                  <a:lnTo>
                    <a:pt x="2036569" y="145304"/>
                  </a:lnTo>
                  <a:lnTo>
                    <a:pt x="1988477" y="145304"/>
                  </a:lnTo>
                  <a:lnTo>
                    <a:pt x="1988477" y="160734"/>
                  </a:lnTo>
                  <a:lnTo>
                    <a:pt x="2026282" y="160734"/>
                  </a:lnTo>
                  <a:lnTo>
                    <a:pt x="2026282" y="186966"/>
                  </a:lnTo>
                  <a:lnTo>
                    <a:pt x="1988477" y="186966"/>
                  </a:lnTo>
                  <a:lnTo>
                    <a:pt x="1988477" y="206511"/>
                  </a:lnTo>
                  <a:cubicBezTo>
                    <a:pt x="1988477" y="215427"/>
                    <a:pt x="1987277" y="222413"/>
                    <a:pt x="1984877" y="227471"/>
                  </a:cubicBezTo>
                  <a:cubicBezTo>
                    <a:pt x="1982476" y="232529"/>
                    <a:pt x="1978405" y="236129"/>
                    <a:pt x="1972661" y="238272"/>
                  </a:cubicBezTo>
                  <a:cubicBezTo>
                    <a:pt x="1966917" y="240416"/>
                    <a:pt x="1958816" y="241573"/>
                    <a:pt x="1948358" y="241744"/>
                  </a:cubicBezTo>
                  <a:cubicBezTo>
                    <a:pt x="1937557" y="242087"/>
                    <a:pt x="1926755" y="241573"/>
                    <a:pt x="1915954" y="240201"/>
                  </a:cubicBezTo>
                  <a:lnTo>
                    <a:pt x="1910810" y="213455"/>
                  </a:lnTo>
                  <a:cubicBezTo>
                    <a:pt x="1922469" y="214998"/>
                    <a:pt x="1932242" y="215770"/>
                    <a:pt x="1940128" y="215770"/>
                  </a:cubicBezTo>
                  <a:cubicBezTo>
                    <a:pt x="1946643" y="215598"/>
                    <a:pt x="1951015" y="214441"/>
                    <a:pt x="1953244" y="212298"/>
                  </a:cubicBezTo>
                  <a:cubicBezTo>
                    <a:pt x="1955473" y="210155"/>
                    <a:pt x="1956588" y="206168"/>
                    <a:pt x="1956588" y="200339"/>
                  </a:cubicBezTo>
                  <a:lnTo>
                    <a:pt x="1956588" y="186966"/>
                  </a:lnTo>
                  <a:lnTo>
                    <a:pt x="1862461" y="186966"/>
                  </a:lnTo>
                  <a:cubicBezTo>
                    <a:pt x="1878749" y="196739"/>
                    <a:pt x="1891179" y="204625"/>
                    <a:pt x="1899752" y="210626"/>
                  </a:cubicBezTo>
                  <a:lnTo>
                    <a:pt x="1883036" y="233000"/>
                  </a:lnTo>
                  <a:cubicBezTo>
                    <a:pt x="1874634" y="226828"/>
                    <a:pt x="1862204" y="218427"/>
                    <a:pt x="1845745" y="207797"/>
                  </a:cubicBezTo>
                  <a:lnTo>
                    <a:pt x="1840087" y="203940"/>
                  </a:lnTo>
                  <a:lnTo>
                    <a:pt x="1853203" y="186966"/>
                  </a:lnTo>
                  <a:lnTo>
                    <a:pt x="1814112" y="186966"/>
                  </a:lnTo>
                  <a:lnTo>
                    <a:pt x="1814112" y="160734"/>
                  </a:lnTo>
                  <a:lnTo>
                    <a:pt x="1956588" y="160734"/>
                  </a:lnTo>
                  <a:lnTo>
                    <a:pt x="1956588" y="145304"/>
                  </a:lnTo>
                  <a:lnTo>
                    <a:pt x="1805626" y="145304"/>
                  </a:lnTo>
                  <a:lnTo>
                    <a:pt x="1805626" y="119586"/>
                  </a:lnTo>
                  <a:lnTo>
                    <a:pt x="1904381" y="119586"/>
                  </a:lnTo>
                  <a:lnTo>
                    <a:pt x="1904381" y="102870"/>
                  </a:lnTo>
                  <a:lnTo>
                    <a:pt x="1824142" y="102870"/>
                  </a:lnTo>
                  <a:lnTo>
                    <a:pt x="1824142" y="79210"/>
                  </a:lnTo>
                  <a:lnTo>
                    <a:pt x="1904381" y="79210"/>
                  </a:lnTo>
                  <a:close/>
                  <a:moveTo>
                    <a:pt x="5003568" y="55807"/>
                  </a:moveTo>
                  <a:lnTo>
                    <a:pt x="5032372" y="55807"/>
                  </a:lnTo>
                  <a:lnTo>
                    <a:pt x="5031600" y="106727"/>
                  </a:lnTo>
                  <a:cubicBezTo>
                    <a:pt x="5031086" y="122329"/>
                    <a:pt x="5029371" y="136045"/>
                    <a:pt x="5026456" y="147875"/>
                  </a:cubicBezTo>
                  <a:lnTo>
                    <a:pt x="5043173" y="147875"/>
                  </a:lnTo>
                  <a:lnTo>
                    <a:pt x="5043173" y="199310"/>
                  </a:lnTo>
                  <a:cubicBezTo>
                    <a:pt x="5043173" y="204454"/>
                    <a:pt x="5043644" y="207754"/>
                    <a:pt x="5044587" y="209212"/>
                  </a:cubicBezTo>
                  <a:cubicBezTo>
                    <a:pt x="5045530" y="210669"/>
                    <a:pt x="5047631" y="211569"/>
                    <a:pt x="5050888" y="211912"/>
                  </a:cubicBezTo>
                  <a:cubicBezTo>
                    <a:pt x="5052431" y="212083"/>
                    <a:pt x="5054574" y="212169"/>
                    <a:pt x="5057317" y="212169"/>
                  </a:cubicBezTo>
                  <a:cubicBezTo>
                    <a:pt x="5060232" y="212169"/>
                    <a:pt x="5062375" y="212083"/>
                    <a:pt x="5063747" y="211912"/>
                  </a:cubicBezTo>
                  <a:cubicBezTo>
                    <a:pt x="5067004" y="211398"/>
                    <a:pt x="5069276" y="210326"/>
                    <a:pt x="5070562" y="208697"/>
                  </a:cubicBezTo>
                  <a:cubicBezTo>
                    <a:pt x="5071848" y="207069"/>
                    <a:pt x="5072577" y="203854"/>
                    <a:pt x="5072748" y="199053"/>
                  </a:cubicBezTo>
                  <a:cubicBezTo>
                    <a:pt x="5073091" y="194081"/>
                    <a:pt x="5073262" y="185852"/>
                    <a:pt x="5073262" y="174364"/>
                  </a:cubicBezTo>
                  <a:lnTo>
                    <a:pt x="5098208" y="180279"/>
                  </a:lnTo>
                  <a:cubicBezTo>
                    <a:pt x="5098208" y="184909"/>
                    <a:pt x="5097780" y="194938"/>
                    <a:pt x="5096922" y="210369"/>
                  </a:cubicBezTo>
                  <a:cubicBezTo>
                    <a:pt x="5096579" y="217913"/>
                    <a:pt x="5095508" y="223699"/>
                    <a:pt x="5093707" y="227728"/>
                  </a:cubicBezTo>
                  <a:cubicBezTo>
                    <a:pt x="5091908" y="231757"/>
                    <a:pt x="5089293" y="234672"/>
                    <a:pt x="5085864" y="236472"/>
                  </a:cubicBezTo>
                  <a:cubicBezTo>
                    <a:pt x="5082435" y="238272"/>
                    <a:pt x="5077634" y="239515"/>
                    <a:pt x="5071462" y="240201"/>
                  </a:cubicBezTo>
                  <a:cubicBezTo>
                    <a:pt x="5065805" y="240716"/>
                    <a:pt x="5060490" y="240973"/>
                    <a:pt x="5055517" y="240973"/>
                  </a:cubicBezTo>
                  <a:cubicBezTo>
                    <a:pt x="5050203" y="240973"/>
                    <a:pt x="5044030" y="240716"/>
                    <a:pt x="5037000" y="240201"/>
                  </a:cubicBezTo>
                  <a:cubicBezTo>
                    <a:pt x="5029628" y="239344"/>
                    <a:pt x="5024184" y="236644"/>
                    <a:pt x="5020670" y="232100"/>
                  </a:cubicBezTo>
                  <a:cubicBezTo>
                    <a:pt x="5017156" y="227557"/>
                    <a:pt x="5015398" y="220313"/>
                    <a:pt x="5015398" y="210369"/>
                  </a:cubicBezTo>
                  <a:lnTo>
                    <a:pt x="5015398" y="177451"/>
                  </a:lnTo>
                  <a:cubicBezTo>
                    <a:pt x="5008711" y="190481"/>
                    <a:pt x="4999710" y="202525"/>
                    <a:pt x="4988395" y="213584"/>
                  </a:cubicBezTo>
                  <a:cubicBezTo>
                    <a:pt x="4977079" y="224642"/>
                    <a:pt x="4963020" y="235229"/>
                    <a:pt x="4946218" y="245345"/>
                  </a:cubicBezTo>
                  <a:lnTo>
                    <a:pt x="4925644" y="218856"/>
                  </a:lnTo>
                  <a:cubicBezTo>
                    <a:pt x="4946389" y="208054"/>
                    <a:pt x="4962034" y="197596"/>
                    <a:pt x="4972578" y="187480"/>
                  </a:cubicBezTo>
                  <a:cubicBezTo>
                    <a:pt x="4983122" y="177365"/>
                    <a:pt x="4990495" y="165921"/>
                    <a:pt x="4994695" y="153148"/>
                  </a:cubicBezTo>
                  <a:cubicBezTo>
                    <a:pt x="4998896" y="140374"/>
                    <a:pt x="5001511" y="123530"/>
                    <a:pt x="5002539" y="102613"/>
                  </a:cubicBezTo>
                  <a:cubicBezTo>
                    <a:pt x="5002882" y="96269"/>
                    <a:pt x="5003140" y="88468"/>
                    <a:pt x="5003311" y="79210"/>
                  </a:cubicBezTo>
                  <a:cubicBezTo>
                    <a:pt x="5003482" y="69951"/>
                    <a:pt x="5003568" y="62150"/>
                    <a:pt x="5003568" y="55807"/>
                  </a:cubicBezTo>
                  <a:close/>
                  <a:moveTo>
                    <a:pt x="61208" y="54778"/>
                  </a:moveTo>
                  <a:cubicBezTo>
                    <a:pt x="59322" y="58036"/>
                    <a:pt x="58207" y="59922"/>
                    <a:pt x="57864" y="60436"/>
                  </a:cubicBezTo>
                  <a:cubicBezTo>
                    <a:pt x="63865" y="63008"/>
                    <a:pt x="73723" y="67723"/>
                    <a:pt x="87439" y="74581"/>
                  </a:cubicBezTo>
                  <a:cubicBezTo>
                    <a:pt x="89840" y="69094"/>
                    <a:pt x="92411" y="62493"/>
                    <a:pt x="95155" y="54778"/>
                  </a:cubicBezTo>
                  <a:close/>
                  <a:moveTo>
                    <a:pt x="668398" y="48863"/>
                  </a:moveTo>
                  <a:cubicBezTo>
                    <a:pt x="672855" y="81610"/>
                    <a:pt x="679456" y="108699"/>
                    <a:pt x="688200" y="130130"/>
                  </a:cubicBezTo>
                  <a:cubicBezTo>
                    <a:pt x="693515" y="119158"/>
                    <a:pt x="697930" y="107113"/>
                    <a:pt x="701445" y="93997"/>
                  </a:cubicBezTo>
                  <a:cubicBezTo>
                    <a:pt x="704959" y="80881"/>
                    <a:pt x="708088" y="65837"/>
                    <a:pt x="710832" y="48863"/>
                  </a:cubicBezTo>
                  <a:close/>
                  <a:moveTo>
                    <a:pt x="5521509" y="45777"/>
                  </a:moveTo>
                  <a:lnTo>
                    <a:pt x="5517908" y="106213"/>
                  </a:lnTo>
                  <a:lnTo>
                    <a:pt x="5555971" y="106213"/>
                  </a:lnTo>
                  <a:lnTo>
                    <a:pt x="5558799" y="45777"/>
                  </a:lnTo>
                  <a:close/>
                  <a:moveTo>
                    <a:pt x="3430962" y="40376"/>
                  </a:moveTo>
                  <a:lnTo>
                    <a:pt x="3430962" y="51178"/>
                  </a:lnTo>
                  <a:lnTo>
                    <a:pt x="3479825" y="51178"/>
                  </a:lnTo>
                  <a:lnTo>
                    <a:pt x="3479825" y="40376"/>
                  </a:lnTo>
                  <a:close/>
                  <a:moveTo>
                    <a:pt x="3133153" y="40119"/>
                  </a:moveTo>
                  <a:lnTo>
                    <a:pt x="3133153" y="56321"/>
                  </a:lnTo>
                  <a:lnTo>
                    <a:pt x="3273057" y="56321"/>
                  </a:lnTo>
                  <a:lnTo>
                    <a:pt x="3273057" y="40119"/>
                  </a:lnTo>
                  <a:close/>
                  <a:moveTo>
                    <a:pt x="4228967" y="39090"/>
                  </a:moveTo>
                  <a:lnTo>
                    <a:pt x="4225880" y="51692"/>
                  </a:lnTo>
                  <a:lnTo>
                    <a:pt x="4282974" y="51692"/>
                  </a:lnTo>
                  <a:lnTo>
                    <a:pt x="4285288" y="39090"/>
                  </a:lnTo>
                  <a:close/>
                  <a:moveTo>
                    <a:pt x="2687993" y="38062"/>
                  </a:moveTo>
                  <a:lnTo>
                    <a:pt x="2716797" y="45777"/>
                  </a:lnTo>
                  <a:cubicBezTo>
                    <a:pt x="2713539" y="61036"/>
                    <a:pt x="2709767" y="76895"/>
                    <a:pt x="2705481" y="93354"/>
                  </a:cubicBezTo>
                  <a:cubicBezTo>
                    <a:pt x="2701195" y="109814"/>
                    <a:pt x="2696994" y="124130"/>
                    <a:pt x="2692879" y="136303"/>
                  </a:cubicBezTo>
                  <a:lnTo>
                    <a:pt x="2663304" y="126530"/>
                  </a:lnTo>
                  <a:cubicBezTo>
                    <a:pt x="2672905" y="102527"/>
                    <a:pt x="2681135" y="73038"/>
                    <a:pt x="2687993" y="38062"/>
                  </a:cubicBezTo>
                  <a:close/>
                  <a:moveTo>
                    <a:pt x="4465558" y="35747"/>
                  </a:moveTo>
                  <a:cubicBezTo>
                    <a:pt x="4453043" y="51349"/>
                    <a:pt x="4435555" y="67122"/>
                    <a:pt x="4413094" y="83067"/>
                  </a:cubicBezTo>
                  <a:lnTo>
                    <a:pt x="4519050" y="83067"/>
                  </a:lnTo>
                  <a:cubicBezTo>
                    <a:pt x="4496248" y="66780"/>
                    <a:pt x="4478417" y="51006"/>
                    <a:pt x="4465558" y="35747"/>
                  </a:cubicBezTo>
                  <a:close/>
                  <a:moveTo>
                    <a:pt x="2776976" y="33175"/>
                  </a:moveTo>
                  <a:cubicBezTo>
                    <a:pt x="2782462" y="42777"/>
                    <a:pt x="2788849" y="54821"/>
                    <a:pt x="2796135" y="69308"/>
                  </a:cubicBezTo>
                  <a:cubicBezTo>
                    <a:pt x="2803422" y="83796"/>
                    <a:pt x="2809294" y="96183"/>
                    <a:pt x="2813751" y="106470"/>
                  </a:cubicBezTo>
                  <a:lnTo>
                    <a:pt x="2787263" y="120872"/>
                  </a:lnTo>
                  <a:cubicBezTo>
                    <a:pt x="2782291" y="109385"/>
                    <a:pt x="2776376" y="96740"/>
                    <a:pt x="2769518" y="82939"/>
                  </a:cubicBezTo>
                  <a:cubicBezTo>
                    <a:pt x="2762660" y="69137"/>
                    <a:pt x="2756401" y="56921"/>
                    <a:pt x="2750744" y="46291"/>
                  </a:cubicBezTo>
                  <a:close/>
                  <a:moveTo>
                    <a:pt x="4862379" y="19802"/>
                  </a:moveTo>
                  <a:lnTo>
                    <a:pt x="4944418" y="19802"/>
                  </a:lnTo>
                  <a:lnTo>
                    <a:pt x="4944418" y="49635"/>
                  </a:lnTo>
                  <a:lnTo>
                    <a:pt x="4918700" y="49635"/>
                  </a:lnTo>
                  <a:lnTo>
                    <a:pt x="4918700" y="95669"/>
                  </a:lnTo>
                  <a:lnTo>
                    <a:pt x="4944418" y="95669"/>
                  </a:lnTo>
                  <a:lnTo>
                    <a:pt x="4944418" y="125244"/>
                  </a:lnTo>
                  <a:lnTo>
                    <a:pt x="4918700" y="125244"/>
                  </a:lnTo>
                  <a:lnTo>
                    <a:pt x="4918700" y="173336"/>
                  </a:lnTo>
                  <a:cubicBezTo>
                    <a:pt x="4933788" y="169221"/>
                    <a:pt x="4942789" y="166649"/>
                    <a:pt x="4945704" y="165621"/>
                  </a:cubicBezTo>
                  <a:lnTo>
                    <a:pt x="4947504" y="195453"/>
                  </a:lnTo>
                  <a:cubicBezTo>
                    <a:pt x="4903098" y="207797"/>
                    <a:pt x="4874980" y="215855"/>
                    <a:pt x="4863151" y="219627"/>
                  </a:cubicBezTo>
                  <a:lnTo>
                    <a:pt x="4857235" y="189795"/>
                  </a:lnTo>
                  <a:cubicBezTo>
                    <a:pt x="4863065" y="188595"/>
                    <a:pt x="4873866" y="185766"/>
                    <a:pt x="4889639" y="181308"/>
                  </a:cubicBezTo>
                  <a:lnTo>
                    <a:pt x="4889639" y="125244"/>
                  </a:lnTo>
                  <a:lnTo>
                    <a:pt x="4863665" y="125244"/>
                  </a:lnTo>
                  <a:lnTo>
                    <a:pt x="4863665" y="95669"/>
                  </a:lnTo>
                  <a:lnTo>
                    <a:pt x="4889639" y="95669"/>
                  </a:lnTo>
                  <a:lnTo>
                    <a:pt x="4889639" y="49635"/>
                  </a:lnTo>
                  <a:lnTo>
                    <a:pt x="4862379" y="49635"/>
                  </a:lnTo>
                  <a:close/>
                  <a:moveTo>
                    <a:pt x="1392603" y="17488"/>
                  </a:moveTo>
                  <a:lnTo>
                    <a:pt x="1515275" y="17488"/>
                  </a:lnTo>
                  <a:lnTo>
                    <a:pt x="1515275" y="47577"/>
                  </a:lnTo>
                  <a:lnTo>
                    <a:pt x="1392603" y="47577"/>
                  </a:lnTo>
                  <a:close/>
                  <a:moveTo>
                    <a:pt x="632908" y="17488"/>
                  </a:moveTo>
                  <a:lnTo>
                    <a:pt x="742979" y="17488"/>
                  </a:lnTo>
                  <a:lnTo>
                    <a:pt x="742979" y="48863"/>
                  </a:lnTo>
                  <a:cubicBezTo>
                    <a:pt x="739378" y="73038"/>
                    <a:pt x="734620" y="94383"/>
                    <a:pt x="728705" y="112900"/>
                  </a:cubicBezTo>
                  <a:cubicBezTo>
                    <a:pt x="722790" y="131416"/>
                    <a:pt x="715204" y="148218"/>
                    <a:pt x="705945" y="163306"/>
                  </a:cubicBezTo>
                  <a:cubicBezTo>
                    <a:pt x="718633" y="181651"/>
                    <a:pt x="736635" y="198453"/>
                    <a:pt x="759952" y="213712"/>
                  </a:cubicBezTo>
                  <a:lnTo>
                    <a:pt x="739378" y="242516"/>
                  </a:lnTo>
                  <a:cubicBezTo>
                    <a:pt x="717775" y="226228"/>
                    <a:pt x="700202" y="208740"/>
                    <a:pt x="686657" y="190052"/>
                  </a:cubicBezTo>
                  <a:cubicBezTo>
                    <a:pt x="671227" y="208397"/>
                    <a:pt x="650396" y="226742"/>
                    <a:pt x="624164" y="245088"/>
                  </a:cubicBezTo>
                  <a:lnTo>
                    <a:pt x="602818" y="217827"/>
                  </a:lnTo>
                  <a:cubicBezTo>
                    <a:pt x="617563" y="208226"/>
                    <a:pt x="630336" y="198796"/>
                    <a:pt x="641137" y="189538"/>
                  </a:cubicBezTo>
                  <a:cubicBezTo>
                    <a:pt x="651939" y="180279"/>
                    <a:pt x="661197" y="170678"/>
                    <a:pt x="668912" y="160734"/>
                  </a:cubicBezTo>
                  <a:cubicBezTo>
                    <a:pt x="661540" y="145818"/>
                    <a:pt x="655496" y="129273"/>
                    <a:pt x="650781" y="111099"/>
                  </a:cubicBezTo>
                  <a:cubicBezTo>
                    <a:pt x="646066" y="92926"/>
                    <a:pt x="642252" y="72180"/>
                    <a:pt x="639337" y="48863"/>
                  </a:cubicBezTo>
                  <a:lnTo>
                    <a:pt x="632908" y="48863"/>
                  </a:lnTo>
                  <a:close/>
                  <a:moveTo>
                    <a:pt x="524380" y="17488"/>
                  </a:moveTo>
                  <a:lnTo>
                    <a:pt x="624678" y="17488"/>
                  </a:lnTo>
                  <a:lnTo>
                    <a:pt x="624678" y="49377"/>
                  </a:lnTo>
                  <a:cubicBezTo>
                    <a:pt x="622449" y="67551"/>
                    <a:pt x="619535" y="83967"/>
                    <a:pt x="615934" y="98626"/>
                  </a:cubicBezTo>
                  <a:cubicBezTo>
                    <a:pt x="612334" y="113285"/>
                    <a:pt x="607619" y="127301"/>
                    <a:pt x="601789" y="140675"/>
                  </a:cubicBezTo>
                  <a:cubicBezTo>
                    <a:pt x="610362" y="154562"/>
                    <a:pt x="618849" y="168707"/>
                    <a:pt x="627250" y="183108"/>
                  </a:cubicBezTo>
                  <a:lnTo>
                    <a:pt x="601532" y="202139"/>
                  </a:lnTo>
                  <a:cubicBezTo>
                    <a:pt x="596217" y="192538"/>
                    <a:pt x="590645" y="182937"/>
                    <a:pt x="584816" y="173336"/>
                  </a:cubicBezTo>
                  <a:cubicBezTo>
                    <a:pt x="573500" y="192024"/>
                    <a:pt x="557041" y="213884"/>
                    <a:pt x="535438" y="238915"/>
                  </a:cubicBezTo>
                  <a:lnTo>
                    <a:pt x="512293" y="213198"/>
                  </a:lnTo>
                  <a:cubicBezTo>
                    <a:pt x="534753" y="189195"/>
                    <a:pt x="552498" y="165106"/>
                    <a:pt x="565528" y="140932"/>
                  </a:cubicBezTo>
                  <a:cubicBezTo>
                    <a:pt x="553698" y="121386"/>
                    <a:pt x="540582" y="100212"/>
                    <a:pt x="526180" y="77409"/>
                  </a:cubicBezTo>
                  <a:lnTo>
                    <a:pt x="551126" y="61207"/>
                  </a:lnTo>
                  <a:cubicBezTo>
                    <a:pt x="551298" y="61379"/>
                    <a:pt x="554469" y="66265"/>
                    <a:pt x="560641" y="75866"/>
                  </a:cubicBezTo>
                  <a:lnTo>
                    <a:pt x="580701" y="107242"/>
                  </a:lnTo>
                  <a:cubicBezTo>
                    <a:pt x="587216" y="89240"/>
                    <a:pt x="591760" y="69951"/>
                    <a:pt x="594331" y="49377"/>
                  </a:cubicBezTo>
                  <a:lnTo>
                    <a:pt x="524380" y="49377"/>
                  </a:lnTo>
                  <a:close/>
                  <a:moveTo>
                    <a:pt x="2363695" y="15945"/>
                  </a:moveTo>
                  <a:lnTo>
                    <a:pt x="2497426" y="15945"/>
                  </a:lnTo>
                  <a:lnTo>
                    <a:pt x="2497426" y="192367"/>
                  </a:lnTo>
                  <a:cubicBezTo>
                    <a:pt x="2497426" y="196996"/>
                    <a:pt x="2497941" y="200211"/>
                    <a:pt x="2498970" y="202011"/>
                  </a:cubicBezTo>
                  <a:cubicBezTo>
                    <a:pt x="2499998" y="203811"/>
                    <a:pt x="2501970" y="204968"/>
                    <a:pt x="2504885" y="205483"/>
                  </a:cubicBezTo>
                  <a:cubicBezTo>
                    <a:pt x="2506256" y="205654"/>
                    <a:pt x="2508142" y="205740"/>
                    <a:pt x="2510542" y="205740"/>
                  </a:cubicBezTo>
                  <a:cubicBezTo>
                    <a:pt x="2515686" y="205740"/>
                    <a:pt x="2519072" y="204925"/>
                    <a:pt x="2520701" y="203297"/>
                  </a:cubicBezTo>
                  <a:cubicBezTo>
                    <a:pt x="2522329" y="201668"/>
                    <a:pt x="2523315" y="198110"/>
                    <a:pt x="2523658" y="192624"/>
                  </a:cubicBezTo>
                  <a:cubicBezTo>
                    <a:pt x="2524001" y="188338"/>
                    <a:pt x="2524430" y="174022"/>
                    <a:pt x="2524944" y="149676"/>
                  </a:cubicBezTo>
                  <a:lnTo>
                    <a:pt x="2556062" y="156877"/>
                  </a:lnTo>
                  <a:cubicBezTo>
                    <a:pt x="2555891" y="162877"/>
                    <a:pt x="2555633" y="170678"/>
                    <a:pt x="2555291" y="180279"/>
                  </a:cubicBezTo>
                  <a:cubicBezTo>
                    <a:pt x="2554948" y="189881"/>
                    <a:pt x="2554605" y="198196"/>
                    <a:pt x="2554262" y="205225"/>
                  </a:cubicBezTo>
                  <a:cubicBezTo>
                    <a:pt x="2553919" y="213455"/>
                    <a:pt x="2552891" y="219756"/>
                    <a:pt x="2551176" y="224128"/>
                  </a:cubicBezTo>
                  <a:cubicBezTo>
                    <a:pt x="2549461" y="228500"/>
                    <a:pt x="2546675" y="231672"/>
                    <a:pt x="2542818" y="233643"/>
                  </a:cubicBezTo>
                  <a:cubicBezTo>
                    <a:pt x="2538960" y="235615"/>
                    <a:pt x="2533517" y="236944"/>
                    <a:pt x="2526487" y="237630"/>
                  </a:cubicBezTo>
                  <a:cubicBezTo>
                    <a:pt x="2521686" y="238315"/>
                    <a:pt x="2516200" y="238658"/>
                    <a:pt x="2510028" y="238658"/>
                  </a:cubicBezTo>
                  <a:cubicBezTo>
                    <a:pt x="2504027" y="238658"/>
                    <a:pt x="2498541" y="238315"/>
                    <a:pt x="2493569" y="237630"/>
                  </a:cubicBezTo>
                  <a:cubicBezTo>
                    <a:pt x="2483453" y="236601"/>
                    <a:pt x="2476081" y="233643"/>
                    <a:pt x="2471452" y="228757"/>
                  </a:cubicBezTo>
                  <a:cubicBezTo>
                    <a:pt x="2466823" y="223871"/>
                    <a:pt x="2464508" y="215427"/>
                    <a:pt x="2464508" y="203425"/>
                  </a:cubicBezTo>
                  <a:lnTo>
                    <a:pt x="2464508" y="49120"/>
                  </a:lnTo>
                  <a:lnTo>
                    <a:pt x="2396614" y="49120"/>
                  </a:lnTo>
                  <a:lnTo>
                    <a:pt x="2396614" y="103384"/>
                  </a:lnTo>
                  <a:cubicBezTo>
                    <a:pt x="2396614" y="129616"/>
                    <a:pt x="2395156" y="150147"/>
                    <a:pt x="2392242" y="164978"/>
                  </a:cubicBezTo>
                  <a:cubicBezTo>
                    <a:pt x="2389327" y="179808"/>
                    <a:pt x="2384012" y="192838"/>
                    <a:pt x="2376297" y="204068"/>
                  </a:cubicBezTo>
                  <a:cubicBezTo>
                    <a:pt x="2368582" y="215298"/>
                    <a:pt x="2356580" y="228371"/>
                    <a:pt x="2340293" y="243287"/>
                  </a:cubicBezTo>
                  <a:lnTo>
                    <a:pt x="2314318" y="220399"/>
                  </a:lnTo>
                  <a:cubicBezTo>
                    <a:pt x="2328891" y="208226"/>
                    <a:pt x="2339521" y="197682"/>
                    <a:pt x="2346208" y="188766"/>
                  </a:cubicBezTo>
                  <a:cubicBezTo>
                    <a:pt x="2352894" y="179851"/>
                    <a:pt x="2357480" y="169178"/>
                    <a:pt x="2359966" y="156748"/>
                  </a:cubicBezTo>
                  <a:cubicBezTo>
                    <a:pt x="2362453" y="144318"/>
                    <a:pt x="2363695" y="126530"/>
                    <a:pt x="2363695" y="103384"/>
                  </a:cubicBezTo>
                  <a:close/>
                  <a:moveTo>
                    <a:pt x="5468017" y="15430"/>
                  </a:moveTo>
                  <a:lnTo>
                    <a:pt x="5590432" y="15430"/>
                  </a:lnTo>
                  <a:lnTo>
                    <a:pt x="5582717" y="204968"/>
                  </a:lnTo>
                  <a:lnTo>
                    <a:pt x="5602004" y="204968"/>
                  </a:lnTo>
                  <a:lnTo>
                    <a:pt x="5602004" y="235058"/>
                  </a:lnTo>
                  <a:lnTo>
                    <a:pt x="5453615" y="235058"/>
                  </a:lnTo>
                  <a:lnTo>
                    <a:pt x="5453615" y="204968"/>
                  </a:lnTo>
                  <a:lnTo>
                    <a:pt x="5480361" y="204968"/>
                  </a:lnTo>
                  <a:lnTo>
                    <a:pt x="5484733" y="136303"/>
                  </a:lnTo>
                  <a:lnTo>
                    <a:pt x="5463130" y="136303"/>
                  </a:lnTo>
                  <a:lnTo>
                    <a:pt x="5463130" y="106213"/>
                  </a:lnTo>
                  <a:lnTo>
                    <a:pt x="5486790" y="106213"/>
                  </a:lnTo>
                  <a:lnTo>
                    <a:pt x="5490648" y="45777"/>
                  </a:lnTo>
                  <a:lnTo>
                    <a:pt x="5468017" y="45777"/>
                  </a:lnTo>
                  <a:close/>
                  <a:moveTo>
                    <a:pt x="1118711" y="15173"/>
                  </a:moveTo>
                  <a:lnTo>
                    <a:pt x="1251413" y="15173"/>
                  </a:lnTo>
                  <a:lnTo>
                    <a:pt x="1251413" y="43977"/>
                  </a:lnTo>
                  <a:lnTo>
                    <a:pt x="1118711" y="43977"/>
                  </a:lnTo>
                  <a:close/>
                  <a:moveTo>
                    <a:pt x="4953933" y="13116"/>
                  </a:moveTo>
                  <a:lnTo>
                    <a:pt x="5082778" y="13116"/>
                  </a:lnTo>
                  <a:lnTo>
                    <a:pt x="5082778" y="161249"/>
                  </a:lnTo>
                  <a:lnTo>
                    <a:pt x="5053974" y="161249"/>
                  </a:lnTo>
                  <a:lnTo>
                    <a:pt x="5053974" y="42948"/>
                  </a:lnTo>
                  <a:lnTo>
                    <a:pt x="4982737" y="42948"/>
                  </a:lnTo>
                  <a:lnTo>
                    <a:pt x="4982737" y="161249"/>
                  </a:lnTo>
                  <a:lnTo>
                    <a:pt x="4953933" y="161249"/>
                  </a:lnTo>
                  <a:close/>
                  <a:moveTo>
                    <a:pt x="3101521" y="13116"/>
                  </a:moveTo>
                  <a:lnTo>
                    <a:pt x="3304689" y="13116"/>
                  </a:lnTo>
                  <a:lnTo>
                    <a:pt x="3304689" y="82553"/>
                  </a:lnTo>
                  <a:lnTo>
                    <a:pt x="3257369" y="82553"/>
                  </a:lnTo>
                  <a:lnTo>
                    <a:pt x="3280000" y="91554"/>
                  </a:lnTo>
                  <a:cubicBezTo>
                    <a:pt x="3275028" y="99441"/>
                    <a:pt x="3270570" y="106127"/>
                    <a:pt x="3266627" y="111614"/>
                  </a:cubicBezTo>
                  <a:lnTo>
                    <a:pt x="3305203" y="111614"/>
                  </a:lnTo>
                  <a:lnTo>
                    <a:pt x="3305203" y="138874"/>
                  </a:lnTo>
                  <a:lnTo>
                    <a:pt x="3270228" y="138874"/>
                  </a:lnTo>
                  <a:lnTo>
                    <a:pt x="3270228" y="162020"/>
                  </a:lnTo>
                  <a:lnTo>
                    <a:pt x="3312404" y="162020"/>
                  </a:lnTo>
                  <a:lnTo>
                    <a:pt x="3312404" y="189281"/>
                  </a:lnTo>
                  <a:lnTo>
                    <a:pt x="3270228" y="189281"/>
                  </a:lnTo>
                  <a:lnTo>
                    <a:pt x="3270228" y="240973"/>
                  </a:lnTo>
                  <a:lnTo>
                    <a:pt x="3239881" y="240973"/>
                  </a:lnTo>
                  <a:lnTo>
                    <a:pt x="3239881" y="189281"/>
                  </a:lnTo>
                  <a:lnTo>
                    <a:pt x="3198990" y="189281"/>
                  </a:lnTo>
                  <a:cubicBezTo>
                    <a:pt x="3196419" y="201282"/>
                    <a:pt x="3191961" y="211398"/>
                    <a:pt x="3185617" y="219627"/>
                  </a:cubicBezTo>
                  <a:cubicBezTo>
                    <a:pt x="3179273" y="227857"/>
                    <a:pt x="3169758" y="236172"/>
                    <a:pt x="3157071" y="244573"/>
                  </a:cubicBezTo>
                  <a:lnTo>
                    <a:pt x="3135982" y="223485"/>
                  </a:lnTo>
                  <a:cubicBezTo>
                    <a:pt x="3145584" y="216627"/>
                    <a:pt x="3152784" y="210712"/>
                    <a:pt x="3157585" y="205740"/>
                  </a:cubicBezTo>
                  <a:cubicBezTo>
                    <a:pt x="3162386" y="200768"/>
                    <a:pt x="3165815" y="195281"/>
                    <a:pt x="3167872" y="189281"/>
                  </a:cubicBezTo>
                  <a:lnTo>
                    <a:pt x="3134182" y="189281"/>
                  </a:lnTo>
                  <a:lnTo>
                    <a:pt x="3134182" y="162020"/>
                  </a:lnTo>
                  <a:lnTo>
                    <a:pt x="3171730" y="162020"/>
                  </a:lnTo>
                  <a:lnTo>
                    <a:pt x="3171730" y="153019"/>
                  </a:lnTo>
                  <a:lnTo>
                    <a:pt x="3171730" y="138874"/>
                  </a:lnTo>
                  <a:lnTo>
                    <a:pt x="3141640" y="138874"/>
                  </a:lnTo>
                  <a:lnTo>
                    <a:pt x="3141640" y="111614"/>
                  </a:lnTo>
                  <a:lnTo>
                    <a:pt x="3178673" y="111614"/>
                  </a:lnTo>
                  <a:cubicBezTo>
                    <a:pt x="3175416" y="106985"/>
                    <a:pt x="3170615" y="100641"/>
                    <a:pt x="3164272" y="92583"/>
                  </a:cubicBezTo>
                  <a:lnTo>
                    <a:pt x="3187675" y="82553"/>
                  </a:lnTo>
                  <a:lnTo>
                    <a:pt x="3133153" y="82553"/>
                  </a:lnTo>
                  <a:lnTo>
                    <a:pt x="3133153" y="103641"/>
                  </a:lnTo>
                  <a:cubicBezTo>
                    <a:pt x="3133153" y="136217"/>
                    <a:pt x="3130882" y="163349"/>
                    <a:pt x="3126338" y="185037"/>
                  </a:cubicBezTo>
                  <a:cubicBezTo>
                    <a:pt x="3121795" y="206726"/>
                    <a:pt x="3114980" y="225799"/>
                    <a:pt x="3105893" y="242259"/>
                  </a:cubicBezTo>
                  <a:lnTo>
                    <a:pt x="3076060" y="225285"/>
                  </a:lnTo>
                  <a:cubicBezTo>
                    <a:pt x="3082747" y="213969"/>
                    <a:pt x="3087848" y="203039"/>
                    <a:pt x="3091362" y="192495"/>
                  </a:cubicBezTo>
                  <a:cubicBezTo>
                    <a:pt x="3094877" y="181951"/>
                    <a:pt x="3097449" y="169264"/>
                    <a:pt x="3099078" y="154433"/>
                  </a:cubicBezTo>
                  <a:cubicBezTo>
                    <a:pt x="3100706" y="139603"/>
                    <a:pt x="3101521" y="120529"/>
                    <a:pt x="3101521" y="97212"/>
                  </a:cubicBezTo>
                  <a:close/>
                  <a:moveTo>
                    <a:pt x="204454" y="9515"/>
                  </a:moveTo>
                  <a:cubicBezTo>
                    <a:pt x="210283" y="16545"/>
                    <a:pt x="219285" y="28461"/>
                    <a:pt x="231457" y="45263"/>
                  </a:cubicBezTo>
                  <a:lnTo>
                    <a:pt x="210626" y="60436"/>
                  </a:lnTo>
                  <a:cubicBezTo>
                    <a:pt x="201025" y="45863"/>
                    <a:pt x="192195" y="33433"/>
                    <a:pt x="184137" y="23146"/>
                  </a:cubicBezTo>
                  <a:close/>
                  <a:moveTo>
                    <a:pt x="2667419" y="8744"/>
                  </a:moveTo>
                  <a:lnTo>
                    <a:pt x="2673077" y="37547"/>
                  </a:lnTo>
                  <a:cubicBezTo>
                    <a:pt x="2667419" y="39090"/>
                    <a:pt x="2656532" y="41576"/>
                    <a:pt x="2640416" y="45005"/>
                  </a:cubicBezTo>
                  <a:lnTo>
                    <a:pt x="2640416" y="73552"/>
                  </a:lnTo>
                  <a:lnTo>
                    <a:pt x="2668705" y="73552"/>
                  </a:lnTo>
                  <a:lnTo>
                    <a:pt x="2668705" y="103899"/>
                  </a:lnTo>
                  <a:lnTo>
                    <a:pt x="2640416" y="103899"/>
                  </a:lnTo>
                  <a:lnTo>
                    <a:pt x="2640416" y="120358"/>
                  </a:lnTo>
                  <a:cubicBezTo>
                    <a:pt x="2649845" y="127387"/>
                    <a:pt x="2662018" y="137417"/>
                    <a:pt x="2676935" y="150447"/>
                  </a:cubicBezTo>
                  <a:lnTo>
                    <a:pt x="2660990" y="175393"/>
                  </a:lnTo>
                  <a:cubicBezTo>
                    <a:pt x="2654818" y="168192"/>
                    <a:pt x="2647959" y="161077"/>
                    <a:pt x="2640416" y="154048"/>
                  </a:cubicBezTo>
                  <a:lnTo>
                    <a:pt x="2640416" y="241744"/>
                  </a:lnTo>
                  <a:lnTo>
                    <a:pt x="2611098" y="241744"/>
                  </a:lnTo>
                  <a:lnTo>
                    <a:pt x="2611098" y="147875"/>
                  </a:lnTo>
                  <a:cubicBezTo>
                    <a:pt x="2603554" y="167249"/>
                    <a:pt x="2595153" y="184737"/>
                    <a:pt x="2585894" y="200339"/>
                  </a:cubicBezTo>
                  <a:lnTo>
                    <a:pt x="2570464" y="171793"/>
                  </a:lnTo>
                  <a:cubicBezTo>
                    <a:pt x="2585038" y="148647"/>
                    <a:pt x="2596610" y="126016"/>
                    <a:pt x="2605183" y="103899"/>
                  </a:cubicBezTo>
                  <a:lnTo>
                    <a:pt x="2578436" y="103899"/>
                  </a:lnTo>
                  <a:lnTo>
                    <a:pt x="2578436" y="73552"/>
                  </a:lnTo>
                  <a:lnTo>
                    <a:pt x="2611098" y="73552"/>
                  </a:lnTo>
                  <a:lnTo>
                    <a:pt x="2611098" y="50149"/>
                  </a:lnTo>
                  <a:lnTo>
                    <a:pt x="2580751" y="54521"/>
                  </a:lnTo>
                  <a:lnTo>
                    <a:pt x="2577665" y="25203"/>
                  </a:lnTo>
                  <a:cubicBezTo>
                    <a:pt x="2591553" y="23660"/>
                    <a:pt x="2607068" y="21345"/>
                    <a:pt x="2624214" y="18259"/>
                  </a:cubicBezTo>
                  <a:cubicBezTo>
                    <a:pt x="2641359" y="15173"/>
                    <a:pt x="2655761" y="12001"/>
                    <a:pt x="2667419" y="8744"/>
                  </a:cubicBezTo>
                  <a:close/>
                  <a:moveTo>
                    <a:pt x="5136518" y="7972"/>
                  </a:moveTo>
                  <a:lnTo>
                    <a:pt x="5166093" y="7972"/>
                  </a:lnTo>
                  <a:lnTo>
                    <a:pt x="5166093" y="47063"/>
                  </a:lnTo>
                  <a:lnTo>
                    <a:pt x="5185638" y="47063"/>
                  </a:lnTo>
                  <a:lnTo>
                    <a:pt x="5185638" y="78181"/>
                  </a:lnTo>
                  <a:lnTo>
                    <a:pt x="5166093" y="78181"/>
                  </a:lnTo>
                  <a:lnTo>
                    <a:pt x="5166093" y="109299"/>
                  </a:lnTo>
                  <a:cubicBezTo>
                    <a:pt x="5170893" y="107756"/>
                    <a:pt x="5176723" y="105613"/>
                    <a:pt x="5183581" y="102870"/>
                  </a:cubicBezTo>
                  <a:lnTo>
                    <a:pt x="5186667" y="132959"/>
                  </a:lnTo>
                  <a:lnTo>
                    <a:pt x="5166093" y="140160"/>
                  </a:lnTo>
                  <a:lnTo>
                    <a:pt x="5166093" y="211140"/>
                  </a:lnTo>
                  <a:cubicBezTo>
                    <a:pt x="5166093" y="219542"/>
                    <a:pt x="5164936" y="225928"/>
                    <a:pt x="5162621" y="230300"/>
                  </a:cubicBezTo>
                  <a:cubicBezTo>
                    <a:pt x="5160306" y="234672"/>
                    <a:pt x="5156749" y="237672"/>
                    <a:pt x="5151948" y="239301"/>
                  </a:cubicBezTo>
                  <a:cubicBezTo>
                    <a:pt x="5147148" y="240930"/>
                    <a:pt x="5140546" y="241744"/>
                    <a:pt x="5132146" y="241744"/>
                  </a:cubicBezTo>
                  <a:cubicBezTo>
                    <a:pt x="5126488" y="241744"/>
                    <a:pt x="5120402" y="241316"/>
                    <a:pt x="5113886" y="240458"/>
                  </a:cubicBezTo>
                  <a:lnTo>
                    <a:pt x="5107714" y="210883"/>
                  </a:lnTo>
                  <a:cubicBezTo>
                    <a:pt x="5116972" y="212255"/>
                    <a:pt x="5123831" y="212941"/>
                    <a:pt x="5128288" y="212941"/>
                  </a:cubicBezTo>
                  <a:cubicBezTo>
                    <a:pt x="5131717" y="212941"/>
                    <a:pt x="5133946" y="212126"/>
                    <a:pt x="5134975" y="210498"/>
                  </a:cubicBezTo>
                  <a:cubicBezTo>
                    <a:pt x="5136004" y="208869"/>
                    <a:pt x="5136518" y="205826"/>
                    <a:pt x="5136518" y="201368"/>
                  </a:cubicBezTo>
                  <a:lnTo>
                    <a:pt x="5136518" y="150190"/>
                  </a:lnTo>
                  <a:cubicBezTo>
                    <a:pt x="5129145" y="152590"/>
                    <a:pt x="5120830" y="155419"/>
                    <a:pt x="5111572" y="158677"/>
                  </a:cubicBezTo>
                  <a:lnTo>
                    <a:pt x="5105142" y="129359"/>
                  </a:lnTo>
                  <a:lnTo>
                    <a:pt x="5130860" y="121386"/>
                  </a:lnTo>
                  <a:lnTo>
                    <a:pt x="5136518" y="119586"/>
                  </a:lnTo>
                  <a:lnTo>
                    <a:pt x="5136518" y="78181"/>
                  </a:lnTo>
                  <a:lnTo>
                    <a:pt x="5112086" y="78181"/>
                  </a:lnTo>
                  <a:lnTo>
                    <a:pt x="5112086" y="47063"/>
                  </a:lnTo>
                  <a:lnTo>
                    <a:pt x="5136518" y="47063"/>
                  </a:lnTo>
                  <a:close/>
                  <a:moveTo>
                    <a:pt x="474488" y="7458"/>
                  </a:moveTo>
                  <a:lnTo>
                    <a:pt x="481946" y="38576"/>
                  </a:lnTo>
                  <a:cubicBezTo>
                    <a:pt x="443198" y="43720"/>
                    <a:pt x="388334" y="48092"/>
                    <a:pt x="317354" y="51692"/>
                  </a:cubicBezTo>
                  <a:lnTo>
                    <a:pt x="317354" y="75866"/>
                  </a:lnTo>
                  <a:lnTo>
                    <a:pt x="494290" y="75866"/>
                  </a:lnTo>
                  <a:lnTo>
                    <a:pt x="494290" y="104413"/>
                  </a:lnTo>
                  <a:lnTo>
                    <a:pt x="317354" y="104413"/>
                  </a:lnTo>
                  <a:cubicBezTo>
                    <a:pt x="317182" y="124473"/>
                    <a:pt x="316111" y="141703"/>
                    <a:pt x="314139" y="156105"/>
                  </a:cubicBezTo>
                  <a:cubicBezTo>
                    <a:pt x="312168" y="170507"/>
                    <a:pt x="308781" y="184266"/>
                    <a:pt x="303981" y="197382"/>
                  </a:cubicBezTo>
                  <a:cubicBezTo>
                    <a:pt x="299180" y="210498"/>
                    <a:pt x="292408" y="224428"/>
                    <a:pt x="283664" y="239173"/>
                  </a:cubicBezTo>
                  <a:lnTo>
                    <a:pt x="256403" y="219884"/>
                  </a:lnTo>
                  <a:cubicBezTo>
                    <a:pt x="265490" y="205826"/>
                    <a:pt x="272220" y="193010"/>
                    <a:pt x="276592" y="181437"/>
                  </a:cubicBezTo>
                  <a:cubicBezTo>
                    <a:pt x="280964" y="169864"/>
                    <a:pt x="283964" y="157134"/>
                    <a:pt x="285593" y="143246"/>
                  </a:cubicBezTo>
                  <a:cubicBezTo>
                    <a:pt x="287222" y="129359"/>
                    <a:pt x="288036" y="111014"/>
                    <a:pt x="288036" y="88211"/>
                  </a:cubicBezTo>
                  <a:lnTo>
                    <a:pt x="288036" y="22117"/>
                  </a:lnTo>
                  <a:cubicBezTo>
                    <a:pt x="317697" y="21603"/>
                    <a:pt x="349201" y="20059"/>
                    <a:pt x="382548" y="17488"/>
                  </a:cubicBezTo>
                  <a:cubicBezTo>
                    <a:pt x="415895" y="14916"/>
                    <a:pt x="446541" y="11573"/>
                    <a:pt x="474488" y="7458"/>
                  </a:cubicBezTo>
                  <a:close/>
                  <a:moveTo>
                    <a:pt x="151219" y="6686"/>
                  </a:moveTo>
                  <a:lnTo>
                    <a:pt x="180537" y="6686"/>
                  </a:lnTo>
                  <a:lnTo>
                    <a:pt x="180537" y="59150"/>
                  </a:lnTo>
                  <a:lnTo>
                    <a:pt x="180537" y="62236"/>
                  </a:lnTo>
                  <a:lnTo>
                    <a:pt x="233000" y="62236"/>
                  </a:lnTo>
                  <a:lnTo>
                    <a:pt x="233000" y="90011"/>
                  </a:lnTo>
                  <a:lnTo>
                    <a:pt x="182337" y="90011"/>
                  </a:lnTo>
                  <a:cubicBezTo>
                    <a:pt x="186452" y="103041"/>
                    <a:pt x="193053" y="114271"/>
                    <a:pt x="202139" y="123701"/>
                  </a:cubicBezTo>
                  <a:cubicBezTo>
                    <a:pt x="211226" y="133131"/>
                    <a:pt x="224342" y="142560"/>
                    <a:pt x="241487" y="151990"/>
                  </a:cubicBezTo>
                  <a:lnTo>
                    <a:pt x="221170" y="177708"/>
                  </a:lnTo>
                  <a:cubicBezTo>
                    <a:pt x="208655" y="169135"/>
                    <a:pt x="198068" y="160348"/>
                    <a:pt x="189409" y="151347"/>
                  </a:cubicBezTo>
                  <a:cubicBezTo>
                    <a:pt x="180751" y="142346"/>
                    <a:pt x="173593" y="132531"/>
                    <a:pt x="167935" y="121901"/>
                  </a:cubicBezTo>
                  <a:cubicBezTo>
                    <a:pt x="162620" y="132531"/>
                    <a:pt x="155334" y="142389"/>
                    <a:pt x="146076" y="151476"/>
                  </a:cubicBezTo>
                  <a:cubicBezTo>
                    <a:pt x="136817" y="160563"/>
                    <a:pt x="125073" y="169735"/>
                    <a:pt x="110842" y="178994"/>
                  </a:cubicBezTo>
                  <a:lnTo>
                    <a:pt x="90268" y="154562"/>
                  </a:lnTo>
                  <a:cubicBezTo>
                    <a:pt x="109471" y="143418"/>
                    <a:pt x="123401" y="133131"/>
                    <a:pt x="132059" y="123701"/>
                  </a:cubicBezTo>
                  <a:cubicBezTo>
                    <a:pt x="140718" y="114271"/>
                    <a:pt x="146333" y="103041"/>
                    <a:pt x="148904" y="90011"/>
                  </a:cubicBezTo>
                  <a:lnTo>
                    <a:pt x="121644" y="90011"/>
                  </a:lnTo>
                  <a:lnTo>
                    <a:pt x="121644" y="62236"/>
                  </a:lnTo>
                  <a:lnTo>
                    <a:pt x="151219" y="62236"/>
                  </a:lnTo>
                  <a:lnTo>
                    <a:pt x="151219" y="61979"/>
                  </a:lnTo>
                  <a:close/>
                  <a:moveTo>
                    <a:pt x="3874322" y="6172"/>
                  </a:moveTo>
                  <a:cubicBezTo>
                    <a:pt x="3878951" y="11316"/>
                    <a:pt x="3885081" y="18431"/>
                    <a:pt x="3892710" y="27518"/>
                  </a:cubicBezTo>
                  <a:cubicBezTo>
                    <a:pt x="3900340" y="36604"/>
                    <a:pt x="3906469" y="44234"/>
                    <a:pt x="3911098" y="50406"/>
                  </a:cubicBezTo>
                  <a:lnTo>
                    <a:pt x="3886152" y="71237"/>
                  </a:lnTo>
                  <a:cubicBezTo>
                    <a:pt x="3876037" y="57693"/>
                    <a:pt x="3863950" y="42348"/>
                    <a:pt x="3849891" y="25203"/>
                  </a:cubicBezTo>
                  <a:close/>
                  <a:moveTo>
                    <a:pt x="1063933" y="6172"/>
                  </a:moveTo>
                  <a:cubicBezTo>
                    <a:pt x="1068905" y="11316"/>
                    <a:pt x="1075506" y="18731"/>
                    <a:pt x="1083735" y="28418"/>
                  </a:cubicBezTo>
                  <a:cubicBezTo>
                    <a:pt x="1091965" y="38105"/>
                    <a:pt x="1098566" y="46291"/>
                    <a:pt x="1103538" y="52978"/>
                  </a:cubicBezTo>
                  <a:lnTo>
                    <a:pt x="1079363" y="74581"/>
                  </a:lnTo>
                  <a:cubicBezTo>
                    <a:pt x="1074563" y="67894"/>
                    <a:pt x="1068091" y="59493"/>
                    <a:pt x="1059947" y="49377"/>
                  </a:cubicBezTo>
                  <a:cubicBezTo>
                    <a:pt x="1051803" y="39262"/>
                    <a:pt x="1045331" y="31718"/>
                    <a:pt x="1040530" y="26746"/>
                  </a:cubicBezTo>
                  <a:close/>
                  <a:moveTo>
                    <a:pt x="3960476" y="5658"/>
                  </a:moveTo>
                  <a:lnTo>
                    <a:pt x="3991851" y="5658"/>
                  </a:lnTo>
                  <a:cubicBezTo>
                    <a:pt x="3991165" y="19202"/>
                    <a:pt x="3990822" y="27260"/>
                    <a:pt x="3990822" y="29832"/>
                  </a:cubicBezTo>
                  <a:lnTo>
                    <a:pt x="3990308" y="41919"/>
                  </a:lnTo>
                  <a:lnTo>
                    <a:pt x="4067975" y="41919"/>
                  </a:lnTo>
                  <a:cubicBezTo>
                    <a:pt x="4067803" y="55292"/>
                    <a:pt x="4066903" y="74195"/>
                    <a:pt x="4065275" y="98626"/>
                  </a:cubicBezTo>
                  <a:cubicBezTo>
                    <a:pt x="4063646" y="123058"/>
                    <a:pt x="4061974" y="140846"/>
                    <a:pt x="4060260" y="151990"/>
                  </a:cubicBezTo>
                  <a:cubicBezTo>
                    <a:pt x="4058717" y="162277"/>
                    <a:pt x="4056445" y="170207"/>
                    <a:pt x="4053445" y="175779"/>
                  </a:cubicBezTo>
                  <a:cubicBezTo>
                    <a:pt x="4050444" y="181351"/>
                    <a:pt x="4045986" y="185380"/>
                    <a:pt x="4040071" y="187866"/>
                  </a:cubicBezTo>
                  <a:cubicBezTo>
                    <a:pt x="4034156" y="190352"/>
                    <a:pt x="4026055" y="191595"/>
                    <a:pt x="4015768" y="191595"/>
                  </a:cubicBezTo>
                  <a:cubicBezTo>
                    <a:pt x="4003424" y="191595"/>
                    <a:pt x="3992966" y="191167"/>
                    <a:pt x="3984393" y="190309"/>
                  </a:cubicBezTo>
                  <a:lnTo>
                    <a:pt x="3977449" y="158420"/>
                  </a:lnTo>
                  <a:cubicBezTo>
                    <a:pt x="3990480" y="159963"/>
                    <a:pt x="4001195" y="160734"/>
                    <a:pt x="4009596" y="160734"/>
                  </a:cubicBezTo>
                  <a:cubicBezTo>
                    <a:pt x="4013883" y="160734"/>
                    <a:pt x="4017183" y="160220"/>
                    <a:pt x="4019498" y="159191"/>
                  </a:cubicBezTo>
                  <a:cubicBezTo>
                    <a:pt x="4021812" y="158162"/>
                    <a:pt x="4023612" y="156276"/>
                    <a:pt x="4024898" y="153533"/>
                  </a:cubicBezTo>
                  <a:cubicBezTo>
                    <a:pt x="4026184" y="150790"/>
                    <a:pt x="4027341" y="146590"/>
                    <a:pt x="4028370" y="140932"/>
                  </a:cubicBezTo>
                  <a:cubicBezTo>
                    <a:pt x="4031628" y="121386"/>
                    <a:pt x="4033514" y="98841"/>
                    <a:pt x="4034028" y="73295"/>
                  </a:cubicBezTo>
                  <a:lnTo>
                    <a:pt x="3988508" y="73295"/>
                  </a:lnTo>
                  <a:cubicBezTo>
                    <a:pt x="3986965" y="94554"/>
                    <a:pt x="3984350" y="112171"/>
                    <a:pt x="3980664" y="126144"/>
                  </a:cubicBezTo>
                  <a:cubicBezTo>
                    <a:pt x="3976978" y="140117"/>
                    <a:pt x="3971749" y="152376"/>
                    <a:pt x="3964976" y="162920"/>
                  </a:cubicBezTo>
                  <a:cubicBezTo>
                    <a:pt x="3958204" y="173464"/>
                    <a:pt x="3948817" y="184566"/>
                    <a:pt x="3936816" y="196224"/>
                  </a:cubicBezTo>
                  <a:lnTo>
                    <a:pt x="3912641" y="171793"/>
                  </a:lnTo>
                  <a:cubicBezTo>
                    <a:pt x="3923443" y="162020"/>
                    <a:pt x="3931801" y="152847"/>
                    <a:pt x="3937716" y="144275"/>
                  </a:cubicBezTo>
                  <a:cubicBezTo>
                    <a:pt x="3943631" y="135702"/>
                    <a:pt x="3948131" y="125930"/>
                    <a:pt x="3951217" y="114957"/>
                  </a:cubicBezTo>
                  <a:cubicBezTo>
                    <a:pt x="3954304" y="103984"/>
                    <a:pt x="3956447" y="90097"/>
                    <a:pt x="3957647" y="73295"/>
                  </a:cubicBezTo>
                  <a:lnTo>
                    <a:pt x="3919842" y="73295"/>
                  </a:lnTo>
                  <a:lnTo>
                    <a:pt x="3919842" y="41919"/>
                  </a:lnTo>
                  <a:lnTo>
                    <a:pt x="3959190" y="41919"/>
                  </a:lnTo>
                  <a:cubicBezTo>
                    <a:pt x="3960047" y="27860"/>
                    <a:pt x="3960476" y="15773"/>
                    <a:pt x="3960476" y="5658"/>
                  </a:cubicBezTo>
                  <a:close/>
                  <a:moveTo>
                    <a:pt x="4707045" y="5143"/>
                  </a:moveTo>
                  <a:lnTo>
                    <a:pt x="4737907" y="5143"/>
                  </a:lnTo>
                  <a:lnTo>
                    <a:pt x="4737907" y="90268"/>
                  </a:lnTo>
                  <a:lnTo>
                    <a:pt x="4787284" y="90268"/>
                  </a:lnTo>
                  <a:lnTo>
                    <a:pt x="4787284" y="26489"/>
                  </a:lnTo>
                  <a:lnTo>
                    <a:pt x="4818402" y="26489"/>
                  </a:lnTo>
                  <a:lnTo>
                    <a:pt x="4818402" y="120872"/>
                  </a:lnTo>
                  <a:lnTo>
                    <a:pt x="4737907" y="120872"/>
                  </a:lnTo>
                  <a:lnTo>
                    <a:pt x="4737907" y="201625"/>
                  </a:lnTo>
                  <a:lnTo>
                    <a:pt x="4794485" y="201625"/>
                  </a:lnTo>
                  <a:lnTo>
                    <a:pt x="4794485" y="137331"/>
                  </a:lnTo>
                  <a:lnTo>
                    <a:pt x="4826117" y="137331"/>
                  </a:lnTo>
                  <a:lnTo>
                    <a:pt x="4826117" y="242259"/>
                  </a:lnTo>
                  <a:lnTo>
                    <a:pt x="4794485" y="242259"/>
                  </a:lnTo>
                  <a:lnTo>
                    <a:pt x="4794485" y="232229"/>
                  </a:lnTo>
                  <a:lnTo>
                    <a:pt x="4619092" y="232229"/>
                  </a:lnTo>
                  <a:lnTo>
                    <a:pt x="4619092" y="137846"/>
                  </a:lnTo>
                  <a:lnTo>
                    <a:pt x="4650724" y="137846"/>
                  </a:lnTo>
                  <a:lnTo>
                    <a:pt x="4650724" y="201625"/>
                  </a:lnTo>
                  <a:lnTo>
                    <a:pt x="4707045" y="201625"/>
                  </a:lnTo>
                  <a:lnTo>
                    <a:pt x="4707045" y="120872"/>
                  </a:lnTo>
                  <a:lnTo>
                    <a:pt x="4626292" y="120872"/>
                  </a:lnTo>
                  <a:lnTo>
                    <a:pt x="4626292" y="26489"/>
                  </a:lnTo>
                  <a:lnTo>
                    <a:pt x="4657411" y="26489"/>
                  </a:lnTo>
                  <a:lnTo>
                    <a:pt x="4657411" y="90268"/>
                  </a:lnTo>
                  <a:lnTo>
                    <a:pt x="4707045" y="90268"/>
                  </a:lnTo>
                  <a:close/>
                  <a:moveTo>
                    <a:pt x="2720140" y="5143"/>
                  </a:moveTo>
                  <a:lnTo>
                    <a:pt x="2749972" y="5143"/>
                  </a:lnTo>
                  <a:lnTo>
                    <a:pt x="2749972" y="154305"/>
                  </a:lnTo>
                  <a:cubicBezTo>
                    <a:pt x="2758716" y="144704"/>
                    <a:pt x="2766860" y="133474"/>
                    <a:pt x="2774404" y="120615"/>
                  </a:cubicBezTo>
                  <a:lnTo>
                    <a:pt x="2799350" y="138617"/>
                  </a:lnTo>
                  <a:cubicBezTo>
                    <a:pt x="2788206" y="156448"/>
                    <a:pt x="2776804" y="171364"/>
                    <a:pt x="2765145" y="183366"/>
                  </a:cubicBezTo>
                  <a:cubicBezTo>
                    <a:pt x="2753487" y="195367"/>
                    <a:pt x="2740071" y="205911"/>
                    <a:pt x="2724898" y="214998"/>
                  </a:cubicBezTo>
                  <a:cubicBezTo>
                    <a:pt x="2709724" y="224085"/>
                    <a:pt x="2690736" y="233086"/>
                    <a:pt x="2667933" y="242001"/>
                  </a:cubicBezTo>
                  <a:lnTo>
                    <a:pt x="2651217" y="213198"/>
                  </a:lnTo>
                  <a:cubicBezTo>
                    <a:pt x="2673848" y="204968"/>
                    <a:pt x="2692794" y="196396"/>
                    <a:pt x="2708053" y="187480"/>
                  </a:cubicBezTo>
                  <a:cubicBezTo>
                    <a:pt x="2723312" y="178565"/>
                    <a:pt x="2736513" y="168278"/>
                    <a:pt x="2747658" y="156619"/>
                  </a:cubicBezTo>
                  <a:lnTo>
                    <a:pt x="2720140" y="156619"/>
                  </a:lnTo>
                  <a:close/>
                  <a:moveTo>
                    <a:pt x="2200646" y="5143"/>
                  </a:moveTo>
                  <a:lnTo>
                    <a:pt x="2230993" y="5143"/>
                  </a:lnTo>
                  <a:lnTo>
                    <a:pt x="2230993" y="32918"/>
                  </a:lnTo>
                  <a:lnTo>
                    <a:pt x="2285257" y="32918"/>
                  </a:lnTo>
                  <a:lnTo>
                    <a:pt x="2285257" y="62236"/>
                  </a:lnTo>
                  <a:lnTo>
                    <a:pt x="2230993" y="62236"/>
                  </a:lnTo>
                  <a:lnTo>
                    <a:pt x="2230993" y="83582"/>
                  </a:lnTo>
                  <a:lnTo>
                    <a:pt x="2298373" y="83582"/>
                  </a:lnTo>
                  <a:lnTo>
                    <a:pt x="2298373" y="113157"/>
                  </a:lnTo>
                  <a:lnTo>
                    <a:pt x="2266226" y="113157"/>
                  </a:lnTo>
                  <a:lnTo>
                    <a:pt x="2266226" y="131931"/>
                  </a:lnTo>
                  <a:lnTo>
                    <a:pt x="2293744" y="131931"/>
                  </a:lnTo>
                  <a:lnTo>
                    <a:pt x="2293744" y="160991"/>
                  </a:lnTo>
                  <a:lnTo>
                    <a:pt x="2266226" y="160991"/>
                  </a:lnTo>
                  <a:lnTo>
                    <a:pt x="2266226" y="208826"/>
                  </a:lnTo>
                  <a:cubicBezTo>
                    <a:pt x="2266226" y="217741"/>
                    <a:pt x="2265069" y="224556"/>
                    <a:pt x="2262754" y="229271"/>
                  </a:cubicBezTo>
                  <a:cubicBezTo>
                    <a:pt x="2260440" y="233986"/>
                    <a:pt x="2256539" y="237287"/>
                    <a:pt x="2251053" y="239173"/>
                  </a:cubicBezTo>
                  <a:cubicBezTo>
                    <a:pt x="2245567" y="241059"/>
                    <a:pt x="2237765" y="242087"/>
                    <a:pt x="2227650" y="242259"/>
                  </a:cubicBezTo>
                  <a:cubicBezTo>
                    <a:pt x="2219420" y="242259"/>
                    <a:pt x="2210676" y="241744"/>
                    <a:pt x="2201418" y="240716"/>
                  </a:cubicBezTo>
                  <a:lnTo>
                    <a:pt x="2195760" y="211912"/>
                  </a:lnTo>
                  <a:cubicBezTo>
                    <a:pt x="2200046" y="212426"/>
                    <a:pt x="2204418" y="212898"/>
                    <a:pt x="2208876" y="213326"/>
                  </a:cubicBezTo>
                  <a:cubicBezTo>
                    <a:pt x="2213334" y="213755"/>
                    <a:pt x="2217963" y="213969"/>
                    <a:pt x="2222763" y="213969"/>
                  </a:cubicBezTo>
                  <a:cubicBezTo>
                    <a:pt x="2227735" y="213969"/>
                    <a:pt x="2231079" y="212898"/>
                    <a:pt x="2232793" y="210755"/>
                  </a:cubicBezTo>
                  <a:cubicBezTo>
                    <a:pt x="2234508" y="208612"/>
                    <a:pt x="2235365" y="204625"/>
                    <a:pt x="2235365" y="198796"/>
                  </a:cubicBezTo>
                  <a:lnTo>
                    <a:pt x="2235365" y="160991"/>
                  </a:lnTo>
                  <a:lnTo>
                    <a:pt x="2172100" y="160991"/>
                  </a:lnTo>
                  <a:lnTo>
                    <a:pt x="2195246" y="184651"/>
                  </a:lnTo>
                  <a:cubicBezTo>
                    <a:pt x="2199189" y="188595"/>
                    <a:pt x="2201932" y="191424"/>
                    <a:pt x="2203475" y="193138"/>
                  </a:cubicBezTo>
                  <a:lnTo>
                    <a:pt x="2181615" y="215255"/>
                  </a:lnTo>
                  <a:cubicBezTo>
                    <a:pt x="2172186" y="204625"/>
                    <a:pt x="2160784" y="192367"/>
                    <a:pt x="2147411" y="178479"/>
                  </a:cubicBezTo>
                  <a:lnTo>
                    <a:pt x="2166185" y="160991"/>
                  </a:lnTo>
                  <a:lnTo>
                    <a:pt x="2141754" y="160991"/>
                  </a:lnTo>
                  <a:lnTo>
                    <a:pt x="2141754" y="131931"/>
                  </a:lnTo>
                  <a:lnTo>
                    <a:pt x="2235365" y="131931"/>
                  </a:lnTo>
                  <a:lnTo>
                    <a:pt x="2235365" y="113157"/>
                  </a:lnTo>
                  <a:lnTo>
                    <a:pt x="2136353" y="113157"/>
                  </a:lnTo>
                  <a:lnTo>
                    <a:pt x="2136353" y="89240"/>
                  </a:lnTo>
                  <a:cubicBezTo>
                    <a:pt x="2132238" y="96098"/>
                    <a:pt x="2126580" y="104584"/>
                    <a:pt x="2119379" y="114700"/>
                  </a:cubicBezTo>
                  <a:lnTo>
                    <a:pt x="2119379" y="241487"/>
                  </a:lnTo>
                  <a:lnTo>
                    <a:pt x="2090318" y="241487"/>
                  </a:lnTo>
                  <a:lnTo>
                    <a:pt x="2090318" y="150190"/>
                  </a:lnTo>
                  <a:cubicBezTo>
                    <a:pt x="2083118" y="158248"/>
                    <a:pt x="2075745" y="165621"/>
                    <a:pt x="2068201" y="172307"/>
                  </a:cubicBezTo>
                  <a:lnTo>
                    <a:pt x="2056371" y="140932"/>
                  </a:lnTo>
                  <a:cubicBezTo>
                    <a:pt x="2065287" y="133216"/>
                    <a:pt x="2075574" y="122244"/>
                    <a:pt x="2087232" y="108013"/>
                  </a:cubicBezTo>
                  <a:cubicBezTo>
                    <a:pt x="2098891" y="93783"/>
                    <a:pt x="2107806" y="81267"/>
                    <a:pt x="2113979" y="70466"/>
                  </a:cubicBezTo>
                  <a:lnTo>
                    <a:pt x="2136353" y="84353"/>
                  </a:lnTo>
                  <a:lnTo>
                    <a:pt x="2136353" y="83582"/>
                  </a:lnTo>
                  <a:lnTo>
                    <a:pt x="2200646" y="83582"/>
                  </a:lnTo>
                  <a:lnTo>
                    <a:pt x="2200646" y="62236"/>
                  </a:lnTo>
                  <a:lnTo>
                    <a:pt x="2150497" y="62236"/>
                  </a:lnTo>
                  <a:lnTo>
                    <a:pt x="2150497" y="32918"/>
                  </a:lnTo>
                  <a:lnTo>
                    <a:pt x="2200646" y="32918"/>
                  </a:lnTo>
                  <a:close/>
                  <a:moveTo>
                    <a:pt x="5394722" y="4629"/>
                  </a:moveTo>
                  <a:lnTo>
                    <a:pt x="5423011" y="10030"/>
                  </a:lnTo>
                  <a:cubicBezTo>
                    <a:pt x="5420782" y="16716"/>
                    <a:pt x="5417953" y="24346"/>
                    <a:pt x="5414524" y="32918"/>
                  </a:cubicBezTo>
                  <a:lnTo>
                    <a:pt x="5456443" y="32918"/>
                  </a:lnTo>
                  <a:lnTo>
                    <a:pt x="5456443" y="59922"/>
                  </a:lnTo>
                  <a:lnTo>
                    <a:pt x="5402951" y="59922"/>
                  </a:lnTo>
                  <a:cubicBezTo>
                    <a:pt x="5399180" y="67980"/>
                    <a:pt x="5395579" y="75009"/>
                    <a:pt x="5392150" y="81010"/>
                  </a:cubicBezTo>
                  <a:lnTo>
                    <a:pt x="5451300" y="81010"/>
                  </a:lnTo>
                  <a:lnTo>
                    <a:pt x="5451300" y="108270"/>
                  </a:lnTo>
                  <a:lnTo>
                    <a:pt x="5424040" y="108270"/>
                  </a:lnTo>
                  <a:lnTo>
                    <a:pt x="5424040" y="130388"/>
                  </a:lnTo>
                  <a:lnTo>
                    <a:pt x="5454386" y="130388"/>
                  </a:lnTo>
                  <a:lnTo>
                    <a:pt x="5454386" y="157648"/>
                  </a:lnTo>
                  <a:lnTo>
                    <a:pt x="5424040" y="157648"/>
                  </a:lnTo>
                  <a:lnTo>
                    <a:pt x="5424040" y="194424"/>
                  </a:lnTo>
                  <a:lnTo>
                    <a:pt x="5448471" y="180537"/>
                  </a:lnTo>
                  <a:lnTo>
                    <a:pt x="5452843" y="210369"/>
                  </a:lnTo>
                  <a:cubicBezTo>
                    <a:pt x="5441013" y="216198"/>
                    <a:pt x="5429354" y="222456"/>
                    <a:pt x="5417867" y="229143"/>
                  </a:cubicBezTo>
                  <a:cubicBezTo>
                    <a:pt x="5416838" y="229657"/>
                    <a:pt x="5411609" y="232829"/>
                    <a:pt x="5402179" y="238658"/>
                  </a:cubicBezTo>
                  <a:lnTo>
                    <a:pt x="5387521" y="214227"/>
                  </a:lnTo>
                  <a:cubicBezTo>
                    <a:pt x="5390950" y="211312"/>
                    <a:pt x="5393136" y="208869"/>
                    <a:pt x="5394079" y="206897"/>
                  </a:cubicBezTo>
                  <a:cubicBezTo>
                    <a:pt x="5395022" y="204925"/>
                    <a:pt x="5395493" y="202139"/>
                    <a:pt x="5395493" y="198539"/>
                  </a:cubicBezTo>
                  <a:lnTo>
                    <a:pt x="5395493" y="157648"/>
                  </a:lnTo>
                  <a:lnTo>
                    <a:pt x="5368490" y="157648"/>
                  </a:lnTo>
                  <a:lnTo>
                    <a:pt x="5368490" y="130388"/>
                  </a:lnTo>
                  <a:lnTo>
                    <a:pt x="5395493" y="130388"/>
                  </a:lnTo>
                  <a:lnTo>
                    <a:pt x="5395493" y="108270"/>
                  </a:lnTo>
                  <a:lnTo>
                    <a:pt x="5379034" y="108270"/>
                  </a:lnTo>
                  <a:lnTo>
                    <a:pt x="5379034" y="103127"/>
                  </a:lnTo>
                  <a:lnTo>
                    <a:pt x="5361546" y="77667"/>
                  </a:lnTo>
                  <a:cubicBezTo>
                    <a:pt x="5375262" y="57436"/>
                    <a:pt x="5386320" y="33090"/>
                    <a:pt x="5394722" y="4629"/>
                  </a:cubicBezTo>
                  <a:close/>
                  <a:moveTo>
                    <a:pt x="3685041" y="4629"/>
                  </a:moveTo>
                  <a:lnTo>
                    <a:pt x="3720274" y="10287"/>
                  </a:lnTo>
                  <a:cubicBezTo>
                    <a:pt x="3717188" y="21260"/>
                    <a:pt x="3714617" y="29575"/>
                    <a:pt x="3712559" y="35233"/>
                  </a:cubicBezTo>
                  <a:lnTo>
                    <a:pt x="3817486" y="35233"/>
                  </a:lnTo>
                  <a:lnTo>
                    <a:pt x="3817486" y="66351"/>
                  </a:lnTo>
                  <a:lnTo>
                    <a:pt x="3699700" y="66351"/>
                  </a:lnTo>
                  <a:cubicBezTo>
                    <a:pt x="3693357" y="79381"/>
                    <a:pt x="3685127" y="93183"/>
                    <a:pt x="3675012" y="107756"/>
                  </a:cubicBezTo>
                  <a:lnTo>
                    <a:pt x="3799742" y="107756"/>
                  </a:lnTo>
                  <a:lnTo>
                    <a:pt x="3799742" y="240458"/>
                  </a:lnTo>
                  <a:lnTo>
                    <a:pt x="3767595" y="240458"/>
                  </a:lnTo>
                  <a:lnTo>
                    <a:pt x="3767595" y="225542"/>
                  </a:lnTo>
                  <a:lnTo>
                    <a:pt x="3665239" y="225542"/>
                  </a:lnTo>
                  <a:lnTo>
                    <a:pt x="3665239" y="240458"/>
                  </a:lnTo>
                  <a:lnTo>
                    <a:pt x="3633606" y="240458"/>
                  </a:lnTo>
                  <a:lnTo>
                    <a:pt x="3633606" y="156362"/>
                  </a:lnTo>
                  <a:cubicBezTo>
                    <a:pt x="3623148" y="166821"/>
                    <a:pt x="3610718" y="178051"/>
                    <a:pt x="3596316" y="190052"/>
                  </a:cubicBezTo>
                  <a:lnTo>
                    <a:pt x="3579857" y="157134"/>
                  </a:lnTo>
                  <a:cubicBezTo>
                    <a:pt x="3615004" y="132788"/>
                    <a:pt x="3642179" y="102527"/>
                    <a:pt x="3661381" y="66351"/>
                  </a:cubicBezTo>
                  <a:lnTo>
                    <a:pt x="3592458" y="66351"/>
                  </a:lnTo>
                  <a:lnTo>
                    <a:pt x="3592458" y="35233"/>
                  </a:lnTo>
                  <a:lnTo>
                    <a:pt x="3675269" y="35233"/>
                  </a:lnTo>
                  <a:cubicBezTo>
                    <a:pt x="3678869" y="26146"/>
                    <a:pt x="3682127" y="15945"/>
                    <a:pt x="3685041" y="4629"/>
                  </a:cubicBezTo>
                  <a:close/>
                  <a:moveTo>
                    <a:pt x="877995" y="4629"/>
                  </a:moveTo>
                  <a:lnTo>
                    <a:pt x="908342" y="4629"/>
                  </a:lnTo>
                  <a:lnTo>
                    <a:pt x="908342" y="37805"/>
                  </a:lnTo>
                  <a:lnTo>
                    <a:pt x="991924" y="37805"/>
                  </a:lnTo>
                  <a:lnTo>
                    <a:pt x="991924" y="68408"/>
                  </a:lnTo>
                  <a:lnTo>
                    <a:pt x="908342" y="68408"/>
                  </a:lnTo>
                  <a:lnTo>
                    <a:pt x="908342" y="100298"/>
                  </a:lnTo>
                  <a:lnTo>
                    <a:pt x="1007869" y="100298"/>
                  </a:lnTo>
                  <a:lnTo>
                    <a:pt x="1007869" y="130902"/>
                  </a:lnTo>
                  <a:lnTo>
                    <a:pt x="908342" y="130902"/>
                  </a:lnTo>
                  <a:lnTo>
                    <a:pt x="908342" y="200853"/>
                  </a:lnTo>
                  <a:lnTo>
                    <a:pt x="957977" y="200853"/>
                  </a:lnTo>
                  <a:lnTo>
                    <a:pt x="957977" y="147104"/>
                  </a:lnTo>
                  <a:lnTo>
                    <a:pt x="989095" y="147104"/>
                  </a:lnTo>
                  <a:lnTo>
                    <a:pt x="989095" y="242001"/>
                  </a:lnTo>
                  <a:lnTo>
                    <a:pt x="957977" y="242001"/>
                  </a:lnTo>
                  <a:lnTo>
                    <a:pt x="957977" y="231200"/>
                  </a:lnTo>
                  <a:lnTo>
                    <a:pt x="797500" y="231200"/>
                  </a:lnTo>
                  <a:lnTo>
                    <a:pt x="797500" y="147618"/>
                  </a:lnTo>
                  <a:lnTo>
                    <a:pt x="828618" y="147618"/>
                  </a:lnTo>
                  <a:lnTo>
                    <a:pt x="828618" y="200853"/>
                  </a:lnTo>
                  <a:lnTo>
                    <a:pt x="877995" y="200853"/>
                  </a:lnTo>
                  <a:lnTo>
                    <a:pt x="877995" y="130902"/>
                  </a:lnTo>
                  <a:lnTo>
                    <a:pt x="778726" y="130902"/>
                  </a:lnTo>
                  <a:lnTo>
                    <a:pt x="778726" y="100298"/>
                  </a:lnTo>
                  <a:lnTo>
                    <a:pt x="877995" y="100298"/>
                  </a:lnTo>
                  <a:lnTo>
                    <a:pt x="877995" y="68408"/>
                  </a:lnTo>
                  <a:lnTo>
                    <a:pt x="794671" y="68408"/>
                  </a:lnTo>
                  <a:lnTo>
                    <a:pt x="794671" y="37805"/>
                  </a:lnTo>
                  <a:lnTo>
                    <a:pt x="877995" y="37805"/>
                  </a:lnTo>
                  <a:close/>
                  <a:moveTo>
                    <a:pt x="4137670" y="4372"/>
                  </a:moveTo>
                  <a:lnTo>
                    <a:pt x="4164159" y="13116"/>
                  </a:lnTo>
                  <a:cubicBezTo>
                    <a:pt x="4153357" y="40548"/>
                    <a:pt x="4143156" y="63008"/>
                    <a:pt x="4133555" y="80496"/>
                  </a:cubicBezTo>
                  <a:lnTo>
                    <a:pt x="4150014" y="75609"/>
                  </a:lnTo>
                  <a:cubicBezTo>
                    <a:pt x="4156872" y="62065"/>
                    <a:pt x="4162273" y="50749"/>
                    <a:pt x="4166216" y="41662"/>
                  </a:cubicBezTo>
                  <a:lnTo>
                    <a:pt x="4191419" y="52721"/>
                  </a:lnTo>
                  <a:cubicBezTo>
                    <a:pt x="4185247" y="65922"/>
                    <a:pt x="4177103" y="81739"/>
                    <a:pt x="4166988" y="100169"/>
                  </a:cubicBezTo>
                  <a:cubicBezTo>
                    <a:pt x="4156872" y="118600"/>
                    <a:pt x="4148814" y="132531"/>
                    <a:pt x="4142813" y="141960"/>
                  </a:cubicBezTo>
                  <a:lnTo>
                    <a:pt x="4170331" y="131673"/>
                  </a:lnTo>
                  <a:lnTo>
                    <a:pt x="4170588" y="160220"/>
                  </a:lnTo>
                  <a:cubicBezTo>
                    <a:pt x="4154300" y="165020"/>
                    <a:pt x="4140070" y="169050"/>
                    <a:pt x="4127897" y="172307"/>
                  </a:cubicBezTo>
                  <a:cubicBezTo>
                    <a:pt x="4125154" y="172993"/>
                    <a:pt x="4121896" y="173936"/>
                    <a:pt x="4118124" y="175136"/>
                  </a:cubicBezTo>
                  <a:lnTo>
                    <a:pt x="4110666" y="177193"/>
                  </a:lnTo>
                  <a:lnTo>
                    <a:pt x="4102694" y="146075"/>
                  </a:lnTo>
                  <a:cubicBezTo>
                    <a:pt x="4105780" y="145046"/>
                    <a:pt x="4108094" y="143932"/>
                    <a:pt x="4109637" y="142732"/>
                  </a:cubicBezTo>
                  <a:cubicBezTo>
                    <a:pt x="4111181" y="141532"/>
                    <a:pt x="4112895" y="139732"/>
                    <a:pt x="4114781" y="137331"/>
                  </a:cubicBezTo>
                  <a:cubicBezTo>
                    <a:pt x="4119238" y="131159"/>
                    <a:pt x="4125840" y="120101"/>
                    <a:pt x="4134583" y="104156"/>
                  </a:cubicBezTo>
                  <a:lnTo>
                    <a:pt x="4117610" y="108013"/>
                  </a:lnTo>
                  <a:cubicBezTo>
                    <a:pt x="4114352" y="108699"/>
                    <a:pt x="4110323" y="109642"/>
                    <a:pt x="4105523" y="110842"/>
                  </a:cubicBezTo>
                  <a:lnTo>
                    <a:pt x="4098064" y="81524"/>
                  </a:lnTo>
                  <a:cubicBezTo>
                    <a:pt x="4100293" y="80324"/>
                    <a:pt x="4102008" y="79081"/>
                    <a:pt x="4103208" y="77795"/>
                  </a:cubicBezTo>
                  <a:cubicBezTo>
                    <a:pt x="4104408" y="76509"/>
                    <a:pt x="4105437" y="75266"/>
                    <a:pt x="4106294" y="74066"/>
                  </a:cubicBezTo>
                  <a:cubicBezTo>
                    <a:pt x="4107151" y="72866"/>
                    <a:pt x="4107666" y="72095"/>
                    <a:pt x="4107837" y="71752"/>
                  </a:cubicBezTo>
                  <a:cubicBezTo>
                    <a:pt x="4111095" y="67294"/>
                    <a:pt x="4115638" y="58379"/>
                    <a:pt x="4121467" y="45005"/>
                  </a:cubicBezTo>
                  <a:cubicBezTo>
                    <a:pt x="4127297" y="31632"/>
                    <a:pt x="4132698" y="18088"/>
                    <a:pt x="4137670" y="4372"/>
                  </a:cubicBezTo>
                  <a:close/>
                  <a:moveTo>
                    <a:pt x="3400358" y="3343"/>
                  </a:moveTo>
                  <a:lnTo>
                    <a:pt x="3430962" y="3343"/>
                  </a:lnTo>
                  <a:lnTo>
                    <a:pt x="3430962" y="18516"/>
                  </a:lnTo>
                  <a:lnTo>
                    <a:pt x="3479825" y="18516"/>
                  </a:lnTo>
                  <a:lnTo>
                    <a:pt x="3479825" y="3343"/>
                  </a:lnTo>
                  <a:lnTo>
                    <a:pt x="3511201" y="3343"/>
                  </a:lnTo>
                  <a:lnTo>
                    <a:pt x="3511201" y="18516"/>
                  </a:lnTo>
                  <a:lnTo>
                    <a:pt x="3569579" y="18516"/>
                  </a:lnTo>
                  <a:lnTo>
                    <a:pt x="3569579" y="40376"/>
                  </a:lnTo>
                  <a:lnTo>
                    <a:pt x="3511201" y="40376"/>
                  </a:lnTo>
                  <a:lnTo>
                    <a:pt x="3511201" y="51178"/>
                  </a:lnTo>
                  <a:lnTo>
                    <a:pt x="3547719" y="51178"/>
                  </a:lnTo>
                  <a:lnTo>
                    <a:pt x="3547719" y="123187"/>
                  </a:lnTo>
                  <a:lnTo>
                    <a:pt x="3451536" y="123187"/>
                  </a:lnTo>
                  <a:cubicBezTo>
                    <a:pt x="3449821" y="126444"/>
                    <a:pt x="3447764" y="129873"/>
                    <a:pt x="3445364" y="133474"/>
                  </a:cubicBezTo>
                  <a:lnTo>
                    <a:pt x="3570865" y="133474"/>
                  </a:lnTo>
                  <a:lnTo>
                    <a:pt x="3570865" y="155848"/>
                  </a:lnTo>
                  <a:lnTo>
                    <a:pt x="3517116" y="155848"/>
                  </a:lnTo>
                  <a:cubicBezTo>
                    <a:pt x="3531860" y="166649"/>
                    <a:pt x="3551663" y="175307"/>
                    <a:pt x="3576523" y="181823"/>
                  </a:cubicBezTo>
                  <a:lnTo>
                    <a:pt x="3566236" y="207026"/>
                  </a:lnTo>
                  <a:cubicBezTo>
                    <a:pt x="3555606" y="203254"/>
                    <a:pt x="3546091" y="199310"/>
                    <a:pt x="3537690" y="195196"/>
                  </a:cubicBezTo>
                  <a:lnTo>
                    <a:pt x="3537690" y="208569"/>
                  </a:lnTo>
                  <a:cubicBezTo>
                    <a:pt x="3537690" y="218341"/>
                    <a:pt x="3535675" y="225071"/>
                    <a:pt x="3531646" y="228757"/>
                  </a:cubicBezTo>
                  <a:cubicBezTo>
                    <a:pt x="3527617" y="232443"/>
                    <a:pt x="3520459" y="234286"/>
                    <a:pt x="3510172" y="234286"/>
                  </a:cubicBezTo>
                  <a:cubicBezTo>
                    <a:pt x="3502285" y="234286"/>
                    <a:pt x="3493627" y="233858"/>
                    <a:pt x="3484197" y="233000"/>
                  </a:cubicBezTo>
                  <a:lnTo>
                    <a:pt x="3479825" y="212169"/>
                  </a:lnTo>
                  <a:cubicBezTo>
                    <a:pt x="3489083" y="213198"/>
                    <a:pt x="3495942" y="213798"/>
                    <a:pt x="3500399" y="213969"/>
                  </a:cubicBezTo>
                  <a:cubicBezTo>
                    <a:pt x="3503486" y="213969"/>
                    <a:pt x="3505671" y="213284"/>
                    <a:pt x="3506957" y="211912"/>
                  </a:cubicBezTo>
                  <a:cubicBezTo>
                    <a:pt x="3508243" y="210540"/>
                    <a:pt x="3508886" y="208226"/>
                    <a:pt x="3508886" y="204968"/>
                  </a:cubicBezTo>
                  <a:lnTo>
                    <a:pt x="3508886" y="195967"/>
                  </a:lnTo>
                  <a:lnTo>
                    <a:pt x="3470053" y="195967"/>
                  </a:lnTo>
                  <a:lnTo>
                    <a:pt x="3470053" y="243030"/>
                  </a:lnTo>
                  <a:lnTo>
                    <a:pt x="3440992" y="243030"/>
                  </a:lnTo>
                  <a:lnTo>
                    <a:pt x="3440992" y="195967"/>
                  </a:lnTo>
                  <a:lnTo>
                    <a:pt x="3402416" y="195967"/>
                  </a:lnTo>
                  <a:lnTo>
                    <a:pt x="3402416" y="233258"/>
                  </a:lnTo>
                  <a:lnTo>
                    <a:pt x="3374126" y="233258"/>
                  </a:lnTo>
                  <a:lnTo>
                    <a:pt x="3374126" y="195967"/>
                  </a:lnTo>
                  <a:cubicBezTo>
                    <a:pt x="3364697" y="200939"/>
                    <a:pt x="3355867" y="205225"/>
                    <a:pt x="3347637" y="208826"/>
                  </a:cubicBezTo>
                  <a:lnTo>
                    <a:pt x="3335036" y="183108"/>
                  </a:lnTo>
                  <a:cubicBezTo>
                    <a:pt x="3357324" y="175050"/>
                    <a:pt x="3375070" y="165963"/>
                    <a:pt x="3388271" y="155848"/>
                  </a:cubicBezTo>
                  <a:lnTo>
                    <a:pt x="3338379" y="155848"/>
                  </a:lnTo>
                  <a:lnTo>
                    <a:pt x="3338379" y="133474"/>
                  </a:lnTo>
                  <a:lnTo>
                    <a:pt x="3410903" y="133474"/>
                  </a:lnTo>
                  <a:cubicBezTo>
                    <a:pt x="3413646" y="129873"/>
                    <a:pt x="3415960" y="126444"/>
                    <a:pt x="3417846" y="123187"/>
                  </a:cubicBezTo>
                  <a:lnTo>
                    <a:pt x="3363839" y="123187"/>
                  </a:lnTo>
                  <a:lnTo>
                    <a:pt x="3363839" y="51178"/>
                  </a:lnTo>
                  <a:lnTo>
                    <a:pt x="3400358" y="51178"/>
                  </a:lnTo>
                  <a:lnTo>
                    <a:pt x="3400358" y="40376"/>
                  </a:lnTo>
                  <a:lnTo>
                    <a:pt x="3341465" y="40376"/>
                  </a:lnTo>
                  <a:lnTo>
                    <a:pt x="3341465" y="18516"/>
                  </a:lnTo>
                  <a:lnTo>
                    <a:pt x="3400358" y="18516"/>
                  </a:lnTo>
                  <a:close/>
                  <a:moveTo>
                    <a:pt x="53492" y="3343"/>
                  </a:moveTo>
                  <a:lnTo>
                    <a:pt x="83067" y="7972"/>
                  </a:lnTo>
                  <a:cubicBezTo>
                    <a:pt x="81010" y="14144"/>
                    <a:pt x="78524" y="20402"/>
                    <a:pt x="75609" y="26746"/>
                  </a:cubicBezTo>
                  <a:lnTo>
                    <a:pt x="123444" y="26746"/>
                  </a:lnTo>
                  <a:lnTo>
                    <a:pt x="123444" y="53749"/>
                  </a:lnTo>
                  <a:cubicBezTo>
                    <a:pt x="118643" y="71923"/>
                    <a:pt x="112728" y="87825"/>
                    <a:pt x="105699" y="101455"/>
                  </a:cubicBezTo>
                  <a:cubicBezTo>
                    <a:pt x="98669" y="115086"/>
                    <a:pt x="89583" y="127902"/>
                    <a:pt x="78439" y="139903"/>
                  </a:cubicBezTo>
                  <a:cubicBezTo>
                    <a:pt x="67294" y="151905"/>
                    <a:pt x="53064" y="164335"/>
                    <a:pt x="35747" y="177193"/>
                  </a:cubicBezTo>
                  <a:lnTo>
                    <a:pt x="61208" y="186452"/>
                  </a:lnTo>
                  <a:cubicBezTo>
                    <a:pt x="54007" y="205997"/>
                    <a:pt x="45177" y="225114"/>
                    <a:pt x="34719" y="243802"/>
                  </a:cubicBezTo>
                  <a:lnTo>
                    <a:pt x="6429" y="229657"/>
                  </a:lnTo>
                  <a:cubicBezTo>
                    <a:pt x="18602" y="211998"/>
                    <a:pt x="27603" y="195110"/>
                    <a:pt x="33433" y="178994"/>
                  </a:cubicBezTo>
                  <a:lnTo>
                    <a:pt x="28032" y="182851"/>
                  </a:lnTo>
                  <a:lnTo>
                    <a:pt x="7715" y="157391"/>
                  </a:lnTo>
                  <a:cubicBezTo>
                    <a:pt x="26746" y="145561"/>
                    <a:pt x="40891" y="135445"/>
                    <a:pt x="50149" y="127044"/>
                  </a:cubicBezTo>
                  <a:cubicBezTo>
                    <a:pt x="41577" y="121558"/>
                    <a:pt x="31804" y="115643"/>
                    <a:pt x="20831" y="109299"/>
                  </a:cubicBezTo>
                  <a:lnTo>
                    <a:pt x="9773" y="120615"/>
                  </a:lnTo>
                  <a:lnTo>
                    <a:pt x="0" y="91811"/>
                  </a:lnTo>
                  <a:cubicBezTo>
                    <a:pt x="24175" y="65065"/>
                    <a:pt x="42005" y="35576"/>
                    <a:pt x="53492" y="3343"/>
                  </a:cubicBezTo>
                  <a:close/>
                  <a:moveTo>
                    <a:pt x="1351712" y="3086"/>
                  </a:moveTo>
                  <a:lnTo>
                    <a:pt x="1375629" y="23917"/>
                  </a:lnTo>
                  <a:cubicBezTo>
                    <a:pt x="1366885" y="34718"/>
                    <a:pt x="1355998" y="46463"/>
                    <a:pt x="1342968" y="59150"/>
                  </a:cubicBezTo>
                  <a:cubicBezTo>
                    <a:pt x="1329938" y="71837"/>
                    <a:pt x="1317593" y="82639"/>
                    <a:pt x="1305935" y="91554"/>
                  </a:cubicBezTo>
                  <a:lnTo>
                    <a:pt x="1289218" y="63008"/>
                  </a:lnTo>
                  <a:cubicBezTo>
                    <a:pt x="1298991" y="56321"/>
                    <a:pt x="1309835" y="47191"/>
                    <a:pt x="1321751" y="35619"/>
                  </a:cubicBezTo>
                  <a:cubicBezTo>
                    <a:pt x="1333667" y="24046"/>
                    <a:pt x="1343654" y="13201"/>
                    <a:pt x="1351712" y="3086"/>
                  </a:cubicBezTo>
                  <a:close/>
                  <a:moveTo>
                    <a:pt x="4210193" y="2572"/>
                  </a:moveTo>
                  <a:lnTo>
                    <a:pt x="4237453" y="5658"/>
                  </a:lnTo>
                  <a:lnTo>
                    <a:pt x="4234367" y="17488"/>
                  </a:lnTo>
                  <a:lnTo>
                    <a:pt x="4316149" y="17488"/>
                  </a:lnTo>
                  <a:lnTo>
                    <a:pt x="4305090" y="84353"/>
                  </a:lnTo>
                  <a:lnTo>
                    <a:pt x="4334408" y="84353"/>
                  </a:lnTo>
                  <a:lnTo>
                    <a:pt x="4334408" y="107756"/>
                  </a:lnTo>
                  <a:lnTo>
                    <a:pt x="4268057" y="107756"/>
                  </a:lnTo>
                  <a:cubicBezTo>
                    <a:pt x="4266171" y="109128"/>
                    <a:pt x="4264371" y="110371"/>
                    <a:pt x="4262656" y="111485"/>
                  </a:cubicBezTo>
                  <a:cubicBezTo>
                    <a:pt x="4260942" y="112600"/>
                    <a:pt x="4259485" y="113585"/>
                    <a:pt x="4258285" y="114443"/>
                  </a:cubicBezTo>
                  <a:cubicBezTo>
                    <a:pt x="4264628" y="124387"/>
                    <a:pt x="4269172" y="132531"/>
                    <a:pt x="4271915" y="138874"/>
                  </a:cubicBezTo>
                  <a:cubicBezTo>
                    <a:pt x="4290603" y="128073"/>
                    <a:pt x="4305176" y="117872"/>
                    <a:pt x="4315635" y="108270"/>
                  </a:cubicBezTo>
                  <a:lnTo>
                    <a:pt x="4331322" y="130130"/>
                  </a:lnTo>
                  <a:cubicBezTo>
                    <a:pt x="4326179" y="134417"/>
                    <a:pt x="4318206" y="139989"/>
                    <a:pt x="4307405" y="146847"/>
                  </a:cubicBezTo>
                  <a:cubicBezTo>
                    <a:pt x="4311006" y="158505"/>
                    <a:pt x="4315292" y="168492"/>
                    <a:pt x="4320264" y="176808"/>
                  </a:cubicBezTo>
                  <a:cubicBezTo>
                    <a:pt x="4325236" y="185123"/>
                    <a:pt x="4332180" y="193824"/>
                    <a:pt x="4341095" y="202911"/>
                  </a:cubicBezTo>
                  <a:lnTo>
                    <a:pt x="4322578" y="226571"/>
                  </a:lnTo>
                  <a:cubicBezTo>
                    <a:pt x="4314177" y="216284"/>
                    <a:pt x="4307234" y="205697"/>
                    <a:pt x="4301747" y="194810"/>
                  </a:cubicBezTo>
                  <a:cubicBezTo>
                    <a:pt x="4296261" y="183923"/>
                    <a:pt x="4291546" y="171964"/>
                    <a:pt x="4287603" y="158934"/>
                  </a:cubicBezTo>
                  <a:lnTo>
                    <a:pt x="4279630" y="163306"/>
                  </a:lnTo>
                  <a:cubicBezTo>
                    <a:pt x="4281859" y="173936"/>
                    <a:pt x="4282974" y="186366"/>
                    <a:pt x="4282974" y="200596"/>
                  </a:cubicBezTo>
                  <a:cubicBezTo>
                    <a:pt x="4282974" y="214827"/>
                    <a:pt x="4280530" y="225028"/>
                    <a:pt x="4275644" y="231200"/>
                  </a:cubicBezTo>
                  <a:cubicBezTo>
                    <a:pt x="4270758" y="237372"/>
                    <a:pt x="4263085" y="240630"/>
                    <a:pt x="4252627" y="240973"/>
                  </a:cubicBezTo>
                  <a:cubicBezTo>
                    <a:pt x="4245769" y="241144"/>
                    <a:pt x="4237368" y="240801"/>
                    <a:pt x="4227424" y="239944"/>
                  </a:cubicBezTo>
                  <a:lnTo>
                    <a:pt x="4222794" y="214227"/>
                  </a:lnTo>
                  <a:cubicBezTo>
                    <a:pt x="4229995" y="215255"/>
                    <a:pt x="4237110" y="215770"/>
                    <a:pt x="4244140" y="215770"/>
                  </a:cubicBezTo>
                  <a:cubicBezTo>
                    <a:pt x="4248255" y="215770"/>
                    <a:pt x="4251084" y="214055"/>
                    <a:pt x="4252627" y="210626"/>
                  </a:cubicBezTo>
                  <a:cubicBezTo>
                    <a:pt x="4254170" y="207197"/>
                    <a:pt x="4254941" y="200939"/>
                    <a:pt x="4254941" y="191852"/>
                  </a:cubicBezTo>
                  <a:lnTo>
                    <a:pt x="4254941" y="187480"/>
                  </a:lnTo>
                  <a:cubicBezTo>
                    <a:pt x="4235396" y="204111"/>
                    <a:pt x="4211136" y="218941"/>
                    <a:pt x="4182161" y="231972"/>
                  </a:cubicBezTo>
                  <a:lnTo>
                    <a:pt x="4170845" y="208826"/>
                  </a:lnTo>
                  <a:cubicBezTo>
                    <a:pt x="4201535" y="197853"/>
                    <a:pt x="4228538" y="182337"/>
                    <a:pt x="4251855" y="162277"/>
                  </a:cubicBezTo>
                  <a:cubicBezTo>
                    <a:pt x="4251684" y="161420"/>
                    <a:pt x="4250912" y="158677"/>
                    <a:pt x="4249541" y="154048"/>
                  </a:cubicBezTo>
                  <a:cubicBezTo>
                    <a:pt x="4228109" y="169135"/>
                    <a:pt x="4207021" y="180537"/>
                    <a:pt x="4186276" y="188252"/>
                  </a:cubicBezTo>
                  <a:lnTo>
                    <a:pt x="4175988" y="166649"/>
                  </a:lnTo>
                  <a:cubicBezTo>
                    <a:pt x="4186447" y="163220"/>
                    <a:pt x="4197548" y="158634"/>
                    <a:pt x="4209293" y="152890"/>
                  </a:cubicBezTo>
                  <a:cubicBezTo>
                    <a:pt x="4221037" y="147147"/>
                    <a:pt x="4231624" y="141017"/>
                    <a:pt x="4241054" y="134502"/>
                  </a:cubicBezTo>
                  <a:lnTo>
                    <a:pt x="4236939" y="127301"/>
                  </a:lnTo>
                  <a:cubicBezTo>
                    <a:pt x="4218423" y="137931"/>
                    <a:pt x="4201878" y="145561"/>
                    <a:pt x="4187304" y="150190"/>
                  </a:cubicBezTo>
                  <a:lnTo>
                    <a:pt x="4177017" y="127301"/>
                  </a:lnTo>
                  <a:cubicBezTo>
                    <a:pt x="4195534" y="122158"/>
                    <a:pt x="4212250" y="115643"/>
                    <a:pt x="4227166" y="107756"/>
                  </a:cubicBezTo>
                  <a:lnTo>
                    <a:pt x="4182418" y="107756"/>
                  </a:lnTo>
                  <a:lnTo>
                    <a:pt x="4182418" y="84353"/>
                  </a:lnTo>
                  <a:lnTo>
                    <a:pt x="4277315" y="84353"/>
                  </a:lnTo>
                  <a:lnTo>
                    <a:pt x="4279116" y="73809"/>
                  </a:lnTo>
                  <a:lnTo>
                    <a:pt x="4193734" y="73809"/>
                  </a:lnTo>
                  <a:close/>
                  <a:moveTo>
                    <a:pt x="2117836" y="2572"/>
                  </a:moveTo>
                  <a:lnTo>
                    <a:pt x="2141496" y="20831"/>
                  </a:lnTo>
                  <a:cubicBezTo>
                    <a:pt x="2134295" y="31289"/>
                    <a:pt x="2124265" y="43377"/>
                    <a:pt x="2111407" y="57093"/>
                  </a:cubicBezTo>
                  <a:cubicBezTo>
                    <a:pt x="2098548" y="70809"/>
                    <a:pt x="2086375" y="82553"/>
                    <a:pt x="2074888" y="92326"/>
                  </a:cubicBezTo>
                  <a:lnTo>
                    <a:pt x="2057143" y="66608"/>
                  </a:lnTo>
                  <a:cubicBezTo>
                    <a:pt x="2068115" y="57350"/>
                    <a:pt x="2079560" y="46548"/>
                    <a:pt x="2091476" y="34204"/>
                  </a:cubicBezTo>
                  <a:cubicBezTo>
                    <a:pt x="2103391" y="21860"/>
                    <a:pt x="2112178" y="11316"/>
                    <a:pt x="2117836" y="2572"/>
                  </a:cubicBezTo>
                  <a:close/>
                  <a:moveTo>
                    <a:pt x="5273592" y="2057"/>
                  </a:moveTo>
                  <a:cubicBezTo>
                    <a:pt x="5275306" y="5315"/>
                    <a:pt x="5277878" y="11573"/>
                    <a:pt x="5281308" y="20831"/>
                  </a:cubicBezTo>
                  <a:lnTo>
                    <a:pt x="5285422" y="30861"/>
                  </a:lnTo>
                  <a:lnTo>
                    <a:pt x="5339429" y="30861"/>
                  </a:lnTo>
                  <a:lnTo>
                    <a:pt x="5339429" y="84353"/>
                  </a:lnTo>
                  <a:lnTo>
                    <a:pt x="5309082" y="84353"/>
                  </a:lnTo>
                  <a:lnTo>
                    <a:pt x="5309082" y="59150"/>
                  </a:lnTo>
                  <a:lnTo>
                    <a:pt x="5223957" y="59150"/>
                  </a:lnTo>
                  <a:lnTo>
                    <a:pt x="5223957" y="84353"/>
                  </a:lnTo>
                  <a:lnTo>
                    <a:pt x="5194125" y="84353"/>
                  </a:lnTo>
                  <a:lnTo>
                    <a:pt x="5194125" y="30861"/>
                  </a:lnTo>
                  <a:lnTo>
                    <a:pt x="5250446" y="30861"/>
                  </a:lnTo>
                  <a:lnTo>
                    <a:pt x="5241188" y="8229"/>
                  </a:lnTo>
                  <a:close/>
                  <a:moveTo>
                    <a:pt x="1843431" y="1543"/>
                  </a:moveTo>
                  <a:lnTo>
                    <a:pt x="1874291" y="6944"/>
                  </a:lnTo>
                  <a:cubicBezTo>
                    <a:pt x="1872920" y="10201"/>
                    <a:pt x="1870520" y="15087"/>
                    <a:pt x="1867091" y="21603"/>
                  </a:cubicBezTo>
                  <a:lnTo>
                    <a:pt x="1919297" y="21603"/>
                  </a:lnTo>
                  <a:lnTo>
                    <a:pt x="1919297" y="47687"/>
                  </a:lnTo>
                  <a:lnTo>
                    <a:pt x="1930741" y="29704"/>
                  </a:lnTo>
                  <a:cubicBezTo>
                    <a:pt x="1934942" y="21731"/>
                    <a:pt x="1939185" y="12516"/>
                    <a:pt x="1943472" y="2057"/>
                  </a:cubicBezTo>
                  <a:lnTo>
                    <a:pt x="1973561" y="6429"/>
                  </a:lnTo>
                  <a:cubicBezTo>
                    <a:pt x="1972875" y="8315"/>
                    <a:pt x="1970646" y="13373"/>
                    <a:pt x="1966875" y="21603"/>
                  </a:cubicBezTo>
                  <a:lnTo>
                    <a:pt x="2035797" y="21603"/>
                  </a:lnTo>
                  <a:lnTo>
                    <a:pt x="2035797" y="47834"/>
                  </a:lnTo>
                  <a:lnTo>
                    <a:pt x="1999021" y="47834"/>
                  </a:lnTo>
                  <a:lnTo>
                    <a:pt x="2007251" y="61207"/>
                  </a:lnTo>
                  <a:lnTo>
                    <a:pt x="1982305" y="73809"/>
                  </a:lnTo>
                  <a:cubicBezTo>
                    <a:pt x="1977333" y="64722"/>
                    <a:pt x="1971932" y="56064"/>
                    <a:pt x="1966103" y="47834"/>
                  </a:cubicBezTo>
                  <a:lnTo>
                    <a:pt x="1953244" y="47834"/>
                  </a:lnTo>
                  <a:cubicBezTo>
                    <a:pt x="1949472" y="54521"/>
                    <a:pt x="1945957" y="60264"/>
                    <a:pt x="1942700" y="65065"/>
                  </a:cubicBezTo>
                  <a:lnTo>
                    <a:pt x="1915439" y="53749"/>
                  </a:lnTo>
                  <a:lnTo>
                    <a:pt x="1919204" y="47834"/>
                  </a:lnTo>
                  <a:lnTo>
                    <a:pt x="1888693" y="47834"/>
                  </a:lnTo>
                  <a:lnTo>
                    <a:pt x="1897694" y="62751"/>
                  </a:lnTo>
                  <a:lnTo>
                    <a:pt x="1872234" y="74066"/>
                  </a:lnTo>
                  <a:lnTo>
                    <a:pt x="1864776" y="61207"/>
                  </a:lnTo>
                  <a:lnTo>
                    <a:pt x="1856804" y="47834"/>
                  </a:lnTo>
                  <a:lnTo>
                    <a:pt x="1851660" y="47834"/>
                  </a:lnTo>
                  <a:cubicBezTo>
                    <a:pt x="1843431" y="60007"/>
                    <a:pt x="1835544" y="70037"/>
                    <a:pt x="1828000" y="77924"/>
                  </a:cubicBezTo>
                  <a:lnTo>
                    <a:pt x="1803311" y="61207"/>
                  </a:lnTo>
                  <a:cubicBezTo>
                    <a:pt x="1811712" y="52464"/>
                    <a:pt x="1819385" y="42862"/>
                    <a:pt x="1826328" y="32404"/>
                  </a:cubicBezTo>
                  <a:cubicBezTo>
                    <a:pt x="1833272" y="21945"/>
                    <a:pt x="1838973" y="11658"/>
                    <a:pt x="1843431" y="1543"/>
                  </a:cubicBezTo>
                  <a:close/>
                  <a:moveTo>
                    <a:pt x="4453471" y="0"/>
                  </a:moveTo>
                  <a:lnTo>
                    <a:pt x="4478160" y="0"/>
                  </a:lnTo>
                  <a:cubicBezTo>
                    <a:pt x="4489818" y="16459"/>
                    <a:pt x="4504606" y="31890"/>
                    <a:pt x="4522522" y="46291"/>
                  </a:cubicBezTo>
                  <a:cubicBezTo>
                    <a:pt x="4540439" y="60693"/>
                    <a:pt x="4561313" y="73638"/>
                    <a:pt x="4585145" y="85125"/>
                  </a:cubicBezTo>
                  <a:lnTo>
                    <a:pt x="4571000" y="114957"/>
                  </a:lnTo>
                  <a:cubicBezTo>
                    <a:pt x="4557284" y="108099"/>
                    <a:pt x="4543396" y="99869"/>
                    <a:pt x="4529338" y="90268"/>
                  </a:cubicBezTo>
                  <a:lnTo>
                    <a:pt x="4529338" y="111357"/>
                  </a:lnTo>
                  <a:lnTo>
                    <a:pt x="4400236" y="111357"/>
                  </a:lnTo>
                  <a:lnTo>
                    <a:pt x="4400236" y="91811"/>
                  </a:lnTo>
                  <a:cubicBezTo>
                    <a:pt x="4385834" y="101241"/>
                    <a:pt x="4372375" y="109128"/>
                    <a:pt x="4359859" y="115471"/>
                  </a:cubicBezTo>
                  <a:lnTo>
                    <a:pt x="4345458" y="86153"/>
                  </a:lnTo>
                  <a:cubicBezTo>
                    <a:pt x="4369289" y="74838"/>
                    <a:pt x="4390249" y="61893"/>
                    <a:pt x="4408337" y="47320"/>
                  </a:cubicBezTo>
                  <a:cubicBezTo>
                    <a:pt x="4426425" y="32747"/>
                    <a:pt x="4441470" y="16973"/>
                    <a:pt x="445347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 b="1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2FA8E37-FAF3-5C94-9AF0-891B658983E8}"/>
                </a:ext>
              </a:extLst>
            </p:cNvPr>
            <p:cNvGrpSpPr/>
            <p:nvPr/>
          </p:nvGrpSpPr>
          <p:grpSpPr>
            <a:xfrm>
              <a:off x="8899785" y="3222075"/>
              <a:ext cx="404965" cy="773974"/>
              <a:chOff x="8841985" y="4240711"/>
              <a:chExt cx="404965" cy="773974"/>
            </a:xfrm>
          </p:grpSpPr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5F2DF508-5878-5487-2FBC-1C2966CAE377}"/>
                  </a:ext>
                </a:extLst>
              </p:cNvPr>
              <p:cNvSpPr/>
              <p:nvPr/>
            </p:nvSpPr>
            <p:spPr>
              <a:xfrm rot="16200000">
                <a:off x="8937461" y="4499785"/>
                <a:ext cx="207644" cy="101364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C1374D74-8718-912B-4423-768B74A68266}"/>
                  </a:ext>
                </a:extLst>
              </p:cNvPr>
              <p:cNvSpPr/>
              <p:nvPr/>
            </p:nvSpPr>
            <p:spPr>
              <a:xfrm>
                <a:off x="8841985" y="4813395"/>
                <a:ext cx="399295" cy="201290"/>
              </a:xfrm>
              <a:custGeom>
                <a:avLst/>
                <a:gdLst>
                  <a:gd name="connsiteX0" fmla="*/ 0 w 536605"/>
                  <a:gd name="connsiteY0" fmla="*/ 0 h 270510"/>
                  <a:gd name="connsiteX1" fmla="*/ 536605 w 536605"/>
                  <a:gd name="connsiteY1" fmla="*/ 0 h 270510"/>
                  <a:gd name="connsiteX2" fmla="*/ 536605 w 536605"/>
                  <a:gd name="connsiteY2" fmla="*/ 270510 h 270510"/>
                  <a:gd name="connsiteX3" fmla="*/ 97951 w 536605"/>
                  <a:gd name="connsiteY3" fmla="*/ 270510 h 270510"/>
                  <a:gd name="connsiteX4" fmla="*/ 0 w 536605"/>
                  <a:gd name="connsiteY4" fmla="*/ 172558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605" h="270510">
                    <a:moveTo>
                      <a:pt x="0" y="0"/>
                    </a:moveTo>
                    <a:lnTo>
                      <a:pt x="536605" y="0"/>
                    </a:lnTo>
                    <a:lnTo>
                      <a:pt x="536605" y="270510"/>
                    </a:lnTo>
                    <a:lnTo>
                      <a:pt x="97951" y="270510"/>
                    </a:lnTo>
                    <a:cubicBezTo>
                      <a:pt x="43855" y="270510"/>
                      <a:pt x="0" y="226655"/>
                      <a:pt x="0" y="172558"/>
                    </a:cubicBezTo>
                    <a:close/>
                  </a:path>
                </a:pathLst>
              </a:custGeom>
              <a:solidFill>
                <a:srgbClr val="007ACC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: 圆顶角 64">
                <a:extLst>
                  <a:ext uri="{FF2B5EF4-FFF2-40B4-BE49-F238E27FC236}">
                    <a16:creationId xmlns:a16="http://schemas.microsoft.com/office/drawing/2014/main" id="{9C9E925C-B94F-A7D2-ED32-8B8E23827C35}"/>
                  </a:ext>
                </a:extLst>
              </p:cNvPr>
              <p:cNvSpPr/>
              <p:nvPr/>
            </p:nvSpPr>
            <p:spPr>
              <a:xfrm rot="16200000">
                <a:off x="8660316" y="4428050"/>
                <a:ext cx="773974" cy="399295"/>
              </a:xfrm>
              <a:prstGeom prst="round2SameRect">
                <a:avLst>
                  <a:gd name="adj1" fmla="val 18254"/>
                  <a:gd name="adj2" fmla="val 0"/>
                </a:avLst>
              </a:prstGeom>
              <a:noFill/>
              <a:ln w="317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983E0FD-21A8-246A-B4E1-33F871A73AAB}"/>
                </a:ext>
              </a:extLst>
            </p:cNvPr>
            <p:cNvSpPr txBox="1"/>
            <p:nvPr/>
          </p:nvSpPr>
          <p:spPr>
            <a:xfrm>
              <a:off x="6233387" y="1161758"/>
              <a:ext cx="2819972" cy="740073"/>
            </a:xfrm>
            <a:custGeom>
              <a:avLst/>
              <a:gdLst/>
              <a:ahLst/>
              <a:cxnLst/>
              <a:rect l="l" t="t" r="r" b="b"/>
              <a:pathLst>
                <a:path w="2819972" h="740073">
                  <a:moveTo>
                    <a:pt x="1313984" y="691867"/>
                  </a:moveTo>
                  <a:lnTo>
                    <a:pt x="1314984" y="707269"/>
                  </a:lnTo>
                  <a:cubicBezTo>
                    <a:pt x="1292714" y="713670"/>
                    <a:pt x="1273179" y="718737"/>
                    <a:pt x="1256377" y="722471"/>
                  </a:cubicBezTo>
                  <a:lnTo>
                    <a:pt x="1253576" y="707669"/>
                  </a:lnTo>
                  <a:cubicBezTo>
                    <a:pt x="1270912" y="703669"/>
                    <a:pt x="1291048" y="698401"/>
                    <a:pt x="1313984" y="691867"/>
                  </a:cubicBezTo>
                  <a:close/>
                  <a:moveTo>
                    <a:pt x="1756239" y="630660"/>
                  </a:moveTo>
                  <a:lnTo>
                    <a:pt x="1756239" y="662864"/>
                  </a:lnTo>
                  <a:lnTo>
                    <a:pt x="1806045" y="662864"/>
                  </a:lnTo>
                  <a:lnTo>
                    <a:pt x="1806045" y="630660"/>
                  </a:lnTo>
                  <a:close/>
                  <a:moveTo>
                    <a:pt x="1691231" y="630660"/>
                  </a:moveTo>
                  <a:lnTo>
                    <a:pt x="1691231" y="653662"/>
                  </a:lnTo>
                  <a:lnTo>
                    <a:pt x="1691231" y="662864"/>
                  </a:lnTo>
                  <a:lnTo>
                    <a:pt x="1740437" y="662864"/>
                  </a:lnTo>
                  <a:lnTo>
                    <a:pt x="1740437" y="630660"/>
                  </a:lnTo>
                  <a:close/>
                  <a:moveTo>
                    <a:pt x="1577817" y="625859"/>
                  </a:moveTo>
                  <a:lnTo>
                    <a:pt x="1577817" y="650262"/>
                  </a:lnTo>
                  <a:lnTo>
                    <a:pt x="1612021" y="650262"/>
                  </a:lnTo>
                  <a:lnTo>
                    <a:pt x="1612021" y="625859"/>
                  </a:lnTo>
                  <a:close/>
                  <a:moveTo>
                    <a:pt x="1528610" y="625859"/>
                  </a:moveTo>
                  <a:lnTo>
                    <a:pt x="1528610" y="650262"/>
                  </a:lnTo>
                  <a:lnTo>
                    <a:pt x="1562615" y="650262"/>
                  </a:lnTo>
                  <a:lnTo>
                    <a:pt x="1562615" y="625859"/>
                  </a:lnTo>
                  <a:close/>
                  <a:moveTo>
                    <a:pt x="937337" y="619258"/>
                  </a:moveTo>
                  <a:lnTo>
                    <a:pt x="954539" y="619258"/>
                  </a:lnTo>
                  <a:lnTo>
                    <a:pt x="954539" y="737073"/>
                  </a:lnTo>
                  <a:lnTo>
                    <a:pt x="937337" y="737073"/>
                  </a:lnTo>
                  <a:close/>
                  <a:moveTo>
                    <a:pt x="561690" y="608457"/>
                  </a:moveTo>
                  <a:lnTo>
                    <a:pt x="577892" y="608457"/>
                  </a:lnTo>
                  <a:lnTo>
                    <a:pt x="577892" y="644061"/>
                  </a:lnTo>
                  <a:lnTo>
                    <a:pt x="625098" y="644061"/>
                  </a:lnTo>
                  <a:lnTo>
                    <a:pt x="625098" y="659463"/>
                  </a:lnTo>
                  <a:lnTo>
                    <a:pt x="577892" y="659463"/>
                  </a:lnTo>
                  <a:lnTo>
                    <a:pt x="577892" y="714670"/>
                  </a:lnTo>
                  <a:lnTo>
                    <a:pt x="632499" y="714670"/>
                  </a:lnTo>
                  <a:lnTo>
                    <a:pt x="632499" y="730072"/>
                  </a:lnTo>
                  <a:lnTo>
                    <a:pt x="508483" y="730072"/>
                  </a:lnTo>
                  <a:lnTo>
                    <a:pt x="508483" y="714670"/>
                  </a:lnTo>
                  <a:lnTo>
                    <a:pt x="561690" y="714670"/>
                  </a:lnTo>
                  <a:lnTo>
                    <a:pt x="561690" y="659463"/>
                  </a:lnTo>
                  <a:lnTo>
                    <a:pt x="516884" y="659463"/>
                  </a:lnTo>
                  <a:lnTo>
                    <a:pt x="516884" y="644061"/>
                  </a:lnTo>
                  <a:lnTo>
                    <a:pt x="561690" y="644061"/>
                  </a:lnTo>
                  <a:close/>
                  <a:moveTo>
                    <a:pt x="1123960" y="586054"/>
                  </a:moveTo>
                  <a:lnTo>
                    <a:pt x="1137762" y="586054"/>
                  </a:lnTo>
                  <a:cubicBezTo>
                    <a:pt x="1137762" y="615124"/>
                    <a:pt x="1136428" y="644461"/>
                    <a:pt x="1133761" y="674065"/>
                  </a:cubicBezTo>
                  <a:lnTo>
                    <a:pt x="1119359" y="672665"/>
                  </a:lnTo>
                  <a:cubicBezTo>
                    <a:pt x="1122426" y="647728"/>
                    <a:pt x="1123960" y="621592"/>
                    <a:pt x="1123960" y="594255"/>
                  </a:cubicBezTo>
                  <a:close/>
                  <a:moveTo>
                    <a:pt x="1756239" y="581853"/>
                  </a:moveTo>
                  <a:lnTo>
                    <a:pt x="1756239" y="615058"/>
                  </a:lnTo>
                  <a:lnTo>
                    <a:pt x="1806045" y="615058"/>
                  </a:lnTo>
                  <a:lnTo>
                    <a:pt x="1806045" y="581853"/>
                  </a:lnTo>
                  <a:close/>
                  <a:moveTo>
                    <a:pt x="1691231" y="581853"/>
                  </a:moveTo>
                  <a:lnTo>
                    <a:pt x="1691231" y="615058"/>
                  </a:lnTo>
                  <a:lnTo>
                    <a:pt x="1740437" y="615058"/>
                  </a:lnTo>
                  <a:lnTo>
                    <a:pt x="1740437" y="581853"/>
                  </a:lnTo>
                  <a:close/>
                  <a:moveTo>
                    <a:pt x="1356389" y="581653"/>
                  </a:moveTo>
                  <a:lnTo>
                    <a:pt x="1355789" y="596455"/>
                  </a:lnTo>
                  <a:cubicBezTo>
                    <a:pt x="1359256" y="613924"/>
                    <a:pt x="1363723" y="629359"/>
                    <a:pt x="1369191" y="642761"/>
                  </a:cubicBezTo>
                  <a:cubicBezTo>
                    <a:pt x="1374658" y="656163"/>
                    <a:pt x="1381392" y="668131"/>
                    <a:pt x="1389393" y="678666"/>
                  </a:cubicBezTo>
                  <a:cubicBezTo>
                    <a:pt x="1398728" y="666264"/>
                    <a:pt x="1406595" y="650862"/>
                    <a:pt x="1412996" y="632460"/>
                  </a:cubicBezTo>
                  <a:lnTo>
                    <a:pt x="1385793" y="632460"/>
                  </a:lnTo>
                  <a:lnTo>
                    <a:pt x="1385793" y="619258"/>
                  </a:lnTo>
                  <a:lnTo>
                    <a:pt x="1401595" y="581653"/>
                  </a:lnTo>
                  <a:close/>
                  <a:moveTo>
                    <a:pt x="1057952" y="571252"/>
                  </a:moveTo>
                  <a:lnTo>
                    <a:pt x="1117559" y="571252"/>
                  </a:lnTo>
                  <a:lnTo>
                    <a:pt x="1117559" y="586854"/>
                  </a:lnTo>
                  <a:lnTo>
                    <a:pt x="1095156" y="586854"/>
                  </a:lnTo>
                  <a:lnTo>
                    <a:pt x="1095156" y="631460"/>
                  </a:lnTo>
                  <a:lnTo>
                    <a:pt x="1113159" y="631460"/>
                  </a:lnTo>
                  <a:lnTo>
                    <a:pt x="1113159" y="647262"/>
                  </a:lnTo>
                  <a:lnTo>
                    <a:pt x="1095156" y="647262"/>
                  </a:lnTo>
                  <a:lnTo>
                    <a:pt x="1095156" y="694868"/>
                  </a:lnTo>
                  <a:cubicBezTo>
                    <a:pt x="1106491" y="691801"/>
                    <a:pt x="1114292" y="689600"/>
                    <a:pt x="1118559" y="688267"/>
                  </a:cubicBezTo>
                  <a:lnTo>
                    <a:pt x="1118559" y="704269"/>
                  </a:lnTo>
                  <a:cubicBezTo>
                    <a:pt x="1110292" y="706536"/>
                    <a:pt x="1100190" y="709369"/>
                    <a:pt x="1088255" y="712770"/>
                  </a:cubicBezTo>
                  <a:cubicBezTo>
                    <a:pt x="1076321" y="716170"/>
                    <a:pt x="1066219" y="719137"/>
                    <a:pt x="1057952" y="721671"/>
                  </a:cubicBezTo>
                  <a:lnTo>
                    <a:pt x="1055151" y="705869"/>
                  </a:lnTo>
                  <a:cubicBezTo>
                    <a:pt x="1060752" y="704535"/>
                    <a:pt x="1066353" y="703002"/>
                    <a:pt x="1071953" y="701268"/>
                  </a:cubicBezTo>
                  <a:cubicBezTo>
                    <a:pt x="1073020" y="701002"/>
                    <a:pt x="1075687" y="700268"/>
                    <a:pt x="1079954" y="699068"/>
                  </a:cubicBezTo>
                  <a:lnTo>
                    <a:pt x="1079954" y="647262"/>
                  </a:lnTo>
                  <a:lnTo>
                    <a:pt x="1059552" y="647262"/>
                  </a:lnTo>
                  <a:lnTo>
                    <a:pt x="1059552" y="631460"/>
                  </a:lnTo>
                  <a:lnTo>
                    <a:pt x="1079954" y="631460"/>
                  </a:lnTo>
                  <a:lnTo>
                    <a:pt x="1079954" y="586854"/>
                  </a:lnTo>
                  <a:lnTo>
                    <a:pt x="1057952" y="586854"/>
                  </a:lnTo>
                  <a:close/>
                  <a:moveTo>
                    <a:pt x="1175366" y="567652"/>
                  </a:moveTo>
                  <a:lnTo>
                    <a:pt x="1233974" y="567652"/>
                  </a:lnTo>
                  <a:lnTo>
                    <a:pt x="1233974" y="583254"/>
                  </a:lnTo>
                  <a:lnTo>
                    <a:pt x="1210771" y="583254"/>
                  </a:lnTo>
                  <a:lnTo>
                    <a:pt x="1210771" y="635460"/>
                  </a:lnTo>
                  <a:lnTo>
                    <a:pt x="1233174" y="635460"/>
                  </a:lnTo>
                  <a:lnTo>
                    <a:pt x="1233174" y="651262"/>
                  </a:lnTo>
                  <a:lnTo>
                    <a:pt x="1210771" y="651262"/>
                  </a:lnTo>
                  <a:lnTo>
                    <a:pt x="1210771" y="713670"/>
                  </a:lnTo>
                  <a:lnTo>
                    <a:pt x="1237574" y="713670"/>
                  </a:lnTo>
                  <a:lnTo>
                    <a:pt x="1237574" y="729072"/>
                  </a:lnTo>
                  <a:lnTo>
                    <a:pt x="1167165" y="729072"/>
                  </a:lnTo>
                  <a:lnTo>
                    <a:pt x="1167165" y="713670"/>
                  </a:lnTo>
                  <a:lnTo>
                    <a:pt x="1194969" y="713670"/>
                  </a:lnTo>
                  <a:lnTo>
                    <a:pt x="1194969" y="651262"/>
                  </a:lnTo>
                  <a:lnTo>
                    <a:pt x="1176166" y="651262"/>
                  </a:lnTo>
                  <a:lnTo>
                    <a:pt x="1176166" y="635460"/>
                  </a:lnTo>
                  <a:lnTo>
                    <a:pt x="1194969" y="635460"/>
                  </a:lnTo>
                  <a:lnTo>
                    <a:pt x="1194969" y="583254"/>
                  </a:lnTo>
                  <a:lnTo>
                    <a:pt x="1175366" y="583254"/>
                  </a:lnTo>
                  <a:close/>
                  <a:moveTo>
                    <a:pt x="1324785" y="566652"/>
                  </a:moveTo>
                  <a:lnTo>
                    <a:pt x="1416797" y="566652"/>
                  </a:lnTo>
                  <a:lnTo>
                    <a:pt x="1416797" y="581653"/>
                  </a:lnTo>
                  <a:lnTo>
                    <a:pt x="1401195" y="617658"/>
                  </a:lnTo>
                  <a:lnTo>
                    <a:pt x="1427798" y="617658"/>
                  </a:lnTo>
                  <a:lnTo>
                    <a:pt x="1427798" y="632460"/>
                  </a:lnTo>
                  <a:cubicBezTo>
                    <a:pt x="1423931" y="644328"/>
                    <a:pt x="1419664" y="654929"/>
                    <a:pt x="1414996" y="664264"/>
                  </a:cubicBezTo>
                  <a:cubicBezTo>
                    <a:pt x="1410329" y="673598"/>
                    <a:pt x="1404995" y="682199"/>
                    <a:pt x="1398994" y="690067"/>
                  </a:cubicBezTo>
                  <a:cubicBezTo>
                    <a:pt x="1410196" y="702068"/>
                    <a:pt x="1424264" y="712803"/>
                    <a:pt x="1441200" y="722271"/>
                  </a:cubicBezTo>
                  <a:lnTo>
                    <a:pt x="1432999" y="737473"/>
                  </a:lnTo>
                  <a:cubicBezTo>
                    <a:pt x="1415130" y="726005"/>
                    <a:pt x="1400461" y="714070"/>
                    <a:pt x="1388993" y="701668"/>
                  </a:cubicBezTo>
                  <a:cubicBezTo>
                    <a:pt x="1376858" y="714737"/>
                    <a:pt x="1360190" y="727338"/>
                    <a:pt x="1338987" y="739473"/>
                  </a:cubicBezTo>
                  <a:lnTo>
                    <a:pt x="1329186" y="726672"/>
                  </a:lnTo>
                  <a:cubicBezTo>
                    <a:pt x="1350388" y="715470"/>
                    <a:pt x="1367124" y="703335"/>
                    <a:pt x="1379392" y="690267"/>
                  </a:cubicBezTo>
                  <a:cubicBezTo>
                    <a:pt x="1368457" y="676132"/>
                    <a:pt x="1359856" y="659196"/>
                    <a:pt x="1353589" y="639461"/>
                  </a:cubicBezTo>
                  <a:cubicBezTo>
                    <a:pt x="1351855" y="659196"/>
                    <a:pt x="1348255" y="676332"/>
                    <a:pt x="1342787" y="690867"/>
                  </a:cubicBezTo>
                  <a:cubicBezTo>
                    <a:pt x="1337320" y="705402"/>
                    <a:pt x="1328519" y="720471"/>
                    <a:pt x="1316384" y="736073"/>
                  </a:cubicBezTo>
                  <a:lnTo>
                    <a:pt x="1303582" y="726872"/>
                  </a:lnTo>
                  <a:cubicBezTo>
                    <a:pt x="1312917" y="715270"/>
                    <a:pt x="1320118" y="704035"/>
                    <a:pt x="1325185" y="693167"/>
                  </a:cubicBezTo>
                  <a:cubicBezTo>
                    <a:pt x="1330252" y="682299"/>
                    <a:pt x="1333886" y="670965"/>
                    <a:pt x="1336086" y="659163"/>
                  </a:cubicBezTo>
                  <a:cubicBezTo>
                    <a:pt x="1338287" y="647362"/>
                    <a:pt x="1339920" y="632726"/>
                    <a:pt x="1340987" y="615258"/>
                  </a:cubicBezTo>
                  <a:cubicBezTo>
                    <a:pt x="1341254" y="609524"/>
                    <a:pt x="1341587" y="598322"/>
                    <a:pt x="1341987" y="581653"/>
                  </a:cubicBezTo>
                  <a:lnTo>
                    <a:pt x="1324785" y="581653"/>
                  </a:lnTo>
                  <a:close/>
                  <a:moveTo>
                    <a:pt x="1674829" y="566051"/>
                  </a:moveTo>
                  <a:lnTo>
                    <a:pt x="1822047" y="566051"/>
                  </a:lnTo>
                  <a:lnTo>
                    <a:pt x="1822047" y="712270"/>
                  </a:lnTo>
                  <a:cubicBezTo>
                    <a:pt x="1822047" y="720937"/>
                    <a:pt x="1820480" y="726905"/>
                    <a:pt x="1817347" y="730172"/>
                  </a:cubicBezTo>
                  <a:cubicBezTo>
                    <a:pt x="1814213" y="733439"/>
                    <a:pt x="1808779" y="735206"/>
                    <a:pt x="1801045" y="735473"/>
                  </a:cubicBezTo>
                  <a:cubicBezTo>
                    <a:pt x="1793177" y="735739"/>
                    <a:pt x="1785043" y="735339"/>
                    <a:pt x="1776642" y="734272"/>
                  </a:cubicBezTo>
                  <a:lnTo>
                    <a:pt x="1773841" y="717870"/>
                  </a:lnTo>
                  <a:cubicBezTo>
                    <a:pt x="1783709" y="719204"/>
                    <a:pt x="1790977" y="719871"/>
                    <a:pt x="1795644" y="719871"/>
                  </a:cubicBezTo>
                  <a:cubicBezTo>
                    <a:pt x="1799911" y="719871"/>
                    <a:pt x="1802711" y="718971"/>
                    <a:pt x="1804045" y="717170"/>
                  </a:cubicBezTo>
                  <a:cubicBezTo>
                    <a:pt x="1805378" y="715370"/>
                    <a:pt x="1806045" y="711870"/>
                    <a:pt x="1806045" y="706669"/>
                  </a:cubicBezTo>
                  <a:lnTo>
                    <a:pt x="1806045" y="678465"/>
                  </a:lnTo>
                  <a:lnTo>
                    <a:pt x="1756239" y="678465"/>
                  </a:lnTo>
                  <a:lnTo>
                    <a:pt x="1756239" y="734272"/>
                  </a:lnTo>
                  <a:lnTo>
                    <a:pt x="1740437" y="734272"/>
                  </a:lnTo>
                  <a:lnTo>
                    <a:pt x="1740437" y="678465"/>
                  </a:lnTo>
                  <a:lnTo>
                    <a:pt x="1690431" y="678465"/>
                  </a:lnTo>
                  <a:cubicBezTo>
                    <a:pt x="1689497" y="689400"/>
                    <a:pt x="1687597" y="699501"/>
                    <a:pt x="1684730" y="708769"/>
                  </a:cubicBezTo>
                  <a:cubicBezTo>
                    <a:pt x="1681863" y="718037"/>
                    <a:pt x="1677496" y="728405"/>
                    <a:pt x="1671628" y="739873"/>
                  </a:cubicBezTo>
                  <a:lnTo>
                    <a:pt x="1656826" y="732472"/>
                  </a:lnTo>
                  <a:cubicBezTo>
                    <a:pt x="1662160" y="722071"/>
                    <a:pt x="1666061" y="713337"/>
                    <a:pt x="1668528" y="706269"/>
                  </a:cubicBezTo>
                  <a:cubicBezTo>
                    <a:pt x="1670995" y="699201"/>
                    <a:pt x="1672662" y="691434"/>
                    <a:pt x="1673529" y="682966"/>
                  </a:cubicBezTo>
                  <a:cubicBezTo>
                    <a:pt x="1674395" y="674498"/>
                    <a:pt x="1674829" y="662730"/>
                    <a:pt x="1674829" y="647662"/>
                  </a:cubicBezTo>
                  <a:close/>
                  <a:moveTo>
                    <a:pt x="1151163" y="556050"/>
                  </a:moveTo>
                  <a:lnTo>
                    <a:pt x="1165965" y="556050"/>
                  </a:lnTo>
                  <a:lnTo>
                    <a:pt x="1165965" y="633460"/>
                  </a:lnTo>
                  <a:cubicBezTo>
                    <a:pt x="1165965" y="650929"/>
                    <a:pt x="1164398" y="665997"/>
                    <a:pt x="1161265" y="678666"/>
                  </a:cubicBezTo>
                  <a:cubicBezTo>
                    <a:pt x="1158131" y="691334"/>
                    <a:pt x="1153630" y="702402"/>
                    <a:pt x="1147763" y="711870"/>
                  </a:cubicBezTo>
                  <a:cubicBezTo>
                    <a:pt x="1141896" y="721338"/>
                    <a:pt x="1134295" y="730739"/>
                    <a:pt x="1124960" y="740073"/>
                  </a:cubicBezTo>
                  <a:lnTo>
                    <a:pt x="1111358" y="730672"/>
                  </a:lnTo>
                  <a:cubicBezTo>
                    <a:pt x="1120959" y="721204"/>
                    <a:pt x="1128560" y="712270"/>
                    <a:pt x="1134161" y="703869"/>
                  </a:cubicBezTo>
                  <a:cubicBezTo>
                    <a:pt x="1139762" y="695468"/>
                    <a:pt x="1143996" y="685800"/>
                    <a:pt x="1146863" y="674865"/>
                  </a:cubicBezTo>
                  <a:cubicBezTo>
                    <a:pt x="1149730" y="663930"/>
                    <a:pt x="1151163" y="650595"/>
                    <a:pt x="1151163" y="634860"/>
                  </a:cubicBezTo>
                  <a:close/>
                  <a:moveTo>
                    <a:pt x="1562615" y="555450"/>
                  </a:moveTo>
                  <a:lnTo>
                    <a:pt x="1577817" y="555450"/>
                  </a:lnTo>
                  <a:lnTo>
                    <a:pt x="1577817" y="579653"/>
                  </a:lnTo>
                  <a:lnTo>
                    <a:pt x="1634624" y="579653"/>
                  </a:lnTo>
                  <a:lnTo>
                    <a:pt x="1634624" y="594455"/>
                  </a:lnTo>
                  <a:lnTo>
                    <a:pt x="1577817" y="594455"/>
                  </a:lnTo>
                  <a:lnTo>
                    <a:pt x="1577817" y="611857"/>
                  </a:lnTo>
                  <a:lnTo>
                    <a:pt x="1627023" y="611857"/>
                  </a:lnTo>
                  <a:lnTo>
                    <a:pt x="1627023" y="665064"/>
                  </a:lnTo>
                  <a:lnTo>
                    <a:pt x="1577817" y="665064"/>
                  </a:lnTo>
                  <a:cubicBezTo>
                    <a:pt x="1577683" y="673598"/>
                    <a:pt x="1576950" y="681032"/>
                    <a:pt x="1575616" y="687367"/>
                  </a:cubicBezTo>
                  <a:cubicBezTo>
                    <a:pt x="1574283" y="693701"/>
                    <a:pt x="1572083" y="699268"/>
                    <a:pt x="1569016" y="704069"/>
                  </a:cubicBezTo>
                  <a:cubicBezTo>
                    <a:pt x="1586351" y="711803"/>
                    <a:pt x="1609821" y="717070"/>
                    <a:pt x="1639424" y="719871"/>
                  </a:cubicBezTo>
                  <a:lnTo>
                    <a:pt x="1635024" y="736073"/>
                  </a:lnTo>
                  <a:cubicBezTo>
                    <a:pt x="1618488" y="733806"/>
                    <a:pt x="1604020" y="731039"/>
                    <a:pt x="1591618" y="727772"/>
                  </a:cubicBezTo>
                  <a:cubicBezTo>
                    <a:pt x="1579217" y="724505"/>
                    <a:pt x="1568282" y="720471"/>
                    <a:pt x="1558814" y="715670"/>
                  </a:cubicBezTo>
                  <a:cubicBezTo>
                    <a:pt x="1553480" y="720071"/>
                    <a:pt x="1546746" y="724071"/>
                    <a:pt x="1538612" y="727672"/>
                  </a:cubicBezTo>
                  <a:cubicBezTo>
                    <a:pt x="1530478" y="731272"/>
                    <a:pt x="1520410" y="734739"/>
                    <a:pt x="1508408" y="738073"/>
                  </a:cubicBezTo>
                  <a:lnTo>
                    <a:pt x="1500607" y="723071"/>
                  </a:lnTo>
                  <a:cubicBezTo>
                    <a:pt x="1510875" y="720537"/>
                    <a:pt x="1519509" y="717970"/>
                    <a:pt x="1526510" y="715370"/>
                  </a:cubicBezTo>
                  <a:cubicBezTo>
                    <a:pt x="1533511" y="712770"/>
                    <a:pt x="1539345" y="709869"/>
                    <a:pt x="1544012" y="706669"/>
                  </a:cubicBezTo>
                  <a:cubicBezTo>
                    <a:pt x="1533478" y="699201"/>
                    <a:pt x="1524143" y="689467"/>
                    <a:pt x="1516009" y="677465"/>
                  </a:cubicBezTo>
                  <a:lnTo>
                    <a:pt x="1527010" y="668464"/>
                  </a:lnTo>
                  <a:cubicBezTo>
                    <a:pt x="1534745" y="680066"/>
                    <a:pt x="1544079" y="689400"/>
                    <a:pt x="1555014" y="696468"/>
                  </a:cubicBezTo>
                  <a:cubicBezTo>
                    <a:pt x="1557814" y="692467"/>
                    <a:pt x="1559781" y="687967"/>
                    <a:pt x="1560915" y="682966"/>
                  </a:cubicBezTo>
                  <a:cubicBezTo>
                    <a:pt x="1562048" y="677965"/>
                    <a:pt x="1562615" y="671998"/>
                    <a:pt x="1562615" y="665064"/>
                  </a:cubicBezTo>
                  <a:lnTo>
                    <a:pt x="1513809" y="665064"/>
                  </a:lnTo>
                  <a:lnTo>
                    <a:pt x="1513809" y="611857"/>
                  </a:lnTo>
                  <a:lnTo>
                    <a:pt x="1562615" y="611857"/>
                  </a:lnTo>
                  <a:lnTo>
                    <a:pt x="1562615" y="594455"/>
                  </a:lnTo>
                  <a:lnTo>
                    <a:pt x="1507208" y="594455"/>
                  </a:lnTo>
                  <a:lnTo>
                    <a:pt x="1507208" y="579653"/>
                  </a:lnTo>
                  <a:lnTo>
                    <a:pt x="1562615" y="579653"/>
                  </a:lnTo>
                  <a:close/>
                  <a:moveTo>
                    <a:pt x="1491406" y="555450"/>
                  </a:moveTo>
                  <a:lnTo>
                    <a:pt x="1506808" y="559451"/>
                  </a:lnTo>
                  <a:cubicBezTo>
                    <a:pt x="1502941" y="574386"/>
                    <a:pt x="1498007" y="589188"/>
                    <a:pt x="1492006" y="603856"/>
                  </a:cubicBezTo>
                  <a:lnTo>
                    <a:pt x="1492006" y="738673"/>
                  </a:lnTo>
                  <a:lnTo>
                    <a:pt x="1476804" y="738673"/>
                  </a:lnTo>
                  <a:lnTo>
                    <a:pt x="1476804" y="634860"/>
                  </a:lnTo>
                  <a:cubicBezTo>
                    <a:pt x="1471203" y="644595"/>
                    <a:pt x="1465736" y="653062"/>
                    <a:pt x="1460402" y="660263"/>
                  </a:cubicBezTo>
                  <a:lnTo>
                    <a:pt x="1451201" y="646261"/>
                  </a:lnTo>
                  <a:cubicBezTo>
                    <a:pt x="1458802" y="635593"/>
                    <a:pt x="1466136" y="622259"/>
                    <a:pt x="1473204" y="606257"/>
                  </a:cubicBezTo>
                  <a:cubicBezTo>
                    <a:pt x="1480271" y="590255"/>
                    <a:pt x="1486338" y="573319"/>
                    <a:pt x="1491406" y="555450"/>
                  </a:cubicBezTo>
                  <a:close/>
                  <a:moveTo>
                    <a:pt x="938537" y="554850"/>
                  </a:moveTo>
                  <a:lnTo>
                    <a:pt x="953539" y="554850"/>
                  </a:lnTo>
                  <a:cubicBezTo>
                    <a:pt x="963940" y="570185"/>
                    <a:pt x="976242" y="584287"/>
                    <a:pt x="990443" y="597155"/>
                  </a:cubicBezTo>
                  <a:cubicBezTo>
                    <a:pt x="1004645" y="610024"/>
                    <a:pt x="1021214" y="622325"/>
                    <a:pt x="1040149" y="634060"/>
                  </a:cubicBezTo>
                  <a:lnTo>
                    <a:pt x="1029748" y="649462"/>
                  </a:lnTo>
                  <a:cubicBezTo>
                    <a:pt x="991877" y="624659"/>
                    <a:pt x="964007" y="599389"/>
                    <a:pt x="946138" y="573652"/>
                  </a:cubicBezTo>
                  <a:cubicBezTo>
                    <a:pt x="927335" y="599922"/>
                    <a:pt x="899265" y="625192"/>
                    <a:pt x="861927" y="649462"/>
                  </a:cubicBezTo>
                  <a:lnTo>
                    <a:pt x="852126" y="633860"/>
                  </a:lnTo>
                  <a:cubicBezTo>
                    <a:pt x="870928" y="622525"/>
                    <a:pt x="887697" y="610157"/>
                    <a:pt x="902432" y="596755"/>
                  </a:cubicBezTo>
                  <a:cubicBezTo>
                    <a:pt x="917167" y="583354"/>
                    <a:pt x="929202" y="569385"/>
                    <a:pt x="938537" y="554850"/>
                  </a:cubicBezTo>
                  <a:close/>
                  <a:moveTo>
                    <a:pt x="1292181" y="554650"/>
                  </a:moveTo>
                  <a:lnTo>
                    <a:pt x="1305183" y="560651"/>
                  </a:lnTo>
                  <a:cubicBezTo>
                    <a:pt x="1300649" y="570252"/>
                    <a:pt x="1295615" y="580153"/>
                    <a:pt x="1290081" y="590355"/>
                  </a:cubicBezTo>
                  <a:cubicBezTo>
                    <a:pt x="1284547" y="600556"/>
                    <a:pt x="1279579" y="608924"/>
                    <a:pt x="1275179" y="615458"/>
                  </a:cubicBezTo>
                  <a:cubicBezTo>
                    <a:pt x="1285180" y="613991"/>
                    <a:pt x="1293314" y="612724"/>
                    <a:pt x="1299582" y="611657"/>
                  </a:cubicBezTo>
                  <a:cubicBezTo>
                    <a:pt x="1304649" y="602723"/>
                    <a:pt x="1308850" y="594988"/>
                    <a:pt x="1312183" y="588454"/>
                  </a:cubicBezTo>
                  <a:lnTo>
                    <a:pt x="1324785" y="595255"/>
                  </a:lnTo>
                  <a:cubicBezTo>
                    <a:pt x="1319318" y="605923"/>
                    <a:pt x="1312250" y="618091"/>
                    <a:pt x="1303582" y="631760"/>
                  </a:cubicBezTo>
                  <a:cubicBezTo>
                    <a:pt x="1294915" y="645428"/>
                    <a:pt x="1287580" y="656063"/>
                    <a:pt x="1281580" y="663664"/>
                  </a:cubicBezTo>
                  <a:lnTo>
                    <a:pt x="1320184" y="655263"/>
                  </a:lnTo>
                  <a:lnTo>
                    <a:pt x="1320984" y="668464"/>
                  </a:lnTo>
                  <a:lnTo>
                    <a:pt x="1275979" y="678266"/>
                  </a:lnTo>
                  <a:lnTo>
                    <a:pt x="1260577" y="681666"/>
                  </a:lnTo>
                  <a:lnTo>
                    <a:pt x="1256776" y="666264"/>
                  </a:lnTo>
                  <a:cubicBezTo>
                    <a:pt x="1259443" y="665331"/>
                    <a:pt x="1261677" y="664197"/>
                    <a:pt x="1263477" y="662864"/>
                  </a:cubicBezTo>
                  <a:cubicBezTo>
                    <a:pt x="1265278" y="661530"/>
                    <a:pt x="1267111" y="659730"/>
                    <a:pt x="1268978" y="657463"/>
                  </a:cubicBezTo>
                  <a:cubicBezTo>
                    <a:pt x="1275912" y="649195"/>
                    <a:pt x="1283447" y="638394"/>
                    <a:pt x="1291581" y="625059"/>
                  </a:cubicBezTo>
                  <a:cubicBezTo>
                    <a:pt x="1282913" y="626526"/>
                    <a:pt x="1275846" y="627659"/>
                    <a:pt x="1270378" y="628459"/>
                  </a:cubicBezTo>
                  <a:lnTo>
                    <a:pt x="1256776" y="630860"/>
                  </a:lnTo>
                  <a:lnTo>
                    <a:pt x="1253576" y="615858"/>
                  </a:lnTo>
                  <a:cubicBezTo>
                    <a:pt x="1256776" y="614524"/>
                    <a:pt x="1259577" y="612324"/>
                    <a:pt x="1261977" y="609257"/>
                  </a:cubicBezTo>
                  <a:cubicBezTo>
                    <a:pt x="1265978" y="604190"/>
                    <a:pt x="1270945" y="596222"/>
                    <a:pt x="1276879" y="585354"/>
                  </a:cubicBezTo>
                  <a:cubicBezTo>
                    <a:pt x="1282813" y="574486"/>
                    <a:pt x="1287914" y="564251"/>
                    <a:pt x="1292181" y="554650"/>
                  </a:cubicBezTo>
                  <a:close/>
                  <a:moveTo>
                    <a:pt x="743912" y="552450"/>
                  </a:moveTo>
                  <a:lnTo>
                    <a:pt x="757714" y="558451"/>
                  </a:lnTo>
                  <a:cubicBezTo>
                    <a:pt x="753447" y="563385"/>
                    <a:pt x="748913" y="568052"/>
                    <a:pt x="744112" y="572452"/>
                  </a:cubicBezTo>
                  <a:lnTo>
                    <a:pt x="819522" y="572452"/>
                  </a:lnTo>
                  <a:lnTo>
                    <a:pt x="819522" y="586854"/>
                  </a:lnTo>
                  <a:cubicBezTo>
                    <a:pt x="802186" y="602989"/>
                    <a:pt x="783051" y="616124"/>
                    <a:pt x="762115" y="626259"/>
                  </a:cubicBezTo>
                  <a:lnTo>
                    <a:pt x="774916" y="633460"/>
                  </a:lnTo>
                  <a:cubicBezTo>
                    <a:pt x="771316" y="637460"/>
                    <a:pt x="766715" y="641994"/>
                    <a:pt x="761115" y="647062"/>
                  </a:cubicBezTo>
                  <a:lnTo>
                    <a:pt x="830523" y="647062"/>
                  </a:lnTo>
                  <a:lnTo>
                    <a:pt x="830523" y="661063"/>
                  </a:lnTo>
                  <a:cubicBezTo>
                    <a:pt x="818655" y="676665"/>
                    <a:pt x="806120" y="689400"/>
                    <a:pt x="792919" y="699268"/>
                  </a:cubicBezTo>
                  <a:cubicBezTo>
                    <a:pt x="779717" y="709136"/>
                    <a:pt x="763382" y="717104"/>
                    <a:pt x="743912" y="723171"/>
                  </a:cubicBezTo>
                  <a:cubicBezTo>
                    <a:pt x="724443" y="729239"/>
                    <a:pt x="700107" y="733539"/>
                    <a:pt x="670903" y="736073"/>
                  </a:cubicBezTo>
                  <a:lnTo>
                    <a:pt x="662702" y="721671"/>
                  </a:lnTo>
                  <a:cubicBezTo>
                    <a:pt x="690172" y="719671"/>
                    <a:pt x="713109" y="716137"/>
                    <a:pt x="731511" y="711070"/>
                  </a:cubicBezTo>
                  <a:cubicBezTo>
                    <a:pt x="749913" y="706002"/>
                    <a:pt x="765115" y="699435"/>
                    <a:pt x="777117" y="691367"/>
                  </a:cubicBezTo>
                  <a:cubicBezTo>
                    <a:pt x="789118" y="683299"/>
                    <a:pt x="799653" y="673198"/>
                    <a:pt x="808721" y="661063"/>
                  </a:cubicBezTo>
                  <a:lnTo>
                    <a:pt x="743912" y="661063"/>
                  </a:lnTo>
                  <a:cubicBezTo>
                    <a:pt x="739645" y="664264"/>
                    <a:pt x="734445" y="667798"/>
                    <a:pt x="728311" y="671665"/>
                  </a:cubicBezTo>
                  <a:lnTo>
                    <a:pt x="745513" y="681666"/>
                  </a:lnTo>
                  <a:cubicBezTo>
                    <a:pt x="750713" y="684600"/>
                    <a:pt x="753647" y="686266"/>
                    <a:pt x="754314" y="686667"/>
                  </a:cubicBezTo>
                  <a:lnTo>
                    <a:pt x="743312" y="698268"/>
                  </a:lnTo>
                  <a:lnTo>
                    <a:pt x="714309" y="680066"/>
                  </a:lnTo>
                  <a:cubicBezTo>
                    <a:pt x="703641" y="685933"/>
                    <a:pt x="691573" y="691801"/>
                    <a:pt x="678104" y="697668"/>
                  </a:cubicBezTo>
                  <a:lnTo>
                    <a:pt x="669903" y="684266"/>
                  </a:lnTo>
                  <a:cubicBezTo>
                    <a:pt x="688972" y="676532"/>
                    <a:pt x="706474" y="667631"/>
                    <a:pt x="722410" y="657563"/>
                  </a:cubicBezTo>
                  <a:cubicBezTo>
                    <a:pt x="738345" y="647495"/>
                    <a:pt x="751313" y="637194"/>
                    <a:pt x="761315" y="626659"/>
                  </a:cubicBezTo>
                  <a:cubicBezTo>
                    <a:pt x="736378" y="638661"/>
                    <a:pt x="705708" y="648195"/>
                    <a:pt x="669303" y="655263"/>
                  </a:cubicBezTo>
                  <a:lnTo>
                    <a:pt x="662302" y="641661"/>
                  </a:lnTo>
                  <a:cubicBezTo>
                    <a:pt x="692173" y="636594"/>
                    <a:pt x="717876" y="629593"/>
                    <a:pt x="739412" y="620658"/>
                  </a:cubicBezTo>
                  <a:cubicBezTo>
                    <a:pt x="760948" y="611724"/>
                    <a:pt x="779717" y="600456"/>
                    <a:pt x="795719" y="586854"/>
                  </a:cubicBezTo>
                  <a:lnTo>
                    <a:pt x="726110" y="586854"/>
                  </a:lnTo>
                  <a:cubicBezTo>
                    <a:pt x="723177" y="589121"/>
                    <a:pt x="719909" y="591388"/>
                    <a:pt x="716309" y="593655"/>
                  </a:cubicBezTo>
                  <a:lnTo>
                    <a:pt x="741912" y="607457"/>
                  </a:lnTo>
                  <a:lnTo>
                    <a:pt x="731311" y="618258"/>
                  </a:lnTo>
                  <a:cubicBezTo>
                    <a:pt x="722643" y="613057"/>
                    <a:pt x="713042" y="607657"/>
                    <a:pt x="702507" y="602056"/>
                  </a:cubicBezTo>
                  <a:cubicBezTo>
                    <a:pt x="693039" y="607390"/>
                    <a:pt x="684105" y="611857"/>
                    <a:pt x="675704" y="615458"/>
                  </a:cubicBezTo>
                  <a:lnTo>
                    <a:pt x="667303" y="603256"/>
                  </a:lnTo>
                  <a:cubicBezTo>
                    <a:pt x="681971" y="596722"/>
                    <a:pt x="696073" y="588888"/>
                    <a:pt x="709608" y="579753"/>
                  </a:cubicBezTo>
                  <a:cubicBezTo>
                    <a:pt x="723143" y="570619"/>
                    <a:pt x="734578" y="561518"/>
                    <a:pt x="743912" y="552450"/>
                  </a:cubicBezTo>
                  <a:close/>
                  <a:moveTo>
                    <a:pt x="524485" y="552450"/>
                  </a:moveTo>
                  <a:lnTo>
                    <a:pt x="540487" y="556250"/>
                  </a:lnTo>
                  <a:cubicBezTo>
                    <a:pt x="537420" y="565585"/>
                    <a:pt x="534686" y="573252"/>
                    <a:pt x="532286" y="579253"/>
                  </a:cubicBezTo>
                  <a:lnTo>
                    <a:pt x="632699" y="579253"/>
                  </a:lnTo>
                  <a:lnTo>
                    <a:pt x="632699" y="594455"/>
                  </a:lnTo>
                  <a:lnTo>
                    <a:pt x="525885" y="594455"/>
                  </a:lnTo>
                  <a:cubicBezTo>
                    <a:pt x="518418" y="610857"/>
                    <a:pt x="509683" y="625992"/>
                    <a:pt x="499682" y="639861"/>
                  </a:cubicBezTo>
                  <a:lnTo>
                    <a:pt x="499682" y="737273"/>
                  </a:lnTo>
                  <a:lnTo>
                    <a:pt x="483680" y="737273"/>
                  </a:lnTo>
                  <a:lnTo>
                    <a:pt x="483680" y="659663"/>
                  </a:lnTo>
                  <a:cubicBezTo>
                    <a:pt x="476879" y="667131"/>
                    <a:pt x="469145" y="674732"/>
                    <a:pt x="460477" y="682466"/>
                  </a:cubicBezTo>
                  <a:lnTo>
                    <a:pt x="450676" y="668264"/>
                  </a:lnTo>
                  <a:cubicBezTo>
                    <a:pt x="474012" y="648662"/>
                    <a:pt x="493014" y="624059"/>
                    <a:pt x="507683" y="594455"/>
                  </a:cubicBezTo>
                  <a:lnTo>
                    <a:pt x="456277" y="594455"/>
                  </a:lnTo>
                  <a:lnTo>
                    <a:pt x="456277" y="579253"/>
                  </a:lnTo>
                  <a:lnTo>
                    <a:pt x="514684" y="579253"/>
                  </a:lnTo>
                  <a:cubicBezTo>
                    <a:pt x="518151" y="571119"/>
                    <a:pt x="521418" y="562184"/>
                    <a:pt x="524485" y="552450"/>
                  </a:cubicBezTo>
                  <a:close/>
                  <a:moveTo>
                    <a:pt x="1514009" y="415642"/>
                  </a:moveTo>
                  <a:lnTo>
                    <a:pt x="1515009" y="431044"/>
                  </a:lnTo>
                  <a:cubicBezTo>
                    <a:pt x="1492739" y="437445"/>
                    <a:pt x="1473204" y="442512"/>
                    <a:pt x="1456402" y="446246"/>
                  </a:cubicBezTo>
                  <a:lnTo>
                    <a:pt x="1453601" y="431444"/>
                  </a:lnTo>
                  <a:cubicBezTo>
                    <a:pt x="1470937" y="427444"/>
                    <a:pt x="1491073" y="422176"/>
                    <a:pt x="1514009" y="415642"/>
                  </a:cubicBezTo>
                  <a:close/>
                  <a:moveTo>
                    <a:pt x="760315" y="409441"/>
                  </a:moveTo>
                  <a:lnTo>
                    <a:pt x="760315" y="438645"/>
                  </a:lnTo>
                  <a:lnTo>
                    <a:pt x="809921" y="438645"/>
                  </a:lnTo>
                  <a:lnTo>
                    <a:pt x="809921" y="409441"/>
                  </a:lnTo>
                  <a:close/>
                  <a:moveTo>
                    <a:pt x="1895256" y="400440"/>
                  </a:moveTo>
                  <a:cubicBezTo>
                    <a:pt x="1892323" y="406041"/>
                    <a:pt x="1890056" y="410242"/>
                    <a:pt x="1888456" y="413042"/>
                  </a:cubicBezTo>
                  <a:cubicBezTo>
                    <a:pt x="1890856" y="414109"/>
                    <a:pt x="1895523" y="416042"/>
                    <a:pt x="1902457" y="418843"/>
                  </a:cubicBezTo>
                  <a:lnTo>
                    <a:pt x="1911458" y="422643"/>
                  </a:lnTo>
                  <a:cubicBezTo>
                    <a:pt x="1918126" y="417042"/>
                    <a:pt x="1923460" y="409641"/>
                    <a:pt x="1927460" y="400440"/>
                  </a:cubicBezTo>
                  <a:close/>
                  <a:moveTo>
                    <a:pt x="2710758" y="393039"/>
                  </a:moveTo>
                  <a:lnTo>
                    <a:pt x="2710758" y="434245"/>
                  </a:lnTo>
                  <a:lnTo>
                    <a:pt x="2804170" y="434245"/>
                  </a:lnTo>
                  <a:lnTo>
                    <a:pt x="2804170" y="393039"/>
                  </a:lnTo>
                  <a:close/>
                  <a:moveTo>
                    <a:pt x="2487530" y="380238"/>
                  </a:moveTo>
                  <a:lnTo>
                    <a:pt x="2487530" y="428244"/>
                  </a:lnTo>
                  <a:lnTo>
                    <a:pt x="2517534" y="428244"/>
                  </a:lnTo>
                  <a:lnTo>
                    <a:pt x="2517534" y="380238"/>
                  </a:lnTo>
                  <a:close/>
                  <a:moveTo>
                    <a:pt x="1121160" y="376237"/>
                  </a:moveTo>
                  <a:lnTo>
                    <a:pt x="1121160" y="412442"/>
                  </a:lnTo>
                  <a:lnTo>
                    <a:pt x="1168565" y="412442"/>
                  </a:lnTo>
                  <a:lnTo>
                    <a:pt x="1168565" y="376237"/>
                  </a:lnTo>
                  <a:close/>
                  <a:moveTo>
                    <a:pt x="1890456" y="374237"/>
                  </a:moveTo>
                  <a:lnTo>
                    <a:pt x="1905258" y="378037"/>
                  </a:lnTo>
                  <a:cubicBezTo>
                    <a:pt x="1903657" y="382305"/>
                    <a:pt x="1902391" y="385438"/>
                    <a:pt x="1901457" y="387439"/>
                  </a:cubicBezTo>
                  <a:lnTo>
                    <a:pt x="1943662" y="387439"/>
                  </a:lnTo>
                  <a:lnTo>
                    <a:pt x="1943662" y="399840"/>
                  </a:lnTo>
                  <a:cubicBezTo>
                    <a:pt x="1938462" y="411708"/>
                    <a:pt x="1932128" y="421376"/>
                    <a:pt x="1924660" y="428844"/>
                  </a:cubicBezTo>
                  <a:cubicBezTo>
                    <a:pt x="1930794" y="431778"/>
                    <a:pt x="1937595" y="435445"/>
                    <a:pt x="1945063" y="439845"/>
                  </a:cubicBezTo>
                  <a:lnTo>
                    <a:pt x="1937462" y="452647"/>
                  </a:lnTo>
                  <a:cubicBezTo>
                    <a:pt x="1931328" y="448780"/>
                    <a:pt x="1923060" y="444179"/>
                    <a:pt x="1912659" y="438845"/>
                  </a:cubicBezTo>
                  <a:cubicBezTo>
                    <a:pt x="1900390" y="447246"/>
                    <a:pt x="1882722" y="455114"/>
                    <a:pt x="1859652" y="462448"/>
                  </a:cubicBezTo>
                  <a:lnTo>
                    <a:pt x="1853051" y="448846"/>
                  </a:lnTo>
                  <a:cubicBezTo>
                    <a:pt x="1872387" y="443246"/>
                    <a:pt x="1887322" y="437578"/>
                    <a:pt x="1897857" y="431844"/>
                  </a:cubicBezTo>
                  <a:cubicBezTo>
                    <a:pt x="1887989" y="427310"/>
                    <a:pt x="1880721" y="424043"/>
                    <a:pt x="1876054" y="422043"/>
                  </a:cubicBezTo>
                  <a:lnTo>
                    <a:pt x="1868053" y="418443"/>
                  </a:lnTo>
                  <a:cubicBezTo>
                    <a:pt x="1872454" y="411375"/>
                    <a:pt x="1875921" y="405374"/>
                    <a:pt x="1878454" y="400440"/>
                  </a:cubicBezTo>
                  <a:lnTo>
                    <a:pt x="1855651" y="400440"/>
                  </a:lnTo>
                  <a:lnTo>
                    <a:pt x="1855651" y="387439"/>
                  </a:lnTo>
                  <a:lnTo>
                    <a:pt x="1885055" y="387439"/>
                  </a:lnTo>
                  <a:cubicBezTo>
                    <a:pt x="1887855" y="380904"/>
                    <a:pt x="1889656" y="376504"/>
                    <a:pt x="1890456" y="374237"/>
                  </a:cubicBezTo>
                  <a:close/>
                  <a:moveTo>
                    <a:pt x="2472529" y="365236"/>
                  </a:moveTo>
                  <a:lnTo>
                    <a:pt x="2532536" y="365236"/>
                  </a:lnTo>
                  <a:lnTo>
                    <a:pt x="2532536" y="443446"/>
                  </a:lnTo>
                  <a:lnTo>
                    <a:pt x="2472529" y="443446"/>
                  </a:lnTo>
                  <a:close/>
                  <a:moveTo>
                    <a:pt x="2550738" y="364236"/>
                  </a:moveTo>
                  <a:lnTo>
                    <a:pt x="2620547" y="364236"/>
                  </a:lnTo>
                  <a:lnTo>
                    <a:pt x="2620547" y="416042"/>
                  </a:lnTo>
                  <a:cubicBezTo>
                    <a:pt x="2620547" y="425510"/>
                    <a:pt x="2618880" y="432111"/>
                    <a:pt x="2615546" y="435845"/>
                  </a:cubicBezTo>
                  <a:cubicBezTo>
                    <a:pt x="2612212" y="439578"/>
                    <a:pt x="2606211" y="441445"/>
                    <a:pt x="2597544" y="441445"/>
                  </a:cubicBezTo>
                  <a:cubicBezTo>
                    <a:pt x="2590877" y="441445"/>
                    <a:pt x="2585143" y="441112"/>
                    <a:pt x="2580342" y="440445"/>
                  </a:cubicBezTo>
                  <a:lnTo>
                    <a:pt x="2577341" y="424843"/>
                  </a:lnTo>
                  <a:cubicBezTo>
                    <a:pt x="2582942" y="425777"/>
                    <a:pt x="2587743" y="426244"/>
                    <a:pt x="2591743" y="426244"/>
                  </a:cubicBezTo>
                  <a:cubicBezTo>
                    <a:pt x="2596944" y="426244"/>
                    <a:pt x="2600477" y="425177"/>
                    <a:pt x="2602345" y="423043"/>
                  </a:cubicBezTo>
                  <a:cubicBezTo>
                    <a:pt x="2604211" y="420909"/>
                    <a:pt x="2605145" y="417242"/>
                    <a:pt x="2605145" y="412042"/>
                  </a:cubicBezTo>
                  <a:lnTo>
                    <a:pt x="2605145" y="379438"/>
                  </a:lnTo>
                  <a:lnTo>
                    <a:pt x="2566140" y="379438"/>
                  </a:lnTo>
                  <a:lnTo>
                    <a:pt x="2566140" y="461648"/>
                  </a:lnTo>
                  <a:lnTo>
                    <a:pt x="2550738" y="461648"/>
                  </a:lnTo>
                  <a:close/>
                  <a:moveTo>
                    <a:pt x="1106558" y="362436"/>
                  </a:moveTo>
                  <a:lnTo>
                    <a:pt x="1183167" y="362436"/>
                  </a:lnTo>
                  <a:lnTo>
                    <a:pt x="1183167" y="426244"/>
                  </a:lnTo>
                  <a:lnTo>
                    <a:pt x="1106558" y="426244"/>
                  </a:lnTo>
                  <a:close/>
                  <a:moveTo>
                    <a:pt x="2083680" y="356435"/>
                  </a:moveTo>
                  <a:lnTo>
                    <a:pt x="2202495" y="356435"/>
                  </a:lnTo>
                  <a:cubicBezTo>
                    <a:pt x="2202095" y="366436"/>
                    <a:pt x="2201328" y="378071"/>
                    <a:pt x="2200194" y="391339"/>
                  </a:cubicBezTo>
                  <a:cubicBezTo>
                    <a:pt x="2199061" y="404607"/>
                    <a:pt x="2197694" y="417176"/>
                    <a:pt x="2196094" y="429044"/>
                  </a:cubicBezTo>
                  <a:cubicBezTo>
                    <a:pt x="2195160" y="436111"/>
                    <a:pt x="2193560" y="441612"/>
                    <a:pt x="2191293" y="445546"/>
                  </a:cubicBezTo>
                  <a:cubicBezTo>
                    <a:pt x="2189026" y="449480"/>
                    <a:pt x="2185659" y="452313"/>
                    <a:pt x="2181192" y="454047"/>
                  </a:cubicBezTo>
                  <a:cubicBezTo>
                    <a:pt x="2176725" y="455781"/>
                    <a:pt x="2170691" y="456714"/>
                    <a:pt x="2163090" y="456847"/>
                  </a:cubicBezTo>
                  <a:lnTo>
                    <a:pt x="2156489" y="456847"/>
                  </a:lnTo>
                  <a:cubicBezTo>
                    <a:pt x="2147554" y="456847"/>
                    <a:pt x="2139887" y="456514"/>
                    <a:pt x="2133486" y="455847"/>
                  </a:cubicBezTo>
                  <a:lnTo>
                    <a:pt x="2130486" y="440245"/>
                  </a:lnTo>
                  <a:cubicBezTo>
                    <a:pt x="2139687" y="441445"/>
                    <a:pt x="2148955" y="442046"/>
                    <a:pt x="2158289" y="442046"/>
                  </a:cubicBezTo>
                  <a:cubicBezTo>
                    <a:pt x="2163356" y="442046"/>
                    <a:pt x="2167290" y="441512"/>
                    <a:pt x="2170091" y="440445"/>
                  </a:cubicBezTo>
                  <a:cubicBezTo>
                    <a:pt x="2172891" y="439378"/>
                    <a:pt x="2174991" y="437512"/>
                    <a:pt x="2176391" y="434845"/>
                  </a:cubicBezTo>
                  <a:cubicBezTo>
                    <a:pt x="2177791" y="432178"/>
                    <a:pt x="2178892" y="428310"/>
                    <a:pt x="2179692" y="423243"/>
                  </a:cubicBezTo>
                  <a:cubicBezTo>
                    <a:pt x="2180892" y="415509"/>
                    <a:pt x="2181959" y="406608"/>
                    <a:pt x="2182892" y="396540"/>
                  </a:cubicBezTo>
                  <a:cubicBezTo>
                    <a:pt x="2183826" y="386472"/>
                    <a:pt x="2184426" y="378438"/>
                    <a:pt x="2184692" y="372437"/>
                  </a:cubicBezTo>
                  <a:lnTo>
                    <a:pt x="2128085" y="372437"/>
                  </a:lnTo>
                  <a:cubicBezTo>
                    <a:pt x="2127685" y="378171"/>
                    <a:pt x="2127419" y="381905"/>
                    <a:pt x="2127285" y="383638"/>
                  </a:cubicBezTo>
                  <a:cubicBezTo>
                    <a:pt x="2126352" y="396173"/>
                    <a:pt x="2124185" y="406774"/>
                    <a:pt x="2120784" y="415442"/>
                  </a:cubicBezTo>
                  <a:cubicBezTo>
                    <a:pt x="2117384" y="424110"/>
                    <a:pt x="2111783" y="432244"/>
                    <a:pt x="2103982" y="439845"/>
                  </a:cubicBezTo>
                  <a:cubicBezTo>
                    <a:pt x="2096181" y="447446"/>
                    <a:pt x="2085013" y="455380"/>
                    <a:pt x="2070478" y="463648"/>
                  </a:cubicBezTo>
                  <a:lnTo>
                    <a:pt x="2059477" y="449646"/>
                  </a:lnTo>
                  <a:cubicBezTo>
                    <a:pt x="2072412" y="442979"/>
                    <a:pt x="2082346" y="436545"/>
                    <a:pt x="2089281" y="430344"/>
                  </a:cubicBezTo>
                  <a:cubicBezTo>
                    <a:pt x="2096215" y="424143"/>
                    <a:pt x="2101182" y="417476"/>
                    <a:pt x="2104182" y="410342"/>
                  </a:cubicBezTo>
                  <a:cubicBezTo>
                    <a:pt x="2107183" y="403207"/>
                    <a:pt x="2109350" y="394240"/>
                    <a:pt x="2110683" y="383438"/>
                  </a:cubicBezTo>
                  <a:cubicBezTo>
                    <a:pt x="2110950" y="381305"/>
                    <a:pt x="2111283" y="377637"/>
                    <a:pt x="2111683" y="372437"/>
                  </a:cubicBezTo>
                  <a:lnTo>
                    <a:pt x="2083680" y="372437"/>
                  </a:lnTo>
                  <a:close/>
                  <a:moveTo>
                    <a:pt x="969541" y="345433"/>
                  </a:moveTo>
                  <a:cubicBezTo>
                    <a:pt x="978875" y="352768"/>
                    <a:pt x="990277" y="362335"/>
                    <a:pt x="1003745" y="374137"/>
                  </a:cubicBezTo>
                  <a:cubicBezTo>
                    <a:pt x="1017213" y="385938"/>
                    <a:pt x="1027881" y="395773"/>
                    <a:pt x="1035749" y="403641"/>
                  </a:cubicBezTo>
                  <a:lnTo>
                    <a:pt x="1023347" y="417642"/>
                  </a:lnTo>
                  <a:cubicBezTo>
                    <a:pt x="1015746" y="409508"/>
                    <a:pt x="1005645" y="399540"/>
                    <a:pt x="993044" y="387739"/>
                  </a:cubicBezTo>
                  <a:cubicBezTo>
                    <a:pt x="980442" y="375937"/>
                    <a:pt x="969207" y="365969"/>
                    <a:pt x="959339" y="357835"/>
                  </a:cubicBezTo>
                  <a:close/>
                  <a:moveTo>
                    <a:pt x="738312" y="340433"/>
                  </a:moveTo>
                  <a:lnTo>
                    <a:pt x="738312" y="349234"/>
                  </a:lnTo>
                  <a:lnTo>
                    <a:pt x="738312" y="361035"/>
                  </a:lnTo>
                  <a:lnTo>
                    <a:pt x="777717" y="361035"/>
                  </a:lnTo>
                  <a:lnTo>
                    <a:pt x="777717" y="340433"/>
                  </a:lnTo>
                  <a:close/>
                  <a:moveTo>
                    <a:pt x="543287" y="339633"/>
                  </a:moveTo>
                  <a:lnTo>
                    <a:pt x="543287" y="361835"/>
                  </a:lnTo>
                  <a:lnTo>
                    <a:pt x="604295" y="361835"/>
                  </a:lnTo>
                  <a:lnTo>
                    <a:pt x="604295" y="339633"/>
                  </a:lnTo>
                  <a:close/>
                  <a:moveTo>
                    <a:pt x="1974266" y="328031"/>
                  </a:moveTo>
                  <a:lnTo>
                    <a:pt x="1972066" y="333032"/>
                  </a:lnTo>
                  <a:cubicBezTo>
                    <a:pt x="1974066" y="345700"/>
                    <a:pt x="1976433" y="356935"/>
                    <a:pt x="1979167" y="366736"/>
                  </a:cubicBezTo>
                  <a:cubicBezTo>
                    <a:pt x="1981901" y="376537"/>
                    <a:pt x="1985334" y="385638"/>
                    <a:pt x="1989468" y="394039"/>
                  </a:cubicBezTo>
                  <a:cubicBezTo>
                    <a:pt x="1993602" y="385238"/>
                    <a:pt x="1996969" y="375470"/>
                    <a:pt x="1999569" y="364736"/>
                  </a:cubicBezTo>
                  <a:cubicBezTo>
                    <a:pt x="2002170" y="354001"/>
                    <a:pt x="2004203" y="341766"/>
                    <a:pt x="2005670" y="328031"/>
                  </a:cubicBezTo>
                  <a:close/>
                  <a:moveTo>
                    <a:pt x="1094756" y="326831"/>
                  </a:moveTo>
                  <a:lnTo>
                    <a:pt x="1195169" y="326831"/>
                  </a:lnTo>
                  <a:lnTo>
                    <a:pt x="1195169" y="341233"/>
                  </a:lnTo>
                  <a:lnTo>
                    <a:pt x="1094756" y="341233"/>
                  </a:lnTo>
                  <a:close/>
                  <a:moveTo>
                    <a:pt x="1323985" y="309829"/>
                  </a:moveTo>
                  <a:lnTo>
                    <a:pt x="1337787" y="309829"/>
                  </a:lnTo>
                  <a:cubicBezTo>
                    <a:pt x="1337787" y="338899"/>
                    <a:pt x="1336453" y="368236"/>
                    <a:pt x="1333786" y="397840"/>
                  </a:cubicBezTo>
                  <a:lnTo>
                    <a:pt x="1319384" y="396440"/>
                  </a:lnTo>
                  <a:cubicBezTo>
                    <a:pt x="1322451" y="371503"/>
                    <a:pt x="1323985" y="345367"/>
                    <a:pt x="1323985" y="318030"/>
                  </a:cubicBezTo>
                  <a:close/>
                  <a:moveTo>
                    <a:pt x="1556414" y="305428"/>
                  </a:moveTo>
                  <a:lnTo>
                    <a:pt x="1555814" y="320230"/>
                  </a:lnTo>
                  <a:cubicBezTo>
                    <a:pt x="1559281" y="337699"/>
                    <a:pt x="1563748" y="353134"/>
                    <a:pt x="1569216" y="366536"/>
                  </a:cubicBezTo>
                  <a:cubicBezTo>
                    <a:pt x="1574683" y="379938"/>
                    <a:pt x="1581417" y="391906"/>
                    <a:pt x="1589418" y="402441"/>
                  </a:cubicBezTo>
                  <a:cubicBezTo>
                    <a:pt x="1598753" y="390039"/>
                    <a:pt x="1606620" y="374637"/>
                    <a:pt x="1613021" y="356235"/>
                  </a:cubicBezTo>
                  <a:lnTo>
                    <a:pt x="1585818" y="356235"/>
                  </a:lnTo>
                  <a:lnTo>
                    <a:pt x="1585818" y="343033"/>
                  </a:lnTo>
                  <a:lnTo>
                    <a:pt x="1601620" y="305428"/>
                  </a:lnTo>
                  <a:close/>
                  <a:moveTo>
                    <a:pt x="738312" y="304028"/>
                  </a:moveTo>
                  <a:lnTo>
                    <a:pt x="738312" y="326631"/>
                  </a:lnTo>
                  <a:lnTo>
                    <a:pt x="812921" y="326631"/>
                  </a:lnTo>
                  <a:lnTo>
                    <a:pt x="812921" y="304028"/>
                  </a:lnTo>
                  <a:close/>
                  <a:moveTo>
                    <a:pt x="2282505" y="303228"/>
                  </a:moveTo>
                  <a:lnTo>
                    <a:pt x="2282505" y="335832"/>
                  </a:lnTo>
                  <a:lnTo>
                    <a:pt x="2331911" y="335832"/>
                  </a:lnTo>
                  <a:lnTo>
                    <a:pt x="2331911" y="303228"/>
                  </a:lnTo>
                  <a:close/>
                  <a:moveTo>
                    <a:pt x="543287" y="302828"/>
                  </a:moveTo>
                  <a:lnTo>
                    <a:pt x="543287" y="325831"/>
                  </a:lnTo>
                  <a:lnTo>
                    <a:pt x="604295" y="325831"/>
                  </a:lnTo>
                  <a:lnTo>
                    <a:pt x="604295" y="302828"/>
                  </a:lnTo>
                  <a:close/>
                  <a:moveTo>
                    <a:pt x="2369315" y="298227"/>
                  </a:moveTo>
                  <a:lnTo>
                    <a:pt x="2384117" y="298227"/>
                  </a:lnTo>
                  <a:lnTo>
                    <a:pt x="2384117" y="413442"/>
                  </a:lnTo>
                  <a:lnTo>
                    <a:pt x="2369315" y="413442"/>
                  </a:lnTo>
                  <a:close/>
                  <a:moveTo>
                    <a:pt x="1257977" y="295027"/>
                  </a:moveTo>
                  <a:lnTo>
                    <a:pt x="1317584" y="295027"/>
                  </a:lnTo>
                  <a:lnTo>
                    <a:pt x="1317584" y="310629"/>
                  </a:lnTo>
                  <a:lnTo>
                    <a:pt x="1295181" y="310629"/>
                  </a:lnTo>
                  <a:lnTo>
                    <a:pt x="1295181" y="355235"/>
                  </a:lnTo>
                  <a:lnTo>
                    <a:pt x="1313184" y="355235"/>
                  </a:lnTo>
                  <a:lnTo>
                    <a:pt x="1313184" y="371037"/>
                  </a:lnTo>
                  <a:lnTo>
                    <a:pt x="1295181" y="371037"/>
                  </a:lnTo>
                  <a:lnTo>
                    <a:pt x="1295181" y="418643"/>
                  </a:lnTo>
                  <a:cubicBezTo>
                    <a:pt x="1306516" y="415575"/>
                    <a:pt x="1314317" y="413375"/>
                    <a:pt x="1318584" y="412042"/>
                  </a:cubicBezTo>
                  <a:lnTo>
                    <a:pt x="1318584" y="428044"/>
                  </a:lnTo>
                  <a:cubicBezTo>
                    <a:pt x="1310317" y="430311"/>
                    <a:pt x="1300215" y="433144"/>
                    <a:pt x="1288281" y="436545"/>
                  </a:cubicBezTo>
                  <a:cubicBezTo>
                    <a:pt x="1276346" y="439945"/>
                    <a:pt x="1266244" y="442912"/>
                    <a:pt x="1257977" y="445446"/>
                  </a:cubicBezTo>
                  <a:lnTo>
                    <a:pt x="1255176" y="429644"/>
                  </a:lnTo>
                  <a:cubicBezTo>
                    <a:pt x="1260777" y="428310"/>
                    <a:pt x="1266378" y="426777"/>
                    <a:pt x="1271978" y="425043"/>
                  </a:cubicBezTo>
                  <a:cubicBezTo>
                    <a:pt x="1273045" y="424777"/>
                    <a:pt x="1275712" y="424043"/>
                    <a:pt x="1279980" y="422843"/>
                  </a:cubicBezTo>
                  <a:lnTo>
                    <a:pt x="1279980" y="371037"/>
                  </a:lnTo>
                  <a:lnTo>
                    <a:pt x="1259577" y="371037"/>
                  </a:lnTo>
                  <a:lnTo>
                    <a:pt x="1259577" y="355235"/>
                  </a:lnTo>
                  <a:lnTo>
                    <a:pt x="1279980" y="355235"/>
                  </a:lnTo>
                  <a:lnTo>
                    <a:pt x="1279980" y="310629"/>
                  </a:lnTo>
                  <a:lnTo>
                    <a:pt x="1257977" y="310629"/>
                  </a:lnTo>
                  <a:close/>
                  <a:moveTo>
                    <a:pt x="2546337" y="292627"/>
                  </a:moveTo>
                  <a:cubicBezTo>
                    <a:pt x="2533669" y="305295"/>
                    <a:pt x="2517134" y="317963"/>
                    <a:pt x="2496731" y="330632"/>
                  </a:cubicBezTo>
                  <a:lnTo>
                    <a:pt x="2595343" y="330632"/>
                  </a:lnTo>
                  <a:cubicBezTo>
                    <a:pt x="2575341" y="318230"/>
                    <a:pt x="2559006" y="305562"/>
                    <a:pt x="2546337" y="292627"/>
                  </a:cubicBezTo>
                  <a:close/>
                  <a:moveTo>
                    <a:pt x="862927" y="291827"/>
                  </a:moveTo>
                  <a:lnTo>
                    <a:pt x="1029948" y="291827"/>
                  </a:lnTo>
                  <a:lnTo>
                    <a:pt x="1029948" y="308429"/>
                  </a:lnTo>
                  <a:lnTo>
                    <a:pt x="966940" y="308429"/>
                  </a:lnTo>
                  <a:cubicBezTo>
                    <a:pt x="963740" y="314563"/>
                    <a:pt x="959539" y="321564"/>
                    <a:pt x="954339" y="329431"/>
                  </a:cubicBezTo>
                  <a:lnTo>
                    <a:pt x="954339" y="460648"/>
                  </a:lnTo>
                  <a:lnTo>
                    <a:pt x="937937" y="460648"/>
                  </a:lnTo>
                  <a:lnTo>
                    <a:pt x="937937" y="351834"/>
                  </a:lnTo>
                  <a:cubicBezTo>
                    <a:pt x="919134" y="375571"/>
                    <a:pt x="895265" y="398307"/>
                    <a:pt x="866328" y="420043"/>
                  </a:cubicBezTo>
                  <a:lnTo>
                    <a:pt x="855926" y="405241"/>
                  </a:lnTo>
                  <a:cubicBezTo>
                    <a:pt x="876196" y="391239"/>
                    <a:pt x="894098" y="376004"/>
                    <a:pt x="909633" y="359535"/>
                  </a:cubicBezTo>
                  <a:cubicBezTo>
                    <a:pt x="925168" y="343066"/>
                    <a:pt x="937803" y="326031"/>
                    <a:pt x="947538" y="308429"/>
                  </a:cubicBezTo>
                  <a:lnTo>
                    <a:pt x="862927" y="308429"/>
                  </a:lnTo>
                  <a:close/>
                  <a:moveTo>
                    <a:pt x="1375391" y="291427"/>
                  </a:moveTo>
                  <a:lnTo>
                    <a:pt x="1433999" y="291427"/>
                  </a:lnTo>
                  <a:lnTo>
                    <a:pt x="1433999" y="307029"/>
                  </a:lnTo>
                  <a:lnTo>
                    <a:pt x="1410796" y="307029"/>
                  </a:lnTo>
                  <a:lnTo>
                    <a:pt x="1410796" y="359235"/>
                  </a:lnTo>
                  <a:lnTo>
                    <a:pt x="1433199" y="359235"/>
                  </a:lnTo>
                  <a:lnTo>
                    <a:pt x="1433199" y="375037"/>
                  </a:lnTo>
                  <a:lnTo>
                    <a:pt x="1410796" y="375037"/>
                  </a:lnTo>
                  <a:lnTo>
                    <a:pt x="1410796" y="437445"/>
                  </a:lnTo>
                  <a:lnTo>
                    <a:pt x="1437599" y="437445"/>
                  </a:lnTo>
                  <a:lnTo>
                    <a:pt x="1437599" y="452847"/>
                  </a:lnTo>
                  <a:lnTo>
                    <a:pt x="1367190" y="452847"/>
                  </a:lnTo>
                  <a:lnTo>
                    <a:pt x="1367190" y="437445"/>
                  </a:lnTo>
                  <a:lnTo>
                    <a:pt x="1394994" y="437445"/>
                  </a:lnTo>
                  <a:lnTo>
                    <a:pt x="1394994" y="375037"/>
                  </a:lnTo>
                  <a:lnTo>
                    <a:pt x="1376191" y="375037"/>
                  </a:lnTo>
                  <a:lnTo>
                    <a:pt x="1376191" y="359235"/>
                  </a:lnTo>
                  <a:lnTo>
                    <a:pt x="1394994" y="359235"/>
                  </a:lnTo>
                  <a:lnTo>
                    <a:pt x="1394994" y="307029"/>
                  </a:lnTo>
                  <a:lnTo>
                    <a:pt x="1375391" y="307029"/>
                  </a:lnTo>
                  <a:close/>
                  <a:moveTo>
                    <a:pt x="1524810" y="290427"/>
                  </a:moveTo>
                  <a:lnTo>
                    <a:pt x="1616822" y="290427"/>
                  </a:lnTo>
                  <a:lnTo>
                    <a:pt x="1616822" y="305428"/>
                  </a:lnTo>
                  <a:lnTo>
                    <a:pt x="1601220" y="341433"/>
                  </a:lnTo>
                  <a:lnTo>
                    <a:pt x="1627823" y="341433"/>
                  </a:lnTo>
                  <a:lnTo>
                    <a:pt x="1627823" y="356235"/>
                  </a:lnTo>
                  <a:cubicBezTo>
                    <a:pt x="1623956" y="368103"/>
                    <a:pt x="1619689" y="378704"/>
                    <a:pt x="1615021" y="388039"/>
                  </a:cubicBezTo>
                  <a:cubicBezTo>
                    <a:pt x="1610354" y="397373"/>
                    <a:pt x="1605020" y="405974"/>
                    <a:pt x="1599019" y="413842"/>
                  </a:cubicBezTo>
                  <a:cubicBezTo>
                    <a:pt x="1610221" y="425843"/>
                    <a:pt x="1624289" y="436578"/>
                    <a:pt x="1641225" y="446046"/>
                  </a:cubicBezTo>
                  <a:lnTo>
                    <a:pt x="1633024" y="461248"/>
                  </a:lnTo>
                  <a:cubicBezTo>
                    <a:pt x="1615155" y="449780"/>
                    <a:pt x="1600486" y="437845"/>
                    <a:pt x="1589018" y="425443"/>
                  </a:cubicBezTo>
                  <a:cubicBezTo>
                    <a:pt x="1576883" y="438512"/>
                    <a:pt x="1560215" y="451113"/>
                    <a:pt x="1539012" y="463248"/>
                  </a:cubicBezTo>
                  <a:lnTo>
                    <a:pt x="1529211" y="450447"/>
                  </a:lnTo>
                  <a:cubicBezTo>
                    <a:pt x="1550413" y="439245"/>
                    <a:pt x="1567149" y="427110"/>
                    <a:pt x="1579417" y="414042"/>
                  </a:cubicBezTo>
                  <a:cubicBezTo>
                    <a:pt x="1568482" y="399907"/>
                    <a:pt x="1559881" y="382971"/>
                    <a:pt x="1553614" y="363236"/>
                  </a:cubicBezTo>
                  <a:cubicBezTo>
                    <a:pt x="1551880" y="382971"/>
                    <a:pt x="1548280" y="400107"/>
                    <a:pt x="1542812" y="414642"/>
                  </a:cubicBezTo>
                  <a:cubicBezTo>
                    <a:pt x="1537345" y="429177"/>
                    <a:pt x="1528544" y="444246"/>
                    <a:pt x="1516409" y="459848"/>
                  </a:cubicBezTo>
                  <a:lnTo>
                    <a:pt x="1503607" y="450647"/>
                  </a:lnTo>
                  <a:cubicBezTo>
                    <a:pt x="1512942" y="439045"/>
                    <a:pt x="1520143" y="427810"/>
                    <a:pt x="1525210" y="416942"/>
                  </a:cubicBezTo>
                  <a:cubicBezTo>
                    <a:pt x="1530277" y="406074"/>
                    <a:pt x="1533911" y="394740"/>
                    <a:pt x="1536111" y="382938"/>
                  </a:cubicBezTo>
                  <a:cubicBezTo>
                    <a:pt x="1538312" y="371137"/>
                    <a:pt x="1539945" y="356501"/>
                    <a:pt x="1541012" y="339033"/>
                  </a:cubicBezTo>
                  <a:cubicBezTo>
                    <a:pt x="1541279" y="333299"/>
                    <a:pt x="1541612" y="322097"/>
                    <a:pt x="1542012" y="305428"/>
                  </a:cubicBezTo>
                  <a:lnTo>
                    <a:pt x="1524810" y="305428"/>
                  </a:lnTo>
                  <a:close/>
                  <a:moveTo>
                    <a:pt x="723110" y="290226"/>
                  </a:moveTo>
                  <a:lnTo>
                    <a:pt x="828323" y="290226"/>
                  </a:lnTo>
                  <a:lnTo>
                    <a:pt x="828323" y="340433"/>
                  </a:lnTo>
                  <a:lnTo>
                    <a:pt x="792719" y="340433"/>
                  </a:lnTo>
                  <a:lnTo>
                    <a:pt x="792719" y="361035"/>
                  </a:lnTo>
                  <a:lnTo>
                    <a:pt x="837324" y="361035"/>
                  </a:lnTo>
                  <a:lnTo>
                    <a:pt x="837324" y="374637"/>
                  </a:lnTo>
                  <a:lnTo>
                    <a:pt x="792719" y="374637"/>
                  </a:lnTo>
                  <a:lnTo>
                    <a:pt x="792719" y="395840"/>
                  </a:lnTo>
                  <a:lnTo>
                    <a:pt x="824923" y="395840"/>
                  </a:lnTo>
                  <a:lnTo>
                    <a:pt x="824923" y="461848"/>
                  </a:lnTo>
                  <a:lnTo>
                    <a:pt x="809921" y="461848"/>
                  </a:lnTo>
                  <a:lnTo>
                    <a:pt x="809921" y="451847"/>
                  </a:lnTo>
                  <a:lnTo>
                    <a:pt x="760315" y="451847"/>
                  </a:lnTo>
                  <a:lnTo>
                    <a:pt x="760315" y="462048"/>
                  </a:lnTo>
                  <a:lnTo>
                    <a:pt x="745313" y="462048"/>
                  </a:lnTo>
                  <a:lnTo>
                    <a:pt x="745313" y="395840"/>
                  </a:lnTo>
                  <a:lnTo>
                    <a:pt x="777717" y="395840"/>
                  </a:lnTo>
                  <a:lnTo>
                    <a:pt x="777717" y="374637"/>
                  </a:lnTo>
                  <a:lnTo>
                    <a:pt x="737912" y="374637"/>
                  </a:lnTo>
                  <a:cubicBezTo>
                    <a:pt x="737245" y="393706"/>
                    <a:pt x="735378" y="409575"/>
                    <a:pt x="732311" y="422243"/>
                  </a:cubicBezTo>
                  <a:cubicBezTo>
                    <a:pt x="729244" y="434911"/>
                    <a:pt x="724243" y="447713"/>
                    <a:pt x="717309" y="460648"/>
                  </a:cubicBezTo>
                  <a:lnTo>
                    <a:pt x="703107" y="452447"/>
                  </a:lnTo>
                  <a:cubicBezTo>
                    <a:pt x="708575" y="442046"/>
                    <a:pt x="712709" y="432244"/>
                    <a:pt x="715509" y="423043"/>
                  </a:cubicBezTo>
                  <a:cubicBezTo>
                    <a:pt x="718309" y="413842"/>
                    <a:pt x="720276" y="403441"/>
                    <a:pt x="721410" y="391839"/>
                  </a:cubicBezTo>
                  <a:cubicBezTo>
                    <a:pt x="722543" y="380238"/>
                    <a:pt x="723110" y="365369"/>
                    <a:pt x="723110" y="347234"/>
                  </a:cubicBezTo>
                  <a:close/>
                  <a:moveTo>
                    <a:pt x="1066353" y="290026"/>
                  </a:moveTo>
                  <a:lnTo>
                    <a:pt x="1223572" y="290026"/>
                  </a:lnTo>
                  <a:lnTo>
                    <a:pt x="1223572" y="434044"/>
                  </a:lnTo>
                  <a:cubicBezTo>
                    <a:pt x="1223572" y="440579"/>
                    <a:pt x="1222939" y="445646"/>
                    <a:pt x="1221672" y="449246"/>
                  </a:cubicBezTo>
                  <a:cubicBezTo>
                    <a:pt x="1220405" y="452847"/>
                    <a:pt x="1218272" y="455414"/>
                    <a:pt x="1215271" y="456947"/>
                  </a:cubicBezTo>
                  <a:cubicBezTo>
                    <a:pt x="1212271" y="458481"/>
                    <a:pt x="1208037" y="459314"/>
                    <a:pt x="1202570" y="459448"/>
                  </a:cubicBezTo>
                  <a:cubicBezTo>
                    <a:pt x="1194436" y="459581"/>
                    <a:pt x="1186301" y="459181"/>
                    <a:pt x="1178167" y="458248"/>
                  </a:cubicBezTo>
                  <a:lnTo>
                    <a:pt x="1175166" y="443246"/>
                  </a:lnTo>
                  <a:cubicBezTo>
                    <a:pt x="1181701" y="444312"/>
                    <a:pt x="1189101" y="444846"/>
                    <a:pt x="1197369" y="444846"/>
                  </a:cubicBezTo>
                  <a:cubicBezTo>
                    <a:pt x="1201370" y="444846"/>
                    <a:pt x="1204070" y="443746"/>
                    <a:pt x="1205470" y="441545"/>
                  </a:cubicBezTo>
                  <a:cubicBezTo>
                    <a:pt x="1206870" y="439345"/>
                    <a:pt x="1207570" y="435445"/>
                    <a:pt x="1207570" y="429844"/>
                  </a:cubicBezTo>
                  <a:lnTo>
                    <a:pt x="1207570" y="305028"/>
                  </a:lnTo>
                  <a:lnTo>
                    <a:pt x="1082155" y="305028"/>
                  </a:lnTo>
                  <a:lnTo>
                    <a:pt x="1082155" y="459848"/>
                  </a:lnTo>
                  <a:lnTo>
                    <a:pt x="1066353" y="459848"/>
                  </a:lnTo>
                  <a:close/>
                  <a:moveTo>
                    <a:pt x="2267303" y="288826"/>
                  </a:moveTo>
                  <a:lnTo>
                    <a:pt x="2347513" y="288826"/>
                  </a:lnTo>
                  <a:lnTo>
                    <a:pt x="2347513" y="350834"/>
                  </a:lnTo>
                  <a:lnTo>
                    <a:pt x="2304507" y="350834"/>
                  </a:lnTo>
                  <a:lnTo>
                    <a:pt x="2303707" y="374837"/>
                  </a:lnTo>
                  <a:lnTo>
                    <a:pt x="2350113" y="374837"/>
                  </a:lnTo>
                  <a:cubicBezTo>
                    <a:pt x="2350113" y="382438"/>
                    <a:pt x="2349846" y="391806"/>
                    <a:pt x="2349313" y="402941"/>
                  </a:cubicBezTo>
                  <a:cubicBezTo>
                    <a:pt x="2348779" y="414075"/>
                    <a:pt x="2348046" y="422910"/>
                    <a:pt x="2347113" y="429444"/>
                  </a:cubicBezTo>
                  <a:cubicBezTo>
                    <a:pt x="2345779" y="439045"/>
                    <a:pt x="2343012" y="445813"/>
                    <a:pt x="2338811" y="449746"/>
                  </a:cubicBezTo>
                  <a:cubicBezTo>
                    <a:pt x="2334611" y="453680"/>
                    <a:pt x="2327644" y="455647"/>
                    <a:pt x="2317909" y="455647"/>
                  </a:cubicBezTo>
                  <a:cubicBezTo>
                    <a:pt x="2313775" y="455647"/>
                    <a:pt x="2307574" y="455380"/>
                    <a:pt x="2299307" y="454847"/>
                  </a:cubicBezTo>
                  <a:lnTo>
                    <a:pt x="2296106" y="440245"/>
                  </a:lnTo>
                  <a:cubicBezTo>
                    <a:pt x="2302374" y="441179"/>
                    <a:pt x="2307841" y="441645"/>
                    <a:pt x="2312508" y="441645"/>
                  </a:cubicBezTo>
                  <a:cubicBezTo>
                    <a:pt x="2317442" y="441645"/>
                    <a:pt x="2321176" y="441179"/>
                    <a:pt x="2323710" y="440245"/>
                  </a:cubicBezTo>
                  <a:cubicBezTo>
                    <a:pt x="2326243" y="439312"/>
                    <a:pt x="2328144" y="437545"/>
                    <a:pt x="2329411" y="434945"/>
                  </a:cubicBezTo>
                  <a:cubicBezTo>
                    <a:pt x="2330677" y="432344"/>
                    <a:pt x="2331644" y="428377"/>
                    <a:pt x="2332311" y="423043"/>
                  </a:cubicBezTo>
                  <a:cubicBezTo>
                    <a:pt x="2333645" y="413042"/>
                    <a:pt x="2334311" y="401974"/>
                    <a:pt x="2334311" y="389839"/>
                  </a:cubicBezTo>
                  <a:lnTo>
                    <a:pt x="2302507" y="389839"/>
                  </a:lnTo>
                  <a:cubicBezTo>
                    <a:pt x="2301440" y="400774"/>
                    <a:pt x="2299573" y="410141"/>
                    <a:pt x="2296907" y="417942"/>
                  </a:cubicBezTo>
                  <a:cubicBezTo>
                    <a:pt x="2294239" y="425743"/>
                    <a:pt x="2290606" y="432911"/>
                    <a:pt x="2286005" y="439445"/>
                  </a:cubicBezTo>
                  <a:cubicBezTo>
                    <a:pt x="2281405" y="445979"/>
                    <a:pt x="2275037" y="453514"/>
                    <a:pt x="2266903" y="462048"/>
                  </a:cubicBezTo>
                  <a:lnTo>
                    <a:pt x="2253701" y="451847"/>
                  </a:lnTo>
                  <a:cubicBezTo>
                    <a:pt x="2261169" y="444913"/>
                    <a:pt x="2267103" y="438545"/>
                    <a:pt x="2271503" y="432744"/>
                  </a:cubicBezTo>
                  <a:cubicBezTo>
                    <a:pt x="2275904" y="426944"/>
                    <a:pt x="2279337" y="420676"/>
                    <a:pt x="2281805" y="413942"/>
                  </a:cubicBezTo>
                  <a:cubicBezTo>
                    <a:pt x="2284271" y="407208"/>
                    <a:pt x="2286039" y="399173"/>
                    <a:pt x="2287105" y="389839"/>
                  </a:cubicBezTo>
                  <a:lnTo>
                    <a:pt x="2256901" y="389839"/>
                  </a:lnTo>
                  <a:lnTo>
                    <a:pt x="2256901" y="374837"/>
                  </a:lnTo>
                  <a:lnTo>
                    <a:pt x="2288305" y="374837"/>
                  </a:lnTo>
                  <a:cubicBezTo>
                    <a:pt x="2288305" y="372970"/>
                    <a:pt x="2288439" y="369903"/>
                    <a:pt x="2288705" y="365636"/>
                  </a:cubicBezTo>
                  <a:cubicBezTo>
                    <a:pt x="2288972" y="358435"/>
                    <a:pt x="2289105" y="353501"/>
                    <a:pt x="2289105" y="350834"/>
                  </a:cubicBezTo>
                  <a:lnTo>
                    <a:pt x="2267303" y="350834"/>
                  </a:lnTo>
                  <a:close/>
                  <a:moveTo>
                    <a:pt x="528086" y="288826"/>
                  </a:moveTo>
                  <a:lnTo>
                    <a:pt x="619497" y="288826"/>
                  </a:lnTo>
                  <a:lnTo>
                    <a:pt x="619497" y="376037"/>
                  </a:lnTo>
                  <a:lnTo>
                    <a:pt x="574491" y="376037"/>
                  </a:lnTo>
                  <a:cubicBezTo>
                    <a:pt x="578225" y="386572"/>
                    <a:pt x="582692" y="395906"/>
                    <a:pt x="587893" y="404041"/>
                  </a:cubicBezTo>
                  <a:cubicBezTo>
                    <a:pt x="596561" y="398440"/>
                    <a:pt x="607295" y="390706"/>
                    <a:pt x="620097" y="380838"/>
                  </a:cubicBezTo>
                  <a:lnTo>
                    <a:pt x="628898" y="392039"/>
                  </a:lnTo>
                  <a:cubicBezTo>
                    <a:pt x="619164" y="399640"/>
                    <a:pt x="608362" y="407374"/>
                    <a:pt x="596494" y="415242"/>
                  </a:cubicBezTo>
                  <a:cubicBezTo>
                    <a:pt x="606095" y="426043"/>
                    <a:pt x="619564" y="435111"/>
                    <a:pt x="636899" y="442446"/>
                  </a:cubicBezTo>
                  <a:lnTo>
                    <a:pt x="627098" y="455847"/>
                  </a:lnTo>
                  <a:cubicBezTo>
                    <a:pt x="608696" y="446513"/>
                    <a:pt x="594227" y="435678"/>
                    <a:pt x="583692" y="423343"/>
                  </a:cubicBezTo>
                  <a:cubicBezTo>
                    <a:pt x="573158" y="411008"/>
                    <a:pt x="564957" y="395240"/>
                    <a:pt x="559089" y="376037"/>
                  </a:cubicBezTo>
                  <a:lnTo>
                    <a:pt x="543287" y="376037"/>
                  </a:lnTo>
                  <a:lnTo>
                    <a:pt x="543287" y="439645"/>
                  </a:lnTo>
                  <a:lnTo>
                    <a:pt x="572691" y="426244"/>
                  </a:lnTo>
                  <a:lnTo>
                    <a:pt x="575691" y="441645"/>
                  </a:lnTo>
                  <a:cubicBezTo>
                    <a:pt x="565824" y="445379"/>
                    <a:pt x="555622" y="449646"/>
                    <a:pt x="545088" y="454447"/>
                  </a:cubicBezTo>
                  <a:cubicBezTo>
                    <a:pt x="542821" y="455380"/>
                    <a:pt x="537287" y="457981"/>
                    <a:pt x="528486" y="462248"/>
                  </a:cubicBezTo>
                  <a:lnTo>
                    <a:pt x="521085" y="448246"/>
                  </a:lnTo>
                  <a:cubicBezTo>
                    <a:pt x="524018" y="446779"/>
                    <a:pt x="525919" y="445446"/>
                    <a:pt x="526785" y="444246"/>
                  </a:cubicBezTo>
                  <a:cubicBezTo>
                    <a:pt x="527652" y="443046"/>
                    <a:pt x="528086" y="441312"/>
                    <a:pt x="528086" y="439045"/>
                  </a:cubicBezTo>
                  <a:close/>
                  <a:moveTo>
                    <a:pt x="1939862" y="285026"/>
                  </a:moveTo>
                  <a:lnTo>
                    <a:pt x="1950663" y="292027"/>
                  </a:lnTo>
                  <a:cubicBezTo>
                    <a:pt x="1944663" y="300828"/>
                    <a:pt x="1938128" y="309896"/>
                    <a:pt x="1931061" y="319230"/>
                  </a:cubicBezTo>
                  <a:lnTo>
                    <a:pt x="1920660" y="311829"/>
                  </a:lnTo>
                  <a:cubicBezTo>
                    <a:pt x="1928127" y="301961"/>
                    <a:pt x="1934528" y="293027"/>
                    <a:pt x="1939862" y="285026"/>
                  </a:cubicBezTo>
                  <a:close/>
                  <a:moveTo>
                    <a:pt x="1871853" y="284826"/>
                  </a:moveTo>
                  <a:lnTo>
                    <a:pt x="1890456" y="311229"/>
                  </a:lnTo>
                  <a:lnTo>
                    <a:pt x="1879654" y="318230"/>
                  </a:lnTo>
                  <a:cubicBezTo>
                    <a:pt x="1875787" y="311696"/>
                    <a:pt x="1869853" y="302828"/>
                    <a:pt x="1861852" y="291627"/>
                  </a:cubicBezTo>
                  <a:close/>
                  <a:moveTo>
                    <a:pt x="2408320" y="281625"/>
                  </a:moveTo>
                  <a:lnTo>
                    <a:pt x="2423122" y="281625"/>
                  </a:lnTo>
                  <a:lnTo>
                    <a:pt x="2423122" y="434445"/>
                  </a:lnTo>
                  <a:cubicBezTo>
                    <a:pt x="2423122" y="443112"/>
                    <a:pt x="2421289" y="449380"/>
                    <a:pt x="2417621" y="453247"/>
                  </a:cubicBezTo>
                  <a:cubicBezTo>
                    <a:pt x="2413954" y="457114"/>
                    <a:pt x="2407587" y="459114"/>
                    <a:pt x="2398519" y="459248"/>
                  </a:cubicBezTo>
                  <a:cubicBezTo>
                    <a:pt x="2389718" y="459514"/>
                    <a:pt x="2381784" y="459181"/>
                    <a:pt x="2374716" y="458248"/>
                  </a:cubicBezTo>
                  <a:lnTo>
                    <a:pt x="2371916" y="442646"/>
                  </a:lnTo>
                  <a:cubicBezTo>
                    <a:pt x="2378983" y="443712"/>
                    <a:pt x="2385584" y="444246"/>
                    <a:pt x="2391718" y="444246"/>
                  </a:cubicBezTo>
                  <a:cubicBezTo>
                    <a:pt x="2396252" y="444246"/>
                    <a:pt x="2399619" y="443946"/>
                    <a:pt x="2401819" y="443346"/>
                  </a:cubicBezTo>
                  <a:cubicBezTo>
                    <a:pt x="2404020" y="442746"/>
                    <a:pt x="2405653" y="441379"/>
                    <a:pt x="2406720" y="439245"/>
                  </a:cubicBezTo>
                  <a:cubicBezTo>
                    <a:pt x="2407787" y="437112"/>
                    <a:pt x="2408320" y="433711"/>
                    <a:pt x="2408320" y="429044"/>
                  </a:cubicBezTo>
                  <a:close/>
                  <a:moveTo>
                    <a:pt x="1737037" y="281425"/>
                  </a:moveTo>
                  <a:lnTo>
                    <a:pt x="1753839" y="281425"/>
                  </a:lnTo>
                  <a:lnTo>
                    <a:pt x="1753439" y="307029"/>
                  </a:lnTo>
                  <a:cubicBezTo>
                    <a:pt x="1753439" y="310362"/>
                    <a:pt x="1753305" y="315096"/>
                    <a:pt x="1753039" y="321230"/>
                  </a:cubicBezTo>
                  <a:cubicBezTo>
                    <a:pt x="1756906" y="347234"/>
                    <a:pt x="1765707" y="370503"/>
                    <a:pt x="1779442" y="391039"/>
                  </a:cubicBezTo>
                  <a:cubicBezTo>
                    <a:pt x="1793177" y="411575"/>
                    <a:pt x="1811979" y="430311"/>
                    <a:pt x="1835849" y="447246"/>
                  </a:cubicBezTo>
                  <a:lnTo>
                    <a:pt x="1824647" y="461848"/>
                  </a:lnTo>
                  <a:cubicBezTo>
                    <a:pt x="1804245" y="445713"/>
                    <a:pt x="1787643" y="429244"/>
                    <a:pt x="1774841" y="412442"/>
                  </a:cubicBezTo>
                  <a:cubicBezTo>
                    <a:pt x="1762040" y="395640"/>
                    <a:pt x="1752639" y="377637"/>
                    <a:pt x="1746638" y="358435"/>
                  </a:cubicBezTo>
                  <a:cubicBezTo>
                    <a:pt x="1741037" y="377771"/>
                    <a:pt x="1731869" y="395706"/>
                    <a:pt x="1719134" y="412242"/>
                  </a:cubicBezTo>
                  <a:cubicBezTo>
                    <a:pt x="1706399" y="428777"/>
                    <a:pt x="1689564" y="444712"/>
                    <a:pt x="1668628" y="460048"/>
                  </a:cubicBezTo>
                  <a:lnTo>
                    <a:pt x="1657027" y="446246"/>
                  </a:lnTo>
                  <a:cubicBezTo>
                    <a:pt x="1676496" y="432511"/>
                    <a:pt x="1691964" y="418609"/>
                    <a:pt x="1703432" y="404541"/>
                  </a:cubicBezTo>
                  <a:cubicBezTo>
                    <a:pt x="1714901" y="390472"/>
                    <a:pt x="1723235" y="375137"/>
                    <a:pt x="1728435" y="358535"/>
                  </a:cubicBezTo>
                  <a:cubicBezTo>
                    <a:pt x="1733636" y="341933"/>
                    <a:pt x="1736370" y="322697"/>
                    <a:pt x="1736637" y="300828"/>
                  </a:cubicBezTo>
                  <a:cubicBezTo>
                    <a:pt x="1736903" y="296561"/>
                    <a:pt x="1737037" y="290093"/>
                    <a:pt x="1737037" y="281425"/>
                  </a:cubicBezTo>
                  <a:close/>
                  <a:moveTo>
                    <a:pt x="1898857" y="280425"/>
                  </a:moveTo>
                  <a:lnTo>
                    <a:pt x="1913059" y="280425"/>
                  </a:lnTo>
                  <a:lnTo>
                    <a:pt x="1913059" y="321830"/>
                  </a:lnTo>
                  <a:lnTo>
                    <a:pt x="1948063" y="321830"/>
                  </a:lnTo>
                  <a:lnTo>
                    <a:pt x="1948063" y="335032"/>
                  </a:lnTo>
                  <a:lnTo>
                    <a:pt x="1913059" y="335032"/>
                  </a:lnTo>
                  <a:lnTo>
                    <a:pt x="1913059" y="337832"/>
                  </a:lnTo>
                  <a:lnTo>
                    <a:pt x="1946663" y="360635"/>
                  </a:lnTo>
                  <a:lnTo>
                    <a:pt x="1939262" y="371637"/>
                  </a:lnTo>
                  <a:cubicBezTo>
                    <a:pt x="1932194" y="365769"/>
                    <a:pt x="1923460" y="359368"/>
                    <a:pt x="1913059" y="352434"/>
                  </a:cubicBezTo>
                  <a:lnTo>
                    <a:pt x="1913059" y="372837"/>
                  </a:lnTo>
                  <a:lnTo>
                    <a:pt x="1898857" y="372837"/>
                  </a:lnTo>
                  <a:lnTo>
                    <a:pt x="1898857" y="343833"/>
                  </a:lnTo>
                  <a:cubicBezTo>
                    <a:pt x="1894189" y="350634"/>
                    <a:pt x="1888689" y="357168"/>
                    <a:pt x="1882355" y="363436"/>
                  </a:cubicBezTo>
                  <a:cubicBezTo>
                    <a:pt x="1876021" y="369703"/>
                    <a:pt x="1869253" y="375237"/>
                    <a:pt x="1862052" y="380038"/>
                  </a:cubicBezTo>
                  <a:lnTo>
                    <a:pt x="1854251" y="368236"/>
                  </a:lnTo>
                  <a:cubicBezTo>
                    <a:pt x="1861185" y="364102"/>
                    <a:pt x="1867820" y="359168"/>
                    <a:pt x="1874154" y="353434"/>
                  </a:cubicBezTo>
                  <a:cubicBezTo>
                    <a:pt x="1880488" y="347700"/>
                    <a:pt x="1886055" y="341566"/>
                    <a:pt x="1890856" y="335032"/>
                  </a:cubicBezTo>
                  <a:lnTo>
                    <a:pt x="1859252" y="335032"/>
                  </a:lnTo>
                  <a:lnTo>
                    <a:pt x="1859252" y="321830"/>
                  </a:lnTo>
                  <a:lnTo>
                    <a:pt x="1898857" y="321830"/>
                  </a:lnTo>
                  <a:close/>
                  <a:moveTo>
                    <a:pt x="680905" y="280425"/>
                  </a:moveTo>
                  <a:lnTo>
                    <a:pt x="696107" y="280425"/>
                  </a:lnTo>
                  <a:lnTo>
                    <a:pt x="696107" y="316830"/>
                  </a:lnTo>
                  <a:lnTo>
                    <a:pt x="714109" y="316830"/>
                  </a:lnTo>
                  <a:lnTo>
                    <a:pt x="714109" y="332032"/>
                  </a:lnTo>
                  <a:lnTo>
                    <a:pt x="696107" y="332032"/>
                  </a:lnTo>
                  <a:lnTo>
                    <a:pt x="696107" y="363236"/>
                  </a:lnTo>
                  <a:cubicBezTo>
                    <a:pt x="704107" y="359769"/>
                    <a:pt x="709575" y="357302"/>
                    <a:pt x="712509" y="355835"/>
                  </a:cubicBezTo>
                  <a:lnTo>
                    <a:pt x="715309" y="371637"/>
                  </a:lnTo>
                  <a:lnTo>
                    <a:pt x="696107" y="379638"/>
                  </a:lnTo>
                  <a:lnTo>
                    <a:pt x="696107" y="438045"/>
                  </a:lnTo>
                  <a:cubicBezTo>
                    <a:pt x="696107" y="443912"/>
                    <a:pt x="695406" y="448346"/>
                    <a:pt x="694006" y="451347"/>
                  </a:cubicBezTo>
                  <a:cubicBezTo>
                    <a:pt x="692606" y="454347"/>
                    <a:pt x="690239" y="456447"/>
                    <a:pt x="686905" y="457647"/>
                  </a:cubicBezTo>
                  <a:cubicBezTo>
                    <a:pt x="683572" y="458848"/>
                    <a:pt x="678771" y="459448"/>
                    <a:pt x="672504" y="459448"/>
                  </a:cubicBezTo>
                  <a:cubicBezTo>
                    <a:pt x="669837" y="459448"/>
                    <a:pt x="665703" y="459181"/>
                    <a:pt x="660102" y="458648"/>
                  </a:cubicBezTo>
                  <a:lnTo>
                    <a:pt x="657502" y="443846"/>
                  </a:lnTo>
                  <a:cubicBezTo>
                    <a:pt x="661902" y="444646"/>
                    <a:pt x="666369" y="445046"/>
                    <a:pt x="670903" y="445046"/>
                  </a:cubicBezTo>
                  <a:cubicBezTo>
                    <a:pt x="674771" y="445046"/>
                    <a:pt x="677404" y="444212"/>
                    <a:pt x="678804" y="442546"/>
                  </a:cubicBezTo>
                  <a:cubicBezTo>
                    <a:pt x="680205" y="440879"/>
                    <a:pt x="680905" y="437778"/>
                    <a:pt x="680905" y="433244"/>
                  </a:cubicBezTo>
                  <a:lnTo>
                    <a:pt x="680905" y="385838"/>
                  </a:lnTo>
                  <a:lnTo>
                    <a:pt x="656702" y="395440"/>
                  </a:lnTo>
                  <a:lnTo>
                    <a:pt x="653301" y="379438"/>
                  </a:lnTo>
                  <a:cubicBezTo>
                    <a:pt x="661302" y="376771"/>
                    <a:pt x="670503" y="373437"/>
                    <a:pt x="680905" y="369436"/>
                  </a:cubicBezTo>
                  <a:lnTo>
                    <a:pt x="680905" y="332032"/>
                  </a:lnTo>
                  <a:lnTo>
                    <a:pt x="657302" y="332032"/>
                  </a:lnTo>
                  <a:lnTo>
                    <a:pt x="657302" y="316830"/>
                  </a:lnTo>
                  <a:lnTo>
                    <a:pt x="680905" y="316830"/>
                  </a:lnTo>
                  <a:close/>
                  <a:moveTo>
                    <a:pt x="2118684" y="280025"/>
                  </a:moveTo>
                  <a:lnTo>
                    <a:pt x="2133886" y="286226"/>
                  </a:lnTo>
                  <a:cubicBezTo>
                    <a:pt x="2126152" y="303562"/>
                    <a:pt x="2116717" y="319030"/>
                    <a:pt x="2105583" y="332632"/>
                  </a:cubicBezTo>
                  <a:cubicBezTo>
                    <a:pt x="2094448" y="346233"/>
                    <a:pt x="2080413" y="359302"/>
                    <a:pt x="2063477" y="371837"/>
                  </a:cubicBezTo>
                  <a:lnTo>
                    <a:pt x="2054076" y="358035"/>
                  </a:lnTo>
                  <a:cubicBezTo>
                    <a:pt x="2083013" y="337366"/>
                    <a:pt x="2104549" y="311362"/>
                    <a:pt x="2118684" y="280025"/>
                  </a:cubicBezTo>
                  <a:close/>
                  <a:moveTo>
                    <a:pt x="1351188" y="279825"/>
                  </a:moveTo>
                  <a:lnTo>
                    <a:pt x="1365990" y="279825"/>
                  </a:lnTo>
                  <a:lnTo>
                    <a:pt x="1365990" y="357235"/>
                  </a:lnTo>
                  <a:cubicBezTo>
                    <a:pt x="1365990" y="374704"/>
                    <a:pt x="1364423" y="389772"/>
                    <a:pt x="1361290" y="402441"/>
                  </a:cubicBezTo>
                  <a:cubicBezTo>
                    <a:pt x="1358156" y="415109"/>
                    <a:pt x="1353655" y="426177"/>
                    <a:pt x="1347788" y="435645"/>
                  </a:cubicBezTo>
                  <a:cubicBezTo>
                    <a:pt x="1341920" y="445113"/>
                    <a:pt x="1334320" y="454514"/>
                    <a:pt x="1324985" y="463848"/>
                  </a:cubicBezTo>
                  <a:lnTo>
                    <a:pt x="1311383" y="454447"/>
                  </a:lnTo>
                  <a:cubicBezTo>
                    <a:pt x="1320984" y="444979"/>
                    <a:pt x="1328586" y="436045"/>
                    <a:pt x="1334186" y="427644"/>
                  </a:cubicBezTo>
                  <a:cubicBezTo>
                    <a:pt x="1339787" y="419243"/>
                    <a:pt x="1344021" y="409575"/>
                    <a:pt x="1346888" y="398640"/>
                  </a:cubicBezTo>
                  <a:cubicBezTo>
                    <a:pt x="1349755" y="387705"/>
                    <a:pt x="1351188" y="374370"/>
                    <a:pt x="1351188" y="358635"/>
                  </a:cubicBezTo>
                  <a:close/>
                  <a:moveTo>
                    <a:pt x="1974266" y="279225"/>
                  </a:moveTo>
                  <a:lnTo>
                    <a:pt x="1989268" y="281825"/>
                  </a:lnTo>
                  <a:cubicBezTo>
                    <a:pt x="1987401" y="290760"/>
                    <a:pt x="1984534" y="300828"/>
                    <a:pt x="1980667" y="312029"/>
                  </a:cubicBezTo>
                  <a:lnTo>
                    <a:pt x="2034274" y="312029"/>
                  </a:lnTo>
                  <a:lnTo>
                    <a:pt x="2034274" y="328031"/>
                  </a:lnTo>
                  <a:lnTo>
                    <a:pt x="2020272" y="328031"/>
                  </a:lnTo>
                  <a:cubicBezTo>
                    <a:pt x="2018538" y="346033"/>
                    <a:pt x="2016005" y="361569"/>
                    <a:pt x="2012671" y="374637"/>
                  </a:cubicBezTo>
                  <a:cubicBezTo>
                    <a:pt x="2009337" y="387705"/>
                    <a:pt x="2004737" y="399507"/>
                    <a:pt x="1998869" y="410041"/>
                  </a:cubicBezTo>
                  <a:cubicBezTo>
                    <a:pt x="2008070" y="423510"/>
                    <a:pt x="2020939" y="436645"/>
                    <a:pt x="2037474" y="449446"/>
                  </a:cubicBezTo>
                  <a:lnTo>
                    <a:pt x="2027473" y="462848"/>
                  </a:lnTo>
                  <a:cubicBezTo>
                    <a:pt x="2012004" y="450313"/>
                    <a:pt x="1999536" y="437312"/>
                    <a:pt x="1990068" y="423843"/>
                  </a:cubicBezTo>
                  <a:cubicBezTo>
                    <a:pt x="1981400" y="436111"/>
                    <a:pt x="1969332" y="448846"/>
                    <a:pt x="1953864" y="462048"/>
                  </a:cubicBezTo>
                  <a:lnTo>
                    <a:pt x="1943862" y="448846"/>
                  </a:lnTo>
                  <a:cubicBezTo>
                    <a:pt x="1959998" y="435778"/>
                    <a:pt x="1972399" y="422576"/>
                    <a:pt x="1981067" y="409241"/>
                  </a:cubicBezTo>
                  <a:cubicBezTo>
                    <a:pt x="1972666" y="393506"/>
                    <a:pt x="1966265" y="374770"/>
                    <a:pt x="1961865" y="353034"/>
                  </a:cubicBezTo>
                  <a:cubicBezTo>
                    <a:pt x="1960931" y="354901"/>
                    <a:pt x="1960031" y="356535"/>
                    <a:pt x="1959164" y="357935"/>
                  </a:cubicBezTo>
                  <a:cubicBezTo>
                    <a:pt x="1958298" y="359335"/>
                    <a:pt x="1957598" y="360502"/>
                    <a:pt x="1957064" y="361435"/>
                  </a:cubicBezTo>
                  <a:lnTo>
                    <a:pt x="1946063" y="349434"/>
                  </a:lnTo>
                  <a:cubicBezTo>
                    <a:pt x="1952464" y="339166"/>
                    <a:pt x="1958131" y="327898"/>
                    <a:pt x="1963065" y="315630"/>
                  </a:cubicBezTo>
                  <a:cubicBezTo>
                    <a:pt x="1967999" y="303361"/>
                    <a:pt x="1971733" y="291227"/>
                    <a:pt x="1974266" y="279225"/>
                  </a:cubicBezTo>
                  <a:close/>
                  <a:moveTo>
                    <a:pt x="1492206" y="278425"/>
                  </a:moveTo>
                  <a:lnTo>
                    <a:pt x="1505208" y="284426"/>
                  </a:lnTo>
                  <a:cubicBezTo>
                    <a:pt x="1500674" y="294027"/>
                    <a:pt x="1495640" y="303928"/>
                    <a:pt x="1490106" y="314129"/>
                  </a:cubicBezTo>
                  <a:cubicBezTo>
                    <a:pt x="1484572" y="324331"/>
                    <a:pt x="1479604" y="332698"/>
                    <a:pt x="1475204" y="339233"/>
                  </a:cubicBezTo>
                  <a:cubicBezTo>
                    <a:pt x="1485205" y="337766"/>
                    <a:pt x="1493340" y="336499"/>
                    <a:pt x="1499607" y="335432"/>
                  </a:cubicBezTo>
                  <a:cubicBezTo>
                    <a:pt x="1504674" y="326498"/>
                    <a:pt x="1508875" y="318763"/>
                    <a:pt x="1512209" y="312229"/>
                  </a:cubicBezTo>
                  <a:lnTo>
                    <a:pt x="1524810" y="319030"/>
                  </a:lnTo>
                  <a:cubicBezTo>
                    <a:pt x="1519343" y="329698"/>
                    <a:pt x="1512275" y="341866"/>
                    <a:pt x="1503607" y="355535"/>
                  </a:cubicBezTo>
                  <a:cubicBezTo>
                    <a:pt x="1494940" y="369203"/>
                    <a:pt x="1487605" y="379838"/>
                    <a:pt x="1481605" y="387439"/>
                  </a:cubicBezTo>
                  <a:lnTo>
                    <a:pt x="1520210" y="379038"/>
                  </a:lnTo>
                  <a:lnTo>
                    <a:pt x="1521009" y="392239"/>
                  </a:lnTo>
                  <a:lnTo>
                    <a:pt x="1476004" y="402040"/>
                  </a:lnTo>
                  <a:lnTo>
                    <a:pt x="1460602" y="405441"/>
                  </a:lnTo>
                  <a:lnTo>
                    <a:pt x="1456802" y="390039"/>
                  </a:lnTo>
                  <a:cubicBezTo>
                    <a:pt x="1459469" y="389106"/>
                    <a:pt x="1461702" y="387972"/>
                    <a:pt x="1463502" y="386639"/>
                  </a:cubicBezTo>
                  <a:cubicBezTo>
                    <a:pt x="1465303" y="385305"/>
                    <a:pt x="1467136" y="383505"/>
                    <a:pt x="1469003" y="381238"/>
                  </a:cubicBezTo>
                  <a:cubicBezTo>
                    <a:pt x="1475937" y="372970"/>
                    <a:pt x="1483472" y="362169"/>
                    <a:pt x="1491606" y="348834"/>
                  </a:cubicBezTo>
                  <a:cubicBezTo>
                    <a:pt x="1482938" y="350301"/>
                    <a:pt x="1475871" y="351434"/>
                    <a:pt x="1470403" y="352234"/>
                  </a:cubicBezTo>
                  <a:lnTo>
                    <a:pt x="1456802" y="354635"/>
                  </a:lnTo>
                  <a:lnTo>
                    <a:pt x="1453601" y="339633"/>
                  </a:lnTo>
                  <a:cubicBezTo>
                    <a:pt x="1456802" y="338299"/>
                    <a:pt x="1459602" y="336099"/>
                    <a:pt x="1462002" y="333032"/>
                  </a:cubicBezTo>
                  <a:cubicBezTo>
                    <a:pt x="1466003" y="327965"/>
                    <a:pt x="1470970" y="319997"/>
                    <a:pt x="1476904" y="309129"/>
                  </a:cubicBezTo>
                  <a:cubicBezTo>
                    <a:pt x="1482838" y="298261"/>
                    <a:pt x="1487939" y="288026"/>
                    <a:pt x="1492206" y="278425"/>
                  </a:cubicBezTo>
                  <a:close/>
                  <a:moveTo>
                    <a:pt x="480280" y="278425"/>
                  </a:moveTo>
                  <a:lnTo>
                    <a:pt x="495481" y="278425"/>
                  </a:lnTo>
                  <a:lnTo>
                    <a:pt x="495481" y="316630"/>
                  </a:lnTo>
                  <a:lnTo>
                    <a:pt x="519484" y="316630"/>
                  </a:lnTo>
                  <a:lnTo>
                    <a:pt x="519484" y="331632"/>
                  </a:lnTo>
                  <a:lnTo>
                    <a:pt x="495481" y="331632"/>
                  </a:lnTo>
                  <a:lnTo>
                    <a:pt x="495481" y="346634"/>
                  </a:lnTo>
                  <a:cubicBezTo>
                    <a:pt x="502549" y="353568"/>
                    <a:pt x="511217" y="362769"/>
                    <a:pt x="521485" y="374237"/>
                  </a:cubicBezTo>
                  <a:lnTo>
                    <a:pt x="511883" y="387039"/>
                  </a:lnTo>
                  <a:cubicBezTo>
                    <a:pt x="507083" y="380504"/>
                    <a:pt x="501616" y="373570"/>
                    <a:pt x="495481" y="366236"/>
                  </a:cubicBezTo>
                  <a:lnTo>
                    <a:pt x="495481" y="459848"/>
                  </a:lnTo>
                  <a:lnTo>
                    <a:pt x="480280" y="459848"/>
                  </a:lnTo>
                  <a:lnTo>
                    <a:pt x="480280" y="363236"/>
                  </a:lnTo>
                  <a:cubicBezTo>
                    <a:pt x="474279" y="382571"/>
                    <a:pt x="466611" y="399907"/>
                    <a:pt x="457277" y="415242"/>
                  </a:cubicBezTo>
                  <a:lnTo>
                    <a:pt x="449876" y="399240"/>
                  </a:lnTo>
                  <a:cubicBezTo>
                    <a:pt x="455610" y="390172"/>
                    <a:pt x="461044" y="379538"/>
                    <a:pt x="466178" y="367336"/>
                  </a:cubicBezTo>
                  <a:cubicBezTo>
                    <a:pt x="471312" y="355135"/>
                    <a:pt x="475479" y="343233"/>
                    <a:pt x="478679" y="331632"/>
                  </a:cubicBezTo>
                  <a:lnTo>
                    <a:pt x="455676" y="331632"/>
                  </a:lnTo>
                  <a:lnTo>
                    <a:pt x="455676" y="316630"/>
                  </a:lnTo>
                  <a:lnTo>
                    <a:pt x="480280" y="316630"/>
                  </a:lnTo>
                  <a:close/>
                  <a:moveTo>
                    <a:pt x="2537936" y="277825"/>
                  </a:moveTo>
                  <a:lnTo>
                    <a:pt x="2554139" y="277825"/>
                  </a:lnTo>
                  <a:cubicBezTo>
                    <a:pt x="2563873" y="288360"/>
                    <a:pt x="2576075" y="298561"/>
                    <a:pt x="2590743" y="308429"/>
                  </a:cubicBezTo>
                  <a:cubicBezTo>
                    <a:pt x="2605411" y="318297"/>
                    <a:pt x="2621813" y="327298"/>
                    <a:pt x="2639949" y="335432"/>
                  </a:cubicBezTo>
                  <a:lnTo>
                    <a:pt x="2632748" y="351034"/>
                  </a:lnTo>
                  <a:cubicBezTo>
                    <a:pt x="2620080" y="345033"/>
                    <a:pt x="2608012" y="338499"/>
                    <a:pt x="2596544" y="331432"/>
                  </a:cubicBezTo>
                  <a:lnTo>
                    <a:pt x="2596544" y="346233"/>
                  </a:lnTo>
                  <a:lnTo>
                    <a:pt x="2495331" y="346233"/>
                  </a:lnTo>
                  <a:lnTo>
                    <a:pt x="2495331" y="331432"/>
                  </a:lnTo>
                  <a:cubicBezTo>
                    <a:pt x="2483863" y="338366"/>
                    <a:pt x="2471928" y="344900"/>
                    <a:pt x="2459527" y="351034"/>
                  </a:cubicBezTo>
                  <a:lnTo>
                    <a:pt x="2452526" y="335232"/>
                  </a:lnTo>
                  <a:cubicBezTo>
                    <a:pt x="2470661" y="327098"/>
                    <a:pt x="2487030" y="318097"/>
                    <a:pt x="2501632" y="308229"/>
                  </a:cubicBezTo>
                  <a:cubicBezTo>
                    <a:pt x="2516233" y="298361"/>
                    <a:pt x="2528335" y="288226"/>
                    <a:pt x="2537936" y="277825"/>
                  </a:cubicBezTo>
                  <a:close/>
                  <a:moveTo>
                    <a:pt x="2173691" y="277825"/>
                  </a:moveTo>
                  <a:cubicBezTo>
                    <a:pt x="2180092" y="296094"/>
                    <a:pt x="2188259" y="311296"/>
                    <a:pt x="2198194" y="323431"/>
                  </a:cubicBezTo>
                  <a:cubicBezTo>
                    <a:pt x="2208129" y="335566"/>
                    <a:pt x="2221897" y="347100"/>
                    <a:pt x="2239499" y="358035"/>
                  </a:cubicBezTo>
                  <a:lnTo>
                    <a:pt x="2230298" y="373037"/>
                  </a:lnTo>
                  <a:cubicBezTo>
                    <a:pt x="2211496" y="360902"/>
                    <a:pt x="2196694" y="348100"/>
                    <a:pt x="2185893" y="334632"/>
                  </a:cubicBezTo>
                  <a:cubicBezTo>
                    <a:pt x="2175091" y="321164"/>
                    <a:pt x="2165957" y="304095"/>
                    <a:pt x="2158489" y="283426"/>
                  </a:cubicBezTo>
                  <a:close/>
                  <a:moveTo>
                    <a:pt x="2734161" y="277025"/>
                  </a:moveTo>
                  <a:lnTo>
                    <a:pt x="2749563" y="282826"/>
                  </a:lnTo>
                  <a:cubicBezTo>
                    <a:pt x="2746229" y="287626"/>
                    <a:pt x="2742029" y="293160"/>
                    <a:pt x="2736961" y="299428"/>
                  </a:cubicBezTo>
                  <a:lnTo>
                    <a:pt x="2819972" y="299428"/>
                  </a:lnTo>
                  <a:lnTo>
                    <a:pt x="2819972" y="314630"/>
                  </a:lnTo>
                  <a:cubicBezTo>
                    <a:pt x="2808637" y="327965"/>
                    <a:pt x="2795902" y="339833"/>
                    <a:pt x="2781767" y="350234"/>
                  </a:cubicBezTo>
                  <a:cubicBezTo>
                    <a:pt x="2767631" y="360635"/>
                    <a:pt x="2751430" y="370036"/>
                    <a:pt x="2733161" y="378438"/>
                  </a:cubicBezTo>
                  <a:lnTo>
                    <a:pt x="2819772" y="378438"/>
                  </a:lnTo>
                  <a:lnTo>
                    <a:pt x="2819772" y="460248"/>
                  </a:lnTo>
                  <a:lnTo>
                    <a:pt x="2804170" y="460248"/>
                  </a:lnTo>
                  <a:lnTo>
                    <a:pt x="2804170" y="449046"/>
                  </a:lnTo>
                  <a:lnTo>
                    <a:pt x="2710758" y="449046"/>
                  </a:lnTo>
                  <a:lnTo>
                    <a:pt x="2710758" y="460248"/>
                  </a:lnTo>
                  <a:lnTo>
                    <a:pt x="2694956" y="460248"/>
                  </a:lnTo>
                  <a:lnTo>
                    <a:pt x="2694956" y="394039"/>
                  </a:lnTo>
                  <a:cubicBezTo>
                    <a:pt x="2683088" y="398173"/>
                    <a:pt x="2671487" y="401907"/>
                    <a:pt x="2660152" y="405241"/>
                  </a:cubicBezTo>
                  <a:lnTo>
                    <a:pt x="2653951" y="390439"/>
                  </a:lnTo>
                  <a:cubicBezTo>
                    <a:pt x="2688489" y="380838"/>
                    <a:pt x="2717259" y="369936"/>
                    <a:pt x="2740262" y="357735"/>
                  </a:cubicBezTo>
                  <a:cubicBezTo>
                    <a:pt x="2763265" y="345533"/>
                    <a:pt x="2782501" y="331165"/>
                    <a:pt x="2797969" y="314630"/>
                  </a:cubicBezTo>
                  <a:lnTo>
                    <a:pt x="2723159" y="314630"/>
                  </a:lnTo>
                  <a:cubicBezTo>
                    <a:pt x="2719693" y="318097"/>
                    <a:pt x="2716025" y="321564"/>
                    <a:pt x="2712158" y="325031"/>
                  </a:cubicBezTo>
                  <a:cubicBezTo>
                    <a:pt x="2722693" y="332632"/>
                    <a:pt x="2731561" y="339433"/>
                    <a:pt x="2738761" y="345433"/>
                  </a:cubicBezTo>
                  <a:lnTo>
                    <a:pt x="2728760" y="358235"/>
                  </a:lnTo>
                  <a:cubicBezTo>
                    <a:pt x="2720893" y="351301"/>
                    <a:pt x="2711291" y="343700"/>
                    <a:pt x="2699957" y="335432"/>
                  </a:cubicBezTo>
                  <a:cubicBezTo>
                    <a:pt x="2690889" y="342766"/>
                    <a:pt x="2681888" y="349234"/>
                    <a:pt x="2672953" y="354835"/>
                  </a:cubicBezTo>
                  <a:lnTo>
                    <a:pt x="2662952" y="341233"/>
                  </a:lnTo>
                  <a:cubicBezTo>
                    <a:pt x="2676154" y="333365"/>
                    <a:pt x="2689322" y="323397"/>
                    <a:pt x="2702457" y="311329"/>
                  </a:cubicBezTo>
                  <a:cubicBezTo>
                    <a:pt x="2715592" y="299261"/>
                    <a:pt x="2726160" y="287826"/>
                    <a:pt x="2734161" y="277025"/>
                  </a:cubicBezTo>
                  <a:close/>
                  <a:moveTo>
                    <a:pt x="331604" y="139017"/>
                  </a:moveTo>
                  <a:cubicBezTo>
                    <a:pt x="336138" y="139017"/>
                    <a:pt x="340071" y="140684"/>
                    <a:pt x="343405" y="144018"/>
                  </a:cubicBezTo>
                  <a:cubicBezTo>
                    <a:pt x="346739" y="147351"/>
                    <a:pt x="348406" y="151352"/>
                    <a:pt x="348406" y="156019"/>
                  </a:cubicBezTo>
                  <a:cubicBezTo>
                    <a:pt x="348406" y="160686"/>
                    <a:pt x="346772" y="164687"/>
                    <a:pt x="343505" y="168021"/>
                  </a:cubicBezTo>
                  <a:cubicBezTo>
                    <a:pt x="340238" y="171355"/>
                    <a:pt x="336271" y="173021"/>
                    <a:pt x="331604" y="173021"/>
                  </a:cubicBezTo>
                  <a:cubicBezTo>
                    <a:pt x="327070" y="173021"/>
                    <a:pt x="323169" y="171355"/>
                    <a:pt x="319902" y="168021"/>
                  </a:cubicBezTo>
                  <a:cubicBezTo>
                    <a:pt x="316635" y="164687"/>
                    <a:pt x="315002" y="160686"/>
                    <a:pt x="315002" y="156019"/>
                  </a:cubicBezTo>
                  <a:cubicBezTo>
                    <a:pt x="315002" y="151352"/>
                    <a:pt x="316635" y="147351"/>
                    <a:pt x="319902" y="144018"/>
                  </a:cubicBezTo>
                  <a:cubicBezTo>
                    <a:pt x="323169" y="140684"/>
                    <a:pt x="327070" y="139017"/>
                    <a:pt x="331604" y="139017"/>
                  </a:cubicBezTo>
                  <a:close/>
                  <a:moveTo>
                    <a:pt x="2459641" y="133216"/>
                  </a:moveTo>
                  <a:lnTo>
                    <a:pt x="2459641" y="164420"/>
                  </a:lnTo>
                  <a:lnTo>
                    <a:pt x="2486445" y="164420"/>
                  </a:lnTo>
                  <a:lnTo>
                    <a:pt x="2486445" y="133216"/>
                  </a:lnTo>
                  <a:close/>
                  <a:moveTo>
                    <a:pt x="2419236" y="133216"/>
                  </a:moveTo>
                  <a:lnTo>
                    <a:pt x="2419236" y="164420"/>
                  </a:lnTo>
                  <a:lnTo>
                    <a:pt x="2444839" y="164420"/>
                  </a:lnTo>
                  <a:lnTo>
                    <a:pt x="2444839" y="133216"/>
                  </a:lnTo>
                  <a:close/>
                  <a:moveTo>
                    <a:pt x="2377631" y="133216"/>
                  </a:moveTo>
                  <a:lnTo>
                    <a:pt x="2377631" y="164420"/>
                  </a:lnTo>
                  <a:lnTo>
                    <a:pt x="2404434" y="164420"/>
                  </a:lnTo>
                  <a:lnTo>
                    <a:pt x="2404434" y="133216"/>
                  </a:lnTo>
                  <a:close/>
                  <a:moveTo>
                    <a:pt x="909533" y="133216"/>
                  </a:moveTo>
                  <a:cubicBezTo>
                    <a:pt x="921135" y="140951"/>
                    <a:pt x="934603" y="147418"/>
                    <a:pt x="949938" y="152619"/>
                  </a:cubicBezTo>
                  <a:cubicBezTo>
                    <a:pt x="966340" y="146885"/>
                    <a:pt x="979542" y="140417"/>
                    <a:pt x="989543" y="133216"/>
                  </a:cubicBezTo>
                  <a:close/>
                  <a:moveTo>
                    <a:pt x="2362029" y="119415"/>
                  </a:moveTo>
                  <a:lnTo>
                    <a:pt x="2502046" y="119415"/>
                  </a:lnTo>
                  <a:lnTo>
                    <a:pt x="2502046" y="164420"/>
                  </a:lnTo>
                  <a:lnTo>
                    <a:pt x="2522849" y="164420"/>
                  </a:lnTo>
                  <a:lnTo>
                    <a:pt x="2522849" y="178822"/>
                  </a:lnTo>
                  <a:lnTo>
                    <a:pt x="2341226" y="178822"/>
                  </a:lnTo>
                  <a:lnTo>
                    <a:pt x="2341226" y="164420"/>
                  </a:lnTo>
                  <a:lnTo>
                    <a:pt x="2362029" y="164420"/>
                  </a:lnTo>
                  <a:close/>
                  <a:moveTo>
                    <a:pt x="245183" y="88211"/>
                  </a:moveTo>
                  <a:cubicBezTo>
                    <a:pt x="238249" y="88211"/>
                    <a:pt x="232349" y="90778"/>
                    <a:pt x="227481" y="95912"/>
                  </a:cubicBezTo>
                  <a:cubicBezTo>
                    <a:pt x="222614" y="101046"/>
                    <a:pt x="220180" y="108680"/>
                    <a:pt x="220180" y="118815"/>
                  </a:cubicBezTo>
                  <a:cubicBezTo>
                    <a:pt x="220180" y="128816"/>
                    <a:pt x="222581" y="136250"/>
                    <a:pt x="227381" y="141117"/>
                  </a:cubicBezTo>
                  <a:cubicBezTo>
                    <a:pt x="232182" y="145985"/>
                    <a:pt x="238116" y="148418"/>
                    <a:pt x="245183" y="148418"/>
                  </a:cubicBezTo>
                  <a:cubicBezTo>
                    <a:pt x="252384" y="148418"/>
                    <a:pt x="258218" y="145785"/>
                    <a:pt x="262686" y="140517"/>
                  </a:cubicBezTo>
                  <a:cubicBezTo>
                    <a:pt x="267153" y="135250"/>
                    <a:pt x="269386" y="128016"/>
                    <a:pt x="269386" y="118815"/>
                  </a:cubicBezTo>
                  <a:cubicBezTo>
                    <a:pt x="269386" y="109347"/>
                    <a:pt x="267186" y="101879"/>
                    <a:pt x="262786" y="96412"/>
                  </a:cubicBezTo>
                  <a:cubicBezTo>
                    <a:pt x="258385" y="90944"/>
                    <a:pt x="252518" y="88211"/>
                    <a:pt x="245183" y="88211"/>
                  </a:cubicBezTo>
                  <a:close/>
                  <a:moveTo>
                    <a:pt x="899732" y="82810"/>
                  </a:moveTo>
                  <a:lnTo>
                    <a:pt x="899732" y="96212"/>
                  </a:lnTo>
                  <a:lnTo>
                    <a:pt x="996344" y="96212"/>
                  </a:lnTo>
                  <a:lnTo>
                    <a:pt x="996344" y="82810"/>
                  </a:lnTo>
                  <a:close/>
                  <a:moveTo>
                    <a:pt x="493481" y="75009"/>
                  </a:moveTo>
                  <a:lnTo>
                    <a:pt x="493481" y="123215"/>
                  </a:lnTo>
                  <a:lnTo>
                    <a:pt x="543687" y="123215"/>
                  </a:lnTo>
                  <a:lnTo>
                    <a:pt x="543687" y="75009"/>
                  </a:lnTo>
                  <a:close/>
                  <a:moveTo>
                    <a:pt x="135227" y="67008"/>
                  </a:moveTo>
                  <a:lnTo>
                    <a:pt x="163030" y="67008"/>
                  </a:lnTo>
                  <a:lnTo>
                    <a:pt x="163030" y="170621"/>
                  </a:lnTo>
                  <a:lnTo>
                    <a:pt x="135227" y="170621"/>
                  </a:lnTo>
                  <a:close/>
                  <a:moveTo>
                    <a:pt x="331604" y="64408"/>
                  </a:moveTo>
                  <a:cubicBezTo>
                    <a:pt x="336271" y="64408"/>
                    <a:pt x="340238" y="66075"/>
                    <a:pt x="343505" y="69408"/>
                  </a:cubicBezTo>
                  <a:cubicBezTo>
                    <a:pt x="346772" y="72742"/>
                    <a:pt x="348406" y="76743"/>
                    <a:pt x="348406" y="81410"/>
                  </a:cubicBezTo>
                  <a:cubicBezTo>
                    <a:pt x="348406" y="86077"/>
                    <a:pt x="346772" y="90078"/>
                    <a:pt x="343505" y="93411"/>
                  </a:cubicBezTo>
                  <a:cubicBezTo>
                    <a:pt x="340238" y="96745"/>
                    <a:pt x="336271" y="98412"/>
                    <a:pt x="331604" y="98412"/>
                  </a:cubicBezTo>
                  <a:cubicBezTo>
                    <a:pt x="327070" y="98412"/>
                    <a:pt x="323169" y="96745"/>
                    <a:pt x="319902" y="93411"/>
                  </a:cubicBezTo>
                  <a:cubicBezTo>
                    <a:pt x="316635" y="90078"/>
                    <a:pt x="315002" y="86077"/>
                    <a:pt x="315002" y="81410"/>
                  </a:cubicBezTo>
                  <a:cubicBezTo>
                    <a:pt x="315002" y="76743"/>
                    <a:pt x="316635" y="72742"/>
                    <a:pt x="319902" y="69408"/>
                  </a:cubicBezTo>
                  <a:cubicBezTo>
                    <a:pt x="323169" y="66075"/>
                    <a:pt x="327070" y="64408"/>
                    <a:pt x="331604" y="64408"/>
                  </a:cubicBezTo>
                  <a:close/>
                  <a:moveTo>
                    <a:pt x="251584" y="64408"/>
                  </a:moveTo>
                  <a:cubicBezTo>
                    <a:pt x="259985" y="64408"/>
                    <a:pt x="267753" y="66541"/>
                    <a:pt x="274887" y="70809"/>
                  </a:cubicBezTo>
                  <a:cubicBezTo>
                    <a:pt x="282021" y="75076"/>
                    <a:pt x="287689" y="81343"/>
                    <a:pt x="291889" y="89611"/>
                  </a:cubicBezTo>
                  <a:cubicBezTo>
                    <a:pt x="296090" y="97879"/>
                    <a:pt x="298190" y="107613"/>
                    <a:pt x="298190" y="118815"/>
                  </a:cubicBezTo>
                  <a:cubicBezTo>
                    <a:pt x="298190" y="130016"/>
                    <a:pt x="296090" y="139717"/>
                    <a:pt x="291889" y="147918"/>
                  </a:cubicBezTo>
                  <a:cubicBezTo>
                    <a:pt x="287689" y="156119"/>
                    <a:pt x="282021" y="162353"/>
                    <a:pt x="274887" y="166621"/>
                  </a:cubicBezTo>
                  <a:cubicBezTo>
                    <a:pt x="267753" y="170888"/>
                    <a:pt x="259985" y="173021"/>
                    <a:pt x="251584" y="173021"/>
                  </a:cubicBezTo>
                  <a:cubicBezTo>
                    <a:pt x="245183" y="173021"/>
                    <a:pt x="239249" y="171755"/>
                    <a:pt x="233782" y="169221"/>
                  </a:cubicBezTo>
                  <a:cubicBezTo>
                    <a:pt x="228315" y="166687"/>
                    <a:pt x="223781" y="162820"/>
                    <a:pt x="220180" y="157619"/>
                  </a:cubicBezTo>
                  <a:lnTo>
                    <a:pt x="220180" y="217027"/>
                  </a:lnTo>
                  <a:lnTo>
                    <a:pt x="192377" y="217027"/>
                  </a:lnTo>
                  <a:lnTo>
                    <a:pt x="192377" y="67008"/>
                  </a:lnTo>
                  <a:lnTo>
                    <a:pt x="216780" y="67008"/>
                  </a:lnTo>
                  <a:lnTo>
                    <a:pt x="217380" y="73809"/>
                  </a:lnTo>
                  <a:cubicBezTo>
                    <a:pt x="217513" y="75142"/>
                    <a:pt x="217647" y="76543"/>
                    <a:pt x="217780" y="78009"/>
                  </a:cubicBezTo>
                  <a:cubicBezTo>
                    <a:pt x="217913" y="79476"/>
                    <a:pt x="218113" y="81010"/>
                    <a:pt x="218380" y="82610"/>
                  </a:cubicBezTo>
                  <a:cubicBezTo>
                    <a:pt x="221981" y="76476"/>
                    <a:pt x="226681" y="71909"/>
                    <a:pt x="232482" y="68908"/>
                  </a:cubicBezTo>
                  <a:cubicBezTo>
                    <a:pt x="238283" y="65908"/>
                    <a:pt x="244650" y="64408"/>
                    <a:pt x="251584" y="64408"/>
                  </a:cubicBezTo>
                  <a:close/>
                  <a:moveTo>
                    <a:pt x="478279" y="59607"/>
                  </a:moveTo>
                  <a:lnTo>
                    <a:pt x="559089" y="59607"/>
                  </a:lnTo>
                  <a:lnTo>
                    <a:pt x="559089" y="138417"/>
                  </a:lnTo>
                  <a:lnTo>
                    <a:pt x="478279" y="138417"/>
                  </a:lnTo>
                  <a:close/>
                  <a:moveTo>
                    <a:pt x="899732" y="59007"/>
                  </a:moveTo>
                  <a:lnTo>
                    <a:pt x="899732" y="72009"/>
                  </a:lnTo>
                  <a:lnTo>
                    <a:pt x="996344" y="72009"/>
                  </a:lnTo>
                  <a:lnTo>
                    <a:pt x="996344" y="59007"/>
                  </a:lnTo>
                  <a:close/>
                  <a:moveTo>
                    <a:pt x="1961865" y="56007"/>
                  </a:moveTo>
                  <a:lnTo>
                    <a:pt x="1978067" y="56007"/>
                  </a:lnTo>
                  <a:lnTo>
                    <a:pt x="1978067" y="91611"/>
                  </a:lnTo>
                  <a:lnTo>
                    <a:pt x="2025273" y="91611"/>
                  </a:lnTo>
                  <a:lnTo>
                    <a:pt x="2025273" y="107013"/>
                  </a:lnTo>
                  <a:lnTo>
                    <a:pt x="1978067" y="107013"/>
                  </a:lnTo>
                  <a:lnTo>
                    <a:pt x="1978067" y="162220"/>
                  </a:lnTo>
                  <a:lnTo>
                    <a:pt x="2032674" y="162220"/>
                  </a:lnTo>
                  <a:lnTo>
                    <a:pt x="2032674" y="177622"/>
                  </a:lnTo>
                  <a:lnTo>
                    <a:pt x="1908658" y="177622"/>
                  </a:lnTo>
                  <a:lnTo>
                    <a:pt x="1908658" y="162220"/>
                  </a:lnTo>
                  <a:lnTo>
                    <a:pt x="1961865" y="162220"/>
                  </a:lnTo>
                  <a:lnTo>
                    <a:pt x="1961865" y="107013"/>
                  </a:lnTo>
                  <a:lnTo>
                    <a:pt x="1917059" y="107013"/>
                  </a:lnTo>
                  <a:lnTo>
                    <a:pt x="1917059" y="91611"/>
                  </a:lnTo>
                  <a:lnTo>
                    <a:pt x="1961865" y="91611"/>
                  </a:lnTo>
                  <a:close/>
                  <a:moveTo>
                    <a:pt x="1768240" y="51406"/>
                  </a:moveTo>
                  <a:cubicBezTo>
                    <a:pt x="1767840" y="52340"/>
                    <a:pt x="1767107" y="53740"/>
                    <a:pt x="1766040" y="55607"/>
                  </a:cubicBezTo>
                  <a:cubicBezTo>
                    <a:pt x="1768974" y="79743"/>
                    <a:pt x="1775775" y="100746"/>
                    <a:pt x="1786443" y="118615"/>
                  </a:cubicBezTo>
                  <a:cubicBezTo>
                    <a:pt x="1791243" y="109680"/>
                    <a:pt x="1795044" y="99779"/>
                    <a:pt x="1797844" y="88911"/>
                  </a:cubicBezTo>
                  <a:cubicBezTo>
                    <a:pt x="1800645" y="78043"/>
                    <a:pt x="1802711" y="65541"/>
                    <a:pt x="1804045" y="51406"/>
                  </a:cubicBezTo>
                  <a:close/>
                  <a:moveTo>
                    <a:pt x="2424037" y="32204"/>
                  </a:moveTo>
                  <a:cubicBezTo>
                    <a:pt x="2433238" y="38205"/>
                    <a:pt x="2442039" y="44605"/>
                    <a:pt x="2450440" y="51406"/>
                  </a:cubicBezTo>
                  <a:lnTo>
                    <a:pt x="2441839" y="62208"/>
                  </a:lnTo>
                  <a:cubicBezTo>
                    <a:pt x="2433704" y="55273"/>
                    <a:pt x="2424970" y="48539"/>
                    <a:pt x="2415635" y="42005"/>
                  </a:cubicBezTo>
                  <a:close/>
                  <a:moveTo>
                    <a:pt x="2391633" y="32204"/>
                  </a:moveTo>
                  <a:lnTo>
                    <a:pt x="2391633" y="63608"/>
                  </a:lnTo>
                  <a:lnTo>
                    <a:pt x="2479043" y="63608"/>
                  </a:lnTo>
                  <a:lnTo>
                    <a:pt x="2479043" y="32204"/>
                  </a:lnTo>
                  <a:lnTo>
                    <a:pt x="2424037" y="32204"/>
                  </a:lnTo>
                  <a:close/>
                  <a:moveTo>
                    <a:pt x="2138477" y="24203"/>
                  </a:moveTo>
                  <a:lnTo>
                    <a:pt x="2156279" y="24203"/>
                  </a:lnTo>
                  <a:lnTo>
                    <a:pt x="2156279" y="108613"/>
                  </a:lnTo>
                  <a:cubicBezTo>
                    <a:pt x="2156279" y="124082"/>
                    <a:pt x="2159613" y="135917"/>
                    <a:pt x="2166281" y="144118"/>
                  </a:cubicBezTo>
                  <a:cubicBezTo>
                    <a:pt x="2172948" y="152319"/>
                    <a:pt x="2182683" y="156419"/>
                    <a:pt x="2195484" y="156419"/>
                  </a:cubicBezTo>
                  <a:cubicBezTo>
                    <a:pt x="2208286" y="156419"/>
                    <a:pt x="2218054" y="152319"/>
                    <a:pt x="2224788" y="144118"/>
                  </a:cubicBezTo>
                  <a:cubicBezTo>
                    <a:pt x="2231522" y="135917"/>
                    <a:pt x="2234889" y="124082"/>
                    <a:pt x="2234889" y="108613"/>
                  </a:cubicBezTo>
                  <a:lnTo>
                    <a:pt x="2234889" y="24203"/>
                  </a:lnTo>
                  <a:lnTo>
                    <a:pt x="2252691" y="24203"/>
                  </a:lnTo>
                  <a:lnTo>
                    <a:pt x="2252691" y="111414"/>
                  </a:lnTo>
                  <a:cubicBezTo>
                    <a:pt x="2252691" y="123949"/>
                    <a:pt x="2250424" y="134850"/>
                    <a:pt x="2245891" y="144118"/>
                  </a:cubicBezTo>
                  <a:cubicBezTo>
                    <a:pt x="2241357" y="153386"/>
                    <a:pt x="2234789" y="160486"/>
                    <a:pt x="2226188" y="165420"/>
                  </a:cubicBezTo>
                  <a:cubicBezTo>
                    <a:pt x="2217587" y="170354"/>
                    <a:pt x="2207352" y="172821"/>
                    <a:pt x="2195484" y="172821"/>
                  </a:cubicBezTo>
                  <a:cubicBezTo>
                    <a:pt x="2177615" y="172821"/>
                    <a:pt x="2163647" y="167354"/>
                    <a:pt x="2153579" y="156419"/>
                  </a:cubicBezTo>
                  <a:cubicBezTo>
                    <a:pt x="2143511" y="145485"/>
                    <a:pt x="2138477" y="130483"/>
                    <a:pt x="2138477" y="111414"/>
                  </a:cubicBezTo>
                  <a:close/>
                  <a:moveTo>
                    <a:pt x="0" y="24203"/>
                  </a:moveTo>
                  <a:lnTo>
                    <a:pt x="118015" y="24203"/>
                  </a:lnTo>
                  <a:lnTo>
                    <a:pt x="118015" y="50006"/>
                  </a:lnTo>
                  <a:lnTo>
                    <a:pt x="73610" y="50006"/>
                  </a:lnTo>
                  <a:lnTo>
                    <a:pt x="73610" y="170621"/>
                  </a:lnTo>
                  <a:lnTo>
                    <a:pt x="44406" y="170621"/>
                  </a:lnTo>
                  <a:lnTo>
                    <a:pt x="44406" y="50006"/>
                  </a:lnTo>
                  <a:lnTo>
                    <a:pt x="0" y="50006"/>
                  </a:lnTo>
                  <a:close/>
                  <a:moveTo>
                    <a:pt x="1177567" y="22803"/>
                  </a:moveTo>
                  <a:lnTo>
                    <a:pt x="1192568" y="22803"/>
                  </a:lnTo>
                  <a:lnTo>
                    <a:pt x="1192568" y="143218"/>
                  </a:lnTo>
                  <a:lnTo>
                    <a:pt x="1177567" y="143218"/>
                  </a:lnTo>
                  <a:close/>
                  <a:moveTo>
                    <a:pt x="148829" y="19802"/>
                  </a:moveTo>
                  <a:cubicBezTo>
                    <a:pt x="153362" y="19802"/>
                    <a:pt x="157296" y="21502"/>
                    <a:pt x="160630" y="24903"/>
                  </a:cubicBezTo>
                  <a:cubicBezTo>
                    <a:pt x="163964" y="28303"/>
                    <a:pt x="165631" y="32270"/>
                    <a:pt x="165631" y="36804"/>
                  </a:cubicBezTo>
                  <a:cubicBezTo>
                    <a:pt x="165631" y="41338"/>
                    <a:pt x="163964" y="45305"/>
                    <a:pt x="160630" y="48706"/>
                  </a:cubicBezTo>
                  <a:cubicBezTo>
                    <a:pt x="157296" y="52106"/>
                    <a:pt x="153362" y="53806"/>
                    <a:pt x="148829" y="53806"/>
                  </a:cubicBezTo>
                  <a:cubicBezTo>
                    <a:pt x="144428" y="53806"/>
                    <a:pt x="140594" y="52106"/>
                    <a:pt x="137327" y="48706"/>
                  </a:cubicBezTo>
                  <a:cubicBezTo>
                    <a:pt x="134060" y="45305"/>
                    <a:pt x="132427" y="41338"/>
                    <a:pt x="132427" y="36804"/>
                  </a:cubicBezTo>
                  <a:cubicBezTo>
                    <a:pt x="132427" y="32137"/>
                    <a:pt x="134027" y="28137"/>
                    <a:pt x="137227" y="24803"/>
                  </a:cubicBezTo>
                  <a:cubicBezTo>
                    <a:pt x="140428" y="21469"/>
                    <a:pt x="144295" y="19802"/>
                    <a:pt x="148829" y="19802"/>
                  </a:cubicBezTo>
                  <a:close/>
                  <a:moveTo>
                    <a:pt x="456076" y="14802"/>
                  </a:moveTo>
                  <a:lnTo>
                    <a:pt x="637099" y="14802"/>
                  </a:lnTo>
                  <a:lnTo>
                    <a:pt x="637099" y="30204"/>
                  </a:lnTo>
                  <a:lnTo>
                    <a:pt x="610696" y="30204"/>
                  </a:lnTo>
                  <a:lnTo>
                    <a:pt x="610696" y="154019"/>
                  </a:lnTo>
                  <a:cubicBezTo>
                    <a:pt x="610696" y="161753"/>
                    <a:pt x="609896" y="167621"/>
                    <a:pt x="608296" y="171621"/>
                  </a:cubicBezTo>
                  <a:cubicBezTo>
                    <a:pt x="606695" y="175622"/>
                    <a:pt x="603762" y="178455"/>
                    <a:pt x="599494" y="180122"/>
                  </a:cubicBezTo>
                  <a:cubicBezTo>
                    <a:pt x="595227" y="181789"/>
                    <a:pt x="588893" y="182623"/>
                    <a:pt x="580492" y="182623"/>
                  </a:cubicBezTo>
                  <a:cubicBezTo>
                    <a:pt x="570491" y="182623"/>
                    <a:pt x="561890" y="182289"/>
                    <a:pt x="554689" y="181622"/>
                  </a:cubicBezTo>
                  <a:lnTo>
                    <a:pt x="551488" y="166020"/>
                  </a:lnTo>
                  <a:cubicBezTo>
                    <a:pt x="561356" y="167087"/>
                    <a:pt x="570557" y="167621"/>
                    <a:pt x="579092" y="167621"/>
                  </a:cubicBezTo>
                  <a:cubicBezTo>
                    <a:pt x="583492" y="167621"/>
                    <a:pt x="586793" y="167087"/>
                    <a:pt x="588993" y="166020"/>
                  </a:cubicBezTo>
                  <a:cubicBezTo>
                    <a:pt x="591193" y="164954"/>
                    <a:pt x="592727" y="163153"/>
                    <a:pt x="593594" y="160620"/>
                  </a:cubicBezTo>
                  <a:cubicBezTo>
                    <a:pt x="594460" y="158086"/>
                    <a:pt x="594894" y="154419"/>
                    <a:pt x="594894" y="149618"/>
                  </a:cubicBezTo>
                  <a:lnTo>
                    <a:pt x="594894" y="30204"/>
                  </a:lnTo>
                  <a:lnTo>
                    <a:pt x="456076" y="30204"/>
                  </a:lnTo>
                  <a:close/>
                  <a:moveTo>
                    <a:pt x="670303" y="13001"/>
                  </a:moveTo>
                  <a:lnTo>
                    <a:pt x="686705" y="13001"/>
                  </a:lnTo>
                  <a:lnTo>
                    <a:pt x="686705" y="141017"/>
                  </a:lnTo>
                  <a:lnTo>
                    <a:pt x="738712" y="97812"/>
                  </a:lnTo>
                  <a:lnTo>
                    <a:pt x="748513" y="111614"/>
                  </a:lnTo>
                  <a:cubicBezTo>
                    <a:pt x="720776" y="133483"/>
                    <a:pt x="700907" y="149618"/>
                    <a:pt x="688906" y="160020"/>
                  </a:cubicBezTo>
                  <a:cubicBezTo>
                    <a:pt x="683838" y="164287"/>
                    <a:pt x="678904" y="168754"/>
                    <a:pt x="674104" y="173421"/>
                  </a:cubicBezTo>
                  <a:lnTo>
                    <a:pt x="663302" y="160020"/>
                  </a:lnTo>
                  <a:cubicBezTo>
                    <a:pt x="665969" y="157353"/>
                    <a:pt x="667803" y="155086"/>
                    <a:pt x="668803" y="153219"/>
                  </a:cubicBezTo>
                  <a:cubicBezTo>
                    <a:pt x="669803" y="151352"/>
                    <a:pt x="670303" y="149285"/>
                    <a:pt x="670303" y="147018"/>
                  </a:cubicBezTo>
                  <a:close/>
                  <a:moveTo>
                    <a:pt x="794919" y="8201"/>
                  </a:moveTo>
                  <a:lnTo>
                    <a:pt x="810921" y="8201"/>
                  </a:lnTo>
                  <a:cubicBezTo>
                    <a:pt x="811188" y="17802"/>
                    <a:pt x="811321" y="25136"/>
                    <a:pt x="811321" y="30204"/>
                  </a:cubicBezTo>
                  <a:cubicBezTo>
                    <a:pt x="811321" y="38871"/>
                    <a:pt x="810988" y="48206"/>
                    <a:pt x="810321" y="58207"/>
                  </a:cubicBezTo>
                  <a:cubicBezTo>
                    <a:pt x="809254" y="71675"/>
                    <a:pt x="807754" y="83410"/>
                    <a:pt x="805820" y="93411"/>
                  </a:cubicBezTo>
                  <a:cubicBezTo>
                    <a:pt x="803887" y="103413"/>
                    <a:pt x="801120" y="112414"/>
                    <a:pt x="797519" y="120415"/>
                  </a:cubicBezTo>
                  <a:cubicBezTo>
                    <a:pt x="800720" y="123882"/>
                    <a:pt x="803987" y="127549"/>
                    <a:pt x="807320" y="131416"/>
                  </a:cubicBezTo>
                  <a:cubicBezTo>
                    <a:pt x="819722" y="144885"/>
                    <a:pt x="830257" y="156686"/>
                    <a:pt x="838924" y="166821"/>
                  </a:cubicBezTo>
                  <a:lnTo>
                    <a:pt x="825723" y="179422"/>
                  </a:lnTo>
                  <a:cubicBezTo>
                    <a:pt x="817988" y="169821"/>
                    <a:pt x="805587" y="155486"/>
                    <a:pt x="788518" y="136417"/>
                  </a:cubicBezTo>
                  <a:cubicBezTo>
                    <a:pt x="782384" y="145218"/>
                    <a:pt x="774316" y="153552"/>
                    <a:pt x="764315" y="161420"/>
                  </a:cubicBezTo>
                  <a:cubicBezTo>
                    <a:pt x="754314" y="169288"/>
                    <a:pt x="741579" y="177422"/>
                    <a:pt x="726110" y="185823"/>
                  </a:cubicBezTo>
                  <a:lnTo>
                    <a:pt x="715909" y="171021"/>
                  </a:lnTo>
                  <a:cubicBezTo>
                    <a:pt x="735778" y="160753"/>
                    <a:pt x="751013" y="150485"/>
                    <a:pt x="761615" y="140217"/>
                  </a:cubicBezTo>
                  <a:cubicBezTo>
                    <a:pt x="772216" y="129949"/>
                    <a:pt x="779817" y="118415"/>
                    <a:pt x="784418" y="105613"/>
                  </a:cubicBezTo>
                  <a:cubicBezTo>
                    <a:pt x="789018" y="92811"/>
                    <a:pt x="792119" y="76543"/>
                    <a:pt x="793719" y="56807"/>
                  </a:cubicBezTo>
                  <a:cubicBezTo>
                    <a:pt x="794519" y="47339"/>
                    <a:pt x="794919" y="31137"/>
                    <a:pt x="794919" y="8201"/>
                  </a:cubicBezTo>
                  <a:close/>
                  <a:moveTo>
                    <a:pt x="1212571" y="6401"/>
                  </a:moveTo>
                  <a:lnTo>
                    <a:pt x="1227573" y="6401"/>
                  </a:lnTo>
                  <a:lnTo>
                    <a:pt x="1227573" y="159820"/>
                  </a:lnTo>
                  <a:cubicBezTo>
                    <a:pt x="1227573" y="168621"/>
                    <a:pt x="1225839" y="174988"/>
                    <a:pt x="1222372" y="178922"/>
                  </a:cubicBezTo>
                  <a:cubicBezTo>
                    <a:pt x="1218905" y="182856"/>
                    <a:pt x="1212771" y="184823"/>
                    <a:pt x="1203970" y="184823"/>
                  </a:cubicBezTo>
                  <a:cubicBezTo>
                    <a:pt x="1197702" y="184823"/>
                    <a:pt x="1189768" y="184223"/>
                    <a:pt x="1180167" y="183023"/>
                  </a:cubicBezTo>
                  <a:lnTo>
                    <a:pt x="1176967" y="167621"/>
                  </a:lnTo>
                  <a:cubicBezTo>
                    <a:pt x="1186301" y="169088"/>
                    <a:pt x="1193835" y="169821"/>
                    <a:pt x="1199569" y="169821"/>
                  </a:cubicBezTo>
                  <a:cubicBezTo>
                    <a:pt x="1204237" y="169821"/>
                    <a:pt x="1207570" y="168487"/>
                    <a:pt x="1209571" y="165820"/>
                  </a:cubicBezTo>
                  <a:cubicBezTo>
                    <a:pt x="1211571" y="163153"/>
                    <a:pt x="1212571" y="159153"/>
                    <a:pt x="1212571" y="153819"/>
                  </a:cubicBezTo>
                  <a:close/>
                  <a:moveTo>
                    <a:pt x="726310" y="4600"/>
                  </a:moveTo>
                  <a:cubicBezTo>
                    <a:pt x="732311" y="13935"/>
                    <a:pt x="743246" y="32004"/>
                    <a:pt x="759114" y="58807"/>
                  </a:cubicBezTo>
                  <a:lnTo>
                    <a:pt x="745313" y="67208"/>
                  </a:lnTo>
                  <a:cubicBezTo>
                    <a:pt x="733311" y="46005"/>
                    <a:pt x="722643" y="27870"/>
                    <a:pt x="713309" y="12801"/>
                  </a:cubicBezTo>
                  <a:close/>
                  <a:moveTo>
                    <a:pt x="1106158" y="4000"/>
                  </a:moveTo>
                  <a:lnTo>
                    <a:pt x="1121160" y="4000"/>
                  </a:lnTo>
                  <a:lnTo>
                    <a:pt x="1121160" y="30604"/>
                  </a:lnTo>
                  <a:lnTo>
                    <a:pt x="1161365" y="30604"/>
                  </a:lnTo>
                  <a:lnTo>
                    <a:pt x="1161365" y="45205"/>
                  </a:lnTo>
                  <a:lnTo>
                    <a:pt x="1121160" y="45205"/>
                  </a:lnTo>
                  <a:lnTo>
                    <a:pt x="1121160" y="68808"/>
                  </a:lnTo>
                  <a:lnTo>
                    <a:pt x="1165565" y="68808"/>
                  </a:lnTo>
                  <a:lnTo>
                    <a:pt x="1165565" y="83610"/>
                  </a:lnTo>
                  <a:lnTo>
                    <a:pt x="1121160" y="83610"/>
                  </a:lnTo>
                  <a:lnTo>
                    <a:pt x="1121160" y="103813"/>
                  </a:lnTo>
                  <a:lnTo>
                    <a:pt x="1159164" y="103813"/>
                  </a:lnTo>
                  <a:lnTo>
                    <a:pt x="1159164" y="154819"/>
                  </a:lnTo>
                  <a:cubicBezTo>
                    <a:pt x="1159164" y="160686"/>
                    <a:pt x="1157864" y="165087"/>
                    <a:pt x="1155264" y="168021"/>
                  </a:cubicBezTo>
                  <a:cubicBezTo>
                    <a:pt x="1152664" y="170954"/>
                    <a:pt x="1148496" y="172421"/>
                    <a:pt x="1142762" y="172421"/>
                  </a:cubicBezTo>
                  <a:cubicBezTo>
                    <a:pt x="1139562" y="172421"/>
                    <a:pt x="1134895" y="172021"/>
                    <a:pt x="1128760" y="171221"/>
                  </a:cubicBezTo>
                  <a:lnTo>
                    <a:pt x="1125960" y="157819"/>
                  </a:lnTo>
                  <a:cubicBezTo>
                    <a:pt x="1127160" y="157953"/>
                    <a:pt x="1129027" y="158186"/>
                    <a:pt x="1131561" y="158520"/>
                  </a:cubicBezTo>
                  <a:cubicBezTo>
                    <a:pt x="1134095" y="158853"/>
                    <a:pt x="1136361" y="159020"/>
                    <a:pt x="1138362" y="159020"/>
                  </a:cubicBezTo>
                  <a:cubicBezTo>
                    <a:pt x="1140762" y="159020"/>
                    <a:pt x="1142462" y="158420"/>
                    <a:pt x="1143462" y="157219"/>
                  </a:cubicBezTo>
                  <a:cubicBezTo>
                    <a:pt x="1144463" y="156019"/>
                    <a:pt x="1144963" y="153886"/>
                    <a:pt x="1144963" y="150819"/>
                  </a:cubicBezTo>
                  <a:lnTo>
                    <a:pt x="1144963" y="118415"/>
                  </a:lnTo>
                  <a:lnTo>
                    <a:pt x="1121160" y="118415"/>
                  </a:lnTo>
                  <a:lnTo>
                    <a:pt x="1121160" y="187023"/>
                  </a:lnTo>
                  <a:lnTo>
                    <a:pt x="1106158" y="187023"/>
                  </a:lnTo>
                  <a:lnTo>
                    <a:pt x="1106158" y="118415"/>
                  </a:lnTo>
                  <a:lnTo>
                    <a:pt x="1081755" y="118415"/>
                  </a:lnTo>
                  <a:lnTo>
                    <a:pt x="1081755" y="173621"/>
                  </a:lnTo>
                  <a:lnTo>
                    <a:pt x="1067553" y="173621"/>
                  </a:lnTo>
                  <a:lnTo>
                    <a:pt x="1067553" y="103813"/>
                  </a:lnTo>
                  <a:lnTo>
                    <a:pt x="1106158" y="103813"/>
                  </a:lnTo>
                  <a:lnTo>
                    <a:pt x="1106158" y="83610"/>
                  </a:lnTo>
                  <a:lnTo>
                    <a:pt x="1056751" y="83610"/>
                  </a:lnTo>
                  <a:lnTo>
                    <a:pt x="1056751" y="68808"/>
                  </a:lnTo>
                  <a:lnTo>
                    <a:pt x="1106158" y="68808"/>
                  </a:lnTo>
                  <a:lnTo>
                    <a:pt x="1106158" y="45205"/>
                  </a:lnTo>
                  <a:lnTo>
                    <a:pt x="1081555" y="45205"/>
                  </a:lnTo>
                  <a:cubicBezTo>
                    <a:pt x="1079154" y="51473"/>
                    <a:pt x="1076687" y="57074"/>
                    <a:pt x="1074154" y="62007"/>
                  </a:cubicBezTo>
                  <a:lnTo>
                    <a:pt x="1060152" y="57407"/>
                  </a:lnTo>
                  <a:cubicBezTo>
                    <a:pt x="1067486" y="41538"/>
                    <a:pt x="1072687" y="25936"/>
                    <a:pt x="1075754" y="10601"/>
                  </a:cubicBezTo>
                  <a:lnTo>
                    <a:pt x="1090556" y="13001"/>
                  </a:lnTo>
                  <a:cubicBezTo>
                    <a:pt x="1089622" y="17935"/>
                    <a:pt x="1088155" y="23803"/>
                    <a:pt x="1086155" y="30604"/>
                  </a:cubicBezTo>
                  <a:lnTo>
                    <a:pt x="1106158" y="30604"/>
                  </a:lnTo>
                  <a:close/>
                  <a:moveTo>
                    <a:pt x="1495606" y="3400"/>
                  </a:moveTo>
                  <a:lnTo>
                    <a:pt x="1510608" y="8401"/>
                  </a:lnTo>
                  <a:cubicBezTo>
                    <a:pt x="1505808" y="24403"/>
                    <a:pt x="1500674" y="38738"/>
                    <a:pt x="1495206" y="51406"/>
                  </a:cubicBezTo>
                  <a:lnTo>
                    <a:pt x="1495206" y="184623"/>
                  </a:lnTo>
                  <a:lnTo>
                    <a:pt x="1479804" y="184623"/>
                  </a:lnTo>
                  <a:lnTo>
                    <a:pt x="1479804" y="81610"/>
                  </a:lnTo>
                  <a:cubicBezTo>
                    <a:pt x="1474204" y="91078"/>
                    <a:pt x="1467403" y="100879"/>
                    <a:pt x="1459402" y="111014"/>
                  </a:cubicBezTo>
                  <a:lnTo>
                    <a:pt x="1451801" y="94612"/>
                  </a:lnTo>
                  <a:cubicBezTo>
                    <a:pt x="1460469" y="82877"/>
                    <a:pt x="1468636" y="68975"/>
                    <a:pt x="1476304" y="52906"/>
                  </a:cubicBezTo>
                  <a:cubicBezTo>
                    <a:pt x="1483972" y="36838"/>
                    <a:pt x="1490406" y="20336"/>
                    <a:pt x="1495606" y="3400"/>
                  </a:cubicBezTo>
                  <a:close/>
                  <a:moveTo>
                    <a:pt x="1702832" y="2800"/>
                  </a:moveTo>
                  <a:cubicBezTo>
                    <a:pt x="1704032" y="5734"/>
                    <a:pt x="1705733" y="10034"/>
                    <a:pt x="1707933" y="15702"/>
                  </a:cubicBezTo>
                  <a:cubicBezTo>
                    <a:pt x="1710133" y="21369"/>
                    <a:pt x="1712300" y="27136"/>
                    <a:pt x="1714434" y="33004"/>
                  </a:cubicBezTo>
                  <a:lnTo>
                    <a:pt x="1743437" y="33004"/>
                  </a:lnTo>
                  <a:lnTo>
                    <a:pt x="1743437" y="49206"/>
                  </a:lnTo>
                  <a:lnTo>
                    <a:pt x="1693031" y="49206"/>
                  </a:lnTo>
                  <a:lnTo>
                    <a:pt x="1692431" y="65008"/>
                  </a:lnTo>
                  <a:lnTo>
                    <a:pt x="1692231" y="73809"/>
                  </a:lnTo>
                  <a:lnTo>
                    <a:pt x="1692231" y="77209"/>
                  </a:lnTo>
                  <a:lnTo>
                    <a:pt x="1733436" y="77209"/>
                  </a:lnTo>
                  <a:cubicBezTo>
                    <a:pt x="1733303" y="87744"/>
                    <a:pt x="1732903" y="100812"/>
                    <a:pt x="1732236" y="116414"/>
                  </a:cubicBezTo>
                  <a:cubicBezTo>
                    <a:pt x="1731569" y="132016"/>
                    <a:pt x="1730836" y="144151"/>
                    <a:pt x="1730036" y="152819"/>
                  </a:cubicBezTo>
                  <a:cubicBezTo>
                    <a:pt x="1729102" y="162020"/>
                    <a:pt x="1727035" y="168454"/>
                    <a:pt x="1723835" y="172121"/>
                  </a:cubicBezTo>
                  <a:cubicBezTo>
                    <a:pt x="1720635" y="175788"/>
                    <a:pt x="1715234" y="177622"/>
                    <a:pt x="1707633" y="177622"/>
                  </a:cubicBezTo>
                  <a:cubicBezTo>
                    <a:pt x="1700699" y="177622"/>
                    <a:pt x="1694765" y="177289"/>
                    <a:pt x="1689831" y="176622"/>
                  </a:cubicBezTo>
                  <a:lnTo>
                    <a:pt x="1686430" y="161020"/>
                  </a:lnTo>
                  <a:cubicBezTo>
                    <a:pt x="1693364" y="162087"/>
                    <a:pt x="1698565" y="162620"/>
                    <a:pt x="1702032" y="162620"/>
                  </a:cubicBezTo>
                  <a:cubicBezTo>
                    <a:pt x="1706433" y="162620"/>
                    <a:pt x="1709566" y="161520"/>
                    <a:pt x="1711433" y="159320"/>
                  </a:cubicBezTo>
                  <a:cubicBezTo>
                    <a:pt x="1713300" y="157119"/>
                    <a:pt x="1714567" y="153152"/>
                    <a:pt x="1715234" y="147418"/>
                  </a:cubicBezTo>
                  <a:cubicBezTo>
                    <a:pt x="1717234" y="131016"/>
                    <a:pt x="1718234" y="112547"/>
                    <a:pt x="1718234" y="92011"/>
                  </a:cubicBezTo>
                  <a:lnTo>
                    <a:pt x="1691631" y="92011"/>
                  </a:lnTo>
                  <a:cubicBezTo>
                    <a:pt x="1690964" y="107880"/>
                    <a:pt x="1689831" y="120748"/>
                    <a:pt x="1688231" y="130616"/>
                  </a:cubicBezTo>
                  <a:cubicBezTo>
                    <a:pt x="1686630" y="140484"/>
                    <a:pt x="1684097" y="149452"/>
                    <a:pt x="1680630" y="157519"/>
                  </a:cubicBezTo>
                  <a:cubicBezTo>
                    <a:pt x="1677162" y="165587"/>
                    <a:pt x="1672095" y="174755"/>
                    <a:pt x="1665428" y="185023"/>
                  </a:cubicBezTo>
                  <a:lnTo>
                    <a:pt x="1651026" y="175822"/>
                  </a:lnTo>
                  <a:cubicBezTo>
                    <a:pt x="1658093" y="165554"/>
                    <a:pt x="1663327" y="156153"/>
                    <a:pt x="1666728" y="147618"/>
                  </a:cubicBezTo>
                  <a:cubicBezTo>
                    <a:pt x="1670128" y="139084"/>
                    <a:pt x="1672529" y="129216"/>
                    <a:pt x="1673929" y="118014"/>
                  </a:cubicBezTo>
                  <a:cubicBezTo>
                    <a:pt x="1675329" y="106813"/>
                    <a:pt x="1676296" y="91278"/>
                    <a:pt x="1676829" y="71409"/>
                  </a:cubicBezTo>
                  <a:cubicBezTo>
                    <a:pt x="1677096" y="68475"/>
                    <a:pt x="1677229" y="62608"/>
                    <a:pt x="1677229" y="53806"/>
                  </a:cubicBezTo>
                  <a:cubicBezTo>
                    <a:pt x="1677362" y="52740"/>
                    <a:pt x="1677429" y="51206"/>
                    <a:pt x="1677429" y="49206"/>
                  </a:cubicBezTo>
                  <a:lnTo>
                    <a:pt x="1657827" y="49206"/>
                  </a:lnTo>
                  <a:lnTo>
                    <a:pt x="1657827" y="33004"/>
                  </a:lnTo>
                  <a:lnTo>
                    <a:pt x="1697232" y="33004"/>
                  </a:lnTo>
                  <a:cubicBezTo>
                    <a:pt x="1695365" y="27803"/>
                    <a:pt x="1693498" y="22769"/>
                    <a:pt x="1691631" y="17902"/>
                  </a:cubicBezTo>
                  <a:cubicBezTo>
                    <a:pt x="1689764" y="13035"/>
                    <a:pt x="1688297" y="9334"/>
                    <a:pt x="1687230" y="6801"/>
                  </a:cubicBezTo>
                  <a:close/>
                  <a:moveTo>
                    <a:pt x="1768641" y="2200"/>
                  </a:moveTo>
                  <a:lnTo>
                    <a:pt x="1785043" y="4600"/>
                  </a:lnTo>
                  <a:cubicBezTo>
                    <a:pt x="1782242" y="15802"/>
                    <a:pt x="1779109" y="25870"/>
                    <a:pt x="1775641" y="34804"/>
                  </a:cubicBezTo>
                  <a:lnTo>
                    <a:pt x="1835649" y="34804"/>
                  </a:lnTo>
                  <a:lnTo>
                    <a:pt x="1835649" y="51406"/>
                  </a:lnTo>
                  <a:lnTo>
                    <a:pt x="1819847" y="51406"/>
                  </a:lnTo>
                  <a:cubicBezTo>
                    <a:pt x="1817847" y="69008"/>
                    <a:pt x="1815046" y="84344"/>
                    <a:pt x="1811446" y="97412"/>
                  </a:cubicBezTo>
                  <a:cubicBezTo>
                    <a:pt x="1807845" y="110480"/>
                    <a:pt x="1802845" y="122415"/>
                    <a:pt x="1796444" y="133216"/>
                  </a:cubicBezTo>
                  <a:cubicBezTo>
                    <a:pt x="1807645" y="147218"/>
                    <a:pt x="1821914" y="159886"/>
                    <a:pt x="1839249" y="171221"/>
                  </a:cubicBezTo>
                  <a:lnTo>
                    <a:pt x="1829248" y="185823"/>
                  </a:lnTo>
                  <a:cubicBezTo>
                    <a:pt x="1812446" y="174488"/>
                    <a:pt x="1798311" y="161553"/>
                    <a:pt x="1786843" y="147018"/>
                  </a:cubicBezTo>
                  <a:cubicBezTo>
                    <a:pt x="1776575" y="160220"/>
                    <a:pt x="1762373" y="173288"/>
                    <a:pt x="1744237" y="186223"/>
                  </a:cubicBezTo>
                  <a:lnTo>
                    <a:pt x="1732636" y="172821"/>
                  </a:lnTo>
                  <a:cubicBezTo>
                    <a:pt x="1752372" y="159753"/>
                    <a:pt x="1767174" y="146551"/>
                    <a:pt x="1777042" y="133216"/>
                  </a:cubicBezTo>
                  <a:cubicBezTo>
                    <a:pt x="1766374" y="116281"/>
                    <a:pt x="1758839" y="96745"/>
                    <a:pt x="1754439" y="74609"/>
                  </a:cubicBezTo>
                  <a:cubicBezTo>
                    <a:pt x="1750305" y="80210"/>
                    <a:pt x="1748038" y="83277"/>
                    <a:pt x="1747638" y="83810"/>
                  </a:cubicBezTo>
                  <a:lnTo>
                    <a:pt x="1736837" y="72209"/>
                  </a:lnTo>
                  <a:cubicBezTo>
                    <a:pt x="1744304" y="62474"/>
                    <a:pt x="1750805" y="51573"/>
                    <a:pt x="1756339" y="39505"/>
                  </a:cubicBezTo>
                  <a:cubicBezTo>
                    <a:pt x="1761873" y="27437"/>
                    <a:pt x="1765973" y="15002"/>
                    <a:pt x="1768641" y="2200"/>
                  </a:cubicBezTo>
                  <a:close/>
                  <a:moveTo>
                    <a:pt x="1589818" y="1800"/>
                  </a:moveTo>
                  <a:cubicBezTo>
                    <a:pt x="1594886" y="19669"/>
                    <a:pt x="1601286" y="35071"/>
                    <a:pt x="1609021" y="48006"/>
                  </a:cubicBezTo>
                  <a:cubicBezTo>
                    <a:pt x="1616755" y="60941"/>
                    <a:pt x="1626690" y="72742"/>
                    <a:pt x="1638824" y="83410"/>
                  </a:cubicBezTo>
                  <a:lnTo>
                    <a:pt x="1626623" y="94412"/>
                  </a:lnTo>
                  <a:cubicBezTo>
                    <a:pt x="1622355" y="90544"/>
                    <a:pt x="1618422" y="86611"/>
                    <a:pt x="1614821" y="82610"/>
                  </a:cubicBezTo>
                  <a:cubicBezTo>
                    <a:pt x="1614288" y="103413"/>
                    <a:pt x="1612821" y="127082"/>
                    <a:pt x="1610421" y="153619"/>
                  </a:cubicBezTo>
                  <a:cubicBezTo>
                    <a:pt x="1609754" y="161087"/>
                    <a:pt x="1608187" y="166721"/>
                    <a:pt x="1605720" y="170521"/>
                  </a:cubicBezTo>
                  <a:cubicBezTo>
                    <a:pt x="1603253" y="174322"/>
                    <a:pt x="1599819" y="176855"/>
                    <a:pt x="1595419" y="178122"/>
                  </a:cubicBezTo>
                  <a:cubicBezTo>
                    <a:pt x="1591018" y="179389"/>
                    <a:pt x="1585017" y="180022"/>
                    <a:pt x="1577417" y="180022"/>
                  </a:cubicBezTo>
                  <a:cubicBezTo>
                    <a:pt x="1573149" y="180022"/>
                    <a:pt x="1567015" y="179756"/>
                    <a:pt x="1559014" y="179222"/>
                  </a:cubicBezTo>
                  <a:lnTo>
                    <a:pt x="1555814" y="163820"/>
                  </a:lnTo>
                  <a:cubicBezTo>
                    <a:pt x="1562615" y="164620"/>
                    <a:pt x="1569482" y="165020"/>
                    <a:pt x="1576416" y="165020"/>
                  </a:cubicBezTo>
                  <a:cubicBezTo>
                    <a:pt x="1580950" y="165020"/>
                    <a:pt x="1584351" y="164554"/>
                    <a:pt x="1586618" y="163620"/>
                  </a:cubicBezTo>
                  <a:cubicBezTo>
                    <a:pt x="1588885" y="162687"/>
                    <a:pt x="1590518" y="161053"/>
                    <a:pt x="1591518" y="158720"/>
                  </a:cubicBezTo>
                  <a:cubicBezTo>
                    <a:pt x="1592518" y="156386"/>
                    <a:pt x="1593352" y="152685"/>
                    <a:pt x="1594019" y="147618"/>
                  </a:cubicBezTo>
                  <a:cubicBezTo>
                    <a:pt x="1596152" y="129483"/>
                    <a:pt x="1597419" y="112614"/>
                    <a:pt x="1597819" y="97012"/>
                  </a:cubicBezTo>
                  <a:lnTo>
                    <a:pt x="1554814" y="97012"/>
                  </a:lnTo>
                  <a:lnTo>
                    <a:pt x="1554414" y="101412"/>
                  </a:lnTo>
                  <a:cubicBezTo>
                    <a:pt x="1553347" y="115014"/>
                    <a:pt x="1551447" y="126416"/>
                    <a:pt x="1548713" y="135617"/>
                  </a:cubicBezTo>
                  <a:cubicBezTo>
                    <a:pt x="1545979" y="144818"/>
                    <a:pt x="1541845" y="153286"/>
                    <a:pt x="1536311" y="161020"/>
                  </a:cubicBezTo>
                  <a:cubicBezTo>
                    <a:pt x="1530777" y="168754"/>
                    <a:pt x="1522943" y="177022"/>
                    <a:pt x="1512809" y="185823"/>
                  </a:cubicBezTo>
                  <a:lnTo>
                    <a:pt x="1501407" y="172621"/>
                  </a:lnTo>
                  <a:cubicBezTo>
                    <a:pt x="1510208" y="165820"/>
                    <a:pt x="1517109" y="159286"/>
                    <a:pt x="1522110" y="153019"/>
                  </a:cubicBezTo>
                  <a:cubicBezTo>
                    <a:pt x="1527110" y="146751"/>
                    <a:pt x="1530844" y="139584"/>
                    <a:pt x="1533311" y="131516"/>
                  </a:cubicBezTo>
                  <a:cubicBezTo>
                    <a:pt x="1535778" y="123449"/>
                    <a:pt x="1537478" y="113281"/>
                    <a:pt x="1538412" y="101012"/>
                  </a:cubicBezTo>
                  <a:cubicBezTo>
                    <a:pt x="1538412" y="99279"/>
                    <a:pt x="1538478" y="97945"/>
                    <a:pt x="1538612" y="97012"/>
                  </a:cubicBezTo>
                  <a:lnTo>
                    <a:pt x="1519409" y="97012"/>
                  </a:lnTo>
                  <a:lnTo>
                    <a:pt x="1519409" y="83410"/>
                  </a:lnTo>
                  <a:lnTo>
                    <a:pt x="1510808" y="92811"/>
                  </a:lnTo>
                  <a:lnTo>
                    <a:pt x="1499407" y="82210"/>
                  </a:lnTo>
                  <a:cubicBezTo>
                    <a:pt x="1521009" y="60874"/>
                    <a:pt x="1536812" y="35871"/>
                    <a:pt x="1546813" y="7201"/>
                  </a:cubicBezTo>
                  <a:lnTo>
                    <a:pt x="1562415" y="12601"/>
                  </a:lnTo>
                  <a:cubicBezTo>
                    <a:pt x="1553747" y="36338"/>
                    <a:pt x="1540079" y="59140"/>
                    <a:pt x="1521410" y="81010"/>
                  </a:cubicBezTo>
                  <a:lnTo>
                    <a:pt x="1613421" y="81010"/>
                  </a:lnTo>
                  <a:cubicBezTo>
                    <a:pt x="1604487" y="70875"/>
                    <a:pt x="1596819" y="59674"/>
                    <a:pt x="1590418" y="47406"/>
                  </a:cubicBezTo>
                  <a:cubicBezTo>
                    <a:pt x="1584017" y="35137"/>
                    <a:pt x="1578550" y="21202"/>
                    <a:pt x="1574016" y="5600"/>
                  </a:cubicBezTo>
                  <a:close/>
                  <a:moveTo>
                    <a:pt x="2422837" y="1400"/>
                  </a:moveTo>
                  <a:lnTo>
                    <a:pt x="2439238" y="3800"/>
                  </a:lnTo>
                  <a:cubicBezTo>
                    <a:pt x="2437771" y="7934"/>
                    <a:pt x="2435838" y="12735"/>
                    <a:pt x="2433438" y="18202"/>
                  </a:cubicBezTo>
                  <a:lnTo>
                    <a:pt x="2494845" y="18202"/>
                  </a:lnTo>
                  <a:lnTo>
                    <a:pt x="2494845" y="63608"/>
                  </a:lnTo>
                  <a:lnTo>
                    <a:pt x="2521049" y="63608"/>
                  </a:lnTo>
                  <a:lnTo>
                    <a:pt x="2521049" y="78009"/>
                  </a:lnTo>
                  <a:lnTo>
                    <a:pt x="2494845" y="78009"/>
                  </a:lnTo>
                  <a:lnTo>
                    <a:pt x="2494845" y="89611"/>
                  </a:lnTo>
                  <a:cubicBezTo>
                    <a:pt x="2494845" y="97612"/>
                    <a:pt x="2493512" y="103379"/>
                    <a:pt x="2490845" y="106913"/>
                  </a:cubicBezTo>
                  <a:cubicBezTo>
                    <a:pt x="2488178" y="110447"/>
                    <a:pt x="2483444" y="112214"/>
                    <a:pt x="2476643" y="112214"/>
                  </a:cubicBezTo>
                  <a:cubicBezTo>
                    <a:pt x="2469042" y="112214"/>
                    <a:pt x="2462508" y="111880"/>
                    <a:pt x="2457041" y="111214"/>
                  </a:cubicBezTo>
                  <a:lnTo>
                    <a:pt x="2454440" y="98212"/>
                  </a:lnTo>
                  <a:cubicBezTo>
                    <a:pt x="2460308" y="99145"/>
                    <a:pt x="2465375" y="99612"/>
                    <a:pt x="2469642" y="99612"/>
                  </a:cubicBezTo>
                  <a:cubicBezTo>
                    <a:pt x="2473243" y="99612"/>
                    <a:pt x="2475709" y="98612"/>
                    <a:pt x="2477043" y="96612"/>
                  </a:cubicBezTo>
                  <a:cubicBezTo>
                    <a:pt x="2478377" y="94612"/>
                    <a:pt x="2479043" y="91411"/>
                    <a:pt x="2479043" y="87011"/>
                  </a:cubicBezTo>
                  <a:lnTo>
                    <a:pt x="2479043" y="78009"/>
                  </a:lnTo>
                  <a:lnTo>
                    <a:pt x="2422637" y="78009"/>
                  </a:lnTo>
                  <a:cubicBezTo>
                    <a:pt x="2429571" y="82543"/>
                    <a:pt x="2437971" y="88678"/>
                    <a:pt x="2447839" y="96412"/>
                  </a:cubicBezTo>
                  <a:lnTo>
                    <a:pt x="2439038" y="107813"/>
                  </a:lnTo>
                  <a:cubicBezTo>
                    <a:pt x="2430504" y="100612"/>
                    <a:pt x="2421503" y="93811"/>
                    <a:pt x="2412035" y="87411"/>
                  </a:cubicBezTo>
                  <a:lnTo>
                    <a:pt x="2419436" y="78009"/>
                  </a:lnTo>
                  <a:lnTo>
                    <a:pt x="2390632" y="78009"/>
                  </a:lnTo>
                  <a:cubicBezTo>
                    <a:pt x="2389432" y="86010"/>
                    <a:pt x="2386499" y="93045"/>
                    <a:pt x="2381831" y="99112"/>
                  </a:cubicBezTo>
                  <a:cubicBezTo>
                    <a:pt x="2377164" y="105180"/>
                    <a:pt x="2369696" y="111347"/>
                    <a:pt x="2359428" y="117614"/>
                  </a:cubicBezTo>
                  <a:lnTo>
                    <a:pt x="2348827" y="105213"/>
                  </a:lnTo>
                  <a:cubicBezTo>
                    <a:pt x="2356561" y="100946"/>
                    <a:pt x="2362329" y="96779"/>
                    <a:pt x="2366129" y="92711"/>
                  </a:cubicBezTo>
                  <a:cubicBezTo>
                    <a:pt x="2369930" y="88644"/>
                    <a:pt x="2372563" y="83744"/>
                    <a:pt x="2374030" y="78009"/>
                  </a:cubicBezTo>
                  <a:lnTo>
                    <a:pt x="2344027" y="78009"/>
                  </a:lnTo>
                  <a:lnTo>
                    <a:pt x="2344027" y="63608"/>
                  </a:lnTo>
                  <a:lnTo>
                    <a:pt x="2375831" y="63608"/>
                  </a:lnTo>
                  <a:lnTo>
                    <a:pt x="2375831" y="58207"/>
                  </a:lnTo>
                  <a:lnTo>
                    <a:pt x="2375831" y="18202"/>
                  </a:lnTo>
                  <a:lnTo>
                    <a:pt x="2416835" y="18202"/>
                  </a:lnTo>
                  <a:cubicBezTo>
                    <a:pt x="2419103" y="12868"/>
                    <a:pt x="2421103" y="7267"/>
                    <a:pt x="2422837" y="1400"/>
                  </a:cubicBezTo>
                  <a:close/>
                  <a:moveTo>
                    <a:pt x="898332" y="1200"/>
                  </a:moveTo>
                  <a:lnTo>
                    <a:pt x="913534" y="7601"/>
                  </a:lnTo>
                  <a:lnTo>
                    <a:pt x="906933" y="19202"/>
                  </a:lnTo>
                  <a:lnTo>
                    <a:pt x="1027748" y="19202"/>
                  </a:lnTo>
                  <a:lnTo>
                    <a:pt x="1027748" y="32804"/>
                  </a:lnTo>
                  <a:lnTo>
                    <a:pt x="897932" y="32804"/>
                  </a:lnTo>
                  <a:cubicBezTo>
                    <a:pt x="894065" y="38271"/>
                    <a:pt x="890597" y="42872"/>
                    <a:pt x="887530" y="46606"/>
                  </a:cubicBezTo>
                  <a:lnTo>
                    <a:pt x="1011546" y="46606"/>
                  </a:lnTo>
                  <a:lnTo>
                    <a:pt x="1011546" y="108213"/>
                  </a:lnTo>
                  <a:lnTo>
                    <a:pt x="927535" y="108213"/>
                  </a:lnTo>
                  <a:cubicBezTo>
                    <a:pt x="924868" y="111280"/>
                    <a:pt x="920801" y="115548"/>
                    <a:pt x="915334" y="121015"/>
                  </a:cubicBezTo>
                  <a:lnTo>
                    <a:pt x="1013346" y="121015"/>
                  </a:lnTo>
                  <a:lnTo>
                    <a:pt x="1013346" y="133216"/>
                  </a:lnTo>
                  <a:cubicBezTo>
                    <a:pt x="1000411" y="143351"/>
                    <a:pt x="986209" y="151952"/>
                    <a:pt x="970741" y="159020"/>
                  </a:cubicBezTo>
                  <a:cubicBezTo>
                    <a:pt x="990343" y="163954"/>
                    <a:pt x="1011946" y="167487"/>
                    <a:pt x="1035549" y="169621"/>
                  </a:cubicBezTo>
                  <a:lnTo>
                    <a:pt x="1032548" y="184823"/>
                  </a:lnTo>
                  <a:cubicBezTo>
                    <a:pt x="999744" y="180156"/>
                    <a:pt x="972474" y="174088"/>
                    <a:pt x="950738" y="166621"/>
                  </a:cubicBezTo>
                  <a:cubicBezTo>
                    <a:pt x="928869" y="174222"/>
                    <a:pt x="899532" y="180889"/>
                    <a:pt x="862727" y="186623"/>
                  </a:cubicBezTo>
                  <a:lnTo>
                    <a:pt x="858127" y="172821"/>
                  </a:lnTo>
                  <a:cubicBezTo>
                    <a:pt x="884530" y="169488"/>
                    <a:pt x="908666" y="164820"/>
                    <a:pt x="930536" y="158820"/>
                  </a:cubicBezTo>
                  <a:cubicBezTo>
                    <a:pt x="917601" y="152952"/>
                    <a:pt x="905933" y="146285"/>
                    <a:pt x="895531" y="138817"/>
                  </a:cubicBezTo>
                  <a:cubicBezTo>
                    <a:pt x="885930" y="146418"/>
                    <a:pt x="876062" y="152952"/>
                    <a:pt x="865928" y="158420"/>
                  </a:cubicBezTo>
                  <a:lnTo>
                    <a:pt x="858327" y="145618"/>
                  </a:lnTo>
                  <a:cubicBezTo>
                    <a:pt x="877262" y="135883"/>
                    <a:pt x="893798" y="123415"/>
                    <a:pt x="907933" y="108213"/>
                  </a:cubicBezTo>
                  <a:lnTo>
                    <a:pt x="884130" y="108213"/>
                  </a:lnTo>
                  <a:lnTo>
                    <a:pt x="884130" y="50606"/>
                  </a:lnTo>
                  <a:cubicBezTo>
                    <a:pt x="877196" y="58340"/>
                    <a:pt x="870462" y="65341"/>
                    <a:pt x="863927" y="71609"/>
                  </a:cubicBezTo>
                  <a:lnTo>
                    <a:pt x="853726" y="58807"/>
                  </a:lnTo>
                  <a:cubicBezTo>
                    <a:pt x="862794" y="51473"/>
                    <a:pt x="871395" y="42572"/>
                    <a:pt x="879529" y="32104"/>
                  </a:cubicBezTo>
                  <a:cubicBezTo>
                    <a:pt x="887664" y="21636"/>
                    <a:pt x="893931" y="11334"/>
                    <a:pt x="898332" y="1200"/>
                  </a:cubicBezTo>
                  <a:close/>
                  <a:moveTo>
                    <a:pt x="1924660" y="0"/>
                  </a:moveTo>
                  <a:lnTo>
                    <a:pt x="1940662" y="3800"/>
                  </a:lnTo>
                  <a:cubicBezTo>
                    <a:pt x="1937595" y="13135"/>
                    <a:pt x="1934861" y="20802"/>
                    <a:pt x="1932461" y="26803"/>
                  </a:cubicBezTo>
                  <a:lnTo>
                    <a:pt x="2032874" y="26803"/>
                  </a:lnTo>
                  <a:lnTo>
                    <a:pt x="2032874" y="42005"/>
                  </a:lnTo>
                  <a:lnTo>
                    <a:pt x="1926060" y="42005"/>
                  </a:lnTo>
                  <a:cubicBezTo>
                    <a:pt x="1918593" y="58407"/>
                    <a:pt x="1909858" y="73542"/>
                    <a:pt x="1899857" y="87411"/>
                  </a:cubicBezTo>
                  <a:lnTo>
                    <a:pt x="1899857" y="184823"/>
                  </a:lnTo>
                  <a:lnTo>
                    <a:pt x="1883855" y="184823"/>
                  </a:lnTo>
                  <a:lnTo>
                    <a:pt x="1883855" y="107213"/>
                  </a:lnTo>
                  <a:cubicBezTo>
                    <a:pt x="1877054" y="114681"/>
                    <a:pt x="1869320" y="122282"/>
                    <a:pt x="1860652" y="130016"/>
                  </a:cubicBezTo>
                  <a:lnTo>
                    <a:pt x="1850851" y="115814"/>
                  </a:lnTo>
                  <a:cubicBezTo>
                    <a:pt x="1874187" y="96212"/>
                    <a:pt x="1893189" y="71609"/>
                    <a:pt x="1907858" y="42005"/>
                  </a:cubicBezTo>
                  <a:lnTo>
                    <a:pt x="1856452" y="42005"/>
                  </a:lnTo>
                  <a:lnTo>
                    <a:pt x="1856452" y="26803"/>
                  </a:lnTo>
                  <a:lnTo>
                    <a:pt x="1914859" y="26803"/>
                  </a:lnTo>
                  <a:cubicBezTo>
                    <a:pt x="1918326" y="18669"/>
                    <a:pt x="1921593" y="9734"/>
                    <a:pt x="1924660" y="0"/>
                  </a:cubicBezTo>
                  <a:close/>
                  <a:moveTo>
                    <a:pt x="1343987" y="0"/>
                  </a:moveTo>
                  <a:lnTo>
                    <a:pt x="1357789" y="6000"/>
                  </a:lnTo>
                  <a:cubicBezTo>
                    <a:pt x="1353522" y="10934"/>
                    <a:pt x="1348988" y="15602"/>
                    <a:pt x="1344187" y="20002"/>
                  </a:cubicBezTo>
                  <a:lnTo>
                    <a:pt x="1419597" y="20002"/>
                  </a:lnTo>
                  <a:lnTo>
                    <a:pt x="1419597" y="34404"/>
                  </a:lnTo>
                  <a:cubicBezTo>
                    <a:pt x="1402261" y="50539"/>
                    <a:pt x="1383126" y="63674"/>
                    <a:pt x="1362190" y="73809"/>
                  </a:cubicBezTo>
                  <a:lnTo>
                    <a:pt x="1374991" y="81010"/>
                  </a:lnTo>
                  <a:cubicBezTo>
                    <a:pt x="1371391" y="85010"/>
                    <a:pt x="1366790" y="89544"/>
                    <a:pt x="1361190" y="94612"/>
                  </a:cubicBezTo>
                  <a:lnTo>
                    <a:pt x="1430598" y="94612"/>
                  </a:lnTo>
                  <a:lnTo>
                    <a:pt x="1430598" y="108613"/>
                  </a:lnTo>
                  <a:cubicBezTo>
                    <a:pt x="1418730" y="124215"/>
                    <a:pt x="1406195" y="136950"/>
                    <a:pt x="1392994" y="146818"/>
                  </a:cubicBezTo>
                  <a:cubicBezTo>
                    <a:pt x="1379792" y="156686"/>
                    <a:pt x="1363457" y="164654"/>
                    <a:pt x="1343987" y="170721"/>
                  </a:cubicBezTo>
                  <a:cubicBezTo>
                    <a:pt x="1324518" y="176789"/>
                    <a:pt x="1300182" y="181089"/>
                    <a:pt x="1270978" y="183623"/>
                  </a:cubicBezTo>
                  <a:lnTo>
                    <a:pt x="1262777" y="169221"/>
                  </a:lnTo>
                  <a:cubicBezTo>
                    <a:pt x="1290247" y="167221"/>
                    <a:pt x="1313184" y="163687"/>
                    <a:pt x="1331586" y="158620"/>
                  </a:cubicBezTo>
                  <a:cubicBezTo>
                    <a:pt x="1349988" y="153552"/>
                    <a:pt x="1365190" y="146985"/>
                    <a:pt x="1377192" y="138917"/>
                  </a:cubicBezTo>
                  <a:cubicBezTo>
                    <a:pt x="1389193" y="130849"/>
                    <a:pt x="1399728" y="120748"/>
                    <a:pt x="1408796" y="108613"/>
                  </a:cubicBezTo>
                  <a:lnTo>
                    <a:pt x="1343987" y="108613"/>
                  </a:lnTo>
                  <a:cubicBezTo>
                    <a:pt x="1339720" y="111814"/>
                    <a:pt x="1334520" y="115347"/>
                    <a:pt x="1328385" y="119215"/>
                  </a:cubicBezTo>
                  <a:lnTo>
                    <a:pt x="1345588" y="129216"/>
                  </a:lnTo>
                  <a:cubicBezTo>
                    <a:pt x="1350788" y="132150"/>
                    <a:pt x="1353722" y="133816"/>
                    <a:pt x="1354389" y="134217"/>
                  </a:cubicBezTo>
                  <a:lnTo>
                    <a:pt x="1343387" y="145818"/>
                  </a:lnTo>
                  <a:lnTo>
                    <a:pt x="1314384" y="127616"/>
                  </a:lnTo>
                  <a:cubicBezTo>
                    <a:pt x="1303716" y="133483"/>
                    <a:pt x="1291648" y="139350"/>
                    <a:pt x="1278179" y="145218"/>
                  </a:cubicBezTo>
                  <a:lnTo>
                    <a:pt x="1269978" y="131816"/>
                  </a:lnTo>
                  <a:cubicBezTo>
                    <a:pt x="1289047" y="124082"/>
                    <a:pt x="1306549" y="115181"/>
                    <a:pt x="1322485" y="105113"/>
                  </a:cubicBezTo>
                  <a:cubicBezTo>
                    <a:pt x="1338420" y="95045"/>
                    <a:pt x="1351388" y="84744"/>
                    <a:pt x="1361390" y="74209"/>
                  </a:cubicBezTo>
                  <a:cubicBezTo>
                    <a:pt x="1336453" y="86211"/>
                    <a:pt x="1305783" y="95745"/>
                    <a:pt x="1269378" y="102813"/>
                  </a:cubicBezTo>
                  <a:lnTo>
                    <a:pt x="1262377" y="89211"/>
                  </a:lnTo>
                  <a:cubicBezTo>
                    <a:pt x="1292248" y="84144"/>
                    <a:pt x="1317951" y="77143"/>
                    <a:pt x="1339487" y="68208"/>
                  </a:cubicBezTo>
                  <a:cubicBezTo>
                    <a:pt x="1361023" y="59274"/>
                    <a:pt x="1379792" y="48006"/>
                    <a:pt x="1395794" y="34404"/>
                  </a:cubicBezTo>
                  <a:lnTo>
                    <a:pt x="1326185" y="34404"/>
                  </a:lnTo>
                  <a:cubicBezTo>
                    <a:pt x="1323252" y="36671"/>
                    <a:pt x="1319984" y="38938"/>
                    <a:pt x="1316384" y="41205"/>
                  </a:cubicBezTo>
                  <a:lnTo>
                    <a:pt x="1341987" y="55007"/>
                  </a:lnTo>
                  <a:lnTo>
                    <a:pt x="1331386" y="65808"/>
                  </a:lnTo>
                  <a:cubicBezTo>
                    <a:pt x="1322718" y="60607"/>
                    <a:pt x="1313117" y="55207"/>
                    <a:pt x="1302582" y="49606"/>
                  </a:cubicBezTo>
                  <a:cubicBezTo>
                    <a:pt x="1293114" y="54940"/>
                    <a:pt x="1284180" y="59407"/>
                    <a:pt x="1275779" y="63008"/>
                  </a:cubicBezTo>
                  <a:lnTo>
                    <a:pt x="1267378" y="50806"/>
                  </a:lnTo>
                  <a:cubicBezTo>
                    <a:pt x="1282046" y="44272"/>
                    <a:pt x="1296148" y="36438"/>
                    <a:pt x="1309683" y="27303"/>
                  </a:cubicBezTo>
                  <a:cubicBezTo>
                    <a:pt x="1323218" y="18169"/>
                    <a:pt x="1334653" y="9068"/>
                    <a:pt x="134398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0850" indent="-450850">
                <a:lnSpc>
                  <a:spcPct val="114000"/>
                </a:lnSpc>
                <a:tabLst>
                  <a:tab pos="450850" algn="l"/>
                </a:tabLst>
              </a:pPr>
              <a:endParaRPr lang="en-US" altLang="zh-CN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EE0C5E1-786F-4A4C-5179-BBA08B02B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04750" y="2882355"/>
              <a:ext cx="0" cy="1453414"/>
            </a:xfrm>
            <a:prstGeom prst="line">
              <a:avLst/>
            </a:prstGeom>
            <a:no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68475219-AFEC-EBEE-BF57-468D8EA5313B}"/>
                </a:ext>
              </a:extLst>
            </p:cNvPr>
            <p:cNvGrpSpPr/>
            <p:nvPr/>
          </p:nvGrpSpPr>
          <p:grpSpPr>
            <a:xfrm>
              <a:off x="5026087" y="3017038"/>
              <a:ext cx="1246883" cy="1246881"/>
              <a:chOff x="4987224" y="4894222"/>
              <a:chExt cx="1246883" cy="1246881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6BCB713A-9B41-9AE1-B218-C86BEEB9570D}"/>
                  </a:ext>
                </a:extLst>
              </p:cNvPr>
              <p:cNvGrpSpPr/>
              <p:nvPr/>
            </p:nvGrpSpPr>
            <p:grpSpPr>
              <a:xfrm>
                <a:off x="4987224" y="4894222"/>
                <a:ext cx="1246883" cy="1246881"/>
                <a:chOff x="5663499" y="4674725"/>
                <a:chExt cx="1246883" cy="1246881"/>
              </a:xfrm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4" name="矩形: 圆顶角 73">
                  <a:extLst>
                    <a:ext uri="{FF2B5EF4-FFF2-40B4-BE49-F238E27FC236}">
                      <a16:creationId xmlns:a16="http://schemas.microsoft.com/office/drawing/2014/main" id="{90A48E4A-8AC8-A044-F39A-FF19CB772424}"/>
                    </a:ext>
                  </a:extLst>
                </p:cNvPr>
                <p:cNvSpPr/>
                <p:nvPr/>
              </p:nvSpPr>
              <p:spPr>
                <a:xfrm>
                  <a:off x="5663499" y="4674725"/>
                  <a:ext cx="1246883" cy="957724"/>
                </a:xfrm>
                <a:prstGeom prst="round2SameRect">
                  <a:avLst>
                    <a:gd name="adj1" fmla="val 9054"/>
                    <a:gd name="adj2" fmla="val 0"/>
                  </a:avLst>
                </a:prstGeom>
                <a:solidFill>
                  <a:schemeClr val="bg1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: 圆顶角 74">
                  <a:extLst>
                    <a:ext uri="{FF2B5EF4-FFF2-40B4-BE49-F238E27FC236}">
                      <a16:creationId xmlns:a16="http://schemas.microsoft.com/office/drawing/2014/main" id="{C866BE30-1C5D-654A-EFF7-E6C1713490ED}"/>
                    </a:ext>
                  </a:extLst>
                </p:cNvPr>
                <p:cNvSpPr/>
                <p:nvPr/>
              </p:nvSpPr>
              <p:spPr>
                <a:xfrm>
                  <a:off x="5663499" y="5632449"/>
                  <a:ext cx="1246883" cy="289157"/>
                </a:xfrm>
                <a:prstGeom prst="round2SameRect">
                  <a:avLst>
                    <a:gd name="adj1" fmla="val 0"/>
                    <a:gd name="adj2" fmla="val 16878"/>
                  </a:avLst>
                </a:prstGeom>
                <a:solidFill>
                  <a:srgbClr val="007ACC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BD49F52-2B72-48EA-1523-DD9F9AD7D8BB}"/>
                    </a:ext>
                  </a:extLst>
                </p:cNvPr>
                <p:cNvSpPr txBox="1"/>
                <p:nvPr/>
              </p:nvSpPr>
              <p:spPr>
                <a:xfrm>
                  <a:off x="6158587" y="5716397"/>
                  <a:ext cx="256700" cy="121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798" h="209169">
                      <a:moveTo>
                        <a:pt x="150876" y="123901"/>
                      </a:moveTo>
                      <a:lnTo>
                        <a:pt x="150876" y="175107"/>
                      </a:lnTo>
                      <a:lnTo>
                        <a:pt x="184480" y="175107"/>
                      </a:lnTo>
                      <a:lnTo>
                        <a:pt x="184480" y="123901"/>
                      </a:lnTo>
                      <a:close/>
                      <a:moveTo>
                        <a:pt x="100584" y="123901"/>
                      </a:moveTo>
                      <a:lnTo>
                        <a:pt x="100584" y="175107"/>
                      </a:lnTo>
                      <a:lnTo>
                        <a:pt x="133731" y="175107"/>
                      </a:lnTo>
                      <a:lnTo>
                        <a:pt x="133731" y="123901"/>
                      </a:lnTo>
                      <a:close/>
                      <a:moveTo>
                        <a:pt x="268605" y="122987"/>
                      </a:moveTo>
                      <a:lnTo>
                        <a:pt x="268605" y="158420"/>
                      </a:lnTo>
                      <a:lnTo>
                        <a:pt x="308610" y="151333"/>
                      </a:lnTo>
                      <a:lnTo>
                        <a:pt x="308381" y="122987"/>
                      </a:lnTo>
                      <a:close/>
                      <a:moveTo>
                        <a:pt x="268605" y="75666"/>
                      </a:moveTo>
                      <a:lnTo>
                        <a:pt x="268605" y="106527"/>
                      </a:lnTo>
                      <a:lnTo>
                        <a:pt x="308381" y="106527"/>
                      </a:lnTo>
                      <a:lnTo>
                        <a:pt x="308153" y="75666"/>
                      </a:lnTo>
                      <a:close/>
                      <a:moveTo>
                        <a:pt x="150876" y="55550"/>
                      </a:moveTo>
                      <a:lnTo>
                        <a:pt x="150876" y="106299"/>
                      </a:lnTo>
                      <a:lnTo>
                        <a:pt x="184480" y="106299"/>
                      </a:lnTo>
                      <a:lnTo>
                        <a:pt x="184480" y="55550"/>
                      </a:lnTo>
                      <a:close/>
                      <a:moveTo>
                        <a:pt x="100584" y="55550"/>
                      </a:moveTo>
                      <a:lnTo>
                        <a:pt x="100584" y="106299"/>
                      </a:lnTo>
                      <a:lnTo>
                        <a:pt x="133731" y="106299"/>
                      </a:lnTo>
                      <a:lnTo>
                        <a:pt x="133731" y="55550"/>
                      </a:lnTo>
                      <a:close/>
                      <a:moveTo>
                        <a:pt x="368732" y="38633"/>
                      </a:moveTo>
                      <a:cubicBezTo>
                        <a:pt x="370713" y="55550"/>
                        <a:pt x="373304" y="70752"/>
                        <a:pt x="376504" y="84239"/>
                      </a:cubicBezTo>
                      <a:cubicBezTo>
                        <a:pt x="379705" y="97726"/>
                        <a:pt x="383743" y="110033"/>
                        <a:pt x="388620" y="121158"/>
                      </a:cubicBezTo>
                      <a:cubicBezTo>
                        <a:pt x="393497" y="110185"/>
                        <a:pt x="397573" y="98184"/>
                        <a:pt x="400850" y="85153"/>
                      </a:cubicBezTo>
                      <a:cubicBezTo>
                        <a:pt x="404127" y="72123"/>
                        <a:pt x="407213" y="56616"/>
                        <a:pt x="410108" y="38633"/>
                      </a:cubicBezTo>
                      <a:close/>
                      <a:moveTo>
                        <a:pt x="268605" y="27203"/>
                      </a:moveTo>
                      <a:lnTo>
                        <a:pt x="268605" y="59207"/>
                      </a:lnTo>
                      <a:lnTo>
                        <a:pt x="308153" y="59207"/>
                      </a:lnTo>
                      <a:lnTo>
                        <a:pt x="307924" y="27203"/>
                      </a:lnTo>
                      <a:close/>
                      <a:moveTo>
                        <a:pt x="344500" y="20574"/>
                      </a:moveTo>
                      <a:lnTo>
                        <a:pt x="428396" y="20574"/>
                      </a:lnTo>
                      <a:lnTo>
                        <a:pt x="428396" y="38633"/>
                      </a:lnTo>
                      <a:cubicBezTo>
                        <a:pt x="424739" y="60884"/>
                        <a:pt x="420700" y="80048"/>
                        <a:pt x="416281" y="96126"/>
                      </a:cubicBezTo>
                      <a:cubicBezTo>
                        <a:pt x="411861" y="112204"/>
                        <a:pt x="405994" y="127025"/>
                        <a:pt x="398678" y="140589"/>
                      </a:cubicBezTo>
                      <a:cubicBezTo>
                        <a:pt x="409194" y="158115"/>
                        <a:pt x="423901" y="174498"/>
                        <a:pt x="442798" y="189738"/>
                      </a:cubicBezTo>
                      <a:lnTo>
                        <a:pt x="430682" y="205054"/>
                      </a:lnTo>
                      <a:cubicBezTo>
                        <a:pt x="413461" y="190424"/>
                        <a:pt x="399364" y="174726"/>
                        <a:pt x="388391" y="157962"/>
                      </a:cubicBezTo>
                      <a:cubicBezTo>
                        <a:pt x="377571" y="174117"/>
                        <a:pt x="363550" y="189814"/>
                        <a:pt x="346329" y="205054"/>
                      </a:cubicBezTo>
                      <a:lnTo>
                        <a:pt x="334442" y="190424"/>
                      </a:lnTo>
                      <a:cubicBezTo>
                        <a:pt x="353339" y="174574"/>
                        <a:pt x="368046" y="157962"/>
                        <a:pt x="378562" y="140589"/>
                      </a:cubicBezTo>
                      <a:cubicBezTo>
                        <a:pt x="371704" y="127025"/>
                        <a:pt x="366179" y="112090"/>
                        <a:pt x="361988" y="95783"/>
                      </a:cubicBezTo>
                      <a:cubicBezTo>
                        <a:pt x="357797" y="79476"/>
                        <a:pt x="354330" y="60426"/>
                        <a:pt x="351587" y="38633"/>
                      </a:cubicBezTo>
                      <a:lnTo>
                        <a:pt x="344500" y="38633"/>
                      </a:lnTo>
                      <a:close/>
                      <a:moveTo>
                        <a:pt x="236372" y="9830"/>
                      </a:moveTo>
                      <a:lnTo>
                        <a:pt x="339471" y="9830"/>
                      </a:lnTo>
                      <a:lnTo>
                        <a:pt x="339471" y="27203"/>
                      </a:lnTo>
                      <a:lnTo>
                        <a:pt x="325069" y="27203"/>
                      </a:lnTo>
                      <a:lnTo>
                        <a:pt x="325755" y="148361"/>
                      </a:lnTo>
                      <a:lnTo>
                        <a:pt x="342900" y="145161"/>
                      </a:lnTo>
                      <a:lnTo>
                        <a:pt x="343814" y="163677"/>
                      </a:lnTo>
                      <a:lnTo>
                        <a:pt x="325755" y="166421"/>
                      </a:lnTo>
                      <a:lnTo>
                        <a:pt x="325984" y="209169"/>
                      </a:lnTo>
                      <a:lnTo>
                        <a:pt x="308839" y="209169"/>
                      </a:lnTo>
                      <a:lnTo>
                        <a:pt x="308610" y="169392"/>
                      </a:lnTo>
                      <a:cubicBezTo>
                        <a:pt x="289408" y="172593"/>
                        <a:pt x="263804" y="177012"/>
                        <a:pt x="231800" y="182651"/>
                      </a:cubicBezTo>
                      <a:lnTo>
                        <a:pt x="229972" y="164592"/>
                      </a:lnTo>
                      <a:cubicBezTo>
                        <a:pt x="234848" y="163982"/>
                        <a:pt x="241859" y="162915"/>
                        <a:pt x="251003" y="161391"/>
                      </a:cubicBezTo>
                      <a:lnTo>
                        <a:pt x="251003" y="27203"/>
                      </a:lnTo>
                      <a:lnTo>
                        <a:pt x="236372" y="27203"/>
                      </a:lnTo>
                      <a:close/>
                      <a:moveTo>
                        <a:pt x="32233" y="1143"/>
                      </a:moveTo>
                      <a:lnTo>
                        <a:pt x="49606" y="1143"/>
                      </a:lnTo>
                      <a:lnTo>
                        <a:pt x="49606" y="42519"/>
                      </a:lnTo>
                      <a:lnTo>
                        <a:pt x="74524" y="42519"/>
                      </a:lnTo>
                      <a:lnTo>
                        <a:pt x="74524" y="59893"/>
                      </a:lnTo>
                      <a:lnTo>
                        <a:pt x="49606" y="59893"/>
                      </a:lnTo>
                      <a:lnTo>
                        <a:pt x="49606" y="99441"/>
                      </a:lnTo>
                      <a:cubicBezTo>
                        <a:pt x="61798" y="95021"/>
                        <a:pt x="69647" y="92049"/>
                        <a:pt x="73152" y="90525"/>
                      </a:cubicBezTo>
                      <a:lnTo>
                        <a:pt x="74295" y="107899"/>
                      </a:lnTo>
                      <a:cubicBezTo>
                        <a:pt x="69571" y="109880"/>
                        <a:pt x="61341" y="113004"/>
                        <a:pt x="49606" y="117272"/>
                      </a:cubicBezTo>
                      <a:lnTo>
                        <a:pt x="49606" y="179679"/>
                      </a:lnTo>
                      <a:cubicBezTo>
                        <a:pt x="49606" y="186385"/>
                        <a:pt x="48882" y="191414"/>
                        <a:pt x="47435" y="194767"/>
                      </a:cubicBezTo>
                      <a:cubicBezTo>
                        <a:pt x="45987" y="198120"/>
                        <a:pt x="43548" y="200482"/>
                        <a:pt x="40119" y="201854"/>
                      </a:cubicBezTo>
                      <a:cubicBezTo>
                        <a:pt x="36690" y="203225"/>
                        <a:pt x="31547" y="204063"/>
                        <a:pt x="24689" y="204368"/>
                      </a:cubicBezTo>
                      <a:cubicBezTo>
                        <a:pt x="19355" y="204521"/>
                        <a:pt x="13945" y="204292"/>
                        <a:pt x="8458" y="203682"/>
                      </a:cubicBezTo>
                      <a:lnTo>
                        <a:pt x="4801" y="186309"/>
                      </a:lnTo>
                      <a:cubicBezTo>
                        <a:pt x="9525" y="187071"/>
                        <a:pt x="15240" y="187452"/>
                        <a:pt x="21946" y="187452"/>
                      </a:cubicBezTo>
                      <a:cubicBezTo>
                        <a:pt x="26213" y="187452"/>
                        <a:pt x="28994" y="186576"/>
                        <a:pt x="30290" y="184823"/>
                      </a:cubicBezTo>
                      <a:cubicBezTo>
                        <a:pt x="31585" y="183070"/>
                        <a:pt x="32233" y="179451"/>
                        <a:pt x="32233" y="173964"/>
                      </a:cubicBezTo>
                      <a:lnTo>
                        <a:pt x="32233" y="123444"/>
                      </a:lnTo>
                      <a:lnTo>
                        <a:pt x="21260" y="127101"/>
                      </a:lnTo>
                      <a:cubicBezTo>
                        <a:pt x="12573" y="129997"/>
                        <a:pt x="6629" y="131902"/>
                        <a:pt x="3429" y="132816"/>
                      </a:cubicBezTo>
                      <a:lnTo>
                        <a:pt x="0" y="115443"/>
                      </a:lnTo>
                      <a:cubicBezTo>
                        <a:pt x="9601" y="112700"/>
                        <a:pt x="20345" y="109347"/>
                        <a:pt x="32233" y="105384"/>
                      </a:cubicBezTo>
                      <a:lnTo>
                        <a:pt x="32233" y="59893"/>
                      </a:lnTo>
                      <a:lnTo>
                        <a:pt x="4572" y="59893"/>
                      </a:lnTo>
                      <a:lnTo>
                        <a:pt x="4572" y="42519"/>
                      </a:lnTo>
                      <a:lnTo>
                        <a:pt x="32233" y="42519"/>
                      </a:lnTo>
                      <a:close/>
                      <a:moveTo>
                        <a:pt x="133731" y="0"/>
                      </a:moveTo>
                      <a:lnTo>
                        <a:pt x="150876" y="0"/>
                      </a:lnTo>
                      <a:lnTo>
                        <a:pt x="150876" y="37719"/>
                      </a:lnTo>
                      <a:lnTo>
                        <a:pt x="201397" y="37719"/>
                      </a:lnTo>
                      <a:lnTo>
                        <a:pt x="201397" y="208254"/>
                      </a:lnTo>
                      <a:lnTo>
                        <a:pt x="184480" y="208254"/>
                      </a:lnTo>
                      <a:lnTo>
                        <a:pt x="184480" y="192481"/>
                      </a:lnTo>
                      <a:lnTo>
                        <a:pt x="100584" y="192481"/>
                      </a:lnTo>
                      <a:lnTo>
                        <a:pt x="100584" y="208254"/>
                      </a:lnTo>
                      <a:lnTo>
                        <a:pt x="83668" y="208254"/>
                      </a:lnTo>
                      <a:lnTo>
                        <a:pt x="83668" y="37719"/>
                      </a:lnTo>
                      <a:lnTo>
                        <a:pt x="133731" y="37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8531A272-157C-6232-8E4A-521EFAD62ABE}"/>
                    </a:ext>
                  </a:extLst>
                </p:cNvPr>
                <p:cNvSpPr txBox="1"/>
                <p:nvPr/>
              </p:nvSpPr>
              <p:spPr>
                <a:xfrm>
                  <a:off x="6086186" y="5153587"/>
                  <a:ext cx="401502" cy="45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91" h="17831">
                      <a:moveTo>
                        <a:pt x="85725" y="0"/>
                      </a:moveTo>
                      <a:lnTo>
                        <a:pt x="156591" y="0"/>
                      </a:lnTo>
                      <a:lnTo>
                        <a:pt x="156591" y="17831"/>
                      </a:lnTo>
                      <a:lnTo>
                        <a:pt x="85725" y="17831"/>
                      </a:lnTo>
                      <a:close/>
                      <a:moveTo>
                        <a:pt x="0" y="0"/>
                      </a:moveTo>
                      <a:lnTo>
                        <a:pt x="70866" y="0"/>
                      </a:lnTo>
                      <a:lnTo>
                        <a:pt x="70866" y="17831"/>
                      </a:lnTo>
                      <a:lnTo>
                        <a:pt x="0" y="1783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  <p:sp>
            <p:nvSpPr>
              <p:cNvPr id="86" name="乘号 85">
                <a:extLst>
                  <a:ext uri="{FF2B5EF4-FFF2-40B4-BE49-F238E27FC236}">
                    <a16:creationId xmlns:a16="http://schemas.microsoft.com/office/drawing/2014/main" id="{C2566E3B-F8D3-914A-15E7-61B472B53D14}"/>
                  </a:ext>
                </a:extLst>
              </p:cNvPr>
              <p:cNvSpPr/>
              <p:nvPr/>
            </p:nvSpPr>
            <p:spPr>
              <a:xfrm>
                <a:off x="6051611" y="4939891"/>
                <a:ext cx="138060" cy="138060"/>
              </a:xfrm>
              <a:prstGeom prst="mathMultiply">
                <a:avLst>
                  <a:gd name="adj1" fmla="val 1167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箭头: 十字 100">
              <a:extLst>
                <a:ext uri="{FF2B5EF4-FFF2-40B4-BE49-F238E27FC236}">
                  <a16:creationId xmlns:a16="http://schemas.microsoft.com/office/drawing/2014/main" id="{83886057-4DB1-02AE-9AF8-245129177E6B}"/>
                </a:ext>
              </a:extLst>
            </p:cNvPr>
            <p:cNvSpPr/>
            <p:nvPr/>
          </p:nvSpPr>
          <p:spPr>
            <a:xfrm>
              <a:off x="5051703" y="3322350"/>
              <a:ext cx="303227" cy="303227"/>
            </a:xfrm>
            <a:prstGeom prst="quadArrow">
              <a:avLst>
                <a:gd name="adj1" fmla="val 7045"/>
                <a:gd name="adj2" fmla="val 16880"/>
                <a:gd name="adj3" fmla="val 17234"/>
              </a:avLst>
            </a:prstGeom>
            <a:solidFill>
              <a:schemeClr val="bg1"/>
            </a:solidFill>
            <a:ln w="1016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988B32C-AEFD-450E-C003-56807E184ED0}"/>
                </a:ext>
              </a:extLst>
            </p:cNvPr>
            <p:cNvSpPr txBox="1"/>
            <p:nvPr/>
          </p:nvSpPr>
          <p:spPr>
            <a:xfrm>
              <a:off x="2857755" y="3369086"/>
              <a:ext cx="1979047" cy="188623"/>
            </a:xfrm>
            <a:custGeom>
              <a:avLst/>
              <a:gdLst/>
              <a:ahLst/>
              <a:cxnLst/>
              <a:rect l="l" t="t" r="r" b="b"/>
              <a:pathLst>
                <a:path w="1979047" h="188623">
                  <a:moveTo>
                    <a:pt x="830304" y="125015"/>
                  </a:moveTo>
                  <a:lnTo>
                    <a:pt x="830304" y="164020"/>
                  </a:lnTo>
                  <a:lnTo>
                    <a:pt x="878310" y="164020"/>
                  </a:lnTo>
                  <a:lnTo>
                    <a:pt x="878310" y="125015"/>
                  </a:lnTo>
                  <a:close/>
                  <a:moveTo>
                    <a:pt x="815302" y="110013"/>
                  </a:moveTo>
                  <a:lnTo>
                    <a:pt x="893312" y="110013"/>
                  </a:lnTo>
                  <a:lnTo>
                    <a:pt x="893312" y="179022"/>
                  </a:lnTo>
                  <a:lnTo>
                    <a:pt x="815302" y="179022"/>
                  </a:lnTo>
                  <a:close/>
                  <a:moveTo>
                    <a:pt x="435854" y="109613"/>
                  </a:moveTo>
                  <a:lnTo>
                    <a:pt x="435854" y="158219"/>
                  </a:lnTo>
                  <a:lnTo>
                    <a:pt x="550669" y="158219"/>
                  </a:lnTo>
                  <a:lnTo>
                    <a:pt x="550669" y="109613"/>
                  </a:lnTo>
                  <a:close/>
                  <a:moveTo>
                    <a:pt x="107413" y="97212"/>
                  </a:moveTo>
                  <a:cubicBezTo>
                    <a:pt x="103813" y="107080"/>
                    <a:pt x="100413" y="115347"/>
                    <a:pt x="97212" y="122015"/>
                  </a:cubicBezTo>
                  <a:cubicBezTo>
                    <a:pt x="103880" y="125349"/>
                    <a:pt x="113081" y="130416"/>
                    <a:pt x="124816" y="137217"/>
                  </a:cubicBezTo>
                  <a:cubicBezTo>
                    <a:pt x="129616" y="132016"/>
                    <a:pt x="133617" y="126182"/>
                    <a:pt x="136817" y="119715"/>
                  </a:cubicBezTo>
                  <a:cubicBezTo>
                    <a:pt x="140018" y="113247"/>
                    <a:pt x="142684" y="105746"/>
                    <a:pt x="144818" y="97212"/>
                  </a:cubicBezTo>
                  <a:close/>
                  <a:moveTo>
                    <a:pt x="1030929" y="81410"/>
                  </a:moveTo>
                  <a:lnTo>
                    <a:pt x="1149744" y="81410"/>
                  </a:lnTo>
                  <a:cubicBezTo>
                    <a:pt x="1149344" y="91411"/>
                    <a:pt x="1148577" y="103046"/>
                    <a:pt x="1147443" y="116314"/>
                  </a:cubicBezTo>
                  <a:cubicBezTo>
                    <a:pt x="1146310" y="129583"/>
                    <a:pt x="1144943" y="142151"/>
                    <a:pt x="1143343" y="154019"/>
                  </a:cubicBezTo>
                  <a:cubicBezTo>
                    <a:pt x="1142409" y="161086"/>
                    <a:pt x="1140809" y="166587"/>
                    <a:pt x="1138542" y="170521"/>
                  </a:cubicBezTo>
                  <a:cubicBezTo>
                    <a:pt x="1136275" y="174455"/>
                    <a:pt x="1132908" y="177288"/>
                    <a:pt x="1128441" y="179022"/>
                  </a:cubicBezTo>
                  <a:cubicBezTo>
                    <a:pt x="1123974" y="180756"/>
                    <a:pt x="1117940" y="181689"/>
                    <a:pt x="1110339" y="181822"/>
                  </a:cubicBezTo>
                  <a:lnTo>
                    <a:pt x="1103738" y="181822"/>
                  </a:lnTo>
                  <a:cubicBezTo>
                    <a:pt x="1094804" y="181822"/>
                    <a:pt x="1087136" y="181489"/>
                    <a:pt x="1080735" y="180822"/>
                  </a:cubicBezTo>
                  <a:lnTo>
                    <a:pt x="1077735" y="165220"/>
                  </a:lnTo>
                  <a:cubicBezTo>
                    <a:pt x="1086936" y="166420"/>
                    <a:pt x="1096204" y="167021"/>
                    <a:pt x="1105538" y="167021"/>
                  </a:cubicBezTo>
                  <a:cubicBezTo>
                    <a:pt x="1110605" y="167021"/>
                    <a:pt x="1114539" y="166487"/>
                    <a:pt x="1117340" y="165420"/>
                  </a:cubicBezTo>
                  <a:cubicBezTo>
                    <a:pt x="1120140" y="164354"/>
                    <a:pt x="1122240" y="162487"/>
                    <a:pt x="1123640" y="159820"/>
                  </a:cubicBezTo>
                  <a:cubicBezTo>
                    <a:pt x="1125041" y="157153"/>
                    <a:pt x="1126141" y="153285"/>
                    <a:pt x="1126941" y="148218"/>
                  </a:cubicBezTo>
                  <a:cubicBezTo>
                    <a:pt x="1128141" y="140484"/>
                    <a:pt x="1129208" y="131583"/>
                    <a:pt x="1130141" y="121515"/>
                  </a:cubicBezTo>
                  <a:cubicBezTo>
                    <a:pt x="1131075" y="111447"/>
                    <a:pt x="1131675" y="103413"/>
                    <a:pt x="1131942" y="97412"/>
                  </a:cubicBezTo>
                  <a:lnTo>
                    <a:pt x="1075334" y="97412"/>
                  </a:lnTo>
                  <a:cubicBezTo>
                    <a:pt x="1074934" y="103146"/>
                    <a:pt x="1074668" y="106880"/>
                    <a:pt x="1074534" y="108613"/>
                  </a:cubicBezTo>
                  <a:cubicBezTo>
                    <a:pt x="1073601" y="121148"/>
                    <a:pt x="1071434" y="131749"/>
                    <a:pt x="1068034" y="140417"/>
                  </a:cubicBezTo>
                  <a:cubicBezTo>
                    <a:pt x="1064633" y="149085"/>
                    <a:pt x="1059032" y="157219"/>
                    <a:pt x="1051231" y="164820"/>
                  </a:cubicBezTo>
                  <a:cubicBezTo>
                    <a:pt x="1043430" y="172421"/>
                    <a:pt x="1032262" y="180356"/>
                    <a:pt x="1017727" y="188623"/>
                  </a:cubicBezTo>
                  <a:lnTo>
                    <a:pt x="1006726" y="174621"/>
                  </a:lnTo>
                  <a:cubicBezTo>
                    <a:pt x="1019661" y="167954"/>
                    <a:pt x="1029595" y="161520"/>
                    <a:pt x="1036530" y="155319"/>
                  </a:cubicBezTo>
                  <a:cubicBezTo>
                    <a:pt x="1043464" y="149118"/>
                    <a:pt x="1048431" y="142451"/>
                    <a:pt x="1051431" y="135317"/>
                  </a:cubicBezTo>
                  <a:cubicBezTo>
                    <a:pt x="1054432" y="128182"/>
                    <a:pt x="1056599" y="119215"/>
                    <a:pt x="1057932" y="108413"/>
                  </a:cubicBezTo>
                  <a:cubicBezTo>
                    <a:pt x="1058199" y="106280"/>
                    <a:pt x="1058532" y="102612"/>
                    <a:pt x="1058932" y="97412"/>
                  </a:cubicBezTo>
                  <a:lnTo>
                    <a:pt x="1030929" y="97412"/>
                  </a:lnTo>
                  <a:close/>
                  <a:moveTo>
                    <a:pt x="1240955" y="76209"/>
                  </a:moveTo>
                  <a:lnTo>
                    <a:pt x="1240955" y="124415"/>
                  </a:lnTo>
                  <a:lnTo>
                    <a:pt x="1291161" y="124415"/>
                  </a:lnTo>
                  <a:lnTo>
                    <a:pt x="1291161" y="76209"/>
                  </a:lnTo>
                  <a:close/>
                  <a:moveTo>
                    <a:pt x="701488" y="75409"/>
                  </a:moveTo>
                  <a:lnTo>
                    <a:pt x="701488" y="109013"/>
                  </a:lnTo>
                  <a:lnTo>
                    <a:pt x="748494" y="109013"/>
                  </a:lnTo>
                  <a:lnTo>
                    <a:pt x="748494" y="75409"/>
                  </a:lnTo>
                  <a:close/>
                  <a:moveTo>
                    <a:pt x="639680" y="75409"/>
                  </a:moveTo>
                  <a:lnTo>
                    <a:pt x="639680" y="109013"/>
                  </a:lnTo>
                  <a:lnTo>
                    <a:pt x="685886" y="109013"/>
                  </a:lnTo>
                  <a:lnTo>
                    <a:pt x="685886" y="75409"/>
                  </a:lnTo>
                  <a:close/>
                  <a:moveTo>
                    <a:pt x="1804226" y="69808"/>
                  </a:moveTo>
                  <a:lnTo>
                    <a:pt x="1892237" y="69808"/>
                  </a:lnTo>
                  <a:lnTo>
                    <a:pt x="1892237" y="85210"/>
                  </a:lnTo>
                  <a:lnTo>
                    <a:pt x="1851031" y="85210"/>
                  </a:lnTo>
                  <a:cubicBezTo>
                    <a:pt x="1847831" y="95745"/>
                    <a:pt x="1843964" y="107246"/>
                    <a:pt x="1839430" y="119715"/>
                  </a:cubicBezTo>
                  <a:cubicBezTo>
                    <a:pt x="1834896" y="132183"/>
                    <a:pt x="1831029" y="141551"/>
                    <a:pt x="1827829" y="147818"/>
                  </a:cubicBezTo>
                  <a:cubicBezTo>
                    <a:pt x="1845431" y="144218"/>
                    <a:pt x="1859966" y="141084"/>
                    <a:pt x="1871434" y="138417"/>
                  </a:cubicBezTo>
                  <a:cubicBezTo>
                    <a:pt x="1866367" y="125349"/>
                    <a:pt x="1861699" y="114681"/>
                    <a:pt x="1857432" y="106413"/>
                  </a:cubicBezTo>
                  <a:lnTo>
                    <a:pt x="1871434" y="101012"/>
                  </a:lnTo>
                  <a:cubicBezTo>
                    <a:pt x="1874768" y="107680"/>
                    <a:pt x="1878735" y="116514"/>
                    <a:pt x="1883335" y="127516"/>
                  </a:cubicBezTo>
                  <a:cubicBezTo>
                    <a:pt x="1887936" y="138517"/>
                    <a:pt x="1891770" y="148285"/>
                    <a:pt x="1894837" y="156819"/>
                  </a:cubicBezTo>
                  <a:lnTo>
                    <a:pt x="1880835" y="164420"/>
                  </a:lnTo>
                  <a:lnTo>
                    <a:pt x="1876635" y="152219"/>
                  </a:lnTo>
                  <a:cubicBezTo>
                    <a:pt x="1862900" y="155686"/>
                    <a:pt x="1843630" y="160220"/>
                    <a:pt x="1818827" y="165820"/>
                  </a:cubicBezTo>
                  <a:cubicBezTo>
                    <a:pt x="1817894" y="165954"/>
                    <a:pt x="1814693" y="166554"/>
                    <a:pt x="1809226" y="167621"/>
                  </a:cubicBezTo>
                  <a:lnTo>
                    <a:pt x="1803426" y="151219"/>
                  </a:lnTo>
                  <a:cubicBezTo>
                    <a:pt x="1805959" y="150152"/>
                    <a:pt x="1807926" y="148985"/>
                    <a:pt x="1809326" y="147718"/>
                  </a:cubicBezTo>
                  <a:cubicBezTo>
                    <a:pt x="1810726" y="146451"/>
                    <a:pt x="1811960" y="144818"/>
                    <a:pt x="1813027" y="142817"/>
                  </a:cubicBezTo>
                  <a:cubicBezTo>
                    <a:pt x="1816094" y="137217"/>
                    <a:pt x="1819727" y="128816"/>
                    <a:pt x="1823928" y="117614"/>
                  </a:cubicBezTo>
                  <a:cubicBezTo>
                    <a:pt x="1828129" y="106413"/>
                    <a:pt x="1831762" y="95612"/>
                    <a:pt x="1834829" y="85210"/>
                  </a:cubicBezTo>
                  <a:lnTo>
                    <a:pt x="1804226" y="85210"/>
                  </a:lnTo>
                  <a:close/>
                  <a:moveTo>
                    <a:pt x="1225753" y="60807"/>
                  </a:moveTo>
                  <a:lnTo>
                    <a:pt x="1306563" y="60807"/>
                  </a:lnTo>
                  <a:lnTo>
                    <a:pt x="1306563" y="139617"/>
                  </a:lnTo>
                  <a:lnTo>
                    <a:pt x="1225753" y="139617"/>
                  </a:lnTo>
                  <a:close/>
                  <a:moveTo>
                    <a:pt x="105613" y="51006"/>
                  </a:moveTo>
                  <a:lnTo>
                    <a:pt x="121615" y="54807"/>
                  </a:lnTo>
                  <a:cubicBezTo>
                    <a:pt x="118415" y="65208"/>
                    <a:pt x="115481" y="74409"/>
                    <a:pt x="112814" y="82410"/>
                  </a:cubicBezTo>
                  <a:lnTo>
                    <a:pt x="184423" y="82410"/>
                  </a:lnTo>
                  <a:lnTo>
                    <a:pt x="184423" y="97212"/>
                  </a:lnTo>
                  <a:lnTo>
                    <a:pt x="161220" y="97212"/>
                  </a:lnTo>
                  <a:cubicBezTo>
                    <a:pt x="158953" y="107746"/>
                    <a:pt x="156086" y="116948"/>
                    <a:pt x="152619" y="124815"/>
                  </a:cubicBezTo>
                  <a:cubicBezTo>
                    <a:pt x="149152" y="132683"/>
                    <a:pt x="144751" y="139750"/>
                    <a:pt x="139417" y="146018"/>
                  </a:cubicBezTo>
                  <a:cubicBezTo>
                    <a:pt x="151152" y="153085"/>
                    <a:pt x="163354" y="160753"/>
                    <a:pt x="176022" y="169021"/>
                  </a:cubicBezTo>
                  <a:cubicBezTo>
                    <a:pt x="177355" y="169688"/>
                    <a:pt x="179222" y="170821"/>
                    <a:pt x="181623" y="172421"/>
                  </a:cubicBezTo>
                  <a:lnTo>
                    <a:pt x="171821" y="186623"/>
                  </a:lnTo>
                  <a:cubicBezTo>
                    <a:pt x="154086" y="174888"/>
                    <a:pt x="139284" y="165220"/>
                    <a:pt x="127416" y="157619"/>
                  </a:cubicBezTo>
                  <a:cubicBezTo>
                    <a:pt x="120082" y="163487"/>
                    <a:pt x="111147" y="168887"/>
                    <a:pt x="100613" y="173821"/>
                  </a:cubicBezTo>
                  <a:cubicBezTo>
                    <a:pt x="90078" y="178755"/>
                    <a:pt x="77210" y="183689"/>
                    <a:pt x="62008" y="188623"/>
                  </a:cubicBezTo>
                  <a:lnTo>
                    <a:pt x="55007" y="172621"/>
                  </a:lnTo>
                  <a:cubicBezTo>
                    <a:pt x="67942" y="169021"/>
                    <a:pt x="79077" y="165220"/>
                    <a:pt x="88411" y="161220"/>
                  </a:cubicBezTo>
                  <a:cubicBezTo>
                    <a:pt x="97746" y="157219"/>
                    <a:pt x="105680" y="152885"/>
                    <a:pt x="112214" y="148218"/>
                  </a:cubicBezTo>
                  <a:cubicBezTo>
                    <a:pt x="98879" y="140217"/>
                    <a:pt x="87278" y="133616"/>
                    <a:pt x="77410" y="128416"/>
                  </a:cubicBezTo>
                  <a:cubicBezTo>
                    <a:pt x="81944" y="119215"/>
                    <a:pt x="86411" y="108813"/>
                    <a:pt x="90811" y="97212"/>
                  </a:cubicBezTo>
                  <a:lnTo>
                    <a:pt x="66808" y="97212"/>
                  </a:lnTo>
                  <a:lnTo>
                    <a:pt x="66808" y="82410"/>
                  </a:lnTo>
                  <a:lnTo>
                    <a:pt x="96012" y="82410"/>
                  </a:lnTo>
                  <a:cubicBezTo>
                    <a:pt x="99346" y="72675"/>
                    <a:pt x="102546" y="62207"/>
                    <a:pt x="105613" y="51006"/>
                  </a:cubicBezTo>
                  <a:close/>
                  <a:moveTo>
                    <a:pt x="435854" y="47206"/>
                  </a:moveTo>
                  <a:lnTo>
                    <a:pt x="435854" y="94211"/>
                  </a:lnTo>
                  <a:lnTo>
                    <a:pt x="550669" y="94211"/>
                  </a:lnTo>
                  <a:lnTo>
                    <a:pt x="550669" y="47206"/>
                  </a:lnTo>
                  <a:close/>
                  <a:moveTo>
                    <a:pt x="836905" y="41205"/>
                  </a:moveTo>
                  <a:cubicBezTo>
                    <a:pt x="840238" y="54673"/>
                    <a:pt x="842772" y="65941"/>
                    <a:pt x="844506" y="75009"/>
                  </a:cubicBezTo>
                  <a:lnTo>
                    <a:pt x="864708" y="75009"/>
                  </a:lnTo>
                  <a:cubicBezTo>
                    <a:pt x="867775" y="63808"/>
                    <a:pt x="870509" y="52540"/>
                    <a:pt x="872909" y="41205"/>
                  </a:cubicBezTo>
                  <a:close/>
                  <a:moveTo>
                    <a:pt x="657682" y="34804"/>
                  </a:moveTo>
                  <a:cubicBezTo>
                    <a:pt x="650881" y="43205"/>
                    <a:pt x="642614" y="51873"/>
                    <a:pt x="632879" y="60807"/>
                  </a:cubicBezTo>
                  <a:lnTo>
                    <a:pt x="699287" y="60807"/>
                  </a:lnTo>
                  <a:cubicBezTo>
                    <a:pt x="703021" y="57073"/>
                    <a:pt x="707255" y="52606"/>
                    <a:pt x="711989" y="47406"/>
                  </a:cubicBezTo>
                  <a:cubicBezTo>
                    <a:pt x="716723" y="42205"/>
                    <a:pt x="720423" y="38004"/>
                    <a:pt x="723090" y="34804"/>
                  </a:cubicBezTo>
                  <a:close/>
                  <a:moveTo>
                    <a:pt x="1813227" y="18402"/>
                  </a:moveTo>
                  <a:lnTo>
                    <a:pt x="1886036" y="18402"/>
                  </a:lnTo>
                  <a:lnTo>
                    <a:pt x="1886036" y="33404"/>
                  </a:lnTo>
                  <a:lnTo>
                    <a:pt x="1813227" y="33404"/>
                  </a:lnTo>
                  <a:close/>
                  <a:moveTo>
                    <a:pt x="1203551" y="16002"/>
                  </a:moveTo>
                  <a:lnTo>
                    <a:pt x="1384573" y="16002"/>
                  </a:lnTo>
                  <a:lnTo>
                    <a:pt x="1384573" y="31404"/>
                  </a:lnTo>
                  <a:lnTo>
                    <a:pt x="1358170" y="31404"/>
                  </a:lnTo>
                  <a:lnTo>
                    <a:pt x="1358170" y="155219"/>
                  </a:lnTo>
                  <a:cubicBezTo>
                    <a:pt x="1358170" y="162953"/>
                    <a:pt x="1357370" y="168821"/>
                    <a:pt x="1355770" y="172821"/>
                  </a:cubicBezTo>
                  <a:cubicBezTo>
                    <a:pt x="1354169" y="176822"/>
                    <a:pt x="1351236" y="179655"/>
                    <a:pt x="1346968" y="181322"/>
                  </a:cubicBezTo>
                  <a:cubicBezTo>
                    <a:pt x="1342701" y="182989"/>
                    <a:pt x="1336367" y="183823"/>
                    <a:pt x="1327966" y="183823"/>
                  </a:cubicBezTo>
                  <a:cubicBezTo>
                    <a:pt x="1317965" y="183823"/>
                    <a:pt x="1309364" y="183489"/>
                    <a:pt x="1302163" y="182823"/>
                  </a:cubicBezTo>
                  <a:lnTo>
                    <a:pt x="1298962" y="167221"/>
                  </a:lnTo>
                  <a:cubicBezTo>
                    <a:pt x="1308830" y="168287"/>
                    <a:pt x="1318031" y="168821"/>
                    <a:pt x="1326566" y="168821"/>
                  </a:cubicBezTo>
                  <a:cubicBezTo>
                    <a:pt x="1330966" y="168821"/>
                    <a:pt x="1334267" y="168287"/>
                    <a:pt x="1336467" y="167221"/>
                  </a:cubicBezTo>
                  <a:cubicBezTo>
                    <a:pt x="1338667" y="166154"/>
                    <a:pt x="1340201" y="164354"/>
                    <a:pt x="1341068" y="161820"/>
                  </a:cubicBezTo>
                  <a:cubicBezTo>
                    <a:pt x="1341935" y="159286"/>
                    <a:pt x="1342368" y="155619"/>
                    <a:pt x="1342368" y="150819"/>
                  </a:cubicBezTo>
                  <a:lnTo>
                    <a:pt x="1342368" y="31404"/>
                  </a:lnTo>
                  <a:lnTo>
                    <a:pt x="1203551" y="31404"/>
                  </a:lnTo>
                  <a:close/>
                  <a:moveTo>
                    <a:pt x="915114" y="16002"/>
                  </a:moveTo>
                  <a:lnTo>
                    <a:pt x="980123" y="16002"/>
                  </a:lnTo>
                  <a:lnTo>
                    <a:pt x="980123" y="31604"/>
                  </a:lnTo>
                  <a:lnTo>
                    <a:pt x="963120" y="82410"/>
                  </a:lnTo>
                  <a:cubicBezTo>
                    <a:pt x="970188" y="91744"/>
                    <a:pt x="975155" y="99912"/>
                    <a:pt x="978022" y="106913"/>
                  </a:cubicBezTo>
                  <a:cubicBezTo>
                    <a:pt x="980889" y="113914"/>
                    <a:pt x="982323" y="121415"/>
                    <a:pt x="982323" y="129416"/>
                  </a:cubicBezTo>
                  <a:cubicBezTo>
                    <a:pt x="982323" y="141284"/>
                    <a:pt x="979889" y="149652"/>
                    <a:pt x="975022" y="154519"/>
                  </a:cubicBezTo>
                  <a:cubicBezTo>
                    <a:pt x="970155" y="159386"/>
                    <a:pt x="962187" y="161820"/>
                    <a:pt x="951119" y="161820"/>
                  </a:cubicBezTo>
                  <a:cubicBezTo>
                    <a:pt x="947118" y="161820"/>
                    <a:pt x="943118" y="161620"/>
                    <a:pt x="939117" y="161220"/>
                  </a:cubicBezTo>
                  <a:lnTo>
                    <a:pt x="935717" y="146018"/>
                  </a:lnTo>
                  <a:cubicBezTo>
                    <a:pt x="940384" y="146685"/>
                    <a:pt x="944518" y="147018"/>
                    <a:pt x="948119" y="147018"/>
                  </a:cubicBezTo>
                  <a:cubicBezTo>
                    <a:pt x="954786" y="147018"/>
                    <a:pt x="959620" y="145551"/>
                    <a:pt x="962620" y="142617"/>
                  </a:cubicBezTo>
                  <a:cubicBezTo>
                    <a:pt x="965621" y="139684"/>
                    <a:pt x="967121" y="134416"/>
                    <a:pt x="967121" y="126816"/>
                  </a:cubicBezTo>
                  <a:cubicBezTo>
                    <a:pt x="967121" y="120415"/>
                    <a:pt x="965554" y="113947"/>
                    <a:pt x="962420" y="107413"/>
                  </a:cubicBezTo>
                  <a:cubicBezTo>
                    <a:pt x="959287" y="100879"/>
                    <a:pt x="954253" y="93545"/>
                    <a:pt x="947318" y="85410"/>
                  </a:cubicBezTo>
                  <a:lnTo>
                    <a:pt x="963720" y="31404"/>
                  </a:lnTo>
                  <a:lnTo>
                    <a:pt x="930716" y="31404"/>
                  </a:lnTo>
                  <a:lnTo>
                    <a:pt x="930716" y="186823"/>
                  </a:lnTo>
                  <a:lnTo>
                    <a:pt x="915114" y="186823"/>
                  </a:lnTo>
                  <a:close/>
                  <a:moveTo>
                    <a:pt x="1417777" y="14201"/>
                  </a:moveTo>
                  <a:lnTo>
                    <a:pt x="1434179" y="14201"/>
                  </a:lnTo>
                  <a:lnTo>
                    <a:pt x="1434179" y="142217"/>
                  </a:lnTo>
                  <a:lnTo>
                    <a:pt x="1486186" y="99012"/>
                  </a:lnTo>
                  <a:lnTo>
                    <a:pt x="1495987" y="112814"/>
                  </a:lnTo>
                  <a:cubicBezTo>
                    <a:pt x="1468250" y="134683"/>
                    <a:pt x="1448381" y="150819"/>
                    <a:pt x="1436380" y="161220"/>
                  </a:cubicBezTo>
                  <a:cubicBezTo>
                    <a:pt x="1431312" y="165487"/>
                    <a:pt x="1426378" y="169954"/>
                    <a:pt x="1421578" y="174621"/>
                  </a:cubicBezTo>
                  <a:lnTo>
                    <a:pt x="1410776" y="161220"/>
                  </a:lnTo>
                  <a:cubicBezTo>
                    <a:pt x="1413443" y="158553"/>
                    <a:pt x="1415277" y="156286"/>
                    <a:pt x="1416277" y="154419"/>
                  </a:cubicBezTo>
                  <a:cubicBezTo>
                    <a:pt x="1417277" y="152552"/>
                    <a:pt x="1417777" y="150485"/>
                    <a:pt x="1417777" y="148218"/>
                  </a:cubicBezTo>
                  <a:close/>
                  <a:moveTo>
                    <a:pt x="1672609" y="10201"/>
                  </a:moveTo>
                  <a:lnTo>
                    <a:pt x="1675610" y="25003"/>
                  </a:lnTo>
                  <a:cubicBezTo>
                    <a:pt x="1668809" y="26870"/>
                    <a:pt x="1660008" y="28803"/>
                    <a:pt x="1649206" y="30804"/>
                  </a:cubicBezTo>
                  <a:lnTo>
                    <a:pt x="1649206" y="59407"/>
                  </a:lnTo>
                  <a:lnTo>
                    <a:pt x="1673409" y="59407"/>
                  </a:lnTo>
                  <a:lnTo>
                    <a:pt x="1673409" y="73809"/>
                  </a:lnTo>
                  <a:lnTo>
                    <a:pt x="1649206" y="73809"/>
                  </a:lnTo>
                  <a:lnTo>
                    <a:pt x="1649206" y="86410"/>
                  </a:lnTo>
                  <a:cubicBezTo>
                    <a:pt x="1660941" y="97078"/>
                    <a:pt x="1670142" y="106213"/>
                    <a:pt x="1676810" y="113814"/>
                  </a:cubicBezTo>
                  <a:lnTo>
                    <a:pt x="1667809" y="125215"/>
                  </a:lnTo>
                  <a:cubicBezTo>
                    <a:pt x="1664742" y="121348"/>
                    <a:pt x="1658541" y="114214"/>
                    <a:pt x="1649206" y="103813"/>
                  </a:cubicBezTo>
                  <a:lnTo>
                    <a:pt x="1649206" y="186423"/>
                  </a:lnTo>
                  <a:lnTo>
                    <a:pt x="1634404" y="186423"/>
                  </a:lnTo>
                  <a:lnTo>
                    <a:pt x="1634404" y="103413"/>
                  </a:lnTo>
                  <a:cubicBezTo>
                    <a:pt x="1626403" y="123415"/>
                    <a:pt x="1618069" y="139617"/>
                    <a:pt x="1609401" y="152019"/>
                  </a:cubicBezTo>
                  <a:lnTo>
                    <a:pt x="1600800" y="138817"/>
                  </a:lnTo>
                  <a:cubicBezTo>
                    <a:pt x="1606668" y="130816"/>
                    <a:pt x="1612535" y="120915"/>
                    <a:pt x="1618402" y="109113"/>
                  </a:cubicBezTo>
                  <a:cubicBezTo>
                    <a:pt x="1624270" y="97312"/>
                    <a:pt x="1629404" y="85544"/>
                    <a:pt x="1633804" y="73809"/>
                  </a:cubicBezTo>
                  <a:lnTo>
                    <a:pt x="1605801" y="73809"/>
                  </a:lnTo>
                  <a:lnTo>
                    <a:pt x="1605801" y="59407"/>
                  </a:lnTo>
                  <a:lnTo>
                    <a:pt x="1634404" y="59407"/>
                  </a:lnTo>
                  <a:lnTo>
                    <a:pt x="1634404" y="33604"/>
                  </a:lnTo>
                  <a:cubicBezTo>
                    <a:pt x="1625203" y="35204"/>
                    <a:pt x="1616535" y="36538"/>
                    <a:pt x="1608401" y="37604"/>
                  </a:cubicBezTo>
                  <a:lnTo>
                    <a:pt x="1606801" y="23003"/>
                  </a:lnTo>
                  <a:cubicBezTo>
                    <a:pt x="1617469" y="21536"/>
                    <a:pt x="1628937" y="19635"/>
                    <a:pt x="1641205" y="17302"/>
                  </a:cubicBezTo>
                  <a:cubicBezTo>
                    <a:pt x="1653473" y="14968"/>
                    <a:pt x="1663941" y="12601"/>
                    <a:pt x="1672609" y="10201"/>
                  </a:cubicBezTo>
                  <a:close/>
                  <a:moveTo>
                    <a:pt x="1542393" y="9401"/>
                  </a:moveTo>
                  <a:lnTo>
                    <a:pt x="1558395" y="9401"/>
                  </a:lnTo>
                  <a:cubicBezTo>
                    <a:pt x="1558662" y="19002"/>
                    <a:pt x="1558795" y="26336"/>
                    <a:pt x="1558795" y="31404"/>
                  </a:cubicBezTo>
                  <a:cubicBezTo>
                    <a:pt x="1558795" y="40071"/>
                    <a:pt x="1558462" y="49406"/>
                    <a:pt x="1557795" y="59407"/>
                  </a:cubicBezTo>
                  <a:cubicBezTo>
                    <a:pt x="1556728" y="72875"/>
                    <a:pt x="1555228" y="84610"/>
                    <a:pt x="1553294" y="94611"/>
                  </a:cubicBezTo>
                  <a:cubicBezTo>
                    <a:pt x="1551361" y="104613"/>
                    <a:pt x="1548594" y="113614"/>
                    <a:pt x="1544993" y="121615"/>
                  </a:cubicBezTo>
                  <a:cubicBezTo>
                    <a:pt x="1548194" y="125082"/>
                    <a:pt x="1551461" y="128749"/>
                    <a:pt x="1554794" y="132616"/>
                  </a:cubicBezTo>
                  <a:cubicBezTo>
                    <a:pt x="1567196" y="146085"/>
                    <a:pt x="1577731" y="157886"/>
                    <a:pt x="1586398" y="168021"/>
                  </a:cubicBezTo>
                  <a:lnTo>
                    <a:pt x="1573197" y="180622"/>
                  </a:lnTo>
                  <a:cubicBezTo>
                    <a:pt x="1565462" y="171021"/>
                    <a:pt x="1553061" y="156686"/>
                    <a:pt x="1535992" y="137617"/>
                  </a:cubicBezTo>
                  <a:cubicBezTo>
                    <a:pt x="1529858" y="146418"/>
                    <a:pt x="1521790" y="154752"/>
                    <a:pt x="1511789" y="162620"/>
                  </a:cubicBezTo>
                  <a:cubicBezTo>
                    <a:pt x="1501788" y="170488"/>
                    <a:pt x="1489053" y="178622"/>
                    <a:pt x="1473584" y="187023"/>
                  </a:cubicBezTo>
                  <a:lnTo>
                    <a:pt x="1463383" y="172221"/>
                  </a:lnTo>
                  <a:cubicBezTo>
                    <a:pt x="1483252" y="161953"/>
                    <a:pt x="1498487" y="151685"/>
                    <a:pt x="1509089" y="141417"/>
                  </a:cubicBezTo>
                  <a:cubicBezTo>
                    <a:pt x="1519690" y="131149"/>
                    <a:pt x="1527291" y="119615"/>
                    <a:pt x="1531892" y="106813"/>
                  </a:cubicBezTo>
                  <a:cubicBezTo>
                    <a:pt x="1536492" y="94011"/>
                    <a:pt x="1539593" y="77743"/>
                    <a:pt x="1541193" y="58007"/>
                  </a:cubicBezTo>
                  <a:cubicBezTo>
                    <a:pt x="1541993" y="48539"/>
                    <a:pt x="1542393" y="32337"/>
                    <a:pt x="1542393" y="9401"/>
                  </a:cubicBezTo>
                  <a:close/>
                  <a:moveTo>
                    <a:pt x="1473784" y="5800"/>
                  </a:moveTo>
                  <a:cubicBezTo>
                    <a:pt x="1479785" y="15135"/>
                    <a:pt x="1490720" y="33204"/>
                    <a:pt x="1506588" y="60007"/>
                  </a:cubicBezTo>
                  <a:lnTo>
                    <a:pt x="1492787" y="68408"/>
                  </a:lnTo>
                  <a:cubicBezTo>
                    <a:pt x="1480785" y="47206"/>
                    <a:pt x="1470117" y="29070"/>
                    <a:pt x="1460783" y="14001"/>
                  </a:cubicBezTo>
                  <a:close/>
                  <a:moveTo>
                    <a:pt x="27603" y="5800"/>
                  </a:moveTo>
                  <a:lnTo>
                    <a:pt x="43005" y="5800"/>
                  </a:lnTo>
                  <a:lnTo>
                    <a:pt x="43005" y="40805"/>
                  </a:lnTo>
                  <a:lnTo>
                    <a:pt x="61208" y="40805"/>
                  </a:lnTo>
                  <a:lnTo>
                    <a:pt x="61208" y="56207"/>
                  </a:lnTo>
                  <a:lnTo>
                    <a:pt x="43005" y="56207"/>
                  </a:lnTo>
                  <a:lnTo>
                    <a:pt x="43005" y="89211"/>
                  </a:lnTo>
                  <a:cubicBezTo>
                    <a:pt x="49006" y="86811"/>
                    <a:pt x="54140" y="84610"/>
                    <a:pt x="58407" y="82610"/>
                  </a:cubicBezTo>
                  <a:lnTo>
                    <a:pt x="60808" y="97812"/>
                  </a:lnTo>
                  <a:lnTo>
                    <a:pt x="51606" y="101612"/>
                  </a:lnTo>
                  <a:lnTo>
                    <a:pt x="43005" y="105213"/>
                  </a:lnTo>
                  <a:lnTo>
                    <a:pt x="43005" y="163220"/>
                  </a:lnTo>
                  <a:cubicBezTo>
                    <a:pt x="43005" y="171354"/>
                    <a:pt x="41405" y="176922"/>
                    <a:pt x="38205" y="179922"/>
                  </a:cubicBezTo>
                  <a:cubicBezTo>
                    <a:pt x="35004" y="182923"/>
                    <a:pt x="29604" y="184423"/>
                    <a:pt x="22003" y="184423"/>
                  </a:cubicBezTo>
                  <a:cubicBezTo>
                    <a:pt x="15469" y="184423"/>
                    <a:pt x="9868" y="184089"/>
                    <a:pt x="5201" y="183423"/>
                  </a:cubicBezTo>
                  <a:lnTo>
                    <a:pt x="2000" y="168021"/>
                  </a:lnTo>
                  <a:cubicBezTo>
                    <a:pt x="8934" y="169087"/>
                    <a:pt x="14068" y="169621"/>
                    <a:pt x="17402" y="169621"/>
                  </a:cubicBezTo>
                  <a:cubicBezTo>
                    <a:pt x="20469" y="169621"/>
                    <a:pt x="22669" y="169354"/>
                    <a:pt x="24003" y="168821"/>
                  </a:cubicBezTo>
                  <a:cubicBezTo>
                    <a:pt x="25337" y="168287"/>
                    <a:pt x="26270" y="167221"/>
                    <a:pt x="26803" y="165620"/>
                  </a:cubicBezTo>
                  <a:cubicBezTo>
                    <a:pt x="27337" y="164020"/>
                    <a:pt x="27603" y="161487"/>
                    <a:pt x="27603" y="158019"/>
                  </a:cubicBezTo>
                  <a:lnTo>
                    <a:pt x="27603" y="111214"/>
                  </a:lnTo>
                  <a:lnTo>
                    <a:pt x="17802" y="115014"/>
                  </a:lnTo>
                  <a:cubicBezTo>
                    <a:pt x="13935" y="116481"/>
                    <a:pt x="9335" y="118348"/>
                    <a:pt x="4001" y="120615"/>
                  </a:cubicBezTo>
                  <a:lnTo>
                    <a:pt x="0" y="105213"/>
                  </a:lnTo>
                  <a:cubicBezTo>
                    <a:pt x="8001" y="102546"/>
                    <a:pt x="17202" y="99212"/>
                    <a:pt x="27603" y="95212"/>
                  </a:cubicBezTo>
                  <a:lnTo>
                    <a:pt x="27603" y="56207"/>
                  </a:lnTo>
                  <a:lnTo>
                    <a:pt x="4801" y="56207"/>
                  </a:lnTo>
                  <a:lnTo>
                    <a:pt x="4801" y="40805"/>
                  </a:lnTo>
                  <a:lnTo>
                    <a:pt x="27603" y="40805"/>
                  </a:lnTo>
                  <a:close/>
                  <a:moveTo>
                    <a:pt x="1065933" y="5000"/>
                  </a:moveTo>
                  <a:lnTo>
                    <a:pt x="1081135" y="11201"/>
                  </a:lnTo>
                  <a:cubicBezTo>
                    <a:pt x="1073401" y="28537"/>
                    <a:pt x="1063966" y="44005"/>
                    <a:pt x="1052832" y="57607"/>
                  </a:cubicBezTo>
                  <a:cubicBezTo>
                    <a:pt x="1041697" y="71209"/>
                    <a:pt x="1027662" y="84277"/>
                    <a:pt x="1010726" y="96812"/>
                  </a:cubicBezTo>
                  <a:lnTo>
                    <a:pt x="1001325" y="83010"/>
                  </a:lnTo>
                  <a:cubicBezTo>
                    <a:pt x="1030262" y="62341"/>
                    <a:pt x="1051798" y="36338"/>
                    <a:pt x="1065933" y="5000"/>
                  </a:cubicBezTo>
                  <a:close/>
                  <a:moveTo>
                    <a:pt x="242630" y="5000"/>
                  </a:moveTo>
                  <a:lnTo>
                    <a:pt x="258632" y="10601"/>
                  </a:lnTo>
                  <a:cubicBezTo>
                    <a:pt x="253565" y="25403"/>
                    <a:pt x="247964" y="39738"/>
                    <a:pt x="241830" y="53606"/>
                  </a:cubicBezTo>
                  <a:lnTo>
                    <a:pt x="241830" y="185623"/>
                  </a:lnTo>
                  <a:lnTo>
                    <a:pt x="226428" y="185623"/>
                  </a:lnTo>
                  <a:lnTo>
                    <a:pt x="226428" y="83210"/>
                  </a:lnTo>
                  <a:cubicBezTo>
                    <a:pt x="220694" y="93078"/>
                    <a:pt x="214493" y="102212"/>
                    <a:pt x="207826" y="110613"/>
                  </a:cubicBezTo>
                  <a:lnTo>
                    <a:pt x="198225" y="95212"/>
                  </a:lnTo>
                  <a:cubicBezTo>
                    <a:pt x="206759" y="84010"/>
                    <a:pt x="214960" y="70375"/>
                    <a:pt x="222828" y="54306"/>
                  </a:cubicBezTo>
                  <a:cubicBezTo>
                    <a:pt x="230696" y="38238"/>
                    <a:pt x="237296" y="21802"/>
                    <a:pt x="242630" y="5000"/>
                  </a:cubicBezTo>
                  <a:close/>
                  <a:moveTo>
                    <a:pt x="1920640" y="3400"/>
                  </a:moveTo>
                  <a:lnTo>
                    <a:pt x="1936242" y="3400"/>
                  </a:lnTo>
                  <a:cubicBezTo>
                    <a:pt x="1936242" y="7534"/>
                    <a:pt x="1936175" y="10668"/>
                    <a:pt x="1936042" y="12801"/>
                  </a:cubicBezTo>
                  <a:cubicBezTo>
                    <a:pt x="1936042" y="22002"/>
                    <a:pt x="1935842" y="31404"/>
                    <a:pt x="1935442" y="41005"/>
                  </a:cubicBezTo>
                  <a:lnTo>
                    <a:pt x="1979047" y="41005"/>
                  </a:lnTo>
                  <a:cubicBezTo>
                    <a:pt x="1978914" y="63941"/>
                    <a:pt x="1978581" y="85010"/>
                    <a:pt x="1978047" y="104213"/>
                  </a:cubicBezTo>
                  <a:cubicBezTo>
                    <a:pt x="1977514" y="123415"/>
                    <a:pt x="1976514" y="140817"/>
                    <a:pt x="1975047" y="156419"/>
                  </a:cubicBezTo>
                  <a:cubicBezTo>
                    <a:pt x="1974380" y="163353"/>
                    <a:pt x="1973147" y="168587"/>
                    <a:pt x="1971346" y="172121"/>
                  </a:cubicBezTo>
                  <a:cubicBezTo>
                    <a:pt x="1969546" y="175655"/>
                    <a:pt x="1966812" y="178122"/>
                    <a:pt x="1963145" y="179522"/>
                  </a:cubicBezTo>
                  <a:cubicBezTo>
                    <a:pt x="1959478" y="180922"/>
                    <a:pt x="1954178" y="181622"/>
                    <a:pt x="1947243" y="181622"/>
                  </a:cubicBezTo>
                  <a:cubicBezTo>
                    <a:pt x="1942176" y="181622"/>
                    <a:pt x="1935975" y="181289"/>
                    <a:pt x="1928641" y="180622"/>
                  </a:cubicBezTo>
                  <a:lnTo>
                    <a:pt x="1925841" y="164620"/>
                  </a:lnTo>
                  <a:cubicBezTo>
                    <a:pt x="1933575" y="165820"/>
                    <a:pt x="1940643" y="166420"/>
                    <a:pt x="1947043" y="166420"/>
                  </a:cubicBezTo>
                  <a:cubicBezTo>
                    <a:pt x="1950244" y="166420"/>
                    <a:pt x="1952677" y="165954"/>
                    <a:pt x="1954344" y="165020"/>
                  </a:cubicBezTo>
                  <a:cubicBezTo>
                    <a:pt x="1956011" y="164087"/>
                    <a:pt x="1957278" y="162353"/>
                    <a:pt x="1958145" y="159820"/>
                  </a:cubicBezTo>
                  <a:cubicBezTo>
                    <a:pt x="1959011" y="157286"/>
                    <a:pt x="1959712" y="153486"/>
                    <a:pt x="1960245" y="148418"/>
                  </a:cubicBezTo>
                  <a:cubicBezTo>
                    <a:pt x="1961445" y="135617"/>
                    <a:pt x="1962212" y="122182"/>
                    <a:pt x="1962545" y="108113"/>
                  </a:cubicBezTo>
                  <a:cubicBezTo>
                    <a:pt x="1962879" y="94045"/>
                    <a:pt x="1963112" y="76809"/>
                    <a:pt x="1963245" y="56407"/>
                  </a:cubicBezTo>
                  <a:lnTo>
                    <a:pt x="1934842" y="56407"/>
                  </a:lnTo>
                  <a:cubicBezTo>
                    <a:pt x="1933375" y="82143"/>
                    <a:pt x="1931542" y="101912"/>
                    <a:pt x="1929341" y="115714"/>
                  </a:cubicBezTo>
                  <a:cubicBezTo>
                    <a:pt x="1927141" y="129516"/>
                    <a:pt x="1923574" y="141717"/>
                    <a:pt x="1918640" y="152319"/>
                  </a:cubicBezTo>
                  <a:cubicBezTo>
                    <a:pt x="1913706" y="162920"/>
                    <a:pt x="1906105" y="174488"/>
                    <a:pt x="1895837" y="187023"/>
                  </a:cubicBezTo>
                  <a:lnTo>
                    <a:pt x="1882035" y="176822"/>
                  </a:lnTo>
                  <a:cubicBezTo>
                    <a:pt x="1891770" y="165620"/>
                    <a:pt x="1899004" y="155419"/>
                    <a:pt x="1903738" y="146218"/>
                  </a:cubicBezTo>
                  <a:cubicBezTo>
                    <a:pt x="1908472" y="137017"/>
                    <a:pt x="1911972" y="125782"/>
                    <a:pt x="1914239" y="112514"/>
                  </a:cubicBezTo>
                  <a:cubicBezTo>
                    <a:pt x="1916506" y="99245"/>
                    <a:pt x="1918173" y="80543"/>
                    <a:pt x="1919240" y="56407"/>
                  </a:cubicBezTo>
                  <a:lnTo>
                    <a:pt x="1894237" y="56407"/>
                  </a:lnTo>
                  <a:lnTo>
                    <a:pt x="1894237" y="41005"/>
                  </a:lnTo>
                  <a:lnTo>
                    <a:pt x="1919840" y="41005"/>
                  </a:lnTo>
                  <a:cubicBezTo>
                    <a:pt x="1920107" y="33004"/>
                    <a:pt x="1920373" y="20469"/>
                    <a:pt x="1920640" y="3400"/>
                  </a:cubicBezTo>
                  <a:close/>
                  <a:moveTo>
                    <a:pt x="1120940" y="2800"/>
                  </a:moveTo>
                  <a:cubicBezTo>
                    <a:pt x="1127341" y="21069"/>
                    <a:pt x="1135509" y="36271"/>
                    <a:pt x="1145443" y="48406"/>
                  </a:cubicBezTo>
                  <a:cubicBezTo>
                    <a:pt x="1155378" y="60541"/>
                    <a:pt x="1169146" y="72075"/>
                    <a:pt x="1186748" y="83010"/>
                  </a:cubicBezTo>
                  <a:lnTo>
                    <a:pt x="1177547" y="98012"/>
                  </a:lnTo>
                  <a:cubicBezTo>
                    <a:pt x="1158745" y="85877"/>
                    <a:pt x="1143943" y="73075"/>
                    <a:pt x="1133142" y="59607"/>
                  </a:cubicBezTo>
                  <a:cubicBezTo>
                    <a:pt x="1122340" y="46139"/>
                    <a:pt x="1113206" y="29070"/>
                    <a:pt x="1105738" y="8401"/>
                  </a:cubicBezTo>
                  <a:close/>
                  <a:moveTo>
                    <a:pt x="1720215" y="2200"/>
                  </a:moveTo>
                  <a:lnTo>
                    <a:pt x="1733617" y="7801"/>
                  </a:lnTo>
                  <a:cubicBezTo>
                    <a:pt x="1730683" y="12735"/>
                    <a:pt x="1727349" y="17669"/>
                    <a:pt x="1723615" y="22602"/>
                  </a:cubicBezTo>
                  <a:lnTo>
                    <a:pt x="1778622" y="22602"/>
                  </a:lnTo>
                  <a:lnTo>
                    <a:pt x="1778622" y="35804"/>
                  </a:lnTo>
                  <a:cubicBezTo>
                    <a:pt x="1764887" y="53940"/>
                    <a:pt x="1748552" y="68408"/>
                    <a:pt x="1729616" y="79210"/>
                  </a:cubicBezTo>
                  <a:lnTo>
                    <a:pt x="1741618" y="83810"/>
                  </a:lnTo>
                  <a:cubicBezTo>
                    <a:pt x="1738684" y="88211"/>
                    <a:pt x="1735284" y="92878"/>
                    <a:pt x="1731416" y="97812"/>
                  </a:cubicBezTo>
                  <a:lnTo>
                    <a:pt x="1784623" y="97812"/>
                  </a:lnTo>
                  <a:lnTo>
                    <a:pt x="1784623" y="111614"/>
                  </a:lnTo>
                  <a:cubicBezTo>
                    <a:pt x="1777822" y="123882"/>
                    <a:pt x="1769821" y="134616"/>
                    <a:pt x="1760620" y="143818"/>
                  </a:cubicBezTo>
                  <a:cubicBezTo>
                    <a:pt x="1751419" y="153019"/>
                    <a:pt x="1739584" y="161320"/>
                    <a:pt x="1725116" y="168721"/>
                  </a:cubicBezTo>
                  <a:cubicBezTo>
                    <a:pt x="1710647" y="176122"/>
                    <a:pt x="1692678" y="182756"/>
                    <a:pt x="1671209" y="188623"/>
                  </a:cubicBezTo>
                  <a:lnTo>
                    <a:pt x="1663408" y="175422"/>
                  </a:lnTo>
                  <a:cubicBezTo>
                    <a:pt x="1683277" y="170354"/>
                    <a:pt x="1699679" y="164854"/>
                    <a:pt x="1712614" y="158920"/>
                  </a:cubicBezTo>
                  <a:cubicBezTo>
                    <a:pt x="1725549" y="152985"/>
                    <a:pt x="1736184" y="146285"/>
                    <a:pt x="1744518" y="138817"/>
                  </a:cubicBezTo>
                  <a:cubicBezTo>
                    <a:pt x="1752853" y="131349"/>
                    <a:pt x="1760287" y="122282"/>
                    <a:pt x="1766821" y="111614"/>
                  </a:cubicBezTo>
                  <a:lnTo>
                    <a:pt x="1719415" y="111614"/>
                  </a:lnTo>
                  <a:cubicBezTo>
                    <a:pt x="1717281" y="114014"/>
                    <a:pt x="1713814" y="117481"/>
                    <a:pt x="1709014" y="122015"/>
                  </a:cubicBezTo>
                  <a:cubicBezTo>
                    <a:pt x="1710347" y="122948"/>
                    <a:pt x="1712348" y="124482"/>
                    <a:pt x="1715014" y="126615"/>
                  </a:cubicBezTo>
                  <a:cubicBezTo>
                    <a:pt x="1723682" y="133550"/>
                    <a:pt x="1728483" y="137417"/>
                    <a:pt x="1729416" y="138217"/>
                  </a:cubicBezTo>
                  <a:lnTo>
                    <a:pt x="1719215" y="148218"/>
                  </a:lnTo>
                  <a:cubicBezTo>
                    <a:pt x="1715614" y="145018"/>
                    <a:pt x="1713681" y="143284"/>
                    <a:pt x="1713414" y="143018"/>
                  </a:cubicBezTo>
                  <a:lnTo>
                    <a:pt x="1699012" y="130816"/>
                  </a:lnTo>
                  <a:cubicBezTo>
                    <a:pt x="1692078" y="136417"/>
                    <a:pt x="1684011" y="142151"/>
                    <a:pt x="1674809" y="148018"/>
                  </a:cubicBezTo>
                  <a:lnTo>
                    <a:pt x="1665208" y="136817"/>
                  </a:lnTo>
                  <a:cubicBezTo>
                    <a:pt x="1690678" y="121215"/>
                    <a:pt x="1711014" y="102679"/>
                    <a:pt x="1726216" y="81210"/>
                  </a:cubicBezTo>
                  <a:cubicBezTo>
                    <a:pt x="1712881" y="88544"/>
                    <a:pt x="1697346" y="95012"/>
                    <a:pt x="1679610" y="100612"/>
                  </a:cubicBezTo>
                  <a:lnTo>
                    <a:pt x="1673209" y="87411"/>
                  </a:lnTo>
                  <a:cubicBezTo>
                    <a:pt x="1711747" y="77009"/>
                    <a:pt x="1740751" y="59807"/>
                    <a:pt x="1760220" y="35804"/>
                  </a:cubicBezTo>
                  <a:lnTo>
                    <a:pt x="1712614" y="35804"/>
                  </a:lnTo>
                  <a:cubicBezTo>
                    <a:pt x="1707813" y="40605"/>
                    <a:pt x="1705413" y="43005"/>
                    <a:pt x="1705413" y="43005"/>
                  </a:cubicBezTo>
                  <a:cubicBezTo>
                    <a:pt x="1713814" y="49272"/>
                    <a:pt x="1720148" y="54140"/>
                    <a:pt x="1724416" y="57607"/>
                  </a:cubicBezTo>
                  <a:lnTo>
                    <a:pt x="1713614" y="67208"/>
                  </a:lnTo>
                  <a:lnTo>
                    <a:pt x="1695212" y="52006"/>
                  </a:lnTo>
                  <a:cubicBezTo>
                    <a:pt x="1691611" y="55207"/>
                    <a:pt x="1687811" y="58207"/>
                    <a:pt x="1683810" y="61007"/>
                  </a:cubicBezTo>
                  <a:lnTo>
                    <a:pt x="1674209" y="49606"/>
                  </a:lnTo>
                  <a:cubicBezTo>
                    <a:pt x="1683810" y="43338"/>
                    <a:pt x="1692512" y="36138"/>
                    <a:pt x="1700313" y="28003"/>
                  </a:cubicBezTo>
                  <a:cubicBezTo>
                    <a:pt x="1708114" y="19869"/>
                    <a:pt x="1714748" y="11268"/>
                    <a:pt x="1720215" y="2200"/>
                  </a:cubicBezTo>
                  <a:close/>
                  <a:moveTo>
                    <a:pt x="857707" y="2200"/>
                  </a:moveTo>
                  <a:cubicBezTo>
                    <a:pt x="860241" y="10068"/>
                    <a:pt x="862374" y="18135"/>
                    <a:pt x="864108" y="26403"/>
                  </a:cubicBezTo>
                  <a:lnTo>
                    <a:pt x="901513" y="26403"/>
                  </a:lnTo>
                  <a:lnTo>
                    <a:pt x="901513" y="41205"/>
                  </a:lnTo>
                  <a:lnTo>
                    <a:pt x="887711" y="41205"/>
                  </a:lnTo>
                  <a:cubicBezTo>
                    <a:pt x="885177" y="53740"/>
                    <a:pt x="882510" y="65008"/>
                    <a:pt x="879710" y="75009"/>
                  </a:cubicBezTo>
                  <a:lnTo>
                    <a:pt x="905313" y="75009"/>
                  </a:lnTo>
                  <a:lnTo>
                    <a:pt x="905313" y="90411"/>
                  </a:lnTo>
                  <a:lnTo>
                    <a:pt x="802100" y="90411"/>
                  </a:lnTo>
                  <a:lnTo>
                    <a:pt x="802100" y="75009"/>
                  </a:lnTo>
                  <a:lnTo>
                    <a:pt x="829304" y="75009"/>
                  </a:lnTo>
                  <a:cubicBezTo>
                    <a:pt x="826370" y="59540"/>
                    <a:pt x="823903" y="48272"/>
                    <a:pt x="821903" y="41205"/>
                  </a:cubicBezTo>
                  <a:lnTo>
                    <a:pt x="807901" y="41205"/>
                  </a:lnTo>
                  <a:lnTo>
                    <a:pt x="807901" y="26403"/>
                  </a:lnTo>
                  <a:lnTo>
                    <a:pt x="848106" y="26403"/>
                  </a:lnTo>
                  <a:cubicBezTo>
                    <a:pt x="846773" y="20269"/>
                    <a:pt x="844772" y="13268"/>
                    <a:pt x="842105" y="5400"/>
                  </a:cubicBezTo>
                  <a:close/>
                  <a:moveTo>
                    <a:pt x="660082" y="1800"/>
                  </a:moveTo>
                  <a:lnTo>
                    <a:pt x="675484" y="8401"/>
                  </a:lnTo>
                  <a:cubicBezTo>
                    <a:pt x="673884" y="11201"/>
                    <a:pt x="671484" y="15135"/>
                    <a:pt x="668283" y="20202"/>
                  </a:cubicBezTo>
                  <a:lnTo>
                    <a:pt x="744493" y="20202"/>
                  </a:lnTo>
                  <a:lnTo>
                    <a:pt x="744493" y="33404"/>
                  </a:lnTo>
                  <a:cubicBezTo>
                    <a:pt x="738092" y="41138"/>
                    <a:pt x="730225" y="50273"/>
                    <a:pt x="720890" y="60807"/>
                  </a:cubicBezTo>
                  <a:lnTo>
                    <a:pt x="764096" y="60807"/>
                  </a:lnTo>
                  <a:lnTo>
                    <a:pt x="764096" y="123415"/>
                  </a:lnTo>
                  <a:lnTo>
                    <a:pt x="639680" y="123415"/>
                  </a:lnTo>
                  <a:lnTo>
                    <a:pt x="639680" y="147418"/>
                  </a:lnTo>
                  <a:cubicBezTo>
                    <a:pt x="639680" y="152352"/>
                    <a:pt x="640113" y="156019"/>
                    <a:pt x="640980" y="158419"/>
                  </a:cubicBezTo>
                  <a:cubicBezTo>
                    <a:pt x="641847" y="160820"/>
                    <a:pt x="643547" y="162520"/>
                    <a:pt x="646081" y="163520"/>
                  </a:cubicBezTo>
                  <a:cubicBezTo>
                    <a:pt x="648614" y="164520"/>
                    <a:pt x="652615" y="165220"/>
                    <a:pt x="658082" y="165620"/>
                  </a:cubicBezTo>
                  <a:cubicBezTo>
                    <a:pt x="675151" y="166554"/>
                    <a:pt x="689686" y="167021"/>
                    <a:pt x="701688" y="167021"/>
                  </a:cubicBezTo>
                  <a:cubicBezTo>
                    <a:pt x="713956" y="167021"/>
                    <a:pt x="728491" y="166554"/>
                    <a:pt x="745293" y="165620"/>
                  </a:cubicBezTo>
                  <a:cubicBezTo>
                    <a:pt x="750494" y="165220"/>
                    <a:pt x="754328" y="164654"/>
                    <a:pt x="756795" y="163920"/>
                  </a:cubicBezTo>
                  <a:cubicBezTo>
                    <a:pt x="759261" y="163187"/>
                    <a:pt x="760962" y="161920"/>
                    <a:pt x="761895" y="160120"/>
                  </a:cubicBezTo>
                  <a:cubicBezTo>
                    <a:pt x="762829" y="158319"/>
                    <a:pt x="763362" y="155552"/>
                    <a:pt x="763495" y="151819"/>
                  </a:cubicBezTo>
                  <a:cubicBezTo>
                    <a:pt x="763895" y="145418"/>
                    <a:pt x="764096" y="139884"/>
                    <a:pt x="764096" y="135217"/>
                  </a:cubicBezTo>
                  <a:lnTo>
                    <a:pt x="779497" y="138817"/>
                  </a:lnTo>
                  <a:cubicBezTo>
                    <a:pt x="779364" y="144018"/>
                    <a:pt x="778964" y="150418"/>
                    <a:pt x="778297" y="158019"/>
                  </a:cubicBezTo>
                  <a:cubicBezTo>
                    <a:pt x="777764" y="164154"/>
                    <a:pt x="776664" y="168754"/>
                    <a:pt x="774997" y="171821"/>
                  </a:cubicBezTo>
                  <a:cubicBezTo>
                    <a:pt x="773330" y="174888"/>
                    <a:pt x="770530" y="177055"/>
                    <a:pt x="766596" y="178322"/>
                  </a:cubicBezTo>
                  <a:cubicBezTo>
                    <a:pt x="762662" y="179589"/>
                    <a:pt x="756761" y="180422"/>
                    <a:pt x="748894" y="180822"/>
                  </a:cubicBezTo>
                  <a:cubicBezTo>
                    <a:pt x="733958" y="181756"/>
                    <a:pt x="717890" y="182222"/>
                    <a:pt x="700688" y="182222"/>
                  </a:cubicBezTo>
                  <a:cubicBezTo>
                    <a:pt x="683485" y="182222"/>
                    <a:pt x="667350" y="181756"/>
                    <a:pt x="652282" y="180822"/>
                  </a:cubicBezTo>
                  <a:cubicBezTo>
                    <a:pt x="644814" y="180422"/>
                    <a:pt x="639113" y="179289"/>
                    <a:pt x="635179" y="177422"/>
                  </a:cubicBezTo>
                  <a:cubicBezTo>
                    <a:pt x="631246" y="175555"/>
                    <a:pt x="628412" y="172555"/>
                    <a:pt x="626678" y="168421"/>
                  </a:cubicBezTo>
                  <a:cubicBezTo>
                    <a:pt x="624945" y="164287"/>
                    <a:pt x="624078" y="158486"/>
                    <a:pt x="624078" y="151019"/>
                  </a:cubicBezTo>
                  <a:lnTo>
                    <a:pt x="624078" y="68408"/>
                  </a:lnTo>
                  <a:cubicBezTo>
                    <a:pt x="620344" y="71609"/>
                    <a:pt x="617411" y="74009"/>
                    <a:pt x="615277" y="75609"/>
                  </a:cubicBezTo>
                  <a:cubicBezTo>
                    <a:pt x="615410" y="75476"/>
                    <a:pt x="614277" y="76409"/>
                    <a:pt x="611876" y="78409"/>
                  </a:cubicBezTo>
                  <a:lnTo>
                    <a:pt x="601275" y="65208"/>
                  </a:lnTo>
                  <a:cubicBezTo>
                    <a:pt x="614877" y="54940"/>
                    <a:pt x="626478" y="44739"/>
                    <a:pt x="636079" y="34604"/>
                  </a:cubicBezTo>
                  <a:cubicBezTo>
                    <a:pt x="645681" y="24469"/>
                    <a:pt x="653682" y="13535"/>
                    <a:pt x="660082" y="1800"/>
                  </a:cubicBezTo>
                  <a:close/>
                  <a:moveTo>
                    <a:pt x="483060" y="1600"/>
                  </a:moveTo>
                  <a:lnTo>
                    <a:pt x="499862" y="5800"/>
                  </a:lnTo>
                  <a:cubicBezTo>
                    <a:pt x="497862" y="12201"/>
                    <a:pt x="494662" y="20802"/>
                    <a:pt x="490261" y="31604"/>
                  </a:cubicBezTo>
                  <a:lnTo>
                    <a:pt x="565871" y="31604"/>
                  </a:lnTo>
                  <a:lnTo>
                    <a:pt x="565871" y="185423"/>
                  </a:lnTo>
                  <a:lnTo>
                    <a:pt x="550669" y="185423"/>
                  </a:lnTo>
                  <a:lnTo>
                    <a:pt x="550669" y="173621"/>
                  </a:lnTo>
                  <a:lnTo>
                    <a:pt x="435854" y="173621"/>
                  </a:lnTo>
                  <a:lnTo>
                    <a:pt x="435854" y="185823"/>
                  </a:lnTo>
                  <a:lnTo>
                    <a:pt x="420453" y="185823"/>
                  </a:lnTo>
                  <a:lnTo>
                    <a:pt x="420453" y="31604"/>
                  </a:lnTo>
                  <a:lnTo>
                    <a:pt x="471859" y="31604"/>
                  </a:lnTo>
                  <a:cubicBezTo>
                    <a:pt x="473859" y="26936"/>
                    <a:pt x="475893" y="21769"/>
                    <a:pt x="477960" y="16102"/>
                  </a:cubicBezTo>
                  <a:cubicBezTo>
                    <a:pt x="480027" y="10434"/>
                    <a:pt x="481727" y="5600"/>
                    <a:pt x="483060" y="1600"/>
                  </a:cubicBezTo>
                  <a:close/>
                  <a:moveTo>
                    <a:pt x="123815" y="1400"/>
                  </a:moveTo>
                  <a:cubicBezTo>
                    <a:pt x="125149" y="4334"/>
                    <a:pt x="126816" y="8234"/>
                    <a:pt x="128816" y="13101"/>
                  </a:cubicBezTo>
                  <a:cubicBezTo>
                    <a:pt x="130816" y="17969"/>
                    <a:pt x="132683" y="22669"/>
                    <a:pt x="134417" y="27203"/>
                  </a:cubicBezTo>
                  <a:lnTo>
                    <a:pt x="176222" y="27203"/>
                  </a:lnTo>
                  <a:lnTo>
                    <a:pt x="176222" y="65408"/>
                  </a:lnTo>
                  <a:lnTo>
                    <a:pt x="160820" y="65408"/>
                  </a:lnTo>
                  <a:lnTo>
                    <a:pt x="160820" y="42005"/>
                  </a:lnTo>
                  <a:lnTo>
                    <a:pt x="85211" y="42005"/>
                  </a:lnTo>
                  <a:lnTo>
                    <a:pt x="85211" y="65408"/>
                  </a:lnTo>
                  <a:lnTo>
                    <a:pt x="70209" y="65408"/>
                  </a:lnTo>
                  <a:lnTo>
                    <a:pt x="70209" y="27203"/>
                  </a:lnTo>
                  <a:lnTo>
                    <a:pt x="116815" y="27203"/>
                  </a:lnTo>
                  <a:cubicBezTo>
                    <a:pt x="111881" y="15335"/>
                    <a:pt x="108747" y="8134"/>
                    <a:pt x="107413" y="5600"/>
                  </a:cubicBezTo>
                  <a:close/>
                  <a:moveTo>
                    <a:pt x="315439" y="0"/>
                  </a:moveTo>
                  <a:lnTo>
                    <a:pt x="321640" y="11401"/>
                  </a:lnTo>
                  <a:lnTo>
                    <a:pt x="332242" y="30603"/>
                  </a:lnTo>
                  <a:lnTo>
                    <a:pt x="317840" y="38004"/>
                  </a:lnTo>
                  <a:lnTo>
                    <a:pt x="378447" y="38004"/>
                  </a:lnTo>
                  <a:lnTo>
                    <a:pt x="378447" y="53406"/>
                  </a:lnTo>
                  <a:lnTo>
                    <a:pt x="325441" y="53406"/>
                  </a:lnTo>
                  <a:lnTo>
                    <a:pt x="325441" y="96612"/>
                  </a:lnTo>
                  <a:lnTo>
                    <a:pt x="372046" y="96612"/>
                  </a:lnTo>
                  <a:lnTo>
                    <a:pt x="372046" y="112614"/>
                  </a:lnTo>
                  <a:lnTo>
                    <a:pt x="325441" y="112614"/>
                  </a:lnTo>
                  <a:lnTo>
                    <a:pt x="325441" y="164020"/>
                  </a:lnTo>
                  <a:lnTo>
                    <a:pt x="383048" y="164020"/>
                  </a:lnTo>
                  <a:lnTo>
                    <a:pt x="383048" y="179222"/>
                  </a:lnTo>
                  <a:lnTo>
                    <a:pt x="253032" y="179222"/>
                  </a:lnTo>
                  <a:lnTo>
                    <a:pt x="253032" y="164020"/>
                  </a:lnTo>
                  <a:lnTo>
                    <a:pt x="308839" y="164020"/>
                  </a:lnTo>
                  <a:lnTo>
                    <a:pt x="308839" y="112614"/>
                  </a:lnTo>
                  <a:lnTo>
                    <a:pt x="262433" y="112614"/>
                  </a:lnTo>
                  <a:lnTo>
                    <a:pt x="262433" y="96612"/>
                  </a:lnTo>
                  <a:lnTo>
                    <a:pt x="308839" y="96612"/>
                  </a:lnTo>
                  <a:lnTo>
                    <a:pt x="308839" y="53406"/>
                  </a:lnTo>
                  <a:lnTo>
                    <a:pt x="257632" y="53406"/>
                  </a:lnTo>
                  <a:lnTo>
                    <a:pt x="257632" y="38004"/>
                  </a:lnTo>
                  <a:lnTo>
                    <a:pt x="316840" y="38004"/>
                  </a:lnTo>
                  <a:cubicBezTo>
                    <a:pt x="313639" y="30804"/>
                    <a:pt x="308439" y="20602"/>
                    <a:pt x="301238" y="74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F5378C06-9754-F60C-0AD5-B03297778723}"/>
                </a:ext>
              </a:extLst>
            </p:cNvPr>
            <p:cNvSpPr/>
            <p:nvPr/>
          </p:nvSpPr>
          <p:spPr>
            <a:xfrm rot="20473292">
              <a:off x="5101897" y="4062067"/>
              <a:ext cx="163756" cy="249668"/>
            </a:xfrm>
            <a:custGeom>
              <a:avLst/>
              <a:gdLst>
                <a:gd name="connsiteX0" fmla="*/ 155846 w 311691"/>
                <a:gd name="connsiteY0" fmla="*/ 0 h 475214"/>
                <a:gd name="connsiteX1" fmla="*/ 311691 w 311691"/>
                <a:gd name="connsiteY1" fmla="*/ 372574 h 475214"/>
                <a:gd name="connsiteX2" fmla="*/ 311690 w 311691"/>
                <a:gd name="connsiteY2" fmla="*/ 372574 h 475214"/>
                <a:gd name="connsiteX3" fmla="*/ 178447 w 311691"/>
                <a:gd name="connsiteY3" fmla="*/ 310039 h 475214"/>
                <a:gd name="connsiteX4" fmla="*/ 188507 w 311691"/>
                <a:gd name="connsiteY4" fmla="*/ 472386 h 475214"/>
                <a:gd name="connsiteX5" fmla="*/ 142875 w 311691"/>
                <a:gd name="connsiteY5" fmla="*/ 475214 h 475214"/>
                <a:gd name="connsiteX6" fmla="*/ 132658 w 311691"/>
                <a:gd name="connsiteY6" fmla="*/ 310314 h 475214"/>
                <a:gd name="connsiteX7" fmla="*/ 0 w 311691"/>
                <a:gd name="connsiteY7" fmla="*/ 372574 h 47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691" h="475214">
                  <a:moveTo>
                    <a:pt x="155846" y="0"/>
                  </a:moveTo>
                  <a:lnTo>
                    <a:pt x="311691" y="372574"/>
                  </a:lnTo>
                  <a:lnTo>
                    <a:pt x="311690" y="372574"/>
                  </a:lnTo>
                  <a:lnTo>
                    <a:pt x="178447" y="310039"/>
                  </a:lnTo>
                  <a:lnTo>
                    <a:pt x="188507" y="472386"/>
                  </a:lnTo>
                  <a:lnTo>
                    <a:pt x="142875" y="475214"/>
                  </a:lnTo>
                  <a:lnTo>
                    <a:pt x="132658" y="310314"/>
                  </a:lnTo>
                  <a:lnTo>
                    <a:pt x="0" y="372574"/>
                  </a:lnTo>
                  <a:close/>
                </a:path>
              </a:pathLst>
            </a:custGeom>
            <a:solidFill>
              <a:schemeClr val="bg1"/>
            </a:solidFill>
            <a:ln w="1016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CC10F7-E0BB-A4A3-3FA4-69DB74AAA0E0}"/>
                </a:ext>
              </a:extLst>
            </p:cNvPr>
            <p:cNvSpPr txBox="1"/>
            <p:nvPr/>
          </p:nvSpPr>
          <p:spPr>
            <a:xfrm>
              <a:off x="3264725" y="4015863"/>
              <a:ext cx="1581198" cy="187223"/>
            </a:xfrm>
            <a:custGeom>
              <a:avLst/>
              <a:gdLst/>
              <a:ahLst/>
              <a:cxnLst/>
              <a:rect l="l" t="t" r="r" b="b"/>
              <a:pathLst>
                <a:path w="1581198" h="187223">
                  <a:moveTo>
                    <a:pt x="69409" y="138017"/>
                  </a:moveTo>
                  <a:cubicBezTo>
                    <a:pt x="71009" y="143484"/>
                    <a:pt x="72676" y="150319"/>
                    <a:pt x="74410" y="158520"/>
                  </a:cubicBezTo>
                  <a:cubicBezTo>
                    <a:pt x="76143" y="166721"/>
                    <a:pt x="77477" y="173755"/>
                    <a:pt x="78410" y="179622"/>
                  </a:cubicBezTo>
                  <a:lnTo>
                    <a:pt x="62408" y="182823"/>
                  </a:lnTo>
                  <a:cubicBezTo>
                    <a:pt x="61208" y="170955"/>
                    <a:pt x="58541" y="156953"/>
                    <a:pt x="54407" y="140817"/>
                  </a:cubicBezTo>
                  <a:close/>
                  <a:moveTo>
                    <a:pt x="112414" y="136017"/>
                  </a:moveTo>
                  <a:cubicBezTo>
                    <a:pt x="114815" y="141618"/>
                    <a:pt x="117448" y="148352"/>
                    <a:pt x="120315" y="156219"/>
                  </a:cubicBezTo>
                  <a:cubicBezTo>
                    <a:pt x="123182" y="164087"/>
                    <a:pt x="125483" y="170955"/>
                    <a:pt x="127216" y="176822"/>
                  </a:cubicBezTo>
                  <a:lnTo>
                    <a:pt x="112214" y="181023"/>
                  </a:lnTo>
                  <a:cubicBezTo>
                    <a:pt x="109281" y="170088"/>
                    <a:pt x="104547" y="156619"/>
                    <a:pt x="98013" y="140617"/>
                  </a:cubicBezTo>
                  <a:close/>
                  <a:moveTo>
                    <a:pt x="23203" y="133216"/>
                  </a:moveTo>
                  <a:lnTo>
                    <a:pt x="37805" y="139217"/>
                  </a:lnTo>
                  <a:cubicBezTo>
                    <a:pt x="35138" y="146418"/>
                    <a:pt x="31671" y="154319"/>
                    <a:pt x="27404" y="162920"/>
                  </a:cubicBezTo>
                  <a:cubicBezTo>
                    <a:pt x="23137" y="171521"/>
                    <a:pt x="18869" y="179356"/>
                    <a:pt x="14602" y="186423"/>
                  </a:cubicBezTo>
                  <a:lnTo>
                    <a:pt x="0" y="178222"/>
                  </a:lnTo>
                  <a:cubicBezTo>
                    <a:pt x="4668" y="171421"/>
                    <a:pt x="9102" y="163920"/>
                    <a:pt x="13302" y="155719"/>
                  </a:cubicBezTo>
                  <a:cubicBezTo>
                    <a:pt x="17503" y="147518"/>
                    <a:pt x="20803" y="140017"/>
                    <a:pt x="23203" y="133216"/>
                  </a:cubicBezTo>
                  <a:close/>
                  <a:moveTo>
                    <a:pt x="155020" y="133016"/>
                  </a:moveTo>
                  <a:cubicBezTo>
                    <a:pt x="162087" y="144485"/>
                    <a:pt x="170022" y="158886"/>
                    <a:pt x="178823" y="176222"/>
                  </a:cubicBezTo>
                  <a:lnTo>
                    <a:pt x="164821" y="184223"/>
                  </a:lnTo>
                  <a:cubicBezTo>
                    <a:pt x="159487" y="172621"/>
                    <a:pt x="151486" y="157753"/>
                    <a:pt x="140818" y="139617"/>
                  </a:cubicBezTo>
                  <a:close/>
                  <a:moveTo>
                    <a:pt x="1328967" y="111014"/>
                  </a:moveTo>
                  <a:lnTo>
                    <a:pt x="1328967" y="155819"/>
                  </a:lnTo>
                  <a:lnTo>
                    <a:pt x="1358370" y="155819"/>
                  </a:lnTo>
                  <a:lnTo>
                    <a:pt x="1358370" y="111014"/>
                  </a:lnTo>
                  <a:close/>
                  <a:moveTo>
                    <a:pt x="1284961" y="111014"/>
                  </a:moveTo>
                  <a:lnTo>
                    <a:pt x="1284961" y="155819"/>
                  </a:lnTo>
                  <a:lnTo>
                    <a:pt x="1313965" y="155819"/>
                  </a:lnTo>
                  <a:lnTo>
                    <a:pt x="1313965" y="111014"/>
                  </a:lnTo>
                  <a:close/>
                  <a:moveTo>
                    <a:pt x="528867" y="111014"/>
                  </a:moveTo>
                  <a:lnTo>
                    <a:pt x="528867" y="155819"/>
                  </a:lnTo>
                  <a:lnTo>
                    <a:pt x="558270" y="155819"/>
                  </a:lnTo>
                  <a:lnTo>
                    <a:pt x="558270" y="111014"/>
                  </a:lnTo>
                  <a:close/>
                  <a:moveTo>
                    <a:pt x="484861" y="111014"/>
                  </a:moveTo>
                  <a:lnTo>
                    <a:pt x="484861" y="155819"/>
                  </a:lnTo>
                  <a:lnTo>
                    <a:pt x="513865" y="155819"/>
                  </a:lnTo>
                  <a:lnTo>
                    <a:pt x="513865" y="111014"/>
                  </a:lnTo>
                  <a:close/>
                  <a:moveTo>
                    <a:pt x="631879" y="110214"/>
                  </a:moveTo>
                  <a:lnTo>
                    <a:pt x="631879" y="141217"/>
                  </a:lnTo>
                  <a:lnTo>
                    <a:pt x="666884" y="135017"/>
                  </a:lnTo>
                  <a:lnTo>
                    <a:pt x="666684" y="110214"/>
                  </a:lnTo>
                  <a:close/>
                  <a:moveTo>
                    <a:pt x="1108939" y="98812"/>
                  </a:moveTo>
                  <a:lnTo>
                    <a:pt x="1105139" y="163020"/>
                  </a:lnTo>
                  <a:lnTo>
                    <a:pt x="1146544" y="163020"/>
                  </a:lnTo>
                  <a:lnTo>
                    <a:pt x="1149344" y="98812"/>
                  </a:lnTo>
                  <a:close/>
                  <a:moveTo>
                    <a:pt x="904313" y="95812"/>
                  </a:moveTo>
                  <a:cubicBezTo>
                    <a:pt x="900713" y="105680"/>
                    <a:pt x="897313" y="113947"/>
                    <a:pt x="894112" y="120615"/>
                  </a:cubicBezTo>
                  <a:cubicBezTo>
                    <a:pt x="900780" y="123949"/>
                    <a:pt x="909981" y="129016"/>
                    <a:pt x="921716" y="135817"/>
                  </a:cubicBezTo>
                  <a:cubicBezTo>
                    <a:pt x="926516" y="130616"/>
                    <a:pt x="930517" y="124782"/>
                    <a:pt x="933717" y="118315"/>
                  </a:cubicBezTo>
                  <a:cubicBezTo>
                    <a:pt x="936917" y="111847"/>
                    <a:pt x="939585" y="104346"/>
                    <a:pt x="941718" y="95812"/>
                  </a:cubicBezTo>
                  <a:close/>
                  <a:moveTo>
                    <a:pt x="1399775" y="83010"/>
                  </a:moveTo>
                  <a:lnTo>
                    <a:pt x="1581198" y="83010"/>
                  </a:lnTo>
                  <a:lnTo>
                    <a:pt x="1581198" y="97212"/>
                  </a:lnTo>
                  <a:lnTo>
                    <a:pt x="1453782" y="97212"/>
                  </a:lnTo>
                  <a:lnTo>
                    <a:pt x="1449782" y="116814"/>
                  </a:lnTo>
                  <a:lnTo>
                    <a:pt x="1552394" y="116814"/>
                  </a:lnTo>
                  <a:cubicBezTo>
                    <a:pt x="1552261" y="121882"/>
                    <a:pt x="1551894" y="128183"/>
                    <a:pt x="1551294" y="135717"/>
                  </a:cubicBezTo>
                  <a:cubicBezTo>
                    <a:pt x="1550694" y="143251"/>
                    <a:pt x="1549994" y="149419"/>
                    <a:pt x="1549194" y="154219"/>
                  </a:cubicBezTo>
                  <a:cubicBezTo>
                    <a:pt x="1547994" y="162220"/>
                    <a:pt x="1546327" y="168154"/>
                    <a:pt x="1544193" y="172021"/>
                  </a:cubicBezTo>
                  <a:cubicBezTo>
                    <a:pt x="1542060" y="175888"/>
                    <a:pt x="1538726" y="178589"/>
                    <a:pt x="1534192" y="180122"/>
                  </a:cubicBezTo>
                  <a:cubicBezTo>
                    <a:pt x="1529658" y="181656"/>
                    <a:pt x="1522857" y="182489"/>
                    <a:pt x="1513790" y="182623"/>
                  </a:cubicBezTo>
                  <a:lnTo>
                    <a:pt x="1506789" y="182623"/>
                  </a:lnTo>
                  <a:cubicBezTo>
                    <a:pt x="1495187" y="182623"/>
                    <a:pt x="1483653" y="182223"/>
                    <a:pt x="1472185" y="181423"/>
                  </a:cubicBezTo>
                  <a:lnTo>
                    <a:pt x="1469184" y="165821"/>
                  </a:lnTo>
                  <a:cubicBezTo>
                    <a:pt x="1482386" y="167021"/>
                    <a:pt x="1495654" y="167621"/>
                    <a:pt x="1508989" y="167621"/>
                  </a:cubicBezTo>
                  <a:cubicBezTo>
                    <a:pt x="1514723" y="167621"/>
                    <a:pt x="1518990" y="167187"/>
                    <a:pt x="1521791" y="166321"/>
                  </a:cubicBezTo>
                  <a:cubicBezTo>
                    <a:pt x="1524591" y="165454"/>
                    <a:pt x="1526658" y="163887"/>
                    <a:pt x="1527991" y="161620"/>
                  </a:cubicBezTo>
                  <a:cubicBezTo>
                    <a:pt x="1529325" y="159353"/>
                    <a:pt x="1530458" y="155753"/>
                    <a:pt x="1531392" y="150819"/>
                  </a:cubicBezTo>
                  <a:cubicBezTo>
                    <a:pt x="1532459" y="144551"/>
                    <a:pt x="1533125" y="137884"/>
                    <a:pt x="1533392" y="130816"/>
                  </a:cubicBezTo>
                  <a:lnTo>
                    <a:pt x="1428979" y="130816"/>
                  </a:lnTo>
                  <a:lnTo>
                    <a:pt x="1436180" y="97212"/>
                  </a:lnTo>
                  <a:lnTo>
                    <a:pt x="1399775" y="97212"/>
                  </a:lnTo>
                  <a:close/>
                  <a:moveTo>
                    <a:pt x="38005" y="76809"/>
                  </a:moveTo>
                  <a:lnTo>
                    <a:pt x="38005" y="110614"/>
                  </a:lnTo>
                  <a:lnTo>
                    <a:pt x="142418" y="110614"/>
                  </a:lnTo>
                  <a:lnTo>
                    <a:pt x="142418" y="76809"/>
                  </a:lnTo>
                  <a:close/>
                  <a:moveTo>
                    <a:pt x="631879" y="68808"/>
                  </a:moveTo>
                  <a:lnTo>
                    <a:pt x="631879" y="95812"/>
                  </a:lnTo>
                  <a:lnTo>
                    <a:pt x="666684" y="95812"/>
                  </a:lnTo>
                  <a:lnTo>
                    <a:pt x="666484" y="68808"/>
                  </a:lnTo>
                  <a:close/>
                  <a:moveTo>
                    <a:pt x="1328967" y="51206"/>
                  </a:moveTo>
                  <a:lnTo>
                    <a:pt x="1328967" y="95612"/>
                  </a:lnTo>
                  <a:lnTo>
                    <a:pt x="1358370" y="95612"/>
                  </a:lnTo>
                  <a:lnTo>
                    <a:pt x="1358370" y="51206"/>
                  </a:lnTo>
                  <a:close/>
                  <a:moveTo>
                    <a:pt x="1284961" y="51206"/>
                  </a:moveTo>
                  <a:lnTo>
                    <a:pt x="1284961" y="95612"/>
                  </a:lnTo>
                  <a:lnTo>
                    <a:pt x="1313965" y="95612"/>
                  </a:lnTo>
                  <a:lnTo>
                    <a:pt x="1313965" y="51206"/>
                  </a:lnTo>
                  <a:close/>
                  <a:moveTo>
                    <a:pt x="528867" y="51206"/>
                  </a:moveTo>
                  <a:lnTo>
                    <a:pt x="528867" y="95612"/>
                  </a:lnTo>
                  <a:lnTo>
                    <a:pt x="558270" y="95612"/>
                  </a:lnTo>
                  <a:lnTo>
                    <a:pt x="558270" y="51206"/>
                  </a:lnTo>
                  <a:close/>
                  <a:moveTo>
                    <a:pt x="484861" y="51206"/>
                  </a:moveTo>
                  <a:lnTo>
                    <a:pt x="484861" y="95612"/>
                  </a:lnTo>
                  <a:lnTo>
                    <a:pt x="513865" y="95612"/>
                  </a:lnTo>
                  <a:lnTo>
                    <a:pt x="513865" y="51206"/>
                  </a:lnTo>
                  <a:close/>
                  <a:moveTo>
                    <a:pt x="902513" y="49606"/>
                  </a:moveTo>
                  <a:lnTo>
                    <a:pt x="918515" y="53407"/>
                  </a:lnTo>
                  <a:cubicBezTo>
                    <a:pt x="915315" y="63808"/>
                    <a:pt x="912381" y="73009"/>
                    <a:pt x="909714" y="81010"/>
                  </a:cubicBezTo>
                  <a:lnTo>
                    <a:pt x="981323" y="81010"/>
                  </a:lnTo>
                  <a:lnTo>
                    <a:pt x="981323" y="95812"/>
                  </a:lnTo>
                  <a:lnTo>
                    <a:pt x="958120" y="95812"/>
                  </a:lnTo>
                  <a:cubicBezTo>
                    <a:pt x="955853" y="106346"/>
                    <a:pt x="952986" y="115548"/>
                    <a:pt x="949519" y="123415"/>
                  </a:cubicBezTo>
                  <a:cubicBezTo>
                    <a:pt x="946052" y="131283"/>
                    <a:pt x="941651" y="138350"/>
                    <a:pt x="936317" y="144618"/>
                  </a:cubicBezTo>
                  <a:cubicBezTo>
                    <a:pt x="948052" y="151685"/>
                    <a:pt x="960254" y="159353"/>
                    <a:pt x="972922" y="167621"/>
                  </a:cubicBezTo>
                  <a:cubicBezTo>
                    <a:pt x="974255" y="168288"/>
                    <a:pt x="976122" y="169421"/>
                    <a:pt x="978523" y="171021"/>
                  </a:cubicBezTo>
                  <a:lnTo>
                    <a:pt x="968721" y="185223"/>
                  </a:lnTo>
                  <a:cubicBezTo>
                    <a:pt x="950986" y="173488"/>
                    <a:pt x="936184" y="163820"/>
                    <a:pt x="924316" y="156219"/>
                  </a:cubicBezTo>
                  <a:cubicBezTo>
                    <a:pt x="916982" y="162087"/>
                    <a:pt x="908047" y="167487"/>
                    <a:pt x="897513" y="172421"/>
                  </a:cubicBezTo>
                  <a:cubicBezTo>
                    <a:pt x="886978" y="177355"/>
                    <a:pt x="874110" y="182289"/>
                    <a:pt x="858908" y="187223"/>
                  </a:cubicBezTo>
                  <a:lnTo>
                    <a:pt x="851907" y="171221"/>
                  </a:lnTo>
                  <a:cubicBezTo>
                    <a:pt x="864842" y="167621"/>
                    <a:pt x="875977" y="163820"/>
                    <a:pt x="885311" y="159820"/>
                  </a:cubicBezTo>
                  <a:cubicBezTo>
                    <a:pt x="894645" y="155819"/>
                    <a:pt x="902580" y="151485"/>
                    <a:pt x="909114" y="146818"/>
                  </a:cubicBezTo>
                  <a:cubicBezTo>
                    <a:pt x="895779" y="138817"/>
                    <a:pt x="884178" y="132216"/>
                    <a:pt x="874310" y="127016"/>
                  </a:cubicBezTo>
                  <a:cubicBezTo>
                    <a:pt x="878844" y="117815"/>
                    <a:pt x="883311" y="107413"/>
                    <a:pt x="887711" y="95812"/>
                  </a:cubicBezTo>
                  <a:lnTo>
                    <a:pt x="863708" y="95812"/>
                  </a:lnTo>
                  <a:lnTo>
                    <a:pt x="863708" y="81010"/>
                  </a:lnTo>
                  <a:lnTo>
                    <a:pt x="892912" y="81010"/>
                  </a:lnTo>
                  <a:cubicBezTo>
                    <a:pt x="896246" y="71275"/>
                    <a:pt x="899446" y="60807"/>
                    <a:pt x="902513" y="49606"/>
                  </a:cubicBezTo>
                  <a:close/>
                  <a:moveTo>
                    <a:pt x="719490" y="36404"/>
                  </a:moveTo>
                  <a:cubicBezTo>
                    <a:pt x="721224" y="51206"/>
                    <a:pt x="723491" y="64508"/>
                    <a:pt x="726291" y="76309"/>
                  </a:cubicBezTo>
                  <a:cubicBezTo>
                    <a:pt x="729091" y="88111"/>
                    <a:pt x="732625" y="98879"/>
                    <a:pt x="736892" y="108613"/>
                  </a:cubicBezTo>
                  <a:cubicBezTo>
                    <a:pt x="741160" y="99012"/>
                    <a:pt x="744727" y="88511"/>
                    <a:pt x="747594" y="77109"/>
                  </a:cubicBezTo>
                  <a:cubicBezTo>
                    <a:pt x="750461" y="65708"/>
                    <a:pt x="753161" y="52140"/>
                    <a:pt x="755695" y="36404"/>
                  </a:cubicBezTo>
                  <a:close/>
                  <a:moveTo>
                    <a:pt x="1113340" y="29203"/>
                  </a:moveTo>
                  <a:lnTo>
                    <a:pt x="1109939" y="83210"/>
                  </a:lnTo>
                  <a:lnTo>
                    <a:pt x="1150144" y="83210"/>
                  </a:lnTo>
                  <a:lnTo>
                    <a:pt x="1152544" y="29203"/>
                  </a:lnTo>
                  <a:close/>
                  <a:moveTo>
                    <a:pt x="631879" y="26403"/>
                  </a:moveTo>
                  <a:lnTo>
                    <a:pt x="631879" y="54407"/>
                  </a:lnTo>
                  <a:lnTo>
                    <a:pt x="666484" y="54407"/>
                  </a:lnTo>
                  <a:lnTo>
                    <a:pt x="666284" y="26403"/>
                  </a:lnTo>
                  <a:close/>
                  <a:moveTo>
                    <a:pt x="1442981" y="25603"/>
                  </a:moveTo>
                  <a:lnTo>
                    <a:pt x="1442981" y="51406"/>
                  </a:lnTo>
                  <a:lnTo>
                    <a:pt x="1537793" y="51406"/>
                  </a:lnTo>
                  <a:lnTo>
                    <a:pt x="1537793" y="25603"/>
                  </a:lnTo>
                  <a:close/>
                  <a:moveTo>
                    <a:pt x="698288" y="20602"/>
                  </a:moveTo>
                  <a:lnTo>
                    <a:pt x="771697" y="20602"/>
                  </a:lnTo>
                  <a:lnTo>
                    <a:pt x="771697" y="36404"/>
                  </a:lnTo>
                  <a:cubicBezTo>
                    <a:pt x="768496" y="55873"/>
                    <a:pt x="764963" y="72642"/>
                    <a:pt x="761095" y="86711"/>
                  </a:cubicBezTo>
                  <a:cubicBezTo>
                    <a:pt x="757228" y="100779"/>
                    <a:pt x="752094" y="113747"/>
                    <a:pt x="745694" y="125616"/>
                  </a:cubicBezTo>
                  <a:cubicBezTo>
                    <a:pt x="754895" y="140951"/>
                    <a:pt x="767763" y="155286"/>
                    <a:pt x="784298" y="168621"/>
                  </a:cubicBezTo>
                  <a:lnTo>
                    <a:pt x="773697" y="182023"/>
                  </a:lnTo>
                  <a:cubicBezTo>
                    <a:pt x="758629" y="169221"/>
                    <a:pt x="746294" y="155486"/>
                    <a:pt x="736692" y="140817"/>
                  </a:cubicBezTo>
                  <a:cubicBezTo>
                    <a:pt x="727225" y="154953"/>
                    <a:pt x="714956" y="168688"/>
                    <a:pt x="699888" y="182023"/>
                  </a:cubicBezTo>
                  <a:lnTo>
                    <a:pt x="689487" y="169221"/>
                  </a:lnTo>
                  <a:cubicBezTo>
                    <a:pt x="706022" y="155353"/>
                    <a:pt x="718890" y="140817"/>
                    <a:pt x="728091" y="125616"/>
                  </a:cubicBezTo>
                  <a:cubicBezTo>
                    <a:pt x="722091" y="113747"/>
                    <a:pt x="717257" y="100679"/>
                    <a:pt x="713590" y="86411"/>
                  </a:cubicBezTo>
                  <a:cubicBezTo>
                    <a:pt x="709922" y="72142"/>
                    <a:pt x="706889" y="55473"/>
                    <a:pt x="704488" y="36404"/>
                  </a:cubicBezTo>
                  <a:lnTo>
                    <a:pt x="698288" y="36404"/>
                  </a:lnTo>
                  <a:close/>
                  <a:moveTo>
                    <a:pt x="1078535" y="13802"/>
                  </a:moveTo>
                  <a:lnTo>
                    <a:pt x="1168347" y="13802"/>
                  </a:lnTo>
                  <a:lnTo>
                    <a:pt x="1162146" y="163020"/>
                  </a:lnTo>
                  <a:lnTo>
                    <a:pt x="1181748" y="163020"/>
                  </a:lnTo>
                  <a:lnTo>
                    <a:pt x="1181748" y="177822"/>
                  </a:lnTo>
                  <a:lnTo>
                    <a:pt x="1067134" y="177822"/>
                  </a:lnTo>
                  <a:lnTo>
                    <a:pt x="1067134" y="163020"/>
                  </a:lnTo>
                  <a:lnTo>
                    <a:pt x="1089737" y="163020"/>
                  </a:lnTo>
                  <a:lnTo>
                    <a:pt x="1093937" y="98812"/>
                  </a:lnTo>
                  <a:lnTo>
                    <a:pt x="1074535" y="98812"/>
                  </a:lnTo>
                  <a:lnTo>
                    <a:pt x="1074535" y="83210"/>
                  </a:lnTo>
                  <a:lnTo>
                    <a:pt x="1094937" y="83210"/>
                  </a:lnTo>
                  <a:lnTo>
                    <a:pt x="1098538" y="29203"/>
                  </a:lnTo>
                  <a:lnTo>
                    <a:pt x="1078535" y="29203"/>
                  </a:lnTo>
                  <a:close/>
                  <a:moveTo>
                    <a:pt x="1426979" y="11601"/>
                  </a:moveTo>
                  <a:lnTo>
                    <a:pt x="1553595" y="11601"/>
                  </a:lnTo>
                  <a:lnTo>
                    <a:pt x="1553595" y="65408"/>
                  </a:lnTo>
                  <a:lnTo>
                    <a:pt x="1426979" y="65408"/>
                  </a:lnTo>
                  <a:close/>
                  <a:moveTo>
                    <a:pt x="603676" y="11201"/>
                  </a:moveTo>
                  <a:lnTo>
                    <a:pt x="693887" y="11201"/>
                  </a:lnTo>
                  <a:lnTo>
                    <a:pt x="693887" y="26403"/>
                  </a:lnTo>
                  <a:lnTo>
                    <a:pt x="681286" y="26403"/>
                  </a:lnTo>
                  <a:lnTo>
                    <a:pt x="681886" y="132416"/>
                  </a:lnTo>
                  <a:lnTo>
                    <a:pt x="696887" y="129616"/>
                  </a:lnTo>
                  <a:lnTo>
                    <a:pt x="697688" y="145818"/>
                  </a:lnTo>
                  <a:lnTo>
                    <a:pt x="681886" y="148218"/>
                  </a:lnTo>
                  <a:lnTo>
                    <a:pt x="682086" y="185623"/>
                  </a:lnTo>
                  <a:lnTo>
                    <a:pt x="667084" y="185623"/>
                  </a:lnTo>
                  <a:lnTo>
                    <a:pt x="666884" y="150819"/>
                  </a:lnTo>
                  <a:cubicBezTo>
                    <a:pt x="650082" y="153619"/>
                    <a:pt x="627679" y="157486"/>
                    <a:pt x="599675" y="162420"/>
                  </a:cubicBezTo>
                  <a:lnTo>
                    <a:pt x="598075" y="146618"/>
                  </a:lnTo>
                  <a:cubicBezTo>
                    <a:pt x="602342" y="146085"/>
                    <a:pt x="608476" y="145151"/>
                    <a:pt x="616477" y="143818"/>
                  </a:cubicBezTo>
                  <a:lnTo>
                    <a:pt x="616477" y="26403"/>
                  </a:lnTo>
                  <a:lnTo>
                    <a:pt x="603676" y="26403"/>
                  </a:lnTo>
                  <a:close/>
                  <a:moveTo>
                    <a:pt x="824503" y="4400"/>
                  </a:moveTo>
                  <a:lnTo>
                    <a:pt x="839905" y="4400"/>
                  </a:lnTo>
                  <a:lnTo>
                    <a:pt x="839905" y="39405"/>
                  </a:lnTo>
                  <a:lnTo>
                    <a:pt x="858108" y="39405"/>
                  </a:lnTo>
                  <a:lnTo>
                    <a:pt x="858108" y="54807"/>
                  </a:lnTo>
                  <a:lnTo>
                    <a:pt x="839905" y="54807"/>
                  </a:lnTo>
                  <a:lnTo>
                    <a:pt x="839905" y="87811"/>
                  </a:lnTo>
                  <a:cubicBezTo>
                    <a:pt x="845906" y="85411"/>
                    <a:pt x="851040" y="83210"/>
                    <a:pt x="855307" y="81210"/>
                  </a:cubicBezTo>
                  <a:lnTo>
                    <a:pt x="857708" y="96412"/>
                  </a:lnTo>
                  <a:lnTo>
                    <a:pt x="848506" y="100212"/>
                  </a:lnTo>
                  <a:lnTo>
                    <a:pt x="839905" y="103813"/>
                  </a:lnTo>
                  <a:lnTo>
                    <a:pt x="839905" y="161820"/>
                  </a:lnTo>
                  <a:cubicBezTo>
                    <a:pt x="839905" y="169954"/>
                    <a:pt x="838305" y="175522"/>
                    <a:pt x="835105" y="178522"/>
                  </a:cubicBezTo>
                  <a:cubicBezTo>
                    <a:pt x="831904" y="181523"/>
                    <a:pt x="826504" y="183023"/>
                    <a:pt x="818903" y="183023"/>
                  </a:cubicBezTo>
                  <a:cubicBezTo>
                    <a:pt x="812369" y="183023"/>
                    <a:pt x="806768" y="182689"/>
                    <a:pt x="802101" y="182023"/>
                  </a:cubicBezTo>
                  <a:lnTo>
                    <a:pt x="798900" y="166621"/>
                  </a:lnTo>
                  <a:cubicBezTo>
                    <a:pt x="805834" y="167687"/>
                    <a:pt x="810968" y="168221"/>
                    <a:pt x="814302" y="168221"/>
                  </a:cubicBezTo>
                  <a:cubicBezTo>
                    <a:pt x="817369" y="168221"/>
                    <a:pt x="819570" y="167954"/>
                    <a:pt x="820903" y="167421"/>
                  </a:cubicBezTo>
                  <a:cubicBezTo>
                    <a:pt x="822236" y="166887"/>
                    <a:pt x="823170" y="165821"/>
                    <a:pt x="823703" y="164220"/>
                  </a:cubicBezTo>
                  <a:cubicBezTo>
                    <a:pt x="824237" y="162620"/>
                    <a:pt x="824503" y="160087"/>
                    <a:pt x="824503" y="156619"/>
                  </a:cubicBezTo>
                  <a:lnTo>
                    <a:pt x="824503" y="109814"/>
                  </a:lnTo>
                  <a:lnTo>
                    <a:pt x="814702" y="113614"/>
                  </a:lnTo>
                  <a:cubicBezTo>
                    <a:pt x="810835" y="115081"/>
                    <a:pt x="806235" y="116948"/>
                    <a:pt x="800900" y="119215"/>
                  </a:cubicBezTo>
                  <a:lnTo>
                    <a:pt x="796900" y="103813"/>
                  </a:lnTo>
                  <a:cubicBezTo>
                    <a:pt x="804901" y="101146"/>
                    <a:pt x="814102" y="97812"/>
                    <a:pt x="824503" y="93812"/>
                  </a:cubicBezTo>
                  <a:lnTo>
                    <a:pt x="824503" y="54807"/>
                  </a:lnTo>
                  <a:lnTo>
                    <a:pt x="801701" y="54807"/>
                  </a:lnTo>
                  <a:lnTo>
                    <a:pt x="801701" y="39405"/>
                  </a:lnTo>
                  <a:lnTo>
                    <a:pt x="824503" y="39405"/>
                  </a:lnTo>
                  <a:close/>
                  <a:moveTo>
                    <a:pt x="1225154" y="3600"/>
                  </a:moveTo>
                  <a:lnTo>
                    <a:pt x="1240355" y="3600"/>
                  </a:lnTo>
                  <a:lnTo>
                    <a:pt x="1240355" y="39805"/>
                  </a:lnTo>
                  <a:lnTo>
                    <a:pt x="1262158" y="39805"/>
                  </a:lnTo>
                  <a:lnTo>
                    <a:pt x="1262158" y="55007"/>
                  </a:lnTo>
                  <a:lnTo>
                    <a:pt x="1240355" y="55007"/>
                  </a:lnTo>
                  <a:lnTo>
                    <a:pt x="1240355" y="89611"/>
                  </a:lnTo>
                  <a:cubicBezTo>
                    <a:pt x="1251024" y="85744"/>
                    <a:pt x="1257891" y="83144"/>
                    <a:pt x="1260958" y="81810"/>
                  </a:cubicBezTo>
                  <a:lnTo>
                    <a:pt x="1261958" y="97012"/>
                  </a:lnTo>
                  <a:cubicBezTo>
                    <a:pt x="1257824" y="98746"/>
                    <a:pt x="1250623" y="101479"/>
                    <a:pt x="1240355" y="105213"/>
                  </a:cubicBezTo>
                  <a:lnTo>
                    <a:pt x="1240355" y="159820"/>
                  </a:lnTo>
                  <a:cubicBezTo>
                    <a:pt x="1240355" y="165687"/>
                    <a:pt x="1239722" y="170088"/>
                    <a:pt x="1238455" y="173021"/>
                  </a:cubicBezTo>
                  <a:cubicBezTo>
                    <a:pt x="1237188" y="175955"/>
                    <a:pt x="1235055" y="178022"/>
                    <a:pt x="1232054" y="179222"/>
                  </a:cubicBezTo>
                  <a:cubicBezTo>
                    <a:pt x="1229054" y="180422"/>
                    <a:pt x="1224554" y="181156"/>
                    <a:pt x="1218553" y="181423"/>
                  </a:cubicBezTo>
                  <a:cubicBezTo>
                    <a:pt x="1213885" y="181556"/>
                    <a:pt x="1209152" y="181356"/>
                    <a:pt x="1204351" y="180823"/>
                  </a:cubicBezTo>
                  <a:lnTo>
                    <a:pt x="1201151" y="165621"/>
                  </a:lnTo>
                  <a:cubicBezTo>
                    <a:pt x="1205284" y="166287"/>
                    <a:pt x="1210285" y="166621"/>
                    <a:pt x="1216152" y="166621"/>
                  </a:cubicBezTo>
                  <a:cubicBezTo>
                    <a:pt x="1219886" y="166621"/>
                    <a:pt x="1222320" y="165854"/>
                    <a:pt x="1223453" y="164320"/>
                  </a:cubicBezTo>
                  <a:cubicBezTo>
                    <a:pt x="1224587" y="162787"/>
                    <a:pt x="1225154" y="159620"/>
                    <a:pt x="1225154" y="154819"/>
                  </a:cubicBezTo>
                  <a:lnTo>
                    <a:pt x="1225154" y="110614"/>
                  </a:lnTo>
                  <a:lnTo>
                    <a:pt x="1215552" y="113814"/>
                  </a:lnTo>
                  <a:cubicBezTo>
                    <a:pt x="1207951" y="116348"/>
                    <a:pt x="1202751" y="118015"/>
                    <a:pt x="1199950" y="118815"/>
                  </a:cubicBezTo>
                  <a:lnTo>
                    <a:pt x="1196950" y="103613"/>
                  </a:lnTo>
                  <a:cubicBezTo>
                    <a:pt x="1205351" y="101212"/>
                    <a:pt x="1214752" y="98279"/>
                    <a:pt x="1225154" y="94812"/>
                  </a:cubicBezTo>
                  <a:lnTo>
                    <a:pt x="1225154" y="55007"/>
                  </a:lnTo>
                  <a:lnTo>
                    <a:pt x="1200950" y="55007"/>
                  </a:lnTo>
                  <a:lnTo>
                    <a:pt x="1200950" y="39805"/>
                  </a:lnTo>
                  <a:lnTo>
                    <a:pt x="1225154" y="39805"/>
                  </a:lnTo>
                  <a:close/>
                  <a:moveTo>
                    <a:pt x="425054" y="3600"/>
                  </a:moveTo>
                  <a:lnTo>
                    <a:pt x="440255" y="3600"/>
                  </a:lnTo>
                  <a:lnTo>
                    <a:pt x="440255" y="39805"/>
                  </a:lnTo>
                  <a:lnTo>
                    <a:pt x="462058" y="39805"/>
                  </a:lnTo>
                  <a:lnTo>
                    <a:pt x="462058" y="55007"/>
                  </a:lnTo>
                  <a:lnTo>
                    <a:pt x="440255" y="55007"/>
                  </a:lnTo>
                  <a:lnTo>
                    <a:pt x="440255" y="89611"/>
                  </a:lnTo>
                  <a:cubicBezTo>
                    <a:pt x="450923" y="85744"/>
                    <a:pt x="457791" y="83144"/>
                    <a:pt x="460858" y="81810"/>
                  </a:cubicBezTo>
                  <a:lnTo>
                    <a:pt x="461858" y="97012"/>
                  </a:lnTo>
                  <a:cubicBezTo>
                    <a:pt x="457724" y="98746"/>
                    <a:pt x="450523" y="101479"/>
                    <a:pt x="440255" y="105213"/>
                  </a:cubicBezTo>
                  <a:lnTo>
                    <a:pt x="440255" y="159820"/>
                  </a:lnTo>
                  <a:cubicBezTo>
                    <a:pt x="440255" y="165687"/>
                    <a:pt x="439622" y="170088"/>
                    <a:pt x="438355" y="173021"/>
                  </a:cubicBezTo>
                  <a:cubicBezTo>
                    <a:pt x="437088" y="175955"/>
                    <a:pt x="434955" y="178022"/>
                    <a:pt x="431954" y="179222"/>
                  </a:cubicBezTo>
                  <a:cubicBezTo>
                    <a:pt x="428954" y="180422"/>
                    <a:pt x="424453" y="181156"/>
                    <a:pt x="418453" y="181423"/>
                  </a:cubicBezTo>
                  <a:cubicBezTo>
                    <a:pt x="413785" y="181556"/>
                    <a:pt x="409052" y="181356"/>
                    <a:pt x="404251" y="180823"/>
                  </a:cubicBezTo>
                  <a:lnTo>
                    <a:pt x="401050" y="165621"/>
                  </a:lnTo>
                  <a:cubicBezTo>
                    <a:pt x="405184" y="166287"/>
                    <a:pt x="410185" y="166621"/>
                    <a:pt x="416052" y="166621"/>
                  </a:cubicBezTo>
                  <a:cubicBezTo>
                    <a:pt x="419786" y="166621"/>
                    <a:pt x="422220" y="165854"/>
                    <a:pt x="423353" y="164320"/>
                  </a:cubicBezTo>
                  <a:cubicBezTo>
                    <a:pt x="424487" y="162787"/>
                    <a:pt x="425054" y="159620"/>
                    <a:pt x="425054" y="154819"/>
                  </a:cubicBezTo>
                  <a:lnTo>
                    <a:pt x="425054" y="110614"/>
                  </a:lnTo>
                  <a:lnTo>
                    <a:pt x="415452" y="113814"/>
                  </a:lnTo>
                  <a:cubicBezTo>
                    <a:pt x="407851" y="116348"/>
                    <a:pt x="402651" y="118015"/>
                    <a:pt x="399850" y="118815"/>
                  </a:cubicBezTo>
                  <a:lnTo>
                    <a:pt x="396850" y="103613"/>
                  </a:lnTo>
                  <a:cubicBezTo>
                    <a:pt x="405251" y="101212"/>
                    <a:pt x="414652" y="98279"/>
                    <a:pt x="425054" y="94812"/>
                  </a:cubicBezTo>
                  <a:lnTo>
                    <a:pt x="425054" y="55007"/>
                  </a:lnTo>
                  <a:lnTo>
                    <a:pt x="400850" y="55007"/>
                  </a:lnTo>
                  <a:lnTo>
                    <a:pt x="400850" y="39805"/>
                  </a:lnTo>
                  <a:lnTo>
                    <a:pt x="425054" y="39805"/>
                  </a:lnTo>
                  <a:close/>
                  <a:moveTo>
                    <a:pt x="76210" y="3000"/>
                  </a:moveTo>
                  <a:lnTo>
                    <a:pt x="93012" y="3000"/>
                  </a:lnTo>
                  <a:lnTo>
                    <a:pt x="93012" y="22803"/>
                  </a:lnTo>
                  <a:lnTo>
                    <a:pt x="173022" y="22803"/>
                  </a:lnTo>
                  <a:lnTo>
                    <a:pt x="173022" y="38805"/>
                  </a:lnTo>
                  <a:lnTo>
                    <a:pt x="93012" y="38805"/>
                  </a:lnTo>
                  <a:lnTo>
                    <a:pt x="93012" y="60807"/>
                  </a:lnTo>
                  <a:lnTo>
                    <a:pt x="158420" y="60807"/>
                  </a:lnTo>
                  <a:lnTo>
                    <a:pt x="158420" y="126016"/>
                  </a:lnTo>
                  <a:lnTo>
                    <a:pt x="22003" y="126016"/>
                  </a:lnTo>
                  <a:lnTo>
                    <a:pt x="22003" y="60807"/>
                  </a:lnTo>
                  <a:lnTo>
                    <a:pt x="76210" y="60807"/>
                  </a:lnTo>
                  <a:close/>
                  <a:moveTo>
                    <a:pt x="1313965" y="2600"/>
                  </a:moveTo>
                  <a:lnTo>
                    <a:pt x="1328967" y="2600"/>
                  </a:lnTo>
                  <a:lnTo>
                    <a:pt x="1328967" y="35604"/>
                  </a:lnTo>
                  <a:lnTo>
                    <a:pt x="1373172" y="35604"/>
                  </a:lnTo>
                  <a:lnTo>
                    <a:pt x="1373172" y="184823"/>
                  </a:lnTo>
                  <a:lnTo>
                    <a:pt x="1358370" y="184823"/>
                  </a:lnTo>
                  <a:lnTo>
                    <a:pt x="1358370" y="171021"/>
                  </a:lnTo>
                  <a:lnTo>
                    <a:pt x="1284961" y="171021"/>
                  </a:lnTo>
                  <a:lnTo>
                    <a:pt x="1284961" y="184823"/>
                  </a:lnTo>
                  <a:lnTo>
                    <a:pt x="1270159" y="184823"/>
                  </a:lnTo>
                  <a:lnTo>
                    <a:pt x="1270159" y="35604"/>
                  </a:lnTo>
                  <a:lnTo>
                    <a:pt x="1313965" y="35604"/>
                  </a:lnTo>
                  <a:close/>
                  <a:moveTo>
                    <a:pt x="1025329" y="2600"/>
                  </a:moveTo>
                  <a:lnTo>
                    <a:pt x="1039730" y="6201"/>
                  </a:lnTo>
                  <a:cubicBezTo>
                    <a:pt x="1037863" y="12468"/>
                    <a:pt x="1035330" y="19536"/>
                    <a:pt x="1032129" y="27403"/>
                  </a:cubicBezTo>
                  <a:lnTo>
                    <a:pt x="1069934" y="27403"/>
                  </a:lnTo>
                  <a:lnTo>
                    <a:pt x="1069934" y="42005"/>
                  </a:lnTo>
                  <a:lnTo>
                    <a:pt x="1025729" y="42005"/>
                  </a:lnTo>
                  <a:cubicBezTo>
                    <a:pt x="1022662" y="48539"/>
                    <a:pt x="1018794" y="55940"/>
                    <a:pt x="1014127" y="64208"/>
                  </a:cubicBezTo>
                  <a:lnTo>
                    <a:pt x="1065934" y="64208"/>
                  </a:lnTo>
                  <a:lnTo>
                    <a:pt x="1065934" y="79010"/>
                  </a:lnTo>
                  <a:lnTo>
                    <a:pt x="1041931" y="79010"/>
                  </a:lnTo>
                  <a:lnTo>
                    <a:pt x="1041931" y="102613"/>
                  </a:lnTo>
                  <a:lnTo>
                    <a:pt x="1068334" y="102613"/>
                  </a:lnTo>
                  <a:lnTo>
                    <a:pt x="1068334" y="117214"/>
                  </a:lnTo>
                  <a:lnTo>
                    <a:pt x="1041931" y="117214"/>
                  </a:lnTo>
                  <a:lnTo>
                    <a:pt x="1041931" y="155419"/>
                  </a:lnTo>
                  <a:lnTo>
                    <a:pt x="1065334" y="141618"/>
                  </a:lnTo>
                  <a:lnTo>
                    <a:pt x="1068534" y="158020"/>
                  </a:lnTo>
                  <a:cubicBezTo>
                    <a:pt x="1061066" y="161753"/>
                    <a:pt x="1051932" y="166821"/>
                    <a:pt x="1041131" y="173221"/>
                  </a:cubicBezTo>
                  <a:lnTo>
                    <a:pt x="1028129" y="181223"/>
                  </a:lnTo>
                  <a:lnTo>
                    <a:pt x="1020528" y="168621"/>
                  </a:lnTo>
                  <a:cubicBezTo>
                    <a:pt x="1023328" y="166487"/>
                    <a:pt x="1025129" y="164720"/>
                    <a:pt x="1025929" y="163320"/>
                  </a:cubicBezTo>
                  <a:cubicBezTo>
                    <a:pt x="1026729" y="161920"/>
                    <a:pt x="1027129" y="160020"/>
                    <a:pt x="1027129" y="157620"/>
                  </a:cubicBezTo>
                  <a:lnTo>
                    <a:pt x="1027129" y="117214"/>
                  </a:lnTo>
                  <a:lnTo>
                    <a:pt x="1002326" y="117214"/>
                  </a:lnTo>
                  <a:lnTo>
                    <a:pt x="1002326" y="102613"/>
                  </a:lnTo>
                  <a:lnTo>
                    <a:pt x="1027129" y="102613"/>
                  </a:lnTo>
                  <a:lnTo>
                    <a:pt x="1027129" y="79010"/>
                  </a:lnTo>
                  <a:lnTo>
                    <a:pt x="1012127" y="79010"/>
                  </a:lnTo>
                  <a:lnTo>
                    <a:pt x="1012127" y="67608"/>
                  </a:lnTo>
                  <a:lnTo>
                    <a:pt x="1006726" y="76009"/>
                  </a:lnTo>
                  <a:lnTo>
                    <a:pt x="996325" y="65408"/>
                  </a:lnTo>
                  <a:cubicBezTo>
                    <a:pt x="1001926" y="57274"/>
                    <a:pt x="1007293" y="47639"/>
                    <a:pt x="1012427" y="36504"/>
                  </a:cubicBezTo>
                  <a:cubicBezTo>
                    <a:pt x="1017561" y="25370"/>
                    <a:pt x="1021861" y="14068"/>
                    <a:pt x="1025329" y="2600"/>
                  </a:cubicBezTo>
                  <a:close/>
                  <a:moveTo>
                    <a:pt x="513865" y="2600"/>
                  </a:moveTo>
                  <a:lnTo>
                    <a:pt x="528867" y="2600"/>
                  </a:lnTo>
                  <a:lnTo>
                    <a:pt x="528867" y="35604"/>
                  </a:lnTo>
                  <a:lnTo>
                    <a:pt x="573072" y="35604"/>
                  </a:lnTo>
                  <a:lnTo>
                    <a:pt x="573072" y="184823"/>
                  </a:lnTo>
                  <a:lnTo>
                    <a:pt x="558270" y="184823"/>
                  </a:lnTo>
                  <a:lnTo>
                    <a:pt x="558270" y="171021"/>
                  </a:lnTo>
                  <a:lnTo>
                    <a:pt x="484861" y="171021"/>
                  </a:lnTo>
                  <a:lnTo>
                    <a:pt x="484861" y="184823"/>
                  </a:lnTo>
                  <a:lnTo>
                    <a:pt x="470059" y="184823"/>
                  </a:lnTo>
                  <a:lnTo>
                    <a:pt x="470059" y="35604"/>
                  </a:lnTo>
                  <a:lnTo>
                    <a:pt x="513865" y="35604"/>
                  </a:lnTo>
                  <a:close/>
                  <a:moveTo>
                    <a:pt x="282436" y="1400"/>
                  </a:moveTo>
                  <a:lnTo>
                    <a:pt x="298238" y="1400"/>
                  </a:lnTo>
                  <a:lnTo>
                    <a:pt x="298238" y="31604"/>
                  </a:lnTo>
                  <a:lnTo>
                    <a:pt x="367446" y="31604"/>
                  </a:lnTo>
                  <a:lnTo>
                    <a:pt x="367446" y="47406"/>
                  </a:lnTo>
                  <a:lnTo>
                    <a:pt x="298238" y="47406"/>
                  </a:lnTo>
                  <a:lnTo>
                    <a:pt x="298238" y="80410"/>
                  </a:lnTo>
                  <a:lnTo>
                    <a:pt x="379848" y="80410"/>
                  </a:lnTo>
                  <a:lnTo>
                    <a:pt x="379848" y="96212"/>
                  </a:lnTo>
                  <a:lnTo>
                    <a:pt x="298238" y="96212"/>
                  </a:lnTo>
                  <a:lnTo>
                    <a:pt x="298238" y="159420"/>
                  </a:lnTo>
                  <a:lnTo>
                    <a:pt x="345044" y="159420"/>
                  </a:lnTo>
                  <a:lnTo>
                    <a:pt x="345044" y="111814"/>
                  </a:lnTo>
                  <a:lnTo>
                    <a:pt x="361046" y="111814"/>
                  </a:lnTo>
                  <a:lnTo>
                    <a:pt x="361046" y="184823"/>
                  </a:lnTo>
                  <a:lnTo>
                    <a:pt x="345044" y="184823"/>
                  </a:lnTo>
                  <a:lnTo>
                    <a:pt x="345044" y="174822"/>
                  </a:lnTo>
                  <a:lnTo>
                    <a:pt x="219628" y="174822"/>
                  </a:lnTo>
                  <a:lnTo>
                    <a:pt x="219628" y="112414"/>
                  </a:lnTo>
                  <a:lnTo>
                    <a:pt x="235630" y="112414"/>
                  </a:lnTo>
                  <a:lnTo>
                    <a:pt x="235630" y="159420"/>
                  </a:lnTo>
                  <a:lnTo>
                    <a:pt x="282436" y="159420"/>
                  </a:lnTo>
                  <a:lnTo>
                    <a:pt x="282436" y="96212"/>
                  </a:lnTo>
                  <a:lnTo>
                    <a:pt x="200826" y="96212"/>
                  </a:lnTo>
                  <a:lnTo>
                    <a:pt x="200826" y="80410"/>
                  </a:lnTo>
                  <a:lnTo>
                    <a:pt x="282436" y="80410"/>
                  </a:lnTo>
                  <a:lnTo>
                    <a:pt x="282436" y="47406"/>
                  </a:lnTo>
                  <a:lnTo>
                    <a:pt x="213227" y="47406"/>
                  </a:lnTo>
                  <a:lnTo>
                    <a:pt x="213227" y="31604"/>
                  </a:lnTo>
                  <a:lnTo>
                    <a:pt x="282436" y="31604"/>
                  </a:lnTo>
                  <a:close/>
                  <a:moveTo>
                    <a:pt x="920715" y="0"/>
                  </a:moveTo>
                  <a:cubicBezTo>
                    <a:pt x="922049" y="2934"/>
                    <a:pt x="923716" y="6834"/>
                    <a:pt x="925716" y="11701"/>
                  </a:cubicBezTo>
                  <a:cubicBezTo>
                    <a:pt x="927716" y="16569"/>
                    <a:pt x="929583" y="21269"/>
                    <a:pt x="931317" y="25803"/>
                  </a:cubicBezTo>
                  <a:lnTo>
                    <a:pt x="973122" y="25803"/>
                  </a:lnTo>
                  <a:lnTo>
                    <a:pt x="973122" y="64008"/>
                  </a:lnTo>
                  <a:lnTo>
                    <a:pt x="957720" y="64008"/>
                  </a:lnTo>
                  <a:lnTo>
                    <a:pt x="957720" y="40605"/>
                  </a:lnTo>
                  <a:lnTo>
                    <a:pt x="882111" y="40605"/>
                  </a:lnTo>
                  <a:lnTo>
                    <a:pt x="882111" y="64008"/>
                  </a:lnTo>
                  <a:lnTo>
                    <a:pt x="867109" y="64008"/>
                  </a:lnTo>
                  <a:lnTo>
                    <a:pt x="867109" y="25803"/>
                  </a:lnTo>
                  <a:lnTo>
                    <a:pt x="913715" y="25803"/>
                  </a:lnTo>
                  <a:cubicBezTo>
                    <a:pt x="908781" y="13935"/>
                    <a:pt x="905647" y="6734"/>
                    <a:pt x="904313" y="42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524185-931F-FA78-DB13-27085E1E65E9}"/>
                </a:ext>
              </a:extLst>
            </p:cNvPr>
            <p:cNvSpPr txBox="1"/>
            <p:nvPr/>
          </p:nvSpPr>
          <p:spPr>
            <a:xfrm>
              <a:off x="7454231" y="3090533"/>
              <a:ext cx="1185148" cy="433273"/>
            </a:xfrm>
            <a:custGeom>
              <a:avLst/>
              <a:gdLst/>
              <a:ahLst/>
              <a:cxnLst/>
              <a:rect l="l" t="t" r="r" b="b"/>
              <a:pathLst>
                <a:path w="1185148" h="433273">
                  <a:moveTo>
                    <a:pt x="532267" y="358664"/>
                  </a:moveTo>
                  <a:lnTo>
                    <a:pt x="532267" y="403469"/>
                  </a:lnTo>
                  <a:lnTo>
                    <a:pt x="561670" y="403469"/>
                  </a:lnTo>
                  <a:lnTo>
                    <a:pt x="561670" y="358664"/>
                  </a:lnTo>
                  <a:close/>
                  <a:moveTo>
                    <a:pt x="488261" y="358664"/>
                  </a:moveTo>
                  <a:lnTo>
                    <a:pt x="488261" y="403469"/>
                  </a:lnTo>
                  <a:lnTo>
                    <a:pt x="517265" y="403469"/>
                  </a:lnTo>
                  <a:lnTo>
                    <a:pt x="517265" y="358664"/>
                  </a:lnTo>
                  <a:close/>
                  <a:moveTo>
                    <a:pt x="875309" y="336461"/>
                  </a:moveTo>
                  <a:lnTo>
                    <a:pt x="885911" y="343262"/>
                  </a:lnTo>
                  <a:lnTo>
                    <a:pt x="883510" y="346662"/>
                  </a:lnTo>
                  <a:lnTo>
                    <a:pt x="936917" y="346662"/>
                  </a:lnTo>
                  <a:lnTo>
                    <a:pt x="936917" y="357864"/>
                  </a:lnTo>
                  <a:cubicBezTo>
                    <a:pt x="930383" y="366531"/>
                    <a:pt x="922382" y="373999"/>
                    <a:pt x="912914" y="380266"/>
                  </a:cubicBezTo>
                  <a:lnTo>
                    <a:pt x="920715" y="383867"/>
                  </a:lnTo>
                  <a:cubicBezTo>
                    <a:pt x="928183" y="387067"/>
                    <a:pt x="933717" y="389601"/>
                    <a:pt x="937317" y="391468"/>
                  </a:cubicBezTo>
                  <a:lnTo>
                    <a:pt x="931516" y="402469"/>
                  </a:lnTo>
                  <a:cubicBezTo>
                    <a:pt x="923915" y="398735"/>
                    <a:pt x="913381" y="393868"/>
                    <a:pt x="899912" y="387867"/>
                  </a:cubicBezTo>
                  <a:cubicBezTo>
                    <a:pt x="887778" y="394001"/>
                    <a:pt x="871309" y="399469"/>
                    <a:pt x="850506" y="404269"/>
                  </a:cubicBezTo>
                  <a:lnTo>
                    <a:pt x="845506" y="393068"/>
                  </a:lnTo>
                  <a:cubicBezTo>
                    <a:pt x="862308" y="389468"/>
                    <a:pt x="875709" y="385534"/>
                    <a:pt x="885711" y="381267"/>
                  </a:cubicBezTo>
                  <a:lnTo>
                    <a:pt x="873509" y="375666"/>
                  </a:lnTo>
                  <a:lnTo>
                    <a:pt x="880510" y="365465"/>
                  </a:lnTo>
                  <a:cubicBezTo>
                    <a:pt x="883710" y="367198"/>
                    <a:pt x="890111" y="370198"/>
                    <a:pt x="899712" y="374466"/>
                  </a:cubicBezTo>
                  <a:cubicBezTo>
                    <a:pt x="907180" y="369932"/>
                    <a:pt x="913914" y="364464"/>
                    <a:pt x="919915" y="358064"/>
                  </a:cubicBezTo>
                  <a:lnTo>
                    <a:pt x="874509" y="358064"/>
                  </a:lnTo>
                  <a:cubicBezTo>
                    <a:pt x="868242" y="365131"/>
                    <a:pt x="859907" y="372465"/>
                    <a:pt x="849506" y="380066"/>
                  </a:cubicBezTo>
                  <a:lnTo>
                    <a:pt x="841905" y="369865"/>
                  </a:lnTo>
                  <a:cubicBezTo>
                    <a:pt x="849239" y="364664"/>
                    <a:pt x="855540" y="359430"/>
                    <a:pt x="860808" y="354163"/>
                  </a:cubicBezTo>
                  <a:cubicBezTo>
                    <a:pt x="866075" y="348896"/>
                    <a:pt x="870909" y="342995"/>
                    <a:pt x="875309" y="336461"/>
                  </a:cubicBezTo>
                  <a:close/>
                  <a:moveTo>
                    <a:pt x="836305" y="332260"/>
                  </a:moveTo>
                  <a:lnTo>
                    <a:pt x="836305" y="410270"/>
                  </a:lnTo>
                  <a:lnTo>
                    <a:pt x="951519" y="410270"/>
                  </a:lnTo>
                  <a:lnTo>
                    <a:pt x="951519" y="332260"/>
                  </a:lnTo>
                  <a:close/>
                  <a:moveTo>
                    <a:pt x="603075" y="330660"/>
                  </a:moveTo>
                  <a:lnTo>
                    <a:pt x="784498" y="330660"/>
                  </a:lnTo>
                  <a:lnTo>
                    <a:pt x="784498" y="344862"/>
                  </a:lnTo>
                  <a:lnTo>
                    <a:pt x="657082" y="344862"/>
                  </a:lnTo>
                  <a:lnTo>
                    <a:pt x="653082" y="364464"/>
                  </a:lnTo>
                  <a:lnTo>
                    <a:pt x="755694" y="364464"/>
                  </a:lnTo>
                  <a:cubicBezTo>
                    <a:pt x="755561" y="369532"/>
                    <a:pt x="755194" y="375833"/>
                    <a:pt x="754594" y="383367"/>
                  </a:cubicBezTo>
                  <a:cubicBezTo>
                    <a:pt x="753994" y="390901"/>
                    <a:pt x="753294" y="397069"/>
                    <a:pt x="752494" y="401869"/>
                  </a:cubicBezTo>
                  <a:cubicBezTo>
                    <a:pt x="751294" y="409870"/>
                    <a:pt x="749627" y="415804"/>
                    <a:pt x="747493" y="419671"/>
                  </a:cubicBezTo>
                  <a:cubicBezTo>
                    <a:pt x="745360" y="423538"/>
                    <a:pt x="742026" y="426239"/>
                    <a:pt x="737492" y="427772"/>
                  </a:cubicBezTo>
                  <a:cubicBezTo>
                    <a:pt x="732958" y="429306"/>
                    <a:pt x="726157" y="430139"/>
                    <a:pt x="717090" y="430273"/>
                  </a:cubicBezTo>
                  <a:lnTo>
                    <a:pt x="710089" y="430273"/>
                  </a:lnTo>
                  <a:cubicBezTo>
                    <a:pt x="698487" y="430273"/>
                    <a:pt x="686953" y="429873"/>
                    <a:pt x="675484" y="429073"/>
                  </a:cubicBezTo>
                  <a:lnTo>
                    <a:pt x="672484" y="413471"/>
                  </a:lnTo>
                  <a:cubicBezTo>
                    <a:pt x="685686" y="414671"/>
                    <a:pt x="698954" y="415271"/>
                    <a:pt x="712289" y="415271"/>
                  </a:cubicBezTo>
                  <a:cubicBezTo>
                    <a:pt x="718023" y="415271"/>
                    <a:pt x="722290" y="414837"/>
                    <a:pt x="725091" y="413971"/>
                  </a:cubicBezTo>
                  <a:cubicBezTo>
                    <a:pt x="727891" y="413104"/>
                    <a:pt x="729958" y="411537"/>
                    <a:pt x="731291" y="409270"/>
                  </a:cubicBezTo>
                  <a:cubicBezTo>
                    <a:pt x="732625" y="407003"/>
                    <a:pt x="733758" y="403403"/>
                    <a:pt x="734692" y="398469"/>
                  </a:cubicBezTo>
                  <a:cubicBezTo>
                    <a:pt x="735759" y="392201"/>
                    <a:pt x="736425" y="385534"/>
                    <a:pt x="736692" y="378466"/>
                  </a:cubicBezTo>
                  <a:lnTo>
                    <a:pt x="632279" y="378466"/>
                  </a:lnTo>
                  <a:lnTo>
                    <a:pt x="639480" y="344862"/>
                  </a:lnTo>
                  <a:lnTo>
                    <a:pt x="603075" y="344862"/>
                  </a:lnTo>
                  <a:close/>
                  <a:moveTo>
                    <a:pt x="129816" y="323259"/>
                  </a:moveTo>
                  <a:lnTo>
                    <a:pt x="129816" y="360464"/>
                  </a:lnTo>
                  <a:lnTo>
                    <a:pt x="129816" y="360664"/>
                  </a:lnTo>
                  <a:lnTo>
                    <a:pt x="156820" y="360664"/>
                  </a:lnTo>
                  <a:lnTo>
                    <a:pt x="156820" y="323259"/>
                  </a:lnTo>
                  <a:close/>
                  <a:moveTo>
                    <a:pt x="90011" y="323259"/>
                  </a:moveTo>
                  <a:lnTo>
                    <a:pt x="90011" y="360664"/>
                  </a:lnTo>
                  <a:lnTo>
                    <a:pt x="116615" y="360664"/>
                  </a:lnTo>
                  <a:lnTo>
                    <a:pt x="116615" y="359864"/>
                  </a:lnTo>
                  <a:lnTo>
                    <a:pt x="116615" y="323259"/>
                  </a:lnTo>
                  <a:close/>
                  <a:moveTo>
                    <a:pt x="884911" y="302257"/>
                  </a:moveTo>
                  <a:lnTo>
                    <a:pt x="900313" y="306657"/>
                  </a:lnTo>
                  <a:cubicBezTo>
                    <a:pt x="897645" y="312658"/>
                    <a:pt x="895779" y="316725"/>
                    <a:pt x="894712" y="318859"/>
                  </a:cubicBezTo>
                  <a:lnTo>
                    <a:pt x="966921" y="318859"/>
                  </a:lnTo>
                  <a:lnTo>
                    <a:pt x="966921" y="432673"/>
                  </a:lnTo>
                  <a:lnTo>
                    <a:pt x="951519" y="432673"/>
                  </a:lnTo>
                  <a:lnTo>
                    <a:pt x="951519" y="423272"/>
                  </a:lnTo>
                  <a:lnTo>
                    <a:pt x="836305" y="423272"/>
                  </a:lnTo>
                  <a:lnTo>
                    <a:pt x="836305" y="432673"/>
                  </a:lnTo>
                  <a:lnTo>
                    <a:pt x="820903" y="432673"/>
                  </a:lnTo>
                  <a:lnTo>
                    <a:pt x="820903" y="318859"/>
                  </a:lnTo>
                  <a:lnTo>
                    <a:pt x="877310" y="318859"/>
                  </a:lnTo>
                  <a:cubicBezTo>
                    <a:pt x="880777" y="313125"/>
                    <a:pt x="883310" y="307591"/>
                    <a:pt x="884911" y="302257"/>
                  </a:cubicBezTo>
                  <a:close/>
                  <a:moveTo>
                    <a:pt x="532267" y="298856"/>
                  </a:moveTo>
                  <a:lnTo>
                    <a:pt x="532267" y="343262"/>
                  </a:lnTo>
                  <a:lnTo>
                    <a:pt x="561670" y="343262"/>
                  </a:lnTo>
                  <a:lnTo>
                    <a:pt x="561670" y="298856"/>
                  </a:lnTo>
                  <a:close/>
                  <a:moveTo>
                    <a:pt x="488261" y="298856"/>
                  </a:moveTo>
                  <a:lnTo>
                    <a:pt x="488261" y="343262"/>
                  </a:lnTo>
                  <a:lnTo>
                    <a:pt x="517265" y="343262"/>
                  </a:lnTo>
                  <a:lnTo>
                    <a:pt x="517265" y="298856"/>
                  </a:lnTo>
                  <a:close/>
                  <a:moveTo>
                    <a:pt x="911714" y="286855"/>
                  </a:moveTo>
                  <a:cubicBezTo>
                    <a:pt x="918915" y="288455"/>
                    <a:pt x="929883" y="291155"/>
                    <a:pt x="944618" y="294956"/>
                  </a:cubicBezTo>
                  <a:cubicBezTo>
                    <a:pt x="959353" y="298756"/>
                    <a:pt x="971855" y="301990"/>
                    <a:pt x="982123" y="304657"/>
                  </a:cubicBezTo>
                  <a:lnTo>
                    <a:pt x="979122" y="317859"/>
                  </a:lnTo>
                  <a:cubicBezTo>
                    <a:pt x="964187" y="313858"/>
                    <a:pt x="948252" y="309724"/>
                    <a:pt x="931316" y="305457"/>
                  </a:cubicBezTo>
                  <a:lnTo>
                    <a:pt x="908314" y="299656"/>
                  </a:lnTo>
                  <a:close/>
                  <a:moveTo>
                    <a:pt x="875709" y="286855"/>
                  </a:moveTo>
                  <a:lnTo>
                    <a:pt x="880310" y="299656"/>
                  </a:lnTo>
                  <a:cubicBezTo>
                    <a:pt x="855374" y="307124"/>
                    <a:pt x="831371" y="313191"/>
                    <a:pt x="808301" y="317859"/>
                  </a:cubicBezTo>
                  <a:lnTo>
                    <a:pt x="805701" y="304257"/>
                  </a:lnTo>
                  <a:cubicBezTo>
                    <a:pt x="825970" y="300523"/>
                    <a:pt x="849306" y="294722"/>
                    <a:pt x="875709" y="286855"/>
                  </a:cubicBezTo>
                  <a:close/>
                  <a:moveTo>
                    <a:pt x="23803" y="286655"/>
                  </a:moveTo>
                  <a:lnTo>
                    <a:pt x="23803" y="393868"/>
                  </a:lnTo>
                  <a:lnTo>
                    <a:pt x="43405" y="393868"/>
                  </a:lnTo>
                  <a:lnTo>
                    <a:pt x="43405" y="286655"/>
                  </a:lnTo>
                  <a:close/>
                  <a:moveTo>
                    <a:pt x="1038730" y="286255"/>
                  </a:moveTo>
                  <a:lnTo>
                    <a:pt x="1038730" y="393868"/>
                  </a:lnTo>
                  <a:lnTo>
                    <a:pt x="1148743" y="393868"/>
                  </a:lnTo>
                  <a:lnTo>
                    <a:pt x="1148743" y="286255"/>
                  </a:lnTo>
                  <a:close/>
                  <a:moveTo>
                    <a:pt x="101813" y="282654"/>
                  </a:moveTo>
                  <a:cubicBezTo>
                    <a:pt x="95679" y="292255"/>
                    <a:pt x="89078" y="300923"/>
                    <a:pt x="82010" y="308657"/>
                  </a:cubicBezTo>
                  <a:lnTo>
                    <a:pt x="123015" y="308657"/>
                  </a:lnTo>
                  <a:lnTo>
                    <a:pt x="141018" y="282654"/>
                  </a:lnTo>
                  <a:close/>
                  <a:moveTo>
                    <a:pt x="646281" y="273253"/>
                  </a:moveTo>
                  <a:lnTo>
                    <a:pt x="646281" y="299056"/>
                  </a:lnTo>
                  <a:lnTo>
                    <a:pt x="741093" y="299056"/>
                  </a:lnTo>
                  <a:lnTo>
                    <a:pt x="741093" y="273253"/>
                  </a:lnTo>
                  <a:close/>
                  <a:moveTo>
                    <a:pt x="9401" y="271453"/>
                  </a:moveTo>
                  <a:lnTo>
                    <a:pt x="57607" y="271453"/>
                  </a:lnTo>
                  <a:lnTo>
                    <a:pt x="57607" y="409070"/>
                  </a:lnTo>
                  <a:lnTo>
                    <a:pt x="9401" y="409070"/>
                  </a:lnTo>
                  <a:close/>
                  <a:moveTo>
                    <a:pt x="1021927" y="268852"/>
                  </a:moveTo>
                  <a:lnTo>
                    <a:pt x="1165345" y="268852"/>
                  </a:lnTo>
                  <a:lnTo>
                    <a:pt x="1165345" y="428672"/>
                  </a:lnTo>
                  <a:lnTo>
                    <a:pt x="1148743" y="428672"/>
                  </a:lnTo>
                  <a:lnTo>
                    <a:pt x="1148743" y="411070"/>
                  </a:lnTo>
                  <a:lnTo>
                    <a:pt x="1038730" y="411070"/>
                  </a:lnTo>
                  <a:lnTo>
                    <a:pt x="1038730" y="429673"/>
                  </a:lnTo>
                  <a:lnTo>
                    <a:pt x="1021927" y="429673"/>
                  </a:lnTo>
                  <a:close/>
                  <a:moveTo>
                    <a:pt x="630279" y="259251"/>
                  </a:moveTo>
                  <a:lnTo>
                    <a:pt x="756895" y="259251"/>
                  </a:lnTo>
                  <a:lnTo>
                    <a:pt x="756895" y="313058"/>
                  </a:lnTo>
                  <a:lnTo>
                    <a:pt x="630279" y="313058"/>
                  </a:lnTo>
                  <a:close/>
                  <a:moveTo>
                    <a:pt x="428454" y="251250"/>
                  </a:moveTo>
                  <a:lnTo>
                    <a:pt x="443655" y="251250"/>
                  </a:lnTo>
                  <a:lnTo>
                    <a:pt x="443655" y="287455"/>
                  </a:lnTo>
                  <a:lnTo>
                    <a:pt x="465458" y="287455"/>
                  </a:lnTo>
                  <a:lnTo>
                    <a:pt x="465458" y="302657"/>
                  </a:lnTo>
                  <a:lnTo>
                    <a:pt x="443655" y="302657"/>
                  </a:lnTo>
                  <a:lnTo>
                    <a:pt x="443655" y="337261"/>
                  </a:lnTo>
                  <a:cubicBezTo>
                    <a:pt x="454323" y="333394"/>
                    <a:pt x="461191" y="330794"/>
                    <a:pt x="464258" y="329460"/>
                  </a:cubicBezTo>
                  <a:lnTo>
                    <a:pt x="465258" y="344662"/>
                  </a:lnTo>
                  <a:cubicBezTo>
                    <a:pt x="461124" y="346396"/>
                    <a:pt x="453923" y="349129"/>
                    <a:pt x="443655" y="352863"/>
                  </a:cubicBezTo>
                  <a:lnTo>
                    <a:pt x="443655" y="407470"/>
                  </a:lnTo>
                  <a:cubicBezTo>
                    <a:pt x="443655" y="413337"/>
                    <a:pt x="443022" y="417738"/>
                    <a:pt x="441755" y="420671"/>
                  </a:cubicBezTo>
                  <a:cubicBezTo>
                    <a:pt x="440488" y="423605"/>
                    <a:pt x="438355" y="425672"/>
                    <a:pt x="435354" y="426872"/>
                  </a:cubicBezTo>
                  <a:cubicBezTo>
                    <a:pt x="432354" y="428072"/>
                    <a:pt x="427854" y="428806"/>
                    <a:pt x="421853" y="429073"/>
                  </a:cubicBezTo>
                  <a:cubicBezTo>
                    <a:pt x="417186" y="429206"/>
                    <a:pt x="412452" y="429006"/>
                    <a:pt x="407651" y="428472"/>
                  </a:cubicBezTo>
                  <a:lnTo>
                    <a:pt x="404451" y="413271"/>
                  </a:lnTo>
                  <a:cubicBezTo>
                    <a:pt x="408584" y="413937"/>
                    <a:pt x="413585" y="414271"/>
                    <a:pt x="419452" y="414271"/>
                  </a:cubicBezTo>
                  <a:cubicBezTo>
                    <a:pt x="423186" y="414271"/>
                    <a:pt x="425620" y="413504"/>
                    <a:pt x="426753" y="411970"/>
                  </a:cubicBezTo>
                  <a:cubicBezTo>
                    <a:pt x="427887" y="410437"/>
                    <a:pt x="428454" y="407270"/>
                    <a:pt x="428454" y="402469"/>
                  </a:cubicBezTo>
                  <a:lnTo>
                    <a:pt x="428454" y="358264"/>
                  </a:lnTo>
                  <a:lnTo>
                    <a:pt x="418852" y="361464"/>
                  </a:lnTo>
                  <a:cubicBezTo>
                    <a:pt x="411251" y="363998"/>
                    <a:pt x="406051" y="365665"/>
                    <a:pt x="403250" y="366465"/>
                  </a:cubicBezTo>
                  <a:lnTo>
                    <a:pt x="400250" y="351263"/>
                  </a:lnTo>
                  <a:cubicBezTo>
                    <a:pt x="408651" y="348862"/>
                    <a:pt x="418052" y="345929"/>
                    <a:pt x="428454" y="342462"/>
                  </a:cubicBezTo>
                  <a:lnTo>
                    <a:pt x="428454" y="302657"/>
                  </a:lnTo>
                  <a:lnTo>
                    <a:pt x="404251" y="302657"/>
                  </a:lnTo>
                  <a:lnTo>
                    <a:pt x="404251" y="287455"/>
                  </a:lnTo>
                  <a:lnTo>
                    <a:pt x="428454" y="287455"/>
                  </a:lnTo>
                  <a:close/>
                  <a:moveTo>
                    <a:pt x="517265" y="250250"/>
                  </a:moveTo>
                  <a:lnTo>
                    <a:pt x="532267" y="250250"/>
                  </a:lnTo>
                  <a:lnTo>
                    <a:pt x="532267" y="283254"/>
                  </a:lnTo>
                  <a:lnTo>
                    <a:pt x="576472" y="283254"/>
                  </a:lnTo>
                  <a:lnTo>
                    <a:pt x="576472" y="432473"/>
                  </a:lnTo>
                  <a:lnTo>
                    <a:pt x="561670" y="432473"/>
                  </a:lnTo>
                  <a:lnTo>
                    <a:pt x="561670" y="418671"/>
                  </a:lnTo>
                  <a:lnTo>
                    <a:pt x="488261" y="418671"/>
                  </a:lnTo>
                  <a:lnTo>
                    <a:pt x="488261" y="432473"/>
                  </a:lnTo>
                  <a:lnTo>
                    <a:pt x="473459" y="432473"/>
                  </a:lnTo>
                  <a:lnTo>
                    <a:pt x="473459" y="283254"/>
                  </a:lnTo>
                  <a:lnTo>
                    <a:pt x="517265" y="283254"/>
                  </a:lnTo>
                  <a:close/>
                  <a:moveTo>
                    <a:pt x="285436" y="249450"/>
                  </a:moveTo>
                  <a:lnTo>
                    <a:pt x="301838" y="249450"/>
                  </a:lnTo>
                  <a:lnTo>
                    <a:pt x="301838" y="321259"/>
                  </a:lnTo>
                  <a:lnTo>
                    <a:pt x="348644" y="321259"/>
                  </a:lnTo>
                  <a:lnTo>
                    <a:pt x="348644" y="267652"/>
                  </a:lnTo>
                  <a:lnTo>
                    <a:pt x="364646" y="267652"/>
                  </a:lnTo>
                  <a:lnTo>
                    <a:pt x="364646" y="336861"/>
                  </a:lnTo>
                  <a:lnTo>
                    <a:pt x="301838" y="336861"/>
                  </a:lnTo>
                  <a:lnTo>
                    <a:pt x="301838" y="407470"/>
                  </a:lnTo>
                  <a:lnTo>
                    <a:pt x="354444" y="407470"/>
                  </a:lnTo>
                  <a:lnTo>
                    <a:pt x="354444" y="352263"/>
                  </a:lnTo>
                  <a:lnTo>
                    <a:pt x="370646" y="352263"/>
                  </a:lnTo>
                  <a:lnTo>
                    <a:pt x="370646" y="432073"/>
                  </a:lnTo>
                  <a:lnTo>
                    <a:pt x="354444" y="432073"/>
                  </a:lnTo>
                  <a:lnTo>
                    <a:pt x="354444" y="422872"/>
                  </a:lnTo>
                  <a:lnTo>
                    <a:pt x="217027" y="422872"/>
                  </a:lnTo>
                  <a:lnTo>
                    <a:pt x="217027" y="352663"/>
                  </a:lnTo>
                  <a:lnTo>
                    <a:pt x="233429" y="352663"/>
                  </a:lnTo>
                  <a:lnTo>
                    <a:pt x="233429" y="407470"/>
                  </a:lnTo>
                  <a:lnTo>
                    <a:pt x="285436" y="407470"/>
                  </a:lnTo>
                  <a:lnTo>
                    <a:pt x="285436" y="336861"/>
                  </a:lnTo>
                  <a:lnTo>
                    <a:pt x="222828" y="336861"/>
                  </a:lnTo>
                  <a:lnTo>
                    <a:pt x="222828" y="267652"/>
                  </a:lnTo>
                  <a:lnTo>
                    <a:pt x="238830" y="267652"/>
                  </a:lnTo>
                  <a:lnTo>
                    <a:pt x="238830" y="321259"/>
                  </a:lnTo>
                  <a:lnTo>
                    <a:pt x="285436" y="321259"/>
                  </a:lnTo>
                  <a:close/>
                  <a:moveTo>
                    <a:pt x="103413" y="249250"/>
                  </a:moveTo>
                  <a:lnTo>
                    <a:pt x="117215" y="253251"/>
                  </a:lnTo>
                  <a:cubicBezTo>
                    <a:pt x="115748" y="256851"/>
                    <a:pt x="113281" y="261985"/>
                    <a:pt x="109814" y="268652"/>
                  </a:cubicBezTo>
                  <a:lnTo>
                    <a:pt x="158620" y="268652"/>
                  </a:lnTo>
                  <a:lnTo>
                    <a:pt x="158620" y="282054"/>
                  </a:lnTo>
                  <a:lnTo>
                    <a:pt x="140418" y="308657"/>
                  </a:lnTo>
                  <a:lnTo>
                    <a:pt x="171021" y="308657"/>
                  </a:lnTo>
                  <a:lnTo>
                    <a:pt x="171021" y="360664"/>
                  </a:lnTo>
                  <a:lnTo>
                    <a:pt x="184823" y="360664"/>
                  </a:lnTo>
                  <a:lnTo>
                    <a:pt x="184823" y="375266"/>
                  </a:lnTo>
                  <a:lnTo>
                    <a:pt x="132017" y="375266"/>
                  </a:lnTo>
                  <a:cubicBezTo>
                    <a:pt x="140551" y="394201"/>
                    <a:pt x="158820" y="408470"/>
                    <a:pt x="186823" y="418071"/>
                  </a:cubicBezTo>
                  <a:lnTo>
                    <a:pt x="180223" y="433273"/>
                  </a:lnTo>
                  <a:cubicBezTo>
                    <a:pt x="166354" y="428072"/>
                    <a:pt x="154719" y="421972"/>
                    <a:pt x="145318" y="414971"/>
                  </a:cubicBezTo>
                  <a:cubicBezTo>
                    <a:pt x="135917" y="407970"/>
                    <a:pt x="128683" y="399602"/>
                    <a:pt x="123615" y="389868"/>
                  </a:cubicBezTo>
                  <a:cubicBezTo>
                    <a:pt x="118948" y="399602"/>
                    <a:pt x="111714" y="407937"/>
                    <a:pt x="101913" y="414871"/>
                  </a:cubicBezTo>
                  <a:cubicBezTo>
                    <a:pt x="92112" y="421805"/>
                    <a:pt x="79677" y="427872"/>
                    <a:pt x="64608" y="433073"/>
                  </a:cubicBezTo>
                  <a:lnTo>
                    <a:pt x="57407" y="418471"/>
                  </a:lnTo>
                  <a:cubicBezTo>
                    <a:pt x="74209" y="412204"/>
                    <a:pt x="87178" y="405736"/>
                    <a:pt x="96312" y="399069"/>
                  </a:cubicBezTo>
                  <a:cubicBezTo>
                    <a:pt x="105447" y="392401"/>
                    <a:pt x="111481" y="384467"/>
                    <a:pt x="114414" y="375266"/>
                  </a:cubicBezTo>
                  <a:lnTo>
                    <a:pt x="63408" y="375266"/>
                  </a:lnTo>
                  <a:lnTo>
                    <a:pt x="63408" y="360664"/>
                  </a:lnTo>
                  <a:lnTo>
                    <a:pt x="75810" y="360664"/>
                  </a:lnTo>
                  <a:lnTo>
                    <a:pt x="75810" y="315458"/>
                  </a:lnTo>
                  <a:cubicBezTo>
                    <a:pt x="72876" y="318392"/>
                    <a:pt x="71409" y="319859"/>
                    <a:pt x="71409" y="319859"/>
                  </a:cubicBezTo>
                  <a:lnTo>
                    <a:pt x="62808" y="308257"/>
                  </a:lnTo>
                  <a:cubicBezTo>
                    <a:pt x="71476" y="300123"/>
                    <a:pt x="78977" y="291322"/>
                    <a:pt x="85311" y="281854"/>
                  </a:cubicBezTo>
                  <a:cubicBezTo>
                    <a:pt x="91645" y="272386"/>
                    <a:pt x="97679" y="261518"/>
                    <a:pt x="103413" y="249250"/>
                  </a:cubicBezTo>
                  <a:close/>
                  <a:moveTo>
                    <a:pt x="895312" y="247250"/>
                  </a:moveTo>
                  <a:cubicBezTo>
                    <a:pt x="896245" y="249250"/>
                    <a:pt x="897679" y="252150"/>
                    <a:pt x="899612" y="255951"/>
                  </a:cubicBezTo>
                  <a:cubicBezTo>
                    <a:pt x="901546" y="259751"/>
                    <a:pt x="903513" y="263519"/>
                    <a:pt x="905513" y="267252"/>
                  </a:cubicBezTo>
                  <a:lnTo>
                    <a:pt x="974522" y="267252"/>
                  </a:lnTo>
                  <a:lnTo>
                    <a:pt x="974522" y="293856"/>
                  </a:lnTo>
                  <a:lnTo>
                    <a:pt x="958720" y="293856"/>
                  </a:lnTo>
                  <a:lnTo>
                    <a:pt x="958720" y="280454"/>
                  </a:lnTo>
                  <a:lnTo>
                    <a:pt x="828704" y="280454"/>
                  </a:lnTo>
                  <a:lnTo>
                    <a:pt x="828704" y="293856"/>
                  </a:lnTo>
                  <a:lnTo>
                    <a:pt x="812902" y="293856"/>
                  </a:lnTo>
                  <a:lnTo>
                    <a:pt x="812902" y="267252"/>
                  </a:lnTo>
                  <a:lnTo>
                    <a:pt x="888111" y="267252"/>
                  </a:lnTo>
                  <a:cubicBezTo>
                    <a:pt x="885577" y="261918"/>
                    <a:pt x="882844" y="256718"/>
                    <a:pt x="879910" y="251650"/>
                  </a:cubicBezTo>
                  <a:close/>
                  <a:moveTo>
                    <a:pt x="1112339" y="98812"/>
                  </a:moveTo>
                  <a:lnTo>
                    <a:pt x="1108538" y="163020"/>
                  </a:lnTo>
                  <a:lnTo>
                    <a:pt x="1149944" y="163020"/>
                  </a:lnTo>
                  <a:lnTo>
                    <a:pt x="1152744" y="98812"/>
                  </a:lnTo>
                  <a:close/>
                  <a:moveTo>
                    <a:pt x="907713" y="95812"/>
                  </a:moveTo>
                  <a:cubicBezTo>
                    <a:pt x="904113" y="105680"/>
                    <a:pt x="900713" y="113947"/>
                    <a:pt x="897512" y="120615"/>
                  </a:cubicBezTo>
                  <a:cubicBezTo>
                    <a:pt x="904180" y="123949"/>
                    <a:pt x="913381" y="129016"/>
                    <a:pt x="925116" y="135817"/>
                  </a:cubicBezTo>
                  <a:cubicBezTo>
                    <a:pt x="929916" y="130616"/>
                    <a:pt x="933917" y="124782"/>
                    <a:pt x="937117" y="118315"/>
                  </a:cubicBezTo>
                  <a:cubicBezTo>
                    <a:pt x="940317" y="111847"/>
                    <a:pt x="942984" y="104346"/>
                    <a:pt x="945118" y="95812"/>
                  </a:cubicBezTo>
                  <a:close/>
                  <a:moveTo>
                    <a:pt x="604076" y="70809"/>
                  </a:moveTo>
                  <a:lnTo>
                    <a:pt x="643480" y="70809"/>
                  </a:lnTo>
                  <a:lnTo>
                    <a:pt x="643480" y="137417"/>
                  </a:lnTo>
                  <a:cubicBezTo>
                    <a:pt x="646947" y="143951"/>
                    <a:pt x="650948" y="148952"/>
                    <a:pt x="655482" y="152419"/>
                  </a:cubicBezTo>
                  <a:cubicBezTo>
                    <a:pt x="660016" y="155886"/>
                    <a:pt x="665450" y="158386"/>
                    <a:pt x="671784" y="159920"/>
                  </a:cubicBezTo>
                  <a:cubicBezTo>
                    <a:pt x="678118" y="161453"/>
                    <a:pt x="686486" y="162620"/>
                    <a:pt x="696887" y="163420"/>
                  </a:cubicBezTo>
                  <a:cubicBezTo>
                    <a:pt x="712622" y="164487"/>
                    <a:pt x="727424" y="165020"/>
                    <a:pt x="741293" y="165020"/>
                  </a:cubicBezTo>
                  <a:cubicBezTo>
                    <a:pt x="755161" y="165020"/>
                    <a:pt x="769963" y="164487"/>
                    <a:pt x="785698" y="163420"/>
                  </a:cubicBezTo>
                  <a:lnTo>
                    <a:pt x="782098" y="179422"/>
                  </a:lnTo>
                  <a:cubicBezTo>
                    <a:pt x="769296" y="180489"/>
                    <a:pt x="754961" y="181022"/>
                    <a:pt x="739092" y="181022"/>
                  </a:cubicBezTo>
                  <a:cubicBezTo>
                    <a:pt x="723090" y="181022"/>
                    <a:pt x="708689" y="180489"/>
                    <a:pt x="695887" y="179422"/>
                  </a:cubicBezTo>
                  <a:cubicBezTo>
                    <a:pt x="683885" y="178489"/>
                    <a:pt x="674451" y="177322"/>
                    <a:pt x="667583" y="175922"/>
                  </a:cubicBezTo>
                  <a:cubicBezTo>
                    <a:pt x="660716" y="174522"/>
                    <a:pt x="654648" y="172055"/>
                    <a:pt x="649381" y="168521"/>
                  </a:cubicBezTo>
                  <a:cubicBezTo>
                    <a:pt x="644114" y="164987"/>
                    <a:pt x="639147" y="159753"/>
                    <a:pt x="634479" y="152819"/>
                  </a:cubicBezTo>
                  <a:cubicBezTo>
                    <a:pt x="633013" y="154419"/>
                    <a:pt x="628745" y="159553"/>
                    <a:pt x="621678" y="168221"/>
                  </a:cubicBezTo>
                  <a:cubicBezTo>
                    <a:pt x="615277" y="176222"/>
                    <a:pt x="611410" y="180889"/>
                    <a:pt x="610076" y="182223"/>
                  </a:cubicBezTo>
                  <a:lnTo>
                    <a:pt x="601075" y="166421"/>
                  </a:lnTo>
                  <a:lnTo>
                    <a:pt x="627078" y="137417"/>
                  </a:lnTo>
                  <a:lnTo>
                    <a:pt x="627078" y="87011"/>
                  </a:lnTo>
                  <a:lnTo>
                    <a:pt x="604076" y="87011"/>
                  </a:lnTo>
                  <a:close/>
                  <a:moveTo>
                    <a:pt x="905913" y="49606"/>
                  </a:moveTo>
                  <a:lnTo>
                    <a:pt x="921915" y="53407"/>
                  </a:lnTo>
                  <a:cubicBezTo>
                    <a:pt x="918715" y="63808"/>
                    <a:pt x="915781" y="73009"/>
                    <a:pt x="913114" y="81010"/>
                  </a:cubicBezTo>
                  <a:lnTo>
                    <a:pt x="984723" y="81010"/>
                  </a:lnTo>
                  <a:lnTo>
                    <a:pt x="984723" y="95812"/>
                  </a:lnTo>
                  <a:lnTo>
                    <a:pt x="961520" y="95812"/>
                  </a:lnTo>
                  <a:cubicBezTo>
                    <a:pt x="959253" y="106346"/>
                    <a:pt x="956386" y="115548"/>
                    <a:pt x="952919" y="123415"/>
                  </a:cubicBezTo>
                  <a:cubicBezTo>
                    <a:pt x="949452" y="131283"/>
                    <a:pt x="945051" y="138350"/>
                    <a:pt x="939717" y="144618"/>
                  </a:cubicBezTo>
                  <a:cubicBezTo>
                    <a:pt x="951452" y="151685"/>
                    <a:pt x="963653" y="159353"/>
                    <a:pt x="976322" y="167621"/>
                  </a:cubicBezTo>
                  <a:cubicBezTo>
                    <a:pt x="977655" y="168288"/>
                    <a:pt x="979522" y="169421"/>
                    <a:pt x="981923" y="171021"/>
                  </a:cubicBezTo>
                  <a:lnTo>
                    <a:pt x="972121" y="185223"/>
                  </a:lnTo>
                  <a:cubicBezTo>
                    <a:pt x="954386" y="173488"/>
                    <a:pt x="939584" y="163820"/>
                    <a:pt x="927716" y="156219"/>
                  </a:cubicBezTo>
                  <a:cubicBezTo>
                    <a:pt x="920382" y="162087"/>
                    <a:pt x="911447" y="167487"/>
                    <a:pt x="900913" y="172421"/>
                  </a:cubicBezTo>
                  <a:cubicBezTo>
                    <a:pt x="890378" y="177355"/>
                    <a:pt x="877510" y="182289"/>
                    <a:pt x="862308" y="187223"/>
                  </a:cubicBezTo>
                  <a:lnTo>
                    <a:pt x="855307" y="171221"/>
                  </a:lnTo>
                  <a:cubicBezTo>
                    <a:pt x="868242" y="167621"/>
                    <a:pt x="879377" y="163820"/>
                    <a:pt x="888711" y="159820"/>
                  </a:cubicBezTo>
                  <a:cubicBezTo>
                    <a:pt x="898046" y="155819"/>
                    <a:pt x="905980" y="151485"/>
                    <a:pt x="912514" y="146818"/>
                  </a:cubicBezTo>
                  <a:cubicBezTo>
                    <a:pt x="899179" y="138817"/>
                    <a:pt x="887578" y="132216"/>
                    <a:pt x="877710" y="127016"/>
                  </a:cubicBezTo>
                  <a:cubicBezTo>
                    <a:pt x="882244" y="117815"/>
                    <a:pt x="886711" y="107413"/>
                    <a:pt x="891111" y="95812"/>
                  </a:cubicBezTo>
                  <a:lnTo>
                    <a:pt x="867108" y="95812"/>
                  </a:lnTo>
                  <a:lnTo>
                    <a:pt x="867108" y="81010"/>
                  </a:lnTo>
                  <a:lnTo>
                    <a:pt x="896312" y="81010"/>
                  </a:lnTo>
                  <a:cubicBezTo>
                    <a:pt x="899646" y="71275"/>
                    <a:pt x="902846" y="60807"/>
                    <a:pt x="905913" y="49606"/>
                  </a:cubicBezTo>
                  <a:close/>
                  <a:moveTo>
                    <a:pt x="479860" y="40805"/>
                  </a:moveTo>
                  <a:lnTo>
                    <a:pt x="493062" y="40805"/>
                  </a:lnTo>
                  <a:lnTo>
                    <a:pt x="493062" y="97612"/>
                  </a:lnTo>
                  <a:cubicBezTo>
                    <a:pt x="493062" y="109213"/>
                    <a:pt x="492395" y="119215"/>
                    <a:pt x="491061" y="127616"/>
                  </a:cubicBezTo>
                  <a:cubicBezTo>
                    <a:pt x="496262" y="132416"/>
                    <a:pt x="502463" y="138617"/>
                    <a:pt x="509664" y="146218"/>
                  </a:cubicBezTo>
                  <a:cubicBezTo>
                    <a:pt x="516865" y="153819"/>
                    <a:pt x="522665" y="160220"/>
                    <a:pt x="527066" y="165421"/>
                  </a:cubicBezTo>
                  <a:lnTo>
                    <a:pt x="515864" y="176222"/>
                  </a:lnTo>
                  <a:cubicBezTo>
                    <a:pt x="503596" y="160887"/>
                    <a:pt x="494195" y="149552"/>
                    <a:pt x="487661" y="142218"/>
                  </a:cubicBezTo>
                  <a:cubicBezTo>
                    <a:pt x="484994" y="150085"/>
                    <a:pt x="481027" y="157319"/>
                    <a:pt x="475759" y="163920"/>
                  </a:cubicBezTo>
                  <a:cubicBezTo>
                    <a:pt x="470492" y="170521"/>
                    <a:pt x="463391" y="177089"/>
                    <a:pt x="454457" y="183623"/>
                  </a:cubicBezTo>
                  <a:lnTo>
                    <a:pt x="445056" y="172821"/>
                  </a:lnTo>
                  <a:cubicBezTo>
                    <a:pt x="455457" y="164687"/>
                    <a:pt x="463091" y="157153"/>
                    <a:pt x="467958" y="150219"/>
                  </a:cubicBezTo>
                  <a:cubicBezTo>
                    <a:pt x="472826" y="143284"/>
                    <a:pt x="476026" y="135750"/>
                    <a:pt x="477560" y="127616"/>
                  </a:cubicBezTo>
                  <a:cubicBezTo>
                    <a:pt x="479093" y="119481"/>
                    <a:pt x="479860" y="108347"/>
                    <a:pt x="479860" y="94212"/>
                  </a:cubicBezTo>
                  <a:close/>
                  <a:moveTo>
                    <a:pt x="111614" y="32004"/>
                  </a:moveTo>
                  <a:cubicBezTo>
                    <a:pt x="114014" y="48673"/>
                    <a:pt x="116848" y="63174"/>
                    <a:pt x="120115" y="75509"/>
                  </a:cubicBezTo>
                  <a:cubicBezTo>
                    <a:pt x="123382" y="87844"/>
                    <a:pt x="127416" y="98946"/>
                    <a:pt x="132217" y="108813"/>
                  </a:cubicBezTo>
                  <a:cubicBezTo>
                    <a:pt x="137817" y="98946"/>
                    <a:pt x="142451" y="87978"/>
                    <a:pt x="146118" y="75909"/>
                  </a:cubicBezTo>
                  <a:cubicBezTo>
                    <a:pt x="149785" y="63841"/>
                    <a:pt x="153086" y="49206"/>
                    <a:pt x="156020" y="32004"/>
                  </a:cubicBezTo>
                  <a:close/>
                  <a:moveTo>
                    <a:pt x="1116739" y="29203"/>
                  </a:moveTo>
                  <a:lnTo>
                    <a:pt x="1113339" y="83210"/>
                  </a:lnTo>
                  <a:lnTo>
                    <a:pt x="1153544" y="83210"/>
                  </a:lnTo>
                  <a:lnTo>
                    <a:pt x="1155944" y="29203"/>
                  </a:lnTo>
                  <a:close/>
                  <a:moveTo>
                    <a:pt x="532667" y="23603"/>
                  </a:moveTo>
                  <a:lnTo>
                    <a:pt x="546268" y="23603"/>
                  </a:lnTo>
                  <a:lnTo>
                    <a:pt x="546268" y="138417"/>
                  </a:lnTo>
                  <a:lnTo>
                    <a:pt x="532667" y="138417"/>
                  </a:lnTo>
                  <a:close/>
                  <a:moveTo>
                    <a:pt x="90811" y="16002"/>
                  </a:moveTo>
                  <a:lnTo>
                    <a:pt x="172222" y="16002"/>
                  </a:lnTo>
                  <a:lnTo>
                    <a:pt x="172222" y="32004"/>
                  </a:lnTo>
                  <a:cubicBezTo>
                    <a:pt x="168621" y="52806"/>
                    <a:pt x="164487" y="70475"/>
                    <a:pt x="159820" y="85010"/>
                  </a:cubicBezTo>
                  <a:cubicBezTo>
                    <a:pt x="155153" y="99546"/>
                    <a:pt x="149019" y="112747"/>
                    <a:pt x="141418" y="124615"/>
                  </a:cubicBezTo>
                  <a:cubicBezTo>
                    <a:pt x="146885" y="132883"/>
                    <a:pt x="153419" y="140751"/>
                    <a:pt x="161020" y="148218"/>
                  </a:cubicBezTo>
                  <a:cubicBezTo>
                    <a:pt x="168621" y="155686"/>
                    <a:pt x="177689" y="163220"/>
                    <a:pt x="188224" y="170821"/>
                  </a:cubicBezTo>
                  <a:lnTo>
                    <a:pt x="177222" y="185223"/>
                  </a:lnTo>
                  <a:cubicBezTo>
                    <a:pt x="157353" y="169754"/>
                    <a:pt x="142018" y="154286"/>
                    <a:pt x="131216" y="138817"/>
                  </a:cubicBezTo>
                  <a:cubicBezTo>
                    <a:pt x="124682" y="146952"/>
                    <a:pt x="116915" y="154919"/>
                    <a:pt x="107914" y="162720"/>
                  </a:cubicBezTo>
                  <a:cubicBezTo>
                    <a:pt x="98912" y="170521"/>
                    <a:pt x="88278" y="178689"/>
                    <a:pt x="76010" y="187223"/>
                  </a:cubicBezTo>
                  <a:lnTo>
                    <a:pt x="64808" y="173021"/>
                  </a:lnTo>
                  <a:cubicBezTo>
                    <a:pt x="77876" y="164620"/>
                    <a:pt x="89045" y="156486"/>
                    <a:pt x="98312" y="148618"/>
                  </a:cubicBezTo>
                  <a:cubicBezTo>
                    <a:pt x="107580" y="140751"/>
                    <a:pt x="115481" y="132616"/>
                    <a:pt x="122015" y="124215"/>
                  </a:cubicBezTo>
                  <a:cubicBezTo>
                    <a:pt x="115348" y="112214"/>
                    <a:pt x="109947" y="98879"/>
                    <a:pt x="105813" y="84210"/>
                  </a:cubicBezTo>
                  <a:cubicBezTo>
                    <a:pt x="101679" y="69542"/>
                    <a:pt x="98346" y="52140"/>
                    <a:pt x="95812" y="32004"/>
                  </a:cubicBezTo>
                  <a:lnTo>
                    <a:pt x="90811" y="32004"/>
                  </a:lnTo>
                  <a:close/>
                  <a:moveTo>
                    <a:pt x="6401" y="16002"/>
                  </a:moveTo>
                  <a:lnTo>
                    <a:pt x="83010" y="16002"/>
                  </a:lnTo>
                  <a:lnTo>
                    <a:pt x="83010" y="32404"/>
                  </a:lnTo>
                  <a:cubicBezTo>
                    <a:pt x="80743" y="47739"/>
                    <a:pt x="77976" y="61474"/>
                    <a:pt x="74709" y="73609"/>
                  </a:cubicBezTo>
                  <a:cubicBezTo>
                    <a:pt x="71442" y="85744"/>
                    <a:pt x="67342" y="97212"/>
                    <a:pt x="62408" y="108013"/>
                  </a:cubicBezTo>
                  <a:cubicBezTo>
                    <a:pt x="68142" y="117348"/>
                    <a:pt x="75276" y="129349"/>
                    <a:pt x="83811" y="144018"/>
                  </a:cubicBezTo>
                  <a:lnTo>
                    <a:pt x="70409" y="154019"/>
                  </a:lnTo>
                  <a:lnTo>
                    <a:pt x="53607" y="125015"/>
                  </a:lnTo>
                  <a:cubicBezTo>
                    <a:pt x="43872" y="142218"/>
                    <a:pt x="30004" y="161020"/>
                    <a:pt x="12002" y="181423"/>
                  </a:cubicBezTo>
                  <a:lnTo>
                    <a:pt x="0" y="167821"/>
                  </a:lnTo>
                  <a:cubicBezTo>
                    <a:pt x="18802" y="147685"/>
                    <a:pt x="33271" y="127749"/>
                    <a:pt x="43405" y="108013"/>
                  </a:cubicBezTo>
                  <a:cubicBezTo>
                    <a:pt x="29270" y="84277"/>
                    <a:pt x="17936" y="65741"/>
                    <a:pt x="9401" y="52406"/>
                  </a:cubicBezTo>
                  <a:lnTo>
                    <a:pt x="22403" y="44005"/>
                  </a:lnTo>
                  <a:cubicBezTo>
                    <a:pt x="32404" y="59741"/>
                    <a:pt x="42139" y="75276"/>
                    <a:pt x="51607" y="90611"/>
                  </a:cubicBezTo>
                  <a:cubicBezTo>
                    <a:pt x="58541" y="73409"/>
                    <a:pt x="63608" y="54007"/>
                    <a:pt x="66808" y="32404"/>
                  </a:cubicBezTo>
                  <a:lnTo>
                    <a:pt x="6401" y="32404"/>
                  </a:lnTo>
                  <a:close/>
                  <a:moveTo>
                    <a:pt x="454857" y="14802"/>
                  </a:moveTo>
                  <a:lnTo>
                    <a:pt x="517865" y="14802"/>
                  </a:lnTo>
                  <a:lnTo>
                    <a:pt x="517865" y="132416"/>
                  </a:lnTo>
                  <a:lnTo>
                    <a:pt x="504263" y="132416"/>
                  </a:lnTo>
                  <a:lnTo>
                    <a:pt x="504263" y="29804"/>
                  </a:lnTo>
                  <a:lnTo>
                    <a:pt x="468459" y="29804"/>
                  </a:lnTo>
                  <a:lnTo>
                    <a:pt x="468459" y="133016"/>
                  </a:lnTo>
                  <a:lnTo>
                    <a:pt x="454857" y="133016"/>
                  </a:lnTo>
                  <a:close/>
                  <a:moveTo>
                    <a:pt x="1081935" y="13802"/>
                  </a:moveTo>
                  <a:lnTo>
                    <a:pt x="1171746" y="13802"/>
                  </a:lnTo>
                  <a:lnTo>
                    <a:pt x="1165545" y="163020"/>
                  </a:lnTo>
                  <a:lnTo>
                    <a:pt x="1185148" y="163020"/>
                  </a:lnTo>
                  <a:lnTo>
                    <a:pt x="1185148" y="177822"/>
                  </a:lnTo>
                  <a:lnTo>
                    <a:pt x="1070534" y="177822"/>
                  </a:lnTo>
                  <a:lnTo>
                    <a:pt x="1070534" y="163020"/>
                  </a:lnTo>
                  <a:lnTo>
                    <a:pt x="1093136" y="163020"/>
                  </a:lnTo>
                  <a:lnTo>
                    <a:pt x="1097337" y="98812"/>
                  </a:lnTo>
                  <a:lnTo>
                    <a:pt x="1077935" y="98812"/>
                  </a:lnTo>
                  <a:lnTo>
                    <a:pt x="1077935" y="83210"/>
                  </a:lnTo>
                  <a:lnTo>
                    <a:pt x="1098337" y="83210"/>
                  </a:lnTo>
                  <a:lnTo>
                    <a:pt x="1101937" y="29203"/>
                  </a:lnTo>
                  <a:lnTo>
                    <a:pt x="1081935" y="29203"/>
                  </a:lnTo>
                  <a:close/>
                  <a:moveTo>
                    <a:pt x="624678" y="7401"/>
                  </a:moveTo>
                  <a:cubicBezTo>
                    <a:pt x="633613" y="17802"/>
                    <a:pt x="643147" y="29337"/>
                    <a:pt x="653282" y="42005"/>
                  </a:cubicBezTo>
                  <a:lnTo>
                    <a:pt x="640480" y="53006"/>
                  </a:lnTo>
                  <a:cubicBezTo>
                    <a:pt x="630345" y="39938"/>
                    <a:pt x="620811" y="28070"/>
                    <a:pt x="611877" y="17402"/>
                  </a:cubicBezTo>
                  <a:close/>
                  <a:moveTo>
                    <a:pt x="561070" y="6201"/>
                  </a:moveTo>
                  <a:lnTo>
                    <a:pt x="575872" y="6201"/>
                  </a:lnTo>
                  <a:lnTo>
                    <a:pt x="575872" y="159020"/>
                  </a:lnTo>
                  <a:cubicBezTo>
                    <a:pt x="575872" y="167421"/>
                    <a:pt x="574372" y="173255"/>
                    <a:pt x="571371" y="176522"/>
                  </a:cubicBezTo>
                  <a:cubicBezTo>
                    <a:pt x="568371" y="179789"/>
                    <a:pt x="563137" y="181423"/>
                    <a:pt x="555669" y="181423"/>
                  </a:cubicBezTo>
                  <a:cubicBezTo>
                    <a:pt x="548335" y="181423"/>
                    <a:pt x="542068" y="181089"/>
                    <a:pt x="536867" y="180422"/>
                  </a:cubicBezTo>
                  <a:lnTo>
                    <a:pt x="533667" y="165621"/>
                  </a:lnTo>
                  <a:cubicBezTo>
                    <a:pt x="541134" y="166554"/>
                    <a:pt x="547468" y="167021"/>
                    <a:pt x="552669" y="167021"/>
                  </a:cubicBezTo>
                  <a:cubicBezTo>
                    <a:pt x="555870" y="167021"/>
                    <a:pt x="558070" y="166087"/>
                    <a:pt x="559270" y="164220"/>
                  </a:cubicBezTo>
                  <a:cubicBezTo>
                    <a:pt x="560470" y="162353"/>
                    <a:pt x="561070" y="158953"/>
                    <a:pt x="561070" y="154019"/>
                  </a:cubicBezTo>
                  <a:close/>
                  <a:moveTo>
                    <a:pt x="827904" y="4400"/>
                  </a:moveTo>
                  <a:lnTo>
                    <a:pt x="843305" y="4400"/>
                  </a:lnTo>
                  <a:lnTo>
                    <a:pt x="843305" y="39405"/>
                  </a:lnTo>
                  <a:lnTo>
                    <a:pt x="861508" y="39405"/>
                  </a:lnTo>
                  <a:lnTo>
                    <a:pt x="861508" y="54807"/>
                  </a:lnTo>
                  <a:lnTo>
                    <a:pt x="843305" y="54807"/>
                  </a:lnTo>
                  <a:lnTo>
                    <a:pt x="843305" y="87811"/>
                  </a:lnTo>
                  <a:cubicBezTo>
                    <a:pt x="849306" y="85411"/>
                    <a:pt x="854440" y="83210"/>
                    <a:pt x="858707" y="81210"/>
                  </a:cubicBezTo>
                  <a:lnTo>
                    <a:pt x="861108" y="96412"/>
                  </a:lnTo>
                  <a:lnTo>
                    <a:pt x="851906" y="100212"/>
                  </a:lnTo>
                  <a:lnTo>
                    <a:pt x="843305" y="103813"/>
                  </a:lnTo>
                  <a:lnTo>
                    <a:pt x="843305" y="161820"/>
                  </a:lnTo>
                  <a:cubicBezTo>
                    <a:pt x="843305" y="169954"/>
                    <a:pt x="841705" y="175522"/>
                    <a:pt x="838505" y="178522"/>
                  </a:cubicBezTo>
                  <a:cubicBezTo>
                    <a:pt x="835304" y="181523"/>
                    <a:pt x="829904" y="183023"/>
                    <a:pt x="822303" y="183023"/>
                  </a:cubicBezTo>
                  <a:cubicBezTo>
                    <a:pt x="815769" y="183023"/>
                    <a:pt x="810168" y="182689"/>
                    <a:pt x="805501" y="182023"/>
                  </a:cubicBezTo>
                  <a:lnTo>
                    <a:pt x="802300" y="166621"/>
                  </a:lnTo>
                  <a:cubicBezTo>
                    <a:pt x="809235" y="167687"/>
                    <a:pt x="814369" y="168221"/>
                    <a:pt x="817702" y="168221"/>
                  </a:cubicBezTo>
                  <a:cubicBezTo>
                    <a:pt x="820769" y="168221"/>
                    <a:pt x="822970" y="167954"/>
                    <a:pt x="824303" y="167421"/>
                  </a:cubicBezTo>
                  <a:cubicBezTo>
                    <a:pt x="825636" y="166887"/>
                    <a:pt x="826570" y="165821"/>
                    <a:pt x="827103" y="164220"/>
                  </a:cubicBezTo>
                  <a:cubicBezTo>
                    <a:pt x="827637" y="162620"/>
                    <a:pt x="827904" y="160087"/>
                    <a:pt x="827904" y="156619"/>
                  </a:cubicBezTo>
                  <a:lnTo>
                    <a:pt x="827904" y="109814"/>
                  </a:lnTo>
                  <a:lnTo>
                    <a:pt x="818102" y="113614"/>
                  </a:lnTo>
                  <a:cubicBezTo>
                    <a:pt x="814235" y="115081"/>
                    <a:pt x="809635" y="116948"/>
                    <a:pt x="804301" y="119215"/>
                  </a:cubicBezTo>
                  <a:lnTo>
                    <a:pt x="800300" y="103813"/>
                  </a:lnTo>
                  <a:cubicBezTo>
                    <a:pt x="808301" y="101146"/>
                    <a:pt x="817502" y="97812"/>
                    <a:pt x="827904" y="93812"/>
                  </a:cubicBezTo>
                  <a:lnTo>
                    <a:pt x="827904" y="54807"/>
                  </a:lnTo>
                  <a:lnTo>
                    <a:pt x="805101" y="54807"/>
                  </a:lnTo>
                  <a:lnTo>
                    <a:pt x="805101" y="39405"/>
                  </a:lnTo>
                  <a:lnTo>
                    <a:pt x="827904" y="39405"/>
                  </a:lnTo>
                  <a:close/>
                  <a:moveTo>
                    <a:pt x="1028728" y="2600"/>
                  </a:moveTo>
                  <a:lnTo>
                    <a:pt x="1043130" y="6201"/>
                  </a:lnTo>
                  <a:cubicBezTo>
                    <a:pt x="1041263" y="12468"/>
                    <a:pt x="1038730" y="19536"/>
                    <a:pt x="1035529" y="27403"/>
                  </a:cubicBezTo>
                  <a:lnTo>
                    <a:pt x="1073334" y="27403"/>
                  </a:lnTo>
                  <a:lnTo>
                    <a:pt x="1073334" y="42005"/>
                  </a:lnTo>
                  <a:lnTo>
                    <a:pt x="1029129" y="42005"/>
                  </a:lnTo>
                  <a:cubicBezTo>
                    <a:pt x="1026061" y="48539"/>
                    <a:pt x="1022194" y="55940"/>
                    <a:pt x="1017527" y="64208"/>
                  </a:cubicBezTo>
                  <a:lnTo>
                    <a:pt x="1069333" y="64208"/>
                  </a:lnTo>
                  <a:lnTo>
                    <a:pt x="1069333" y="79010"/>
                  </a:lnTo>
                  <a:lnTo>
                    <a:pt x="1045330" y="79010"/>
                  </a:lnTo>
                  <a:lnTo>
                    <a:pt x="1045330" y="102613"/>
                  </a:lnTo>
                  <a:lnTo>
                    <a:pt x="1071734" y="102613"/>
                  </a:lnTo>
                  <a:lnTo>
                    <a:pt x="1071734" y="117214"/>
                  </a:lnTo>
                  <a:lnTo>
                    <a:pt x="1045330" y="117214"/>
                  </a:lnTo>
                  <a:lnTo>
                    <a:pt x="1045330" y="155419"/>
                  </a:lnTo>
                  <a:lnTo>
                    <a:pt x="1068733" y="141618"/>
                  </a:lnTo>
                  <a:lnTo>
                    <a:pt x="1071934" y="158020"/>
                  </a:lnTo>
                  <a:cubicBezTo>
                    <a:pt x="1064466" y="161753"/>
                    <a:pt x="1055332" y="166821"/>
                    <a:pt x="1044530" y="173221"/>
                  </a:cubicBezTo>
                  <a:lnTo>
                    <a:pt x="1031529" y="181222"/>
                  </a:lnTo>
                  <a:lnTo>
                    <a:pt x="1023928" y="168621"/>
                  </a:lnTo>
                  <a:cubicBezTo>
                    <a:pt x="1026728" y="166487"/>
                    <a:pt x="1028528" y="164720"/>
                    <a:pt x="1029328" y="163320"/>
                  </a:cubicBezTo>
                  <a:cubicBezTo>
                    <a:pt x="1030129" y="161920"/>
                    <a:pt x="1030529" y="160020"/>
                    <a:pt x="1030529" y="157620"/>
                  </a:cubicBezTo>
                  <a:lnTo>
                    <a:pt x="1030529" y="117214"/>
                  </a:lnTo>
                  <a:lnTo>
                    <a:pt x="1005725" y="117214"/>
                  </a:lnTo>
                  <a:lnTo>
                    <a:pt x="1005725" y="102613"/>
                  </a:lnTo>
                  <a:lnTo>
                    <a:pt x="1030529" y="102613"/>
                  </a:lnTo>
                  <a:lnTo>
                    <a:pt x="1030529" y="79010"/>
                  </a:lnTo>
                  <a:lnTo>
                    <a:pt x="1015527" y="79010"/>
                  </a:lnTo>
                  <a:lnTo>
                    <a:pt x="1015527" y="67608"/>
                  </a:lnTo>
                  <a:lnTo>
                    <a:pt x="1010126" y="76009"/>
                  </a:lnTo>
                  <a:lnTo>
                    <a:pt x="999725" y="65408"/>
                  </a:lnTo>
                  <a:cubicBezTo>
                    <a:pt x="1005325" y="57274"/>
                    <a:pt x="1010693" y="47639"/>
                    <a:pt x="1015827" y="36504"/>
                  </a:cubicBezTo>
                  <a:cubicBezTo>
                    <a:pt x="1020961" y="25370"/>
                    <a:pt x="1025261" y="14068"/>
                    <a:pt x="1028728" y="2600"/>
                  </a:cubicBezTo>
                  <a:close/>
                  <a:moveTo>
                    <a:pt x="699487" y="2600"/>
                  </a:moveTo>
                  <a:lnTo>
                    <a:pt x="715489" y="2600"/>
                  </a:lnTo>
                  <a:lnTo>
                    <a:pt x="714689" y="21803"/>
                  </a:lnTo>
                  <a:lnTo>
                    <a:pt x="714089" y="35004"/>
                  </a:lnTo>
                  <a:lnTo>
                    <a:pt x="773297" y="35004"/>
                  </a:lnTo>
                  <a:cubicBezTo>
                    <a:pt x="773163" y="44872"/>
                    <a:pt x="772463" y="59074"/>
                    <a:pt x="771196" y="77610"/>
                  </a:cubicBezTo>
                  <a:cubicBezTo>
                    <a:pt x="769930" y="96145"/>
                    <a:pt x="768696" y="109747"/>
                    <a:pt x="767496" y="118415"/>
                  </a:cubicBezTo>
                  <a:cubicBezTo>
                    <a:pt x="766429" y="125882"/>
                    <a:pt x="764862" y="131583"/>
                    <a:pt x="762795" y="135517"/>
                  </a:cubicBezTo>
                  <a:cubicBezTo>
                    <a:pt x="760728" y="139451"/>
                    <a:pt x="757628" y="142251"/>
                    <a:pt x="753494" y="143918"/>
                  </a:cubicBezTo>
                  <a:cubicBezTo>
                    <a:pt x="749360" y="145585"/>
                    <a:pt x="743560" y="146418"/>
                    <a:pt x="736092" y="146418"/>
                  </a:cubicBezTo>
                  <a:cubicBezTo>
                    <a:pt x="726491" y="146418"/>
                    <a:pt x="718290" y="146085"/>
                    <a:pt x="711489" y="145418"/>
                  </a:cubicBezTo>
                  <a:lnTo>
                    <a:pt x="707888" y="128816"/>
                  </a:lnTo>
                  <a:cubicBezTo>
                    <a:pt x="719090" y="130149"/>
                    <a:pt x="727491" y="130816"/>
                    <a:pt x="733092" y="130816"/>
                  </a:cubicBezTo>
                  <a:cubicBezTo>
                    <a:pt x="737492" y="130816"/>
                    <a:pt x="740793" y="130349"/>
                    <a:pt x="742993" y="129416"/>
                  </a:cubicBezTo>
                  <a:cubicBezTo>
                    <a:pt x="745193" y="128483"/>
                    <a:pt x="746860" y="126782"/>
                    <a:pt x="747993" y="124315"/>
                  </a:cubicBezTo>
                  <a:cubicBezTo>
                    <a:pt x="749127" y="121848"/>
                    <a:pt x="750094" y="118015"/>
                    <a:pt x="750894" y="112814"/>
                  </a:cubicBezTo>
                  <a:cubicBezTo>
                    <a:pt x="752227" y="104013"/>
                    <a:pt x="753294" y="93978"/>
                    <a:pt x="754094" y="82710"/>
                  </a:cubicBezTo>
                  <a:cubicBezTo>
                    <a:pt x="754894" y="71442"/>
                    <a:pt x="755428" y="60741"/>
                    <a:pt x="755694" y="50606"/>
                  </a:cubicBezTo>
                  <a:lnTo>
                    <a:pt x="713289" y="50606"/>
                  </a:lnTo>
                  <a:cubicBezTo>
                    <a:pt x="712222" y="68208"/>
                    <a:pt x="710289" y="82510"/>
                    <a:pt x="707488" y="93512"/>
                  </a:cubicBezTo>
                  <a:cubicBezTo>
                    <a:pt x="704688" y="104513"/>
                    <a:pt x="700521" y="114181"/>
                    <a:pt x="694987" y="122515"/>
                  </a:cubicBezTo>
                  <a:cubicBezTo>
                    <a:pt x="689453" y="130850"/>
                    <a:pt x="681552" y="139684"/>
                    <a:pt x="671284" y="149018"/>
                  </a:cubicBezTo>
                  <a:lnTo>
                    <a:pt x="658682" y="136217"/>
                  </a:lnTo>
                  <a:cubicBezTo>
                    <a:pt x="668684" y="127549"/>
                    <a:pt x="676284" y="119715"/>
                    <a:pt x="681485" y="112714"/>
                  </a:cubicBezTo>
                  <a:cubicBezTo>
                    <a:pt x="686686" y="105713"/>
                    <a:pt x="690553" y="97479"/>
                    <a:pt x="693087" y="88011"/>
                  </a:cubicBezTo>
                  <a:cubicBezTo>
                    <a:pt x="695620" y="78543"/>
                    <a:pt x="697221" y="66075"/>
                    <a:pt x="697887" y="50606"/>
                  </a:cubicBezTo>
                  <a:lnTo>
                    <a:pt x="664683" y="50606"/>
                  </a:lnTo>
                  <a:lnTo>
                    <a:pt x="664683" y="35004"/>
                  </a:lnTo>
                  <a:lnTo>
                    <a:pt x="698487" y="35004"/>
                  </a:lnTo>
                  <a:cubicBezTo>
                    <a:pt x="699154" y="18602"/>
                    <a:pt x="699487" y="7801"/>
                    <a:pt x="699487" y="2600"/>
                  </a:cubicBezTo>
                  <a:close/>
                  <a:moveTo>
                    <a:pt x="433254" y="2600"/>
                  </a:moveTo>
                  <a:lnTo>
                    <a:pt x="447856" y="5801"/>
                  </a:lnTo>
                  <a:cubicBezTo>
                    <a:pt x="444256" y="19802"/>
                    <a:pt x="440455" y="32137"/>
                    <a:pt x="436455" y="42805"/>
                  </a:cubicBezTo>
                  <a:lnTo>
                    <a:pt x="436455" y="184423"/>
                  </a:lnTo>
                  <a:lnTo>
                    <a:pt x="422453" y="184423"/>
                  </a:lnTo>
                  <a:lnTo>
                    <a:pt x="422453" y="74409"/>
                  </a:lnTo>
                  <a:cubicBezTo>
                    <a:pt x="417519" y="83877"/>
                    <a:pt x="412318" y="92878"/>
                    <a:pt x="406851" y="101413"/>
                  </a:cubicBezTo>
                  <a:lnTo>
                    <a:pt x="399050" y="87611"/>
                  </a:lnTo>
                  <a:cubicBezTo>
                    <a:pt x="405984" y="76676"/>
                    <a:pt x="412485" y="63708"/>
                    <a:pt x="418552" y="48706"/>
                  </a:cubicBezTo>
                  <a:cubicBezTo>
                    <a:pt x="424620" y="33704"/>
                    <a:pt x="429520" y="18335"/>
                    <a:pt x="433254" y="2600"/>
                  </a:cubicBezTo>
                  <a:close/>
                  <a:moveTo>
                    <a:pt x="285836" y="1400"/>
                  </a:moveTo>
                  <a:lnTo>
                    <a:pt x="301638" y="1400"/>
                  </a:lnTo>
                  <a:lnTo>
                    <a:pt x="301638" y="31604"/>
                  </a:lnTo>
                  <a:lnTo>
                    <a:pt x="370846" y="31604"/>
                  </a:lnTo>
                  <a:lnTo>
                    <a:pt x="370846" y="47406"/>
                  </a:lnTo>
                  <a:lnTo>
                    <a:pt x="301638" y="47406"/>
                  </a:lnTo>
                  <a:lnTo>
                    <a:pt x="301638" y="80410"/>
                  </a:lnTo>
                  <a:lnTo>
                    <a:pt x="383248" y="80410"/>
                  </a:lnTo>
                  <a:lnTo>
                    <a:pt x="383248" y="96212"/>
                  </a:lnTo>
                  <a:lnTo>
                    <a:pt x="301638" y="96212"/>
                  </a:lnTo>
                  <a:lnTo>
                    <a:pt x="301638" y="159420"/>
                  </a:lnTo>
                  <a:lnTo>
                    <a:pt x="348444" y="159420"/>
                  </a:lnTo>
                  <a:lnTo>
                    <a:pt x="348444" y="111814"/>
                  </a:lnTo>
                  <a:lnTo>
                    <a:pt x="364446" y="111814"/>
                  </a:lnTo>
                  <a:lnTo>
                    <a:pt x="364446" y="184823"/>
                  </a:lnTo>
                  <a:lnTo>
                    <a:pt x="348444" y="184823"/>
                  </a:lnTo>
                  <a:lnTo>
                    <a:pt x="348444" y="174822"/>
                  </a:lnTo>
                  <a:lnTo>
                    <a:pt x="223028" y="174822"/>
                  </a:lnTo>
                  <a:lnTo>
                    <a:pt x="223028" y="112414"/>
                  </a:lnTo>
                  <a:lnTo>
                    <a:pt x="239030" y="112414"/>
                  </a:lnTo>
                  <a:lnTo>
                    <a:pt x="239030" y="159420"/>
                  </a:lnTo>
                  <a:lnTo>
                    <a:pt x="285836" y="159420"/>
                  </a:lnTo>
                  <a:lnTo>
                    <a:pt x="285836" y="96212"/>
                  </a:lnTo>
                  <a:lnTo>
                    <a:pt x="204226" y="96212"/>
                  </a:lnTo>
                  <a:lnTo>
                    <a:pt x="204226" y="80410"/>
                  </a:lnTo>
                  <a:lnTo>
                    <a:pt x="285836" y="80410"/>
                  </a:lnTo>
                  <a:lnTo>
                    <a:pt x="285836" y="47406"/>
                  </a:lnTo>
                  <a:lnTo>
                    <a:pt x="216627" y="47406"/>
                  </a:lnTo>
                  <a:lnTo>
                    <a:pt x="216627" y="31604"/>
                  </a:lnTo>
                  <a:lnTo>
                    <a:pt x="285836" y="31604"/>
                  </a:lnTo>
                  <a:close/>
                  <a:moveTo>
                    <a:pt x="924116" y="0"/>
                  </a:moveTo>
                  <a:cubicBezTo>
                    <a:pt x="925449" y="2934"/>
                    <a:pt x="927116" y="6834"/>
                    <a:pt x="929116" y="11701"/>
                  </a:cubicBezTo>
                  <a:cubicBezTo>
                    <a:pt x="931116" y="16569"/>
                    <a:pt x="932983" y="21269"/>
                    <a:pt x="934717" y="25803"/>
                  </a:cubicBezTo>
                  <a:lnTo>
                    <a:pt x="976522" y="25803"/>
                  </a:lnTo>
                  <a:lnTo>
                    <a:pt x="976522" y="64008"/>
                  </a:lnTo>
                  <a:lnTo>
                    <a:pt x="961120" y="64008"/>
                  </a:lnTo>
                  <a:lnTo>
                    <a:pt x="961120" y="40605"/>
                  </a:lnTo>
                  <a:lnTo>
                    <a:pt x="885511" y="40605"/>
                  </a:lnTo>
                  <a:lnTo>
                    <a:pt x="885511" y="64008"/>
                  </a:lnTo>
                  <a:lnTo>
                    <a:pt x="870509" y="64008"/>
                  </a:lnTo>
                  <a:lnTo>
                    <a:pt x="870509" y="25803"/>
                  </a:lnTo>
                  <a:lnTo>
                    <a:pt x="917115" y="25803"/>
                  </a:lnTo>
                  <a:cubicBezTo>
                    <a:pt x="912181" y="13935"/>
                    <a:pt x="909047" y="6734"/>
                    <a:pt x="907713" y="42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B5641016-84A2-ED9E-E71C-AC3078411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1390" y="3317121"/>
              <a:ext cx="8095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070A9F-CD16-88C6-D70F-C6E3E3337CCE}"/>
                </a:ext>
              </a:extLst>
            </p:cNvPr>
            <p:cNvSpPr txBox="1"/>
            <p:nvPr/>
          </p:nvSpPr>
          <p:spPr>
            <a:xfrm>
              <a:off x="6723117" y="3719391"/>
              <a:ext cx="1785423" cy="434273"/>
            </a:xfrm>
            <a:custGeom>
              <a:avLst/>
              <a:gdLst/>
              <a:ahLst/>
              <a:cxnLst/>
              <a:rect l="l" t="t" r="r" b="b"/>
              <a:pathLst>
                <a:path w="1785423" h="434273">
                  <a:moveTo>
                    <a:pt x="1649206" y="404669"/>
                  </a:moveTo>
                  <a:lnTo>
                    <a:pt x="1649206" y="414671"/>
                  </a:lnTo>
                  <a:lnTo>
                    <a:pt x="1740417" y="414671"/>
                  </a:lnTo>
                  <a:lnTo>
                    <a:pt x="1740417" y="404669"/>
                  </a:lnTo>
                  <a:close/>
                  <a:moveTo>
                    <a:pt x="1649206" y="383067"/>
                  </a:moveTo>
                  <a:lnTo>
                    <a:pt x="1649206" y="394468"/>
                  </a:lnTo>
                  <a:lnTo>
                    <a:pt x="1740417" y="394468"/>
                  </a:lnTo>
                  <a:lnTo>
                    <a:pt x="1740417" y="383067"/>
                  </a:lnTo>
                  <a:close/>
                  <a:moveTo>
                    <a:pt x="1108538" y="369865"/>
                  </a:moveTo>
                  <a:lnTo>
                    <a:pt x="1108538" y="394068"/>
                  </a:lnTo>
                  <a:lnTo>
                    <a:pt x="1133342" y="394068"/>
                  </a:lnTo>
                  <a:lnTo>
                    <a:pt x="1133342" y="369865"/>
                  </a:lnTo>
                  <a:close/>
                  <a:moveTo>
                    <a:pt x="1649206" y="362064"/>
                  </a:moveTo>
                  <a:lnTo>
                    <a:pt x="1649206" y="372865"/>
                  </a:lnTo>
                  <a:lnTo>
                    <a:pt x="1740417" y="372865"/>
                  </a:lnTo>
                  <a:lnTo>
                    <a:pt x="1740417" y="362064"/>
                  </a:lnTo>
                  <a:close/>
                  <a:moveTo>
                    <a:pt x="1218752" y="358464"/>
                  </a:moveTo>
                  <a:lnTo>
                    <a:pt x="1370171" y="358464"/>
                  </a:lnTo>
                  <a:lnTo>
                    <a:pt x="1370171" y="371465"/>
                  </a:lnTo>
                  <a:lnTo>
                    <a:pt x="1303963" y="371465"/>
                  </a:lnTo>
                  <a:lnTo>
                    <a:pt x="1303963" y="386467"/>
                  </a:lnTo>
                  <a:lnTo>
                    <a:pt x="1361970" y="386467"/>
                  </a:lnTo>
                  <a:lnTo>
                    <a:pt x="1361970" y="399269"/>
                  </a:lnTo>
                  <a:lnTo>
                    <a:pt x="1303963" y="399269"/>
                  </a:lnTo>
                  <a:lnTo>
                    <a:pt x="1303963" y="414871"/>
                  </a:lnTo>
                  <a:lnTo>
                    <a:pt x="1381773" y="414871"/>
                  </a:lnTo>
                  <a:lnTo>
                    <a:pt x="1381773" y="427872"/>
                  </a:lnTo>
                  <a:lnTo>
                    <a:pt x="1207151" y="427872"/>
                  </a:lnTo>
                  <a:lnTo>
                    <a:pt x="1207151" y="414871"/>
                  </a:lnTo>
                  <a:lnTo>
                    <a:pt x="1235554" y="414871"/>
                  </a:lnTo>
                  <a:lnTo>
                    <a:pt x="1235554" y="381267"/>
                  </a:lnTo>
                  <a:lnTo>
                    <a:pt x="1251156" y="381267"/>
                  </a:lnTo>
                  <a:lnTo>
                    <a:pt x="1251156" y="414871"/>
                  </a:lnTo>
                  <a:lnTo>
                    <a:pt x="1287561" y="414871"/>
                  </a:lnTo>
                  <a:lnTo>
                    <a:pt x="1287561" y="371465"/>
                  </a:lnTo>
                  <a:lnTo>
                    <a:pt x="1218752" y="371465"/>
                  </a:lnTo>
                  <a:close/>
                  <a:moveTo>
                    <a:pt x="1094537" y="357064"/>
                  </a:moveTo>
                  <a:lnTo>
                    <a:pt x="1147143" y="357064"/>
                  </a:lnTo>
                  <a:lnTo>
                    <a:pt x="1147143" y="406670"/>
                  </a:lnTo>
                  <a:lnTo>
                    <a:pt x="1094537" y="406670"/>
                  </a:lnTo>
                  <a:close/>
                  <a:moveTo>
                    <a:pt x="1649206" y="340861"/>
                  </a:moveTo>
                  <a:lnTo>
                    <a:pt x="1649206" y="352263"/>
                  </a:lnTo>
                  <a:lnTo>
                    <a:pt x="1740417" y="352263"/>
                  </a:lnTo>
                  <a:lnTo>
                    <a:pt x="1740417" y="340861"/>
                  </a:lnTo>
                  <a:close/>
                  <a:moveTo>
                    <a:pt x="1003325" y="312058"/>
                  </a:moveTo>
                  <a:lnTo>
                    <a:pt x="1038730" y="312058"/>
                  </a:lnTo>
                  <a:lnTo>
                    <a:pt x="1038730" y="387267"/>
                  </a:lnTo>
                  <a:lnTo>
                    <a:pt x="1050931" y="374066"/>
                  </a:lnTo>
                  <a:lnTo>
                    <a:pt x="1058132" y="385467"/>
                  </a:lnTo>
                  <a:cubicBezTo>
                    <a:pt x="1055865" y="387867"/>
                    <a:pt x="1050264" y="394001"/>
                    <a:pt x="1041330" y="403869"/>
                  </a:cubicBezTo>
                  <a:lnTo>
                    <a:pt x="1036329" y="409470"/>
                  </a:lnTo>
                  <a:cubicBezTo>
                    <a:pt x="1031129" y="415071"/>
                    <a:pt x="1028528" y="417871"/>
                    <a:pt x="1028528" y="417871"/>
                  </a:cubicBezTo>
                  <a:lnTo>
                    <a:pt x="1018727" y="407070"/>
                  </a:lnTo>
                  <a:cubicBezTo>
                    <a:pt x="1022061" y="403069"/>
                    <a:pt x="1023728" y="398802"/>
                    <a:pt x="1023728" y="394268"/>
                  </a:cubicBezTo>
                  <a:lnTo>
                    <a:pt x="1023728" y="327660"/>
                  </a:lnTo>
                  <a:lnTo>
                    <a:pt x="1003325" y="327660"/>
                  </a:lnTo>
                  <a:close/>
                  <a:moveTo>
                    <a:pt x="1487386" y="309058"/>
                  </a:moveTo>
                  <a:cubicBezTo>
                    <a:pt x="1490720" y="319059"/>
                    <a:pt x="1494720" y="332127"/>
                    <a:pt x="1499387" y="348262"/>
                  </a:cubicBezTo>
                  <a:cubicBezTo>
                    <a:pt x="1504054" y="364398"/>
                    <a:pt x="1507788" y="378066"/>
                    <a:pt x="1510589" y="389268"/>
                  </a:cubicBezTo>
                  <a:lnTo>
                    <a:pt x="1495187" y="393468"/>
                  </a:lnTo>
                  <a:cubicBezTo>
                    <a:pt x="1492920" y="383734"/>
                    <a:pt x="1489319" y="370299"/>
                    <a:pt x="1484385" y="353163"/>
                  </a:cubicBezTo>
                  <a:cubicBezTo>
                    <a:pt x="1479451" y="336028"/>
                    <a:pt x="1475384" y="322726"/>
                    <a:pt x="1472184" y="313258"/>
                  </a:cubicBezTo>
                  <a:close/>
                  <a:moveTo>
                    <a:pt x="1550394" y="307857"/>
                  </a:moveTo>
                  <a:lnTo>
                    <a:pt x="1566196" y="312658"/>
                  </a:lnTo>
                  <a:cubicBezTo>
                    <a:pt x="1562862" y="325193"/>
                    <a:pt x="1558295" y="340761"/>
                    <a:pt x="1552494" y="359364"/>
                  </a:cubicBezTo>
                  <a:cubicBezTo>
                    <a:pt x="1546693" y="377966"/>
                    <a:pt x="1541526" y="394068"/>
                    <a:pt x="1536992" y="407670"/>
                  </a:cubicBezTo>
                  <a:lnTo>
                    <a:pt x="1584998" y="407670"/>
                  </a:lnTo>
                  <a:lnTo>
                    <a:pt x="1584998" y="423272"/>
                  </a:lnTo>
                  <a:lnTo>
                    <a:pt x="1454182" y="423272"/>
                  </a:lnTo>
                  <a:lnTo>
                    <a:pt x="1454182" y="407670"/>
                  </a:lnTo>
                  <a:lnTo>
                    <a:pt x="1520790" y="407670"/>
                  </a:lnTo>
                  <a:cubicBezTo>
                    <a:pt x="1524790" y="396335"/>
                    <a:pt x="1529824" y="380400"/>
                    <a:pt x="1535892" y="359864"/>
                  </a:cubicBezTo>
                  <a:cubicBezTo>
                    <a:pt x="1541959" y="339328"/>
                    <a:pt x="1546793" y="321992"/>
                    <a:pt x="1550394" y="307857"/>
                  </a:cubicBezTo>
                  <a:close/>
                  <a:moveTo>
                    <a:pt x="1259957" y="297056"/>
                  </a:moveTo>
                  <a:lnTo>
                    <a:pt x="1259957" y="309658"/>
                  </a:lnTo>
                  <a:lnTo>
                    <a:pt x="1279160" y="309658"/>
                  </a:lnTo>
                  <a:lnTo>
                    <a:pt x="1279160" y="297056"/>
                  </a:lnTo>
                  <a:close/>
                  <a:moveTo>
                    <a:pt x="1226953" y="297056"/>
                  </a:moveTo>
                  <a:lnTo>
                    <a:pt x="1226953" y="309658"/>
                  </a:lnTo>
                  <a:lnTo>
                    <a:pt x="1245956" y="309658"/>
                  </a:lnTo>
                  <a:lnTo>
                    <a:pt x="1245956" y="297056"/>
                  </a:lnTo>
                  <a:close/>
                  <a:moveTo>
                    <a:pt x="1324565" y="281654"/>
                  </a:moveTo>
                  <a:lnTo>
                    <a:pt x="1324565" y="281854"/>
                  </a:lnTo>
                  <a:cubicBezTo>
                    <a:pt x="1328833" y="293056"/>
                    <a:pt x="1334700" y="302723"/>
                    <a:pt x="1342168" y="310858"/>
                  </a:cubicBezTo>
                  <a:cubicBezTo>
                    <a:pt x="1348568" y="302723"/>
                    <a:pt x="1353502" y="292989"/>
                    <a:pt x="1356969" y="281654"/>
                  </a:cubicBezTo>
                  <a:close/>
                  <a:moveTo>
                    <a:pt x="1114539" y="280254"/>
                  </a:moveTo>
                  <a:lnTo>
                    <a:pt x="1128541" y="280254"/>
                  </a:lnTo>
                  <a:lnTo>
                    <a:pt x="1128541" y="296856"/>
                  </a:lnTo>
                  <a:lnTo>
                    <a:pt x="1153344" y="296856"/>
                  </a:lnTo>
                  <a:lnTo>
                    <a:pt x="1153344" y="309858"/>
                  </a:lnTo>
                  <a:lnTo>
                    <a:pt x="1128541" y="309858"/>
                  </a:lnTo>
                  <a:lnTo>
                    <a:pt x="1128541" y="329060"/>
                  </a:lnTo>
                  <a:lnTo>
                    <a:pt x="1157745" y="329060"/>
                  </a:lnTo>
                  <a:lnTo>
                    <a:pt x="1157745" y="342462"/>
                  </a:lnTo>
                  <a:lnTo>
                    <a:pt x="1086736" y="342462"/>
                  </a:lnTo>
                  <a:lnTo>
                    <a:pt x="1086736" y="329060"/>
                  </a:lnTo>
                  <a:lnTo>
                    <a:pt x="1114539" y="329060"/>
                  </a:lnTo>
                  <a:lnTo>
                    <a:pt x="1114539" y="309858"/>
                  </a:lnTo>
                  <a:lnTo>
                    <a:pt x="1090536" y="309858"/>
                  </a:lnTo>
                  <a:lnTo>
                    <a:pt x="1090536" y="296856"/>
                  </a:lnTo>
                  <a:lnTo>
                    <a:pt x="1114539" y="296856"/>
                  </a:lnTo>
                  <a:close/>
                  <a:moveTo>
                    <a:pt x="1724615" y="270453"/>
                  </a:moveTo>
                  <a:lnTo>
                    <a:pt x="1724615" y="285655"/>
                  </a:lnTo>
                  <a:lnTo>
                    <a:pt x="1757619" y="285655"/>
                  </a:lnTo>
                  <a:lnTo>
                    <a:pt x="1757619" y="270453"/>
                  </a:lnTo>
                  <a:close/>
                  <a:moveTo>
                    <a:pt x="1677809" y="270453"/>
                  </a:moveTo>
                  <a:lnTo>
                    <a:pt x="1677809" y="285655"/>
                  </a:lnTo>
                  <a:lnTo>
                    <a:pt x="1710613" y="285655"/>
                  </a:lnTo>
                  <a:lnTo>
                    <a:pt x="1710613" y="270453"/>
                  </a:lnTo>
                  <a:close/>
                  <a:moveTo>
                    <a:pt x="1632204" y="270453"/>
                  </a:moveTo>
                  <a:lnTo>
                    <a:pt x="1632204" y="285655"/>
                  </a:lnTo>
                  <a:lnTo>
                    <a:pt x="1663808" y="285655"/>
                  </a:lnTo>
                  <a:lnTo>
                    <a:pt x="1663808" y="270453"/>
                  </a:lnTo>
                  <a:close/>
                  <a:moveTo>
                    <a:pt x="1066733" y="260851"/>
                  </a:moveTo>
                  <a:lnTo>
                    <a:pt x="1178347" y="260851"/>
                  </a:lnTo>
                  <a:lnTo>
                    <a:pt x="1178347" y="407270"/>
                  </a:lnTo>
                  <a:cubicBezTo>
                    <a:pt x="1178347" y="415938"/>
                    <a:pt x="1177080" y="421972"/>
                    <a:pt x="1174547" y="425372"/>
                  </a:cubicBezTo>
                  <a:cubicBezTo>
                    <a:pt x="1172013" y="428772"/>
                    <a:pt x="1167479" y="430473"/>
                    <a:pt x="1160945" y="430473"/>
                  </a:cubicBezTo>
                  <a:cubicBezTo>
                    <a:pt x="1156411" y="430473"/>
                    <a:pt x="1149610" y="430206"/>
                    <a:pt x="1140542" y="429673"/>
                  </a:cubicBezTo>
                  <a:lnTo>
                    <a:pt x="1137542" y="415671"/>
                  </a:lnTo>
                  <a:cubicBezTo>
                    <a:pt x="1145543" y="416471"/>
                    <a:pt x="1151477" y="416871"/>
                    <a:pt x="1155344" y="416871"/>
                  </a:cubicBezTo>
                  <a:cubicBezTo>
                    <a:pt x="1158278" y="416871"/>
                    <a:pt x="1160378" y="415838"/>
                    <a:pt x="1161645" y="413771"/>
                  </a:cubicBezTo>
                  <a:cubicBezTo>
                    <a:pt x="1162912" y="411704"/>
                    <a:pt x="1163545" y="408470"/>
                    <a:pt x="1163545" y="404069"/>
                  </a:cubicBezTo>
                  <a:lnTo>
                    <a:pt x="1163545" y="275453"/>
                  </a:lnTo>
                  <a:lnTo>
                    <a:pt x="1081335" y="275453"/>
                  </a:lnTo>
                  <a:lnTo>
                    <a:pt x="1081335" y="335461"/>
                  </a:lnTo>
                  <a:cubicBezTo>
                    <a:pt x="1081335" y="353730"/>
                    <a:pt x="1080935" y="368298"/>
                    <a:pt x="1080135" y="379166"/>
                  </a:cubicBezTo>
                  <a:cubicBezTo>
                    <a:pt x="1079335" y="390034"/>
                    <a:pt x="1077768" y="399702"/>
                    <a:pt x="1075434" y="408170"/>
                  </a:cubicBezTo>
                  <a:cubicBezTo>
                    <a:pt x="1073101" y="416638"/>
                    <a:pt x="1069600" y="425339"/>
                    <a:pt x="1064933" y="434273"/>
                  </a:cubicBezTo>
                  <a:lnTo>
                    <a:pt x="1049931" y="426672"/>
                  </a:lnTo>
                  <a:cubicBezTo>
                    <a:pt x="1054998" y="417204"/>
                    <a:pt x="1058699" y="408537"/>
                    <a:pt x="1061032" y="400669"/>
                  </a:cubicBezTo>
                  <a:cubicBezTo>
                    <a:pt x="1063366" y="392801"/>
                    <a:pt x="1064900" y="383767"/>
                    <a:pt x="1065633" y="373566"/>
                  </a:cubicBezTo>
                  <a:cubicBezTo>
                    <a:pt x="1066366" y="363364"/>
                    <a:pt x="1066733" y="348729"/>
                    <a:pt x="1066733" y="329660"/>
                  </a:cubicBezTo>
                  <a:close/>
                  <a:moveTo>
                    <a:pt x="1616802" y="259451"/>
                  </a:moveTo>
                  <a:lnTo>
                    <a:pt x="1772821" y="259451"/>
                  </a:lnTo>
                  <a:lnTo>
                    <a:pt x="1772821" y="296256"/>
                  </a:lnTo>
                  <a:lnTo>
                    <a:pt x="1703613" y="296256"/>
                  </a:lnTo>
                  <a:lnTo>
                    <a:pt x="1702613" y="307657"/>
                  </a:lnTo>
                  <a:lnTo>
                    <a:pt x="1778222" y="307657"/>
                  </a:lnTo>
                  <a:lnTo>
                    <a:pt x="1778222" y="319059"/>
                  </a:lnTo>
                  <a:lnTo>
                    <a:pt x="1701412" y="319059"/>
                  </a:lnTo>
                  <a:lnTo>
                    <a:pt x="1700412" y="329860"/>
                  </a:lnTo>
                  <a:lnTo>
                    <a:pt x="1756019" y="329860"/>
                  </a:lnTo>
                  <a:lnTo>
                    <a:pt x="1756019" y="414671"/>
                  </a:lnTo>
                  <a:lnTo>
                    <a:pt x="1785423" y="414671"/>
                  </a:lnTo>
                  <a:lnTo>
                    <a:pt x="1785423" y="427272"/>
                  </a:lnTo>
                  <a:lnTo>
                    <a:pt x="1604400" y="427272"/>
                  </a:lnTo>
                  <a:lnTo>
                    <a:pt x="1604400" y="414671"/>
                  </a:lnTo>
                  <a:lnTo>
                    <a:pt x="1633604" y="414671"/>
                  </a:lnTo>
                  <a:lnTo>
                    <a:pt x="1633604" y="329860"/>
                  </a:lnTo>
                  <a:lnTo>
                    <a:pt x="1684810" y="329860"/>
                  </a:lnTo>
                  <a:lnTo>
                    <a:pt x="1685810" y="319059"/>
                  </a:lnTo>
                  <a:lnTo>
                    <a:pt x="1611401" y="319059"/>
                  </a:lnTo>
                  <a:lnTo>
                    <a:pt x="1611401" y="307657"/>
                  </a:lnTo>
                  <a:lnTo>
                    <a:pt x="1687011" y="307657"/>
                  </a:lnTo>
                  <a:lnTo>
                    <a:pt x="1688011" y="296256"/>
                  </a:lnTo>
                  <a:lnTo>
                    <a:pt x="1616802" y="296256"/>
                  </a:lnTo>
                  <a:close/>
                  <a:moveTo>
                    <a:pt x="1025928" y="252050"/>
                  </a:moveTo>
                  <a:cubicBezTo>
                    <a:pt x="1029529" y="256184"/>
                    <a:pt x="1033996" y="261885"/>
                    <a:pt x="1039330" y="269153"/>
                  </a:cubicBezTo>
                  <a:cubicBezTo>
                    <a:pt x="1044664" y="276420"/>
                    <a:pt x="1048864" y="282588"/>
                    <a:pt x="1051931" y="287655"/>
                  </a:cubicBezTo>
                  <a:lnTo>
                    <a:pt x="1038530" y="297456"/>
                  </a:lnTo>
                  <a:cubicBezTo>
                    <a:pt x="1035729" y="292655"/>
                    <a:pt x="1031662" y="286488"/>
                    <a:pt x="1026328" y="278954"/>
                  </a:cubicBezTo>
                  <a:cubicBezTo>
                    <a:pt x="1020994" y="271419"/>
                    <a:pt x="1016527" y="265519"/>
                    <a:pt x="1012926" y="261252"/>
                  </a:cubicBezTo>
                  <a:close/>
                  <a:moveTo>
                    <a:pt x="1443780" y="249650"/>
                  </a:moveTo>
                  <a:lnTo>
                    <a:pt x="1460182" y="253651"/>
                  </a:lnTo>
                  <a:cubicBezTo>
                    <a:pt x="1455115" y="269786"/>
                    <a:pt x="1449781" y="283988"/>
                    <a:pt x="1444180" y="296256"/>
                  </a:cubicBezTo>
                  <a:lnTo>
                    <a:pt x="1444180" y="431073"/>
                  </a:lnTo>
                  <a:lnTo>
                    <a:pt x="1428578" y="431073"/>
                  </a:lnTo>
                  <a:lnTo>
                    <a:pt x="1428578" y="326060"/>
                  </a:lnTo>
                  <a:cubicBezTo>
                    <a:pt x="1422844" y="335527"/>
                    <a:pt x="1415910" y="345462"/>
                    <a:pt x="1407776" y="355863"/>
                  </a:cubicBezTo>
                  <a:lnTo>
                    <a:pt x="1398375" y="341462"/>
                  </a:lnTo>
                  <a:cubicBezTo>
                    <a:pt x="1407442" y="329727"/>
                    <a:pt x="1415977" y="315758"/>
                    <a:pt x="1423978" y="299556"/>
                  </a:cubicBezTo>
                  <a:cubicBezTo>
                    <a:pt x="1431979" y="283354"/>
                    <a:pt x="1438580" y="266719"/>
                    <a:pt x="1443780" y="249650"/>
                  </a:cubicBezTo>
                  <a:close/>
                  <a:moveTo>
                    <a:pt x="1245956" y="249250"/>
                  </a:moveTo>
                  <a:lnTo>
                    <a:pt x="1259957" y="249250"/>
                  </a:lnTo>
                  <a:lnTo>
                    <a:pt x="1259957" y="263052"/>
                  </a:lnTo>
                  <a:lnTo>
                    <a:pt x="1296962" y="263052"/>
                  </a:lnTo>
                  <a:lnTo>
                    <a:pt x="1296962" y="274853"/>
                  </a:lnTo>
                  <a:lnTo>
                    <a:pt x="1259957" y="274853"/>
                  </a:lnTo>
                  <a:lnTo>
                    <a:pt x="1259957" y="286455"/>
                  </a:lnTo>
                  <a:lnTo>
                    <a:pt x="1291761" y="286455"/>
                  </a:lnTo>
                  <a:lnTo>
                    <a:pt x="1291761" y="320059"/>
                  </a:lnTo>
                  <a:lnTo>
                    <a:pt x="1260357" y="320059"/>
                  </a:lnTo>
                  <a:cubicBezTo>
                    <a:pt x="1270492" y="324859"/>
                    <a:pt x="1280693" y="330394"/>
                    <a:pt x="1290961" y="336661"/>
                  </a:cubicBezTo>
                  <a:lnTo>
                    <a:pt x="1284560" y="348462"/>
                  </a:lnTo>
                  <a:cubicBezTo>
                    <a:pt x="1277626" y="342995"/>
                    <a:pt x="1269425" y="337261"/>
                    <a:pt x="1259957" y="331260"/>
                  </a:cubicBezTo>
                  <a:lnTo>
                    <a:pt x="1259957" y="351663"/>
                  </a:lnTo>
                  <a:lnTo>
                    <a:pt x="1245956" y="351663"/>
                  </a:lnTo>
                  <a:lnTo>
                    <a:pt x="1245956" y="328660"/>
                  </a:lnTo>
                  <a:cubicBezTo>
                    <a:pt x="1235821" y="339461"/>
                    <a:pt x="1223486" y="348596"/>
                    <a:pt x="1208951" y="356063"/>
                  </a:cubicBezTo>
                  <a:lnTo>
                    <a:pt x="1201350" y="345262"/>
                  </a:lnTo>
                  <a:cubicBezTo>
                    <a:pt x="1217085" y="337661"/>
                    <a:pt x="1229620" y="329260"/>
                    <a:pt x="1238955" y="320059"/>
                  </a:cubicBezTo>
                  <a:lnTo>
                    <a:pt x="1213952" y="320059"/>
                  </a:lnTo>
                  <a:lnTo>
                    <a:pt x="1213952" y="286455"/>
                  </a:lnTo>
                  <a:lnTo>
                    <a:pt x="1245956" y="286455"/>
                  </a:lnTo>
                  <a:lnTo>
                    <a:pt x="1245956" y="274853"/>
                  </a:lnTo>
                  <a:lnTo>
                    <a:pt x="1207751" y="274853"/>
                  </a:lnTo>
                  <a:lnTo>
                    <a:pt x="1207751" y="263052"/>
                  </a:lnTo>
                  <a:lnTo>
                    <a:pt x="1245956" y="263052"/>
                  </a:lnTo>
                  <a:close/>
                  <a:moveTo>
                    <a:pt x="1321965" y="248650"/>
                  </a:moveTo>
                  <a:lnTo>
                    <a:pt x="1335967" y="251050"/>
                  </a:lnTo>
                  <a:cubicBezTo>
                    <a:pt x="1333300" y="259451"/>
                    <a:pt x="1331366" y="265319"/>
                    <a:pt x="1330166" y="268652"/>
                  </a:cubicBezTo>
                  <a:lnTo>
                    <a:pt x="1385173" y="268652"/>
                  </a:lnTo>
                  <a:lnTo>
                    <a:pt x="1385173" y="281654"/>
                  </a:lnTo>
                  <a:lnTo>
                    <a:pt x="1371371" y="281654"/>
                  </a:lnTo>
                  <a:cubicBezTo>
                    <a:pt x="1366837" y="297523"/>
                    <a:pt x="1360570" y="310524"/>
                    <a:pt x="1352569" y="320659"/>
                  </a:cubicBezTo>
                  <a:cubicBezTo>
                    <a:pt x="1361770" y="328393"/>
                    <a:pt x="1373371" y="334994"/>
                    <a:pt x="1387373" y="340461"/>
                  </a:cubicBezTo>
                  <a:lnTo>
                    <a:pt x="1380572" y="354063"/>
                  </a:lnTo>
                  <a:cubicBezTo>
                    <a:pt x="1366037" y="348062"/>
                    <a:pt x="1353502" y="340395"/>
                    <a:pt x="1342968" y="331060"/>
                  </a:cubicBezTo>
                  <a:cubicBezTo>
                    <a:pt x="1334033" y="339461"/>
                    <a:pt x="1321898" y="347129"/>
                    <a:pt x="1306563" y="354063"/>
                  </a:cubicBezTo>
                  <a:lnTo>
                    <a:pt x="1298362" y="340861"/>
                  </a:lnTo>
                  <a:cubicBezTo>
                    <a:pt x="1312897" y="334727"/>
                    <a:pt x="1324365" y="327927"/>
                    <a:pt x="1332766" y="320459"/>
                  </a:cubicBezTo>
                  <a:cubicBezTo>
                    <a:pt x="1326632" y="313658"/>
                    <a:pt x="1321365" y="305390"/>
                    <a:pt x="1316964" y="295656"/>
                  </a:cubicBezTo>
                  <a:cubicBezTo>
                    <a:pt x="1313631" y="300990"/>
                    <a:pt x="1309830" y="306190"/>
                    <a:pt x="1305563" y="311258"/>
                  </a:cubicBezTo>
                  <a:lnTo>
                    <a:pt x="1296562" y="299856"/>
                  </a:lnTo>
                  <a:cubicBezTo>
                    <a:pt x="1302296" y="293322"/>
                    <a:pt x="1307363" y="285488"/>
                    <a:pt x="1311764" y="276353"/>
                  </a:cubicBezTo>
                  <a:cubicBezTo>
                    <a:pt x="1316164" y="267219"/>
                    <a:pt x="1319565" y="257984"/>
                    <a:pt x="1321965" y="248650"/>
                  </a:cubicBezTo>
                  <a:close/>
                  <a:moveTo>
                    <a:pt x="1518790" y="247850"/>
                  </a:moveTo>
                  <a:cubicBezTo>
                    <a:pt x="1523857" y="258918"/>
                    <a:pt x="1528391" y="270253"/>
                    <a:pt x="1532391" y="281854"/>
                  </a:cubicBezTo>
                  <a:lnTo>
                    <a:pt x="1581197" y="281854"/>
                  </a:lnTo>
                  <a:lnTo>
                    <a:pt x="1581197" y="297456"/>
                  </a:lnTo>
                  <a:lnTo>
                    <a:pt x="1459982" y="297456"/>
                  </a:lnTo>
                  <a:lnTo>
                    <a:pt x="1459982" y="281854"/>
                  </a:lnTo>
                  <a:lnTo>
                    <a:pt x="1514389" y="281854"/>
                  </a:lnTo>
                  <a:cubicBezTo>
                    <a:pt x="1510655" y="271053"/>
                    <a:pt x="1506655" y="261185"/>
                    <a:pt x="1502388" y="252250"/>
                  </a:cubicBezTo>
                  <a:close/>
                  <a:moveTo>
                    <a:pt x="713289" y="98812"/>
                  </a:moveTo>
                  <a:lnTo>
                    <a:pt x="709489" y="163020"/>
                  </a:lnTo>
                  <a:lnTo>
                    <a:pt x="750894" y="163020"/>
                  </a:lnTo>
                  <a:lnTo>
                    <a:pt x="753694" y="98812"/>
                  </a:lnTo>
                  <a:close/>
                  <a:moveTo>
                    <a:pt x="508664" y="95812"/>
                  </a:moveTo>
                  <a:cubicBezTo>
                    <a:pt x="505063" y="105680"/>
                    <a:pt x="501663" y="113947"/>
                    <a:pt x="498462" y="120615"/>
                  </a:cubicBezTo>
                  <a:cubicBezTo>
                    <a:pt x="505130" y="123949"/>
                    <a:pt x="514331" y="129016"/>
                    <a:pt x="526066" y="135817"/>
                  </a:cubicBezTo>
                  <a:cubicBezTo>
                    <a:pt x="530866" y="130616"/>
                    <a:pt x="534867" y="124782"/>
                    <a:pt x="538067" y="118315"/>
                  </a:cubicBezTo>
                  <a:cubicBezTo>
                    <a:pt x="541268" y="111847"/>
                    <a:pt x="543935" y="104346"/>
                    <a:pt x="546068" y="95812"/>
                  </a:cubicBezTo>
                  <a:close/>
                  <a:moveTo>
                    <a:pt x="842105" y="74809"/>
                  </a:moveTo>
                  <a:lnTo>
                    <a:pt x="842105" y="123015"/>
                  </a:lnTo>
                  <a:lnTo>
                    <a:pt x="892311" y="123015"/>
                  </a:lnTo>
                  <a:lnTo>
                    <a:pt x="892311" y="74809"/>
                  </a:lnTo>
                  <a:close/>
                  <a:moveTo>
                    <a:pt x="205026" y="70809"/>
                  </a:moveTo>
                  <a:lnTo>
                    <a:pt x="244430" y="70809"/>
                  </a:lnTo>
                  <a:lnTo>
                    <a:pt x="244430" y="137417"/>
                  </a:lnTo>
                  <a:cubicBezTo>
                    <a:pt x="247898" y="143951"/>
                    <a:pt x="251898" y="148952"/>
                    <a:pt x="256432" y="152419"/>
                  </a:cubicBezTo>
                  <a:cubicBezTo>
                    <a:pt x="260966" y="155886"/>
                    <a:pt x="266400" y="158386"/>
                    <a:pt x="272734" y="159920"/>
                  </a:cubicBezTo>
                  <a:cubicBezTo>
                    <a:pt x="279068" y="161453"/>
                    <a:pt x="287436" y="162620"/>
                    <a:pt x="297837" y="163420"/>
                  </a:cubicBezTo>
                  <a:cubicBezTo>
                    <a:pt x="313572" y="164487"/>
                    <a:pt x="328374" y="165020"/>
                    <a:pt x="342243" y="165020"/>
                  </a:cubicBezTo>
                  <a:cubicBezTo>
                    <a:pt x="356111" y="165020"/>
                    <a:pt x="370913" y="164487"/>
                    <a:pt x="386648" y="163420"/>
                  </a:cubicBezTo>
                  <a:lnTo>
                    <a:pt x="383048" y="179422"/>
                  </a:lnTo>
                  <a:cubicBezTo>
                    <a:pt x="370246" y="180489"/>
                    <a:pt x="355911" y="181022"/>
                    <a:pt x="340042" y="181022"/>
                  </a:cubicBezTo>
                  <a:cubicBezTo>
                    <a:pt x="324040" y="181022"/>
                    <a:pt x="309639" y="180489"/>
                    <a:pt x="296837" y="179422"/>
                  </a:cubicBezTo>
                  <a:cubicBezTo>
                    <a:pt x="284836" y="178489"/>
                    <a:pt x="275401" y="177322"/>
                    <a:pt x="268533" y="175922"/>
                  </a:cubicBezTo>
                  <a:cubicBezTo>
                    <a:pt x="261666" y="174522"/>
                    <a:pt x="255599" y="172055"/>
                    <a:pt x="250331" y="168521"/>
                  </a:cubicBezTo>
                  <a:cubicBezTo>
                    <a:pt x="245064" y="164987"/>
                    <a:pt x="240097" y="159753"/>
                    <a:pt x="235429" y="152819"/>
                  </a:cubicBezTo>
                  <a:cubicBezTo>
                    <a:pt x="233962" y="154419"/>
                    <a:pt x="229695" y="159553"/>
                    <a:pt x="222628" y="168221"/>
                  </a:cubicBezTo>
                  <a:cubicBezTo>
                    <a:pt x="216227" y="176222"/>
                    <a:pt x="212360" y="180889"/>
                    <a:pt x="211026" y="182223"/>
                  </a:cubicBezTo>
                  <a:lnTo>
                    <a:pt x="202025" y="166421"/>
                  </a:lnTo>
                  <a:lnTo>
                    <a:pt x="228028" y="137417"/>
                  </a:lnTo>
                  <a:lnTo>
                    <a:pt x="228028" y="87011"/>
                  </a:lnTo>
                  <a:lnTo>
                    <a:pt x="205026" y="87011"/>
                  </a:lnTo>
                  <a:close/>
                  <a:moveTo>
                    <a:pt x="1605400" y="68408"/>
                  </a:moveTo>
                  <a:lnTo>
                    <a:pt x="1693411" y="68408"/>
                  </a:lnTo>
                  <a:lnTo>
                    <a:pt x="1693411" y="83810"/>
                  </a:lnTo>
                  <a:lnTo>
                    <a:pt x="1652206" y="83810"/>
                  </a:lnTo>
                  <a:cubicBezTo>
                    <a:pt x="1649006" y="94345"/>
                    <a:pt x="1645139" y="105846"/>
                    <a:pt x="1640605" y="118315"/>
                  </a:cubicBezTo>
                  <a:cubicBezTo>
                    <a:pt x="1636071" y="130783"/>
                    <a:pt x="1632204" y="140151"/>
                    <a:pt x="1629003" y="146418"/>
                  </a:cubicBezTo>
                  <a:cubicBezTo>
                    <a:pt x="1646606" y="142818"/>
                    <a:pt x="1661141" y="139684"/>
                    <a:pt x="1672609" y="137017"/>
                  </a:cubicBezTo>
                  <a:cubicBezTo>
                    <a:pt x="1667541" y="123949"/>
                    <a:pt x="1662874" y="113281"/>
                    <a:pt x="1658607" y="105013"/>
                  </a:cubicBezTo>
                  <a:lnTo>
                    <a:pt x="1672609" y="99612"/>
                  </a:lnTo>
                  <a:cubicBezTo>
                    <a:pt x="1675943" y="106280"/>
                    <a:pt x="1679909" y="115114"/>
                    <a:pt x="1684510" y="126116"/>
                  </a:cubicBezTo>
                  <a:cubicBezTo>
                    <a:pt x="1689111" y="137117"/>
                    <a:pt x="1692945" y="146885"/>
                    <a:pt x="1696012" y="155419"/>
                  </a:cubicBezTo>
                  <a:lnTo>
                    <a:pt x="1682010" y="163020"/>
                  </a:lnTo>
                  <a:lnTo>
                    <a:pt x="1677809" y="150819"/>
                  </a:lnTo>
                  <a:cubicBezTo>
                    <a:pt x="1664075" y="154286"/>
                    <a:pt x="1644805" y="158820"/>
                    <a:pt x="1620002" y="164420"/>
                  </a:cubicBezTo>
                  <a:cubicBezTo>
                    <a:pt x="1619069" y="164554"/>
                    <a:pt x="1615868" y="165154"/>
                    <a:pt x="1610401" y="166221"/>
                  </a:cubicBezTo>
                  <a:lnTo>
                    <a:pt x="1604600" y="149819"/>
                  </a:lnTo>
                  <a:cubicBezTo>
                    <a:pt x="1607134" y="148752"/>
                    <a:pt x="1609101" y="147585"/>
                    <a:pt x="1610501" y="146318"/>
                  </a:cubicBezTo>
                  <a:cubicBezTo>
                    <a:pt x="1611901" y="145051"/>
                    <a:pt x="1613135" y="143418"/>
                    <a:pt x="1614202" y="141417"/>
                  </a:cubicBezTo>
                  <a:cubicBezTo>
                    <a:pt x="1617269" y="135817"/>
                    <a:pt x="1620902" y="127416"/>
                    <a:pt x="1625103" y="116214"/>
                  </a:cubicBezTo>
                  <a:cubicBezTo>
                    <a:pt x="1629304" y="105013"/>
                    <a:pt x="1632937" y="94212"/>
                    <a:pt x="1636004" y="83810"/>
                  </a:cubicBezTo>
                  <a:lnTo>
                    <a:pt x="1605400" y="83810"/>
                  </a:lnTo>
                  <a:close/>
                  <a:moveTo>
                    <a:pt x="826903" y="59407"/>
                  </a:moveTo>
                  <a:lnTo>
                    <a:pt x="907713" y="59407"/>
                  </a:lnTo>
                  <a:lnTo>
                    <a:pt x="907713" y="138217"/>
                  </a:lnTo>
                  <a:lnTo>
                    <a:pt x="826903" y="138217"/>
                  </a:lnTo>
                  <a:close/>
                  <a:moveTo>
                    <a:pt x="1515989" y="52406"/>
                  </a:moveTo>
                  <a:lnTo>
                    <a:pt x="1530191" y="52406"/>
                  </a:lnTo>
                  <a:lnTo>
                    <a:pt x="1530191" y="76209"/>
                  </a:lnTo>
                  <a:lnTo>
                    <a:pt x="1575797" y="63208"/>
                  </a:lnTo>
                  <a:cubicBezTo>
                    <a:pt x="1575797" y="70142"/>
                    <a:pt x="1575363" y="80210"/>
                    <a:pt x="1574497" y="93412"/>
                  </a:cubicBezTo>
                  <a:cubicBezTo>
                    <a:pt x="1573630" y="106613"/>
                    <a:pt x="1572863" y="115814"/>
                    <a:pt x="1572196" y="121015"/>
                  </a:cubicBezTo>
                  <a:cubicBezTo>
                    <a:pt x="1571530" y="125816"/>
                    <a:pt x="1570596" y="129483"/>
                    <a:pt x="1569396" y="132016"/>
                  </a:cubicBezTo>
                  <a:cubicBezTo>
                    <a:pt x="1568196" y="134550"/>
                    <a:pt x="1566362" y="136350"/>
                    <a:pt x="1563895" y="137417"/>
                  </a:cubicBezTo>
                  <a:cubicBezTo>
                    <a:pt x="1561428" y="138484"/>
                    <a:pt x="1557861" y="139017"/>
                    <a:pt x="1553194" y="139017"/>
                  </a:cubicBezTo>
                  <a:cubicBezTo>
                    <a:pt x="1550260" y="139017"/>
                    <a:pt x="1545726" y="138751"/>
                    <a:pt x="1539592" y="138217"/>
                  </a:cubicBezTo>
                  <a:lnTo>
                    <a:pt x="1536792" y="123615"/>
                  </a:lnTo>
                  <a:cubicBezTo>
                    <a:pt x="1542393" y="124682"/>
                    <a:pt x="1546526" y="125215"/>
                    <a:pt x="1549193" y="125215"/>
                  </a:cubicBezTo>
                  <a:cubicBezTo>
                    <a:pt x="1552127" y="125215"/>
                    <a:pt x="1554194" y="124382"/>
                    <a:pt x="1555394" y="122715"/>
                  </a:cubicBezTo>
                  <a:cubicBezTo>
                    <a:pt x="1556594" y="121048"/>
                    <a:pt x="1557528" y="117948"/>
                    <a:pt x="1558195" y="113414"/>
                  </a:cubicBezTo>
                  <a:cubicBezTo>
                    <a:pt x="1559528" y="104213"/>
                    <a:pt x="1560262" y="93745"/>
                    <a:pt x="1560395" y="82010"/>
                  </a:cubicBezTo>
                  <a:lnTo>
                    <a:pt x="1530191" y="90611"/>
                  </a:lnTo>
                  <a:lnTo>
                    <a:pt x="1530191" y="152819"/>
                  </a:lnTo>
                  <a:lnTo>
                    <a:pt x="1515989" y="152819"/>
                  </a:lnTo>
                  <a:lnTo>
                    <a:pt x="1515989" y="94812"/>
                  </a:lnTo>
                  <a:lnTo>
                    <a:pt x="1494987" y="100812"/>
                  </a:lnTo>
                  <a:lnTo>
                    <a:pt x="1494987" y="148818"/>
                  </a:lnTo>
                  <a:cubicBezTo>
                    <a:pt x="1494987" y="155753"/>
                    <a:pt x="1495920" y="160553"/>
                    <a:pt x="1497787" y="163220"/>
                  </a:cubicBezTo>
                  <a:cubicBezTo>
                    <a:pt x="1499654" y="165887"/>
                    <a:pt x="1503321" y="167487"/>
                    <a:pt x="1508789" y="168021"/>
                  </a:cubicBezTo>
                  <a:cubicBezTo>
                    <a:pt x="1518790" y="168954"/>
                    <a:pt x="1526124" y="169421"/>
                    <a:pt x="1530791" y="169421"/>
                  </a:cubicBezTo>
                  <a:cubicBezTo>
                    <a:pt x="1535725" y="169421"/>
                    <a:pt x="1543059" y="168954"/>
                    <a:pt x="1552794" y="168021"/>
                  </a:cubicBezTo>
                  <a:cubicBezTo>
                    <a:pt x="1559328" y="167354"/>
                    <a:pt x="1563729" y="165821"/>
                    <a:pt x="1565996" y="163420"/>
                  </a:cubicBezTo>
                  <a:cubicBezTo>
                    <a:pt x="1568262" y="161020"/>
                    <a:pt x="1569529" y="156819"/>
                    <a:pt x="1569796" y="150819"/>
                  </a:cubicBezTo>
                  <a:lnTo>
                    <a:pt x="1570596" y="136217"/>
                  </a:lnTo>
                  <a:lnTo>
                    <a:pt x="1584998" y="140017"/>
                  </a:lnTo>
                  <a:cubicBezTo>
                    <a:pt x="1584331" y="150685"/>
                    <a:pt x="1583931" y="156753"/>
                    <a:pt x="1583798" y="158220"/>
                  </a:cubicBezTo>
                  <a:cubicBezTo>
                    <a:pt x="1583131" y="166621"/>
                    <a:pt x="1580831" y="172621"/>
                    <a:pt x="1576897" y="176222"/>
                  </a:cubicBezTo>
                  <a:cubicBezTo>
                    <a:pt x="1572963" y="179822"/>
                    <a:pt x="1566129" y="182089"/>
                    <a:pt x="1556394" y="183023"/>
                  </a:cubicBezTo>
                  <a:cubicBezTo>
                    <a:pt x="1547060" y="183956"/>
                    <a:pt x="1538192" y="184423"/>
                    <a:pt x="1529791" y="184423"/>
                  </a:cubicBezTo>
                  <a:cubicBezTo>
                    <a:pt x="1521390" y="184423"/>
                    <a:pt x="1512522" y="183956"/>
                    <a:pt x="1503188" y="183023"/>
                  </a:cubicBezTo>
                  <a:cubicBezTo>
                    <a:pt x="1497320" y="182489"/>
                    <a:pt x="1492786" y="181256"/>
                    <a:pt x="1489586" y="179322"/>
                  </a:cubicBezTo>
                  <a:cubicBezTo>
                    <a:pt x="1486386" y="177389"/>
                    <a:pt x="1484119" y="174422"/>
                    <a:pt x="1482785" y="170421"/>
                  </a:cubicBezTo>
                  <a:cubicBezTo>
                    <a:pt x="1481452" y="166421"/>
                    <a:pt x="1480785" y="160753"/>
                    <a:pt x="1480785" y="153419"/>
                  </a:cubicBezTo>
                  <a:lnTo>
                    <a:pt x="1480785" y="104813"/>
                  </a:lnTo>
                  <a:lnTo>
                    <a:pt x="1468183" y="108413"/>
                  </a:lnTo>
                  <a:lnTo>
                    <a:pt x="1465783" y="94812"/>
                  </a:lnTo>
                  <a:lnTo>
                    <a:pt x="1480785" y="90411"/>
                  </a:lnTo>
                  <a:lnTo>
                    <a:pt x="1480785" y="72009"/>
                  </a:lnTo>
                  <a:lnTo>
                    <a:pt x="1494987" y="72009"/>
                  </a:lnTo>
                  <a:lnTo>
                    <a:pt x="1494987" y="86411"/>
                  </a:lnTo>
                  <a:lnTo>
                    <a:pt x="1515989" y="80410"/>
                  </a:lnTo>
                  <a:close/>
                  <a:moveTo>
                    <a:pt x="506863" y="49606"/>
                  </a:moveTo>
                  <a:lnTo>
                    <a:pt x="522865" y="53407"/>
                  </a:lnTo>
                  <a:cubicBezTo>
                    <a:pt x="519665" y="63808"/>
                    <a:pt x="516731" y="73009"/>
                    <a:pt x="514064" y="81010"/>
                  </a:cubicBezTo>
                  <a:lnTo>
                    <a:pt x="585673" y="81010"/>
                  </a:lnTo>
                  <a:lnTo>
                    <a:pt x="585673" y="95812"/>
                  </a:lnTo>
                  <a:lnTo>
                    <a:pt x="562470" y="95812"/>
                  </a:lnTo>
                  <a:cubicBezTo>
                    <a:pt x="560203" y="106346"/>
                    <a:pt x="557336" y="115548"/>
                    <a:pt x="553869" y="123415"/>
                  </a:cubicBezTo>
                  <a:cubicBezTo>
                    <a:pt x="550402" y="131283"/>
                    <a:pt x="546002" y="138350"/>
                    <a:pt x="540667" y="144618"/>
                  </a:cubicBezTo>
                  <a:cubicBezTo>
                    <a:pt x="552402" y="151685"/>
                    <a:pt x="564604" y="159353"/>
                    <a:pt x="577272" y="167621"/>
                  </a:cubicBezTo>
                  <a:cubicBezTo>
                    <a:pt x="578606" y="168288"/>
                    <a:pt x="580472" y="169421"/>
                    <a:pt x="582873" y="171021"/>
                  </a:cubicBezTo>
                  <a:lnTo>
                    <a:pt x="573072" y="185223"/>
                  </a:lnTo>
                  <a:cubicBezTo>
                    <a:pt x="555336" y="173488"/>
                    <a:pt x="540534" y="163820"/>
                    <a:pt x="528666" y="156219"/>
                  </a:cubicBezTo>
                  <a:cubicBezTo>
                    <a:pt x="521332" y="162087"/>
                    <a:pt x="512397" y="167487"/>
                    <a:pt x="501863" y="172421"/>
                  </a:cubicBezTo>
                  <a:cubicBezTo>
                    <a:pt x="491328" y="177355"/>
                    <a:pt x="478460" y="182289"/>
                    <a:pt x="463258" y="187223"/>
                  </a:cubicBezTo>
                  <a:lnTo>
                    <a:pt x="456257" y="171221"/>
                  </a:lnTo>
                  <a:cubicBezTo>
                    <a:pt x="469192" y="167621"/>
                    <a:pt x="480327" y="163820"/>
                    <a:pt x="489661" y="159820"/>
                  </a:cubicBezTo>
                  <a:cubicBezTo>
                    <a:pt x="498996" y="155819"/>
                    <a:pt x="506930" y="151485"/>
                    <a:pt x="513464" y="146818"/>
                  </a:cubicBezTo>
                  <a:cubicBezTo>
                    <a:pt x="500129" y="138817"/>
                    <a:pt x="488528" y="132216"/>
                    <a:pt x="478660" y="127016"/>
                  </a:cubicBezTo>
                  <a:cubicBezTo>
                    <a:pt x="483194" y="117815"/>
                    <a:pt x="487661" y="107413"/>
                    <a:pt x="492061" y="95812"/>
                  </a:cubicBezTo>
                  <a:lnTo>
                    <a:pt x="468058" y="95812"/>
                  </a:lnTo>
                  <a:lnTo>
                    <a:pt x="468058" y="81010"/>
                  </a:lnTo>
                  <a:lnTo>
                    <a:pt x="497262" y="81010"/>
                  </a:lnTo>
                  <a:cubicBezTo>
                    <a:pt x="500596" y="71275"/>
                    <a:pt x="503796" y="60807"/>
                    <a:pt x="506863" y="49606"/>
                  </a:cubicBezTo>
                  <a:close/>
                  <a:moveTo>
                    <a:pt x="80810" y="40805"/>
                  </a:moveTo>
                  <a:lnTo>
                    <a:pt x="94012" y="40805"/>
                  </a:lnTo>
                  <a:lnTo>
                    <a:pt x="94012" y="97612"/>
                  </a:lnTo>
                  <a:cubicBezTo>
                    <a:pt x="94012" y="109213"/>
                    <a:pt x="93345" y="119215"/>
                    <a:pt x="92011" y="127616"/>
                  </a:cubicBezTo>
                  <a:cubicBezTo>
                    <a:pt x="97212" y="132416"/>
                    <a:pt x="103413" y="138617"/>
                    <a:pt x="110614" y="146218"/>
                  </a:cubicBezTo>
                  <a:cubicBezTo>
                    <a:pt x="117815" y="153819"/>
                    <a:pt x="123615" y="160220"/>
                    <a:pt x="128016" y="165421"/>
                  </a:cubicBezTo>
                  <a:lnTo>
                    <a:pt x="116815" y="176222"/>
                  </a:lnTo>
                  <a:cubicBezTo>
                    <a:pt x="104546" y="160887"/>
                    <a:pt x="95145" y="149552"/>
                    <a:pt x="88611" y="142218"/>
                  </a:cubicBezTo>
                  <a:cubicBezTo>
                    <a:pt x="85944" y="150085"/>
                    <a:pt x="81977" y="157319"/>
                    <a:pt x="76710" y="163920"/>
                  </a:cubicBezTo>
                  <a:cubicBezTo>
                    <a:pt x="71442" y="170521"/>
                    <a:pt x="64341" y="177089"/>
                    <a:pt x="55407" y="183623"/>
                  </a:cubicBezTo>
                  <a:lnTo>
                    <a:pt x="46006" y="172821"/>
                  </a:lnTo>
                  <a:cubicBezTo>
                    <a:pt x="56407" y="164687"/>
                    <a:pt x="64041" y="157153"/>
                    <a:pt x="68909" y="150219"/>
                  </a:cubicBezTo>
                  <a:cubicBezTo>
                    <a:pt x="73776" y="143284"/>
                    <a:pt x="76976" y="135750"/>
                    <a:pt x="78510" y="127616"/>
                  </a:cubicBezTo>
                  <a:cubicBezTo>
                    <a:pt x="80043" y="119481"/>
                    <a:pt x="80810" y="108347"/>
                    <a:pt x="80810" y="94212"/>
                  </a:cubicBezTo>
                  <a:close/>
                  <a:moveTo>
                    <a:pt x="717690" y="29203"/>
                  </a:moveTo>
                  <a:lnTo>
                    <a:pt x="714289" y="83210"/>
                  </a:lnTo>
                  <a:lnTo>
                    <a:pt x="754494" y="83210"/>
                  </a:lnTo>
                  <a:lnTo>
                    <a:pt x="756894" y="29203"/>
                  </a:lnTo>
                  <a:close/>
                  <a:moveTo>
                    <a:pt x="133617" y="23603"/>
                  </a:moveTo>
                  <a:lnTo>
                    <a:pt x="147218" y="23603"/>
                  </a:lnTo>
                  <a:lnTo>
                    <a:pt x="147218" y="138417"/>
                  </a:lnTo>
                  <a:lnTo>
                    <a:pt x="133617" y="138417"/>
                  </a:lnTo>
                  <a:close/>
                  <a:moveTo>
                    <a:pt x="1614402" y="17002"/>
                  </a:moveTo>
                  <a:lnTo>
                    <a:pt x="1687211" y="17002"/>
                  </a:lnTo>
                  <a:lnTo>
                    <a:pt x="1687211" y="32004"/>
                  </a:lnTo>
                  <a:lnTo>
                    <a:pt x="1614402" y="32004"/>
                  </a:lnTo>
                  <a:close/>
                  <a:moveTo>
                    <a:pt x="1206151" y="16602"/>
                  </a:moveTo>
                  <a:lnTo>
                    <a:pt x="1383573" y="16602"/>
                  </a:lnTo>
                  <a:lnTo>
                    <a:pt x="1383573" y="32604"/>
                  </a:lnTo>
                  <a:lnTo>
                    <a:pt x="1298362" y="32604"/>
                  </a:lnTo>
                  <a:lnTo>
                    <a:pt x="1298362" y="61808"/>
                  </a:lnTo>
                  <a:cubicBezTo>
                    <a:pt x="1335434" y="82610"/>
                    <a:pt x="1359837" y="96812"/>
                    <a:pt x="1371571" y="104413"/>
                  </a:cubicBezTo>
                  <a:lnTo>
                    <a:pt x="1362370" y="119815"/>
                  </a:lnTo>
                  <a:cubicBezTo>
                    <a:pt x="1350902" y="112214"/>
                    <a:pt x="1329566" y="99279"/>
                    <a:pt x="1298362" y="81010"/>
                  </a:cubicBezTo>
                  <a:lnTo>
                    <a:pt x="1298362" y="184023"/>
                  </a:lnTo>
                  <a:lnTo>
                    <a:pt x="1281360" y="184023"/>
                  </a:lnTo>
                  <a:lnTo>
                    <a:pt x="1281360" y="32604"/>
                  </a:lnTo>
                  <a:lnTo>
                    <a:pt x="1206151" y="32604"/>
                  </a:lnTo>
                  <a:close/>
                  <a:moveTo>
                    <a:pt x="55807" y="14802"/>
                  </a:moveTo>
                  <a:lnTo>
                    <a:pt x="118815" y="14802"/>
                  </a:lnTo>
                  <a:lnTo>
                    <a:pt x="118815" y="132416"/>
                  </a:lnTo>
                  <a:lnTo>
                    <a:pt x="105213" y="132416"/>
                  </a:lnTo>
                  <a:lnTo>
                    <a:pt x="105213" y="29804"/>
                  </a:lnTo>
                  <a:lnTo>
                    <a:pt x="69409" y="29804"/>
                  </a:lnTo>
                  <a:lnTo>
                    <a:pt x="69409" y="133016"/>
                  </a:lnTo>
                  <a:lnTo>
                    <a:pt x="55807" y="133016"/>
                  </a:lnTo>
                  <a:close/>
                  <a:moveTo>
                    <a:pt x="804700" y="14602"/>
                  </a:moveTo>
                  <a:lnTo>
                    <a:pt x="985723" y="14602"/>
                  </a:lnTo>
                  <a:lnTo>
                    <a:pt x="985723" y="30004"/>
                  </a:lnTo>
                  <a:lnTo>
                    <a:pt x="959320" y="30004"/>
                  </a:lnTo>
                  <a:lnTo>
                    <a:pt x="959320" y="153819"/>
                  </a:lnTo>
                  <a:cubicBezTo>
                    <a:pt x="959320" y="161553"/>
                    <a:pt x="958520" y="167421"/>
                    <a:pt x="956919" y="171421"/>
                  </a:cubicBezTo>
                  <a:cubicBezTo>
                    <a:pt x="955319" y="175422"/>
                    <a:pt x="952386" y="178255"/>
                    <a:pt x="948118" y="179922"/>
                  </a:cubicBezTo>
                  <a:cubicBezTo>
                    <a:pt x="943851" y="181589"/>
                    <a:pt x="937517" y="182423"/>
                    <a:pt x="929116" y="182423"/>
                  </a:cubicBezTo>
                  <a:cubicBezTo>
                    <a:pt x="919115" y="182423"/>
                    <a:pt x="910514" y="182089"/>
                    <a:pt x="903313" y="181423"/>
                  </a:cubicBezTo>
                  <a:lnTo>
                    <a:pt x="900112" y="165821"/>
                  </a:lnTo>
                  <a:cubicBezTo>
                    <a:pt x="909980" y="166887"/>
                    <a:pt x="919181" y="167421"/>
                    <a:pt x="927716" y="167421"/>
                  </a:cubicBezTo>
                  <a:cubicBezTo>
                    <a:pt x="932116" y="167421"/>
                    <a:pt x="935417" y="166887"/>
                    <a:pt x="937617" y="165821"/>
                  </a:cubicBezTo>
                  <a:cubicBezTo>
                    <a:pt x="939817" y="164754"/>
                    <a:pt x="941351" y="162954"/>
                    <a:pt x="942218" y="160420"/>
                  </a:cubicBezTo>
                  <a:cubicBezTo>
                    <a:pt x="943084" y="157886"/>
                    <a:pt x="943518" y="154219"/>
                    <a:pt x="943518" y="149419"/>
                  </a:cubicBezTo>
                  <a:lnTo>
                    <a:pt x="943518" y="30004"/>
                  </a:lnTo>
                  <a:lnTo>
                    <a:pt x="804700" y="30004"/>
                  </a:lnTo>
                  <a:close/>
                  <a:moveTo>
                    <a:pt x="682885" y="13802"/>
                  </a:moveTo>
                  <a:lnTo>
                    <a:pt x="772696" y="13802"/>
                  </a:lnTo>
                  <a:lnTo>
                    <a:pt x="766496" y="163020"/>
                  </a:lnTo>
                  <a:lnTo>
                    <a:pt x="786098" y="163020"/>
                  </a:lnTo>
                  <a:lnTo>
                    <a:pt x="786098" y="177822"/>
                  </a:lnTo>
                  <a:lnTo>
                    <a:pt x="671484" y="177822"/>
                  </a:lnTo>
                  <a:lnTo>
                    <a:pt x="671484" y="163020"/>
                  </a:lnTo>
                  <a:lnTo>
                    <a:pt x="694087" y="163020"/>
                  </a:lnTo>
                  <a:lnTo>
                    <a:pt x="698287" y="98812"/>
                  </a:lnTo>
                  <a:lnTo>
                    <a:pt x="678885" y="98812"/>
                  </a:lnTo>
                  <a:lnTo>
                    <a:pt x="678885" y="83210"/>
                  </a:lnTo>
                  <a:lnTo>
                    <a:pt x="699287" y="83210"/>
                  </a:lnTo>
                  <a:lnTo>
                    <a:pt x="702888" y="29203"/>
                  </a:lnTo>
                  <a:lnTo>
                    <a:pt x="682885" y="29203"/>
                  </a:lnTo>
                  <a:close/>
                  <a:moveTo>
                    <a:pt x="225628" y="7401"/>
                  </a:moveTo>
                  <a:cubicBezTo>
                    <a:pt x="234563" y="17802"/>
                    <a:pt x="244097" y="29337"/>
                    <a:pt x="254232" y="42005"/>
                  </a:cubicBezTo>
                  <a:lnTo>
                    <a:pt x="241430" y="53006"/>
                  </a:lnTo>
                  <a:cubicBezTo>
                    <a:pt x="231295" y="39938"/>
                    <a:pt x="221761" y="28070"/>
                    <a:pt x="212827" y="17402"/>
                  </a:cubicBezTo>
                  <a:close/>
                  <a:moveTo>
                    <a:pt x="162020" y="6201"/>
                  </a:moveTo>
                  <a:lnTo>
                    <a:pt x="176822" y="6201"/>
                  </a:lnTo>
                  <a:lnTo>
                    <a:pt x="176822" y="159020"/>
                  </a:lnTo>
                  <a:cubicBezTo>
                    <a:pt x="176822" y="167421"/>
                    <a:pt x="175322" y="173255"/>
                    <a:pt x="172321" y="176522"/>
                  </a:cubicBezTo>
                  <a:cubicBezTo>
                    <a:pt x="169321" y="179789"/>
                    <a:pt x="164087" y="181423"/>
                    <a:pt x="156620" y="181423"/>
                  </a:cubicBezTo>
                  <a:cubicBezTo>
                    <a:pt x="149285" y="181423"/>
                    <a:pt x="143018" y="181089"/>
                    <a:pt x="137817" y="180422"/>
                  </a:cubicBezTo>
                  <a:lnTo>
                    <a:pt x="134617" y="165621"/>
                  </a:lnTo>
                  <a:cubicBezTo>
                    <a:pt x="142084" y="166554"/>
                    <a:pt x="148418" y="167021"/>
                    <a:pt x="153619" y="167021"/>
                  </a:cubicBezTo>
                  <a:cubicBezTo>
                    <a:pt x="156820" y="167021"/>
                    <a:pt x="159020" y="166087"/>
                    <a:pt x="160220" y="164220"/>
                  </a:cubicBezTo>
                  <a:cubicBezTo>
                    <a:pt x="161420" y="162353"/>
                    <a:pt x="162020" y="158953"/>
                    <a:pt x="162020" y="154019"/>
                  </a:cubicBezTo>
                  <a:close/>
                  <a:moveTo>
                    <a:pt x="428854" y="4400"/>
                  </a:moveTo>
                  <a:lnTo>
                    <a:pt x="444255" y="4400"/>
                  </a:lnTo>
                  <a:lnTo>
                    <a:pt x="444255" y="39405"/>
                  </a:lnTo>
                  <a:lnTo>
                    <a:pt x="462458" y="39405"/>
                  </a:lnTo>
                  <a:lnTo>
                    <a:pt x="462458" y="54807"/>
                  </a:lnTo>
                  <a:lnTo>
                    <a:pt x="444255" y="54807"/>
                  </a:lnTo>
                  <a:lnTo>
                    <a:pt x="444255" y="87811"/>
                  </a:lnTo>
                  <a:cubicBezTo>
                    <a:pt x="450256" y="85411"/>
                    <a:pt x="455390" y="83210"/>
                    <a:pt x="459657" y="81210"/>
                  </a:cubicBezTo>
                  <a:lnTo>
                    <a:pt x="462058" y="96412"/>
                  </a:lnTo>
                  <a:lnTo>
                    <a:pt x="452856" y="100212"/>
                  </a:lnTo>
                  <a:lnTo>
                    <a:pt x="444255" y="103813"/>
                  </a:lnTo>
                  <a:lnTo>
                    <a:pt x="444255" y="161820"/>
                  </a:lnTo>
                  <a:cubicBezTo>
                    <a:pt x="444255" y="169954"/>
                    <a:pt x="442655" y="175522"/>
                    <a:pt x="439455" y="178522"/>
                  </a:cubicBezTo>
                  <a:cubicBezTo>
                    <a:pt x="436254" y="181523"/>
                    <a:pt x="430854" y="183023"/>
                    <a:pt x="423253" y="183023"/>
                  </a:cubicBezTo>
                  <a:cubicBezTo>
                    <a:pt x="416719" y="183023"/>
                    <a:pt x="411118" y="182689"/>
                    <a:pt x="406451" y="182023"/>
                  </a:cubicBezTo>
                  <a:lnTo>
                    <a:pt x="403250" y="166621"/>
                  </a:lnTo>
                  <a:cubicBezTo>
                    <a:pt x="410185" y="167687"/>
                    <a:pt x="415318" y="168221"/>
                    <a:pt x="418652" y="168221"/>
                  </a:cubicBezTo>
                  <a:cubicBezTo>
                    <a:pt x="421719" y="168221"/>
                    <a:pt x="423920" y="167954"/>
                    <a:pt x="425253" y="167421"/>
                  </a:cubicBezTo>
                  <a:cubicBezTo>
                    <a:pt x="426587" y="166887"/>
                    <a:pt x="427520" y="165821"/>
                    <a:pt x="428053" y="164220"/>
                  </a:cubicBezTo>
                  <a:cubicBezTo>
                    <a:pt x="428587" y="162620"/>
                    <a:pt x="428854" y="160087"/>
                    <a:pt x="428854" y="156619"/>
                  </a:cubicBezTo>
                  <a:lnTo>
                    <a:pt x="428854" y="109814"/>
                  </a:lnTo>
                  <a:lnTo>
                    <a:pt x="419052" y="113614"/>
                  </a:lnTo>
                  <a:cubicBezTo>
                    <a:pt x="415185" y="115081"/>
                    <a:pt x="410585" y="116948"/>
                    <a:pt x="405251" y="119215"/>
                  </a:cubicBezTo>
                  <a:lnTo>
                    <a:pt x="401250" y="103813"/>
                  </a:lnTo>
                  <a:cubicBezTo>
                    <a:pt x="409251" y="101146"/>
                    <a:pt x="418452" y="97812"/>
                    <a:pt x="428854" y="93812"/>
                  </a:cubicBezTo>
                  <a:lnTo>
                    <a:pt x="428854" y="54807"/>
                  </a:lnTo>
                  <a:lnTo>
                    <a:pt x="406051" y="54807"/>
                  </a:lnTo>
                  <a:lnTo>
                    <a:pt x="406051" y="39405"/>
                  </a:lnTo>
                  <a:lnTo>
                    <a:pt x="428854" y="39405"/>
                  </a:lnTo>
                  <a:close/>
                  <a:moveTo>
                    <a:pt x="1079735" y="2600"/>
                  </a:moveTo>
                  <a:lnTo>
                    <a:pt x="1096337" y="2600"/>
                  </a:lnTo>
                  <a:lnTo>
                    <a:pt x="1096337" y="60407"/>
                  </a:lnTo>
                  <a:lnTo>
                    <a:pt x="1169746" y="60407"/>
                  </a:lnTo>
                  <a:lnTo>
                    <a:pt x="1169746" y="76409"/>
                  </a:lnTo>
                  <a:lnTo>
                    <a:pt x="1096337" y="76409"/>
                  </a:lnTo>
                  <a:lnTo>
                    <a:pt x="1096337" y="161020"/>
                  </a:lnTo>
                  <a:lnTo>
                    <a:pt x="1183148" y="161020"/>
                  </a:lnTo>
                  <a:lnTo>
                    <a:pt x="1183148" y="176622"/>
                  </a:lnTo>
                  <a:lnTo>
                    <a:pt x="1006526" y="176622"/>
                  </a:lnTo>
                  <a:lnTo>
                    <a:pt x="1006526" y="161020"/>
                  </a:lnTo>
                  <a:lnTo>
                    <a:pt x="1079735" y="161020"/>
                  </a:lnTo>
                  <a:close/>
                  <a:moveTo>
                    <a:pt x="629679" y="2600"/>
                  </a:moveTo>
                  <a:lnTo>
                    <a:pt x="644080" y="6201"/>
                  </a:lnTo>
                  <a:cubicBezTo>
                    <a:pt x="642214" y="12468"/>
                    <a:pt x="639680" y="19536"/>
                    <a:pt x="636479" y="27403"/>
                  </a:cubicBezTo>
                  <a:lnTo>
                    <a:pt x="674284" y="27403"/>
                  </a:lnTo>
                  <a:lnTo>
                    <a:pt x="674284" y="42005"/>
                  </a:lnTo>
                  <a:lnTo>
                    <a:pt x="630079" y="42005"/>
                  </a:lnTo>
                  <a:cubicBezTo>
                    <a:pt x="627012" y="48539"/>
                    <a:pt x="623144" y="55940"/>
                    <a:pt x="618477" y="64208"/>
                  </a:cubicBezTo>
                  <a:lnTo>
                    <a:pt x="670284" y="64208"/>
                  </a:lnTo>
                  <a:lnTo>
                    <a:pt x="670284" y="79010"/>
                  </a:lnTo>
                  <a:lnTo>
                    <a:pt x="646281" y="79010"/>
                  </a:lnTo>
                  <a:lnTo>
                    <a:pt x="646281" y="102613"/>
                  </a:lnTo>
                  <a:lnTo>
                    <a:pt x="672684" y="102613"/>
                  </a:lnTo>
                  <a:lnTo>
                    <a:pt x="672684" y="117214"/>
                  </a:lnTo>
                  <a:lnTo>
                    <a:pt x="646281" y="117214"/>
                  </a:lnTo>
                  <a:lnTo>
                    <a:pt x="646281" y="155419"/>
                  </a:lnTo>
                  <a:lnTo>
                    <a:pt x="669684" y="141618"/>
                  </a:lnTo>
                  <a:lnTo>
                    <a:pt x="672884" y="158020"/>
                  </a:lnTo>
                  <a:cubicBezTo>
                    <a:pt x="665416" y="161753"/>
                    <a:pt x="656282" y="166821"/>
                    <a:pt x="645481" y="173221"/>
                  </a:cubicBezTo>
                  <a:lnTo>
                    <a:pt x="632479" y="181222"/>
                  </a:lnTo>
                  <a:lnTo>
                    <a:pt x="624878" y="168621"/>
                  </a:lnTo>
                  <a:cubicBezTo>
                    <a:pt x="627678" y="166487"/>
                    <a:pt x="629479" y="164720"/>
                    <a:pt x="630279" y="163320"/>
                  </a:cubicBezTo>
                  <a:cubicBezTo>
                    <a:pt x="631079" y="161920"/>
                    <a:pt x="631479" y="160020"/>
                    <a:pt x="631479" y="157620"/>
                  </a:cubicBezTo>
                  <a:lnTo>
                    <a:pt x="631479" y="117214"/>
                  </a:lnTo>
                  <a:lnTo>
                    <a:pt x="606676" y="117214"/>
                  </a:lnTo>
                  <a:lnTo>
                    <a:pt x="606676" y="102613"/>
                  </a:lnTo>
                  <a:lnTo>
                    <a:pt x="631479" y="102613"/>
                  </a:lnTo>
                  <a:lnTo>
                    <a:pt x="631479" y="79010"/>
                  </a:lnTo>
                  <a:lnTo>
                    <a:pt x="616477" y="79010"/>
                  </a:lnTo>
                  <a:lnTo>
                    <a:pt x="616477" y="67608"/>
                  </a:lnTo>
                  <a:lnTo>
                    <a:pt x="611076" y="76009"/>
                  </a:lnTo>
                  <a:lnTo>
                    <a:pt x="600675" y="65408"/>
                  </a:lnTo>
                  <a:cubicBezTo>
                    <a:pt x="606276" y="57274"/>
                    <a:pt x="611643" y="47639"/>
                    <a:pt x="616777" y="36504"/>
                  </a:cubicBezTo>
                  <a:cubicBezTo>
                    <a:pt x="621911" y="25370"/>
                    <a:pt x="626212" y="14068"/>
                    <a:pt x="629679" y="2600"/>
                  </a:cubicBezTo>
                  <a:close/>
                  <a:moveTo>
                    <a:pt x="300437" y="2600"/>
                  </a:moveTo>
                  <a:lnTo>
                    <a:pt x="316439" y="2600"/>
                  </a:lnTo>
                  <a:lnTo>
                    <a:pt x="315639" y="21803"/>
                  </a:lnTo>
                  <a:lnTo>
                    <a:pt x="315039" y="35004"/>
                  </a:lnTo>
                  <a:lnTo>
                    <a:pt x="374247" y="35004"/>
                  </a:lnTo>
                  <a:cubicBezTo>
                    <a:pt x="374113" y="44872"/>
                    <a:pt x="373413" y="59074"/>
                    <a:pt x="372146" y="77610"/>
                  </a:cubicBezTo>
                  <a:cubicBezTo>
                    <a:pt x="370880" y="96145"/>
                    <a:pt x="369646" y="109747"/>
                    <a:pt x="368446" y="118415"/>
                  </a:cubicBezTo>
                  <a:cubicBezTo>
                    <a:pt x="367379" y="125882"/>
                    <a:pt x="365812" y="131583"/>
                    <a:pt x="363745" y="135517"/>
                  </a:cubicBezTo>
                  <a:cubicBezTo>
                    <a:pt x="361678" y="139451"/>
                    <a:pt x="358578" y="142251"/>
                    <a:pt x="354444" y="143918"/>
                  </a:cubicBezTo>
                  <a:cubicBezTo>
                    <a:pt x="350310" y="145585"/>
                    <a:pt x="344510" y="146418"/>
                    <a:pt x="337042" y="146418"/>
                  </a:cubicBezTo>
                  <a:cubicBezTo>
                    <a:pt x="327441" y="146418"/>
                    <a:pt x="319240" y="146085"/>
                    <a:pt x="312439" y="145418"/>
                  </a:cubicBezTo>
                  <a:lnTo>
                    <a:pt x="308839" y="128816"/>
                  </a:lnTo>
                  <a:cubicBezTo>
                    <a:pt x="320040" y="130149"/>
                    <a:pt x="328441" y="130816"/>
                    <a:pt x="334042" y="130816"/>
                  </a:cubicBezTo>
                  <a:cubicBezTo>
                    <a:pt x="338442" y="130816"/>
                    <a:pt x="341743" y="130349"/>
                    <a:pt x="343943" y="129416"/>
                  </a:cubicBezTo>
                  <a:cubicBezTo>
                    <a:pt x="346143" y="128483"/>
                    <a:pt x="347810" y="126782"/>
                    <a:pt x="348944" y="124315"/>
                  </a:cubicBezTo>
                  <a:cubicBezTo>
                    <a:pt x="350077" y="121848"/>
                    <a:pt x="351044" y="118015"/>
                    <a:pt x="351844" y="112814"/>
                  </a:cubicBezTo>
                  <a:cubicBezTo>
                    <a:pt x="353177" y="104013"/>
                    <a:pt x="354244" y="93978"/>
                    <a:pt x="355044" y="82710"/>
                  </a:cubicBezTo>
                  <a:cubicBezTo>
                    <a:pt x="355844" y="71442"/>
                    <a:pt x="356378" y="60741"/>
                    <a:pt x="356644" y="50606"/>
                  </a:cubicBezTo>
                  <a:lnTo>
                    <a:pt x="314239" y="50606"/>
                  </a:lnTo>
                  <a:cubicBezTo>
                    <a:pt x="313172" y="68208"/>
                    <a:pt x="311239" y="82510"/>
                    <a:pt x="308438" y="93512"/>
                  </a:cubicBezTo>
                  <a:cubicBezTo>
                    <a:pt x="305638" y="104513"/>
                    <a:pt x="301471" y="114181"/>
                    <a:pt x="295937" y="122515"/>
                  </a:cubicBezTo>
                  <a:cubicBezTo>
                    <a:pt x="290403" y="130850"/>
                    <a:pt x="282502" y="139684"/>
                    <a:pt x="272234" y="149018"/>
                  </a:cubicBezTo>
                  <a:lnTo>
                    <a:pt x="259632" y="136217"/>
                  </a:lnTo>
                  <a:cubicBezTo>
                    <a:pt x="269634" y="127549"/>
                    <a:pt x="277235" y="119715"/>
                    <a:pt x="282435" y="112714"/>
                  </a:cubicBezTo>
                  <a:cubicBezTo>
                    <a:pt x="287636" y="105713"/>
                    <a:pt x="291503" y="97479"/>
                    <a:pt x="294037" y="88011"/>
                  </a:cubicBezTo>
                  <a:cubicBezTo>
                    <a:pt x="296570" y="78543"/>
                    <a:pt x="298171" y="66075"/>
                    <a:pt x="298837" y="50606"/>
                  </a:cubicBezTo>
                  <a:lnTo>
                    <a:pt x="265633" y="50606"/>
                  </a:lnTo>
                  <a:lnTo>
                    <a:pt x="265633" y="35004"/>
                  </a:lnTo>
                  <a:lnTo>
                    <a:pt x="299437" y="35004"/>
                  </a:lnTo>
                  <a:cubicBezTo>
                    <a:pt x="300104" y="18602"/>
                    <a:pt x="300437" y="7801"/>
                    <a:pt x="300437" y="2600"/>
                  </a:cubicBezTo>
                  <a:close/>
                  <a:moveTo>
                    <a:pt x="34204" y="2600"/>
                  </a:moveTo>
                  <a:lnTo>
                    <a:pt x="48806" y="5801"/>
                  </a:lnTo>
                  <a:cubicBezTo>
                    <a:pt x="45206" y="19802"/>
                    <a:pt x="41405" y="32137"/>
                    <a:pt x="37405" y="42805"/>
                  </a:cubicBezTo>
                  <a:lnTo>
                    <a:pt x="37405" y="184423"/>
                  </a:lnTo>
                  <a:lnTo>
                    <a:pt x="23403" y="184423"/>
                  </a:lnTo>
                  <a:lnTo>
                    <a:pt x="23403" y="74409"/>
                  </a:lnTo>
                  <a:cubicBezTo>
                    <a:pt x="18469" y="83877"/>
                    <a:pt x="13268" y="92878"/>
                    <a:pt x="7801" y="101413"/>
                  </a:cubicBezTo>
                  <a:lnTo>
                    <a:pt x="0" y="87611"/>
                  </a:lnTo>
                  <a:cubicBezTo>
                    <a:pt x="6934" y="76676"/>
                    <a:pt x="13435" y="63708"/>
                    <a:pt x="19502" y="48706"/>
                  </a:cubicBezTo>
                  <a:cubicBezTo>
                    <a:pt x="25570" y="33704"/>
                    <a:pt x="30470" y="18335"/>
                    <a:pt x="34204" y="2600"/>
                  </a:cubicBezTo>
                  <a:close/>
                  <a:moveTo>
                    <a:pt x="1429779" y="2400"/>
                  </a:moveTo>
                  <a:lnTo>
                    <a:pt x="1444380" y="2400"/>
                  </a:lnTo>
                  <a:lnTo>
                    <a:pt x="1444380" y="39405"/>
                  </a:lnTo>
                  <a:lnTo>
                    <a:pt x="1462983" y="39405"/>
                  </a:lnTo>
                  <a:lnTo>
                    <a:pt x="1462983" y="54407"/>
                  </a:lnTo>
                  <a:lnTo>
                    <a:pt x="1444380" y="54407"/>
                  </a:lnTo>
                  <a:lnTo>
                    <a:pt x="1444380" y="88611"/>
                  </a:lnTo>
                  <a:cubicBezTo>
                    <a:pt x="1450514" y="86611"/>
                    <a:pt x="1455448" y="84877"/>
                    <a:pt x="1459182" y="83410"/>
                  </a:cubicBezTo>
                  <a:lnTo>
                    <a:pt x="1460582" y="99012"/>
                  </a:lnTo>
                  <a:lnTo>
                    <a:pt x="1444380" y="103813"/>
                  </a:lnTo>
                  <a:lnTo>
                    <a:pt x="1444380" y="161620"/>
                  </a:lnTo>
                  <a:cubicBezTo>
                    <a:pt x="1444380" y="169621"/>
                    <a:pt x="1442780" y="175222"/>
                    <a:pt x="1439580" y="178422"/>
                  </a:cubicBezTo>
                  <a:cubicBezTo>
                    <a:pt x="1436379" y="181623"/>
                    <a:pt x="1430579" y="183223"/>
                    <a:pt x="1422178" y="183223"/>
                  </a:cubicBezTo>
                  <a:cubicBezTo>
                    <a:pt x="1417244" y="183223"/>
                    <a:pt x="1412376" y="182823"/>
                    <a:pt x="1407576" y="182023"/>
                  </a:cubicBezTo>
                  <a:lnTo>
                    <a:pt x="1404375" y="166821"/>
                  </a:lnTo>
                  <a:cubicBezTo>
                    <a:pt x="1409709" y="167887"/>
                    <a:pt x="1414710" y="168421"/>
                    <a:pt x="1419377" y="168421"/>
                  </a:cubicBezTo>
                  <a:cubicBezTo>
                    <a:pt x="1423244" y="168421"/>
                    <a:pt x="1425945" y="167421"/>
                    <a:pt x="1427478" y="165421"/>
                  </a:cubicBezTo>
                  <a:cubicBezTo>
                    <a:pt x="1429012" y="163420"/>
                    <a:pt x="1429779" y="160220"/>
                    <a:pt x="1429779" y="155819"/>
                  </a:cubicBezTo>
                  <a:lnTo>
                    <a:pt x="1429779" y="108413"/>
                  </a:lnTo>
                  <a:lnTo>
                    <a:pt x="1404775" y="116814"/>
                  </a:lnTo>
                  <a:lnTo>
                    <a:pt x="1401975" y="101413"/>
                  </a:lnTo>
                  <a:cubicBezTo>
                    <a:pt x="1408776" y="99812"/>
                    <a:pt x="1418044" y="97145"/>
                    <a:pt x="1429779" y="93412"/>
                  </a:cubicBezTo>
                  <a:lnTo>
                    <a:pt x="1429779" y="54407"/>
                  </a:lnTo>
                  <a:lnTo>
                    <a:pt x="1406176" y="54407"/>
                  </a:lnTo>
                  <a:lnTo>
                    <a:pt x="1406176" y="39405"/>
                  </a:lnTo>
                  <a:lnTo>
                    <a:pt x="1429779" y="39405"/>
                  </a:lnTo>
                  <a:close/>
                  <a:moveTo>
                    <a:pt x="1721815" y="2000"/>
                  </a:moveTo>
                  <a:lnTo>
                    <a:pt x="1737417" y="2000"/>
                  </a:lnTo>
                  <a:cubicBezTo>
                    <a:pt x="1737417" y="6134"/>
                    <a:pt x="1737350" y="9268"/>
                    <a:pt x="1737217" y="11401"/>
                  </a:cubicBezTo>
                  <a:cubicBezTo>
                    <a:pt x="1737217" y="20602"/>
                    <a:pt x="1737017" y="30004"/>
                    <a:pt x="1736617" y="39605"/>
                  </a:cubicBezTo>
                  <a:lnTo>
                    <a:pt x="1780222" y="39605"/>
                  </a:lnTo>
                  <a:cubicBezTo>
                    <a:pt x="1780089" y="62541"/>
                    <a:pt x="1779755" y="83610"/>
                    <a:pt x="1779222" y="102813"/>
                  </a:cubicBezTo>
                  <a:cubicBezTo>
                    <a:pt x="1778689" y="122015"/>
                    <a:pt x="1777689" y="139417"/>
                    <a:pt x="1776222" y="155019"/>
                  </a:cubicBezTo>
                  <a:cubicBezTo>
                    <a:pt x="1775555" y="161953"/>
                    <a:pt x="1774321" y="167187"/>
                    <a:pt x="1772521" y="170721"/>
                  </a:cubicBezTo>
                  <a:cubicBezTo>
                    <a:pt x="1770721" y="174255"/>
                    <a:pt x="1767987" y="176722"/>
                    <a:pt x="1764320" y="178122"/>
                  </a:cubicBezTo>
                  <a:cubicBezTo>
                    <a:pt x="1760653" y="179522"/>
                    <a:pt x="1755352" y="180222"/>
                    <a:pt x="1748418" y="180222"/>
                  </a:cubicBezTo>
                  <a:cubicBezTo>
                    <a:pt x="1743351" y="180222"/>
                    <a:pt x="1737150" y="179889"/>
                    <a:pt x="1729816" y="179222"/>
                  </a:cubicBezTo>
                  <a:lnTo>
                    <a:pt x="1727015" y="163220"/>
                  </a:lnTo>
                  <a:cubicBezTo>
                    <a:pt x="1734750" y="164420"/>
                    <a:pt x="1741817" y="165020"/>
                    <a:pt x="1748218" y="165020"/>
                  </a:cubicBezTo>
                  <a:cubicBezTo>
                    <a:pt x="1751419" y="165020"/>
                    <a:pt x="1753852" y="164554"/>
                    <a:pt x="1755519" y="163620"/>
                  </a:cubicBezTo>
                  <a:cubicBezTo>
                    <a:pt x="1757186" y="162687"/>
                    <a:pt x="1758453" y="160953"/>
                    <a:pt x="1759319" y="158420"/>
                  </a:cubicBezTo>
                  <a:cubicBezTo>
                    <a:pt x="1760186" y="155886"/>
                    <a:pt x="1760887" y="152086"/>
                    <a:pt x="1761420" y="147018"/>
                  </a:cubicBezTo>
                  <a:cubicBezTo>
                    <a:pt x="1762620" y="134217"/>
                    <a:pt x="1763387" y="120782"/>
                    <a:pt x="1763720" y="106713"/>
                  </a:cubicBezTo>
                  <a:cubicBezTo>
                    <a:pt x="1764053" y="92645"/>
                    <a:pt x="1764287" y="75409"/>
                    <a:pt x="1764420" y="55007"/>
                  </a:cubicBezTo>
                  <a:lnTo>
                    <a:pt x="1736017" y="55007"/>
                  </a:lnTo>
                  <a:cubicBezTo>
                    <a:pt x="1734550" y="80743"/>
                    <a:pt x="1732716" y="100512"/>
                    <a:pt x="1730516" y="114314"/>
                  </a:cubicBezTo>
                  <a:cubicBezTo>
                    <a:pt x="1728316" y="128116"/>
                    <a:pt x="1724749" y="140317"/>
                    <a:pt x="1719815" y="150919"/>
                  </a:cubicBezTo>
                  <a:cubicBezTo>
                    <a:pt x="1714881" y="161520"/>
                    <a:pt x="1707280" y="173088"/>
                    <a:pt x="1697012" y="185623"/>
                  </a:cubicBezTo>
                  <a:lnTo>
                    <a:pt x="1683210" y="175422"/>
                  </a:lnTo>
                  <a:cubicBezTo>
                    <a:pt x="1692945" y="164220"/>
                    <a:pt x="1700179" y="154019"/>
                    <a:pt x="1704913" y="144818"/>
                  </a:cubicBezTo>
                  <a:cubicBezTo>
                    <a:pt x="1709647" y="135617"/>
                    <a:pt x="1713147" y="124382"/>
                    <a:pt x="1715414" y="111114"/>
                  </a:cubicBezTo>
                  <a:cubicBezTo>
                    <a:pt x="1717681" y="97845"/>
                    <a:pt x="1719348" y="79143"/>
                    <a:pt x="1720415" y="55007"/>
                  </a:cubicBezTo>
                  <a:lnTo>
                    <a:pt x="1695411" y="55007"/>
                  </a:lnTo>
                  <a:lnTo>
                    <a:pt x="1695411" y="39605"/>
                  </a:lnTo>
                  <a:lnTo>
                    <a:pt x="1721015" y="39605"/>
                  </a:lnTo>
                  <a:cubicBezTo>
                    <a:pt x="1721281" y="31604"/>
                    <a:pt x="1721548" y="19069"/>
                    <a:pt x="1721815" y="2000"/>
                  </a:cubicBezTo>
                  <a:close/>
                  <a:moveTo>
                    <a:pt x="1491986" y="200"/>
                  </a:moveTo>
                  <a:lnTo>
                    <a:pt x="1507188" y="5801"/>
                  </a:lnTo>
                  <a:cubicBezTo>
                    <a:pt x="1505321" y="11401"/>
                    <a:pt x="1502654" y="18135"/>
                    <a:pt x="1499187" y="26003"/>
                  </a:cubicBezTo>
                  <a:lnTo>
                    <a:pt x="1583198" y="26003"/>
                  </a:lnTo>
                  <a:lnTo>
                    <a:pt x="1583198" y="40805"/>
                  </a:lnTo>
                  <a:lnTo>
                    <a:pt x="1492186" y="40805"/>
                  </a:lnTo>
                  <a:cubicBezTo>
                    <a:pt x="1485519" y="53873"/>
                    <a:pt x="1478385" y="65275"/>
                    <a:pt x="1470784" y="75009"/>
                  </a:cubicBezTo>
                  <a:lnTo>
                    <a:pt x="1459182" y="62408"/>
                  </a:lnTo>
                  <a:cubicBezTo>
                    <a:pt x="1465850" y="54540"/>
                    <a:pt x="1472117" y="44905"/>
                    <a:pt x="1477985" y="33504"/>
                  </a:cubicBezTo>
                  <a:cubicBezTo>
                    <a:pt x="1483852" y="22103"/>
                    <a:pt x="1488519" y="11001"/>
                    <a:pt x="1491986" y="200"/>
                  </a:cubicBezTo>
                  <a:close/>
                  <a:moveTo>
                    <a:pt x="525066" y="0"/>
                  </a:moveTo>
                  <a:cubicBezTo>
                    <a:pt x="526399" y="2934"/>
                    <a:pt x="528066" y="6834"/>
                    <a:pt x="530066" y="11701"/>
                  </a:cubicBezTo>
                  <a:cubicBezTo>
                    <a:pt x="532066" y="16569"/>
                    <a:pt x="533933" y="21269"/>
                    <a:pt x="535667" y="25803"/>
                  </a:cubicBezTo>
                  <a:lnTo>
                    <a:pt x="577472" y="25803"/>
                  </a:lnTo>
                  <a:lnTo>
                    <a:pt x="577472" y="64008"/>
                  </a:lnTo>
                  <a:lnTo>
                    <a:pt x="562070" y="64008"/>
                  </a:lnTo>
                  <a:lnTo>
                    <a:pt x="562070" y="40605"/>
                  </a:lnTo>
                  <a:lnTo>
                    <a:pt x="486461" y="40605"/>
                  </a:lnTo>
                  <a:lnTo>
                    <a:pt x="486461" y="64008"/>
                  </a:lnTo>
                  <a:lnTo>
                    <a:pt x="471459" y="64008"/>
                  </a:lnTo>
                  <a:lnTo>
                    <a:pt x="471459" y="25803"/>
                  </a:lnTo>
                  <a:lnTo>
                    <a:pt x="518065" y="25803"/>
                  </a:lnTo>
                  <a:cubicBezTo>
                    <a:pt x="513131" y="13935"/>
                    <a:pt x="509997" y="6734"/>
                    <a:pt x="508664" y="42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7607B607-6F8C-4B8D-707D-09654E4DFBCD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30" y="3748584"/>
              <a:ext cx="0" cy="3947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42F7F70-BCE3-BA41-627D-91BD93ED6FA0}"/>
                </a:ext>
              </a:extLst>
            </p:cNvPr>
            <p:cNvSpPr txBox="1"/>
            <p:nvPr/>
          </p:nvSpPr>
          <p:spPr>
            <a:xfrm>
              <a:off x="2739781" y="4584380"/>
              <a:ext cx="3569065" cy="244830"/>
            </a:xfrm>
            <a:custGeom>
              <a:avLst/>
              <a:gdLst/>
              <a:ahLst/>
              <a:cxnLst/>
              <a:rect l="l" t="t" r="r" b="b"/>
              <a:pathLst>
                <a:path w="3569065" h="244830">
                  <a:moveTo>
                    <a:pt x="1113053" y="201882"/>
                  </a:moveTo>
                  <a:lnTo>
                    <a:pt x="1267358" y="201882"/>
                  </a:lnTo>
                  <a:lnTo>
                    <a:pt x="1267358" y="232229"/>
                  </a:lnTo>
                  <a:lnTo>
                    <a:pt x="1113053" y="232229"/>
                  </a:lnTo>
                  <a:close/>
                  <a:moveTo>
                    <a:pt x="98755" y="181822"/>
                  </a:moveTo>
                  <a:cubicBezTo>
                    <a:pt x="100812" y="189023"/>
                    <a:pt x="103041" y="198067"/>
                    <a:pt x="105441" y="208954"/>
                  </a:cubicBezTo>
                  <a:cubicBezTo>
                    <a:pt x="107842" y="219841"/>
                    <a:pt x="109642" y="228885"/>
                    <a:pt x="110842" y="236086"/>
                  </a:cubicBezTo>
                  <a:lnTo>
                    <a:pt x="79981" y="242001"/>
                  </a:lnTo>
                  <a:cubicBezTo>
                    <a:pt x="78952" y="233600"/>
                    <a:pt x="77495" y="224385"/>
                    <a:pt x="75609" y="214355"/>
                  </a:cubicBezTo>
                  <a:cubicBezTo>
                    <a:pt x="73723" y="204325"/>
                    <a:pt x="71751" y="195367"/>
                    <a:pt x="69694" y="187480"/>
                  </a:cubicBezTo>
                  <a:close/>
                  <a:moveTo>
                    <a:pt x="152247" y="177708"/>
                  </a:moveTo>
                  <a:cubicBezTo>
                    <a:pt x="155505" y="185251"/>
                    <a:pt x="159062" y="194253"/>
                    <a:pt x="162920" y="204711"/>
                  </a:cubicBezTo>
                  <a:cubicBezTo>
                    <a:pt x="166778" y="215169"/>
                    <a:pt x="169735" y="223913"/>
                    <a:pt x="171793" y="230943"/>
                  </a:cubicBezTo>
                  <a:lnTo>
                    <a:pt x="142732" y="238658"/>
                  </a:lnTo>
                  <a:cubicBezTo>
                    <a:pt x="140846" y="231457"/>
                    <a:pt x="138146" y="222928"/>
                    <a:pt x="134631" y="213069"/>
                  </a:cubicBezTo>
                  <a:cubicBezTo>
                    <a:pt x="131116" y="203211"/>
                    <a:pt x="127730" y="194338"/>
                    <a:pt x="124472" y="186452"/>
                  </a:cubicBezTo>
                  <a:close/>
                  <a:moveTo>
                    <a:pt x="1702241" y="176679"/>
                  </a:moveTo>
                  <a:lnTo>
                    <a:pt x="1702241" y="208826"/>
                  </a:lnTo>
                  <a:lnTo>
                    <a:pt x="1726673" y="208826"/>
                  </a:lnTo>
                  <a:lnTo>
                    <a:pt x="1726673" y="176679"/>
                  </a:lnTo>
                  <a:close/>
                  <a:moveTo>
                    <a:pt x="1650549" y="176679"/>
                  </a:moveTo>
                  <a:lnTo>
                    <a:pt x="1650549" y="208826"/>
                  </a:lnTo>
                  <a:lnTo>
                    <a:pt x="1673695" y="208826"/>
                  </a:lnTo>
                  <a:lnTo>
                    <a:pt x="1673695" y="176679"/>
                  </a:lnTo>
                  <a:close/>
                  <a:moveTo>
                    <a:pt x="1597571" y="176679"/>
                  </a:moveTo>
                  <a:lnTo>
                    <a:pt x="1597571" y="208826"/>
                  </a:lnTo>
                  <a:lnTo>
                    <a:pt x="1622003" y="208826"/>
                  </a:lnTo>
                  <a:lnTo>
                    <a:pt x="1622003" y="176679"/>
                  </a:lnTo>
                  <a:close/>
                  <a:moveTo>
                    <a:pt x="25203" y="175136"/>
                  </a:moveTo>
                  <a:lnTo>
                    <a:pt x="54264" y="182080"/>
                  </a:lnTo>
                  <a:cubicBezTo>
                    <a:pt x="51520" y="191681"/>
                    <a:pt x="47791" y="202268"/>
                    <a:pt x="43076" y="213841"/>
                  </a:cubicBezTo>
                  <a:cubicBezTo>
                    <a:pt x="38362" y="225414"/>
                    <a:pt x="33775" y="235743"/>
                    <a:pt x="29318" y="244830"/>
                  </a:cubicBezTo>
                  <a:lnTo>
                    <a:pt x="0" y="232229"/>
                  </a:lnTo>
                  <a:cubicBezTo>
                    <a:pt x="5315" y="223142"/>
                    <a:pt x="10329" y="213284"/>
                    <a:pt x="15044" y="202654"/>
                  </a:cubicBezTo>
                  <a:cubicBezTo>
                    <a:pt x="19759" y="192024"/>
                    <a:pt x="23145" y="182851"/>
                    <a:pt x="25203" y="175136"/>
                  </a:cubicBezTo>
                  <a:close/>
                  <a:moveTo>
                    <a:pt x="208826" y="173336"/>
                  </a:moveTo>
                  <a:cubicBezTo>
                    <a:pt x="213283" y="180537"/>
                    <a:pt x="218341" y="189409"/>
                    <a:pt x="223999" y="199953"/>
                  </a:cubicBezTo>
                  <a:cubicBezTo>
                    <a:pt x="229657" y="210497"/>
                    <a:pt x="234458" y="220056"/>
                    <a:pt x="238401" y="228628"/>
                  </a:cubicBezTo>
                  <a:lnTo>
                    <a:pt x="211655" y="242516"/>
                  </a:lnTo>
                  <a:cubicBezTo>
                    <a:pt x="205482" y="229143"/>
                    <a:pt x="195110" y="209683"/>
                    <a:pt x="180536" y="184137"/>
                  </a:cubicBezTo>
                  <a:close/>
                  <a:moveTo>
                    <a:pt x="1863490" y="162277"/>
                  </a:moveTo>
                  <a:lnTo>
                    <a:pt x="1882778" y="165878"/>
                  </a:lnTo>
                  <a:cubicBezTo>
                    <a:pt x="1926155" y="174279"/>
                    <a:pt x="1955130" y="180022"/>
                    <a:pt x="1969703" y="183108"/>
                  </a:cubicBezTo>
                  <a:lnTo>
                    <a:pt x="1965588" y="205997"/>
                  </a:lnTo>
                  <a:cubicBezTo>
                    <a:pt x="1946729" y="202054"/>
                    <a:pt x="1911582" y="195110"/>
                    <a:pt x="1860146" y="185166"/>
                  </a:cubicBezTo>
                  <a:close/>
                  <a:moveTo>
                    <a:pt x="1133370" y="126015"/>
                  </a:moveTo>
                  <a:lnTo>
                    <a:pt x="1252185" y="126015"/>
                  </a:lnTo>
                  <a:lnTo>
                    <a:pt x="1252185" y="156105"/>
                  </a:lnTo>
                  <a:lnTo>
                    <a:pt x="1133370" y="156105"/>
                  </a:lnTo>
                  <a:close/>
                  <a:moveTo>
                    <a:pt x="2263911" y="124730"/>
                  </a:moveTo>
                  <a:cubicBezTo>
                    <a:pt x="2268712" y="134674"/>
                    <a:pt x="2274970" y="148347"/>
                    <a:pt x="2282685" y="165749"/>
                  </a:cubicBezTo>
                  <a:cubicBezTo>
                    <a:pt x="2290400" y="183151"/>
                    <a:pt x="2296315" y="197167"/>
                    <a:pt x="2300430" y="207797"/>
                  </a:cubicBezTo>
                  <a:lnTo>
                    <a:pt x="2272655" y="219627"/>
                  </a:lnTo>
                  <a:cubicBezTo>
                    <a:pt x="2268197" y="207797"/>
                    <a:pt x="2262454" y="193267"/>
                    <a:pt x="2255424" y="176036"/>
                  </a:cubicBezTo>
                  <a:cubicBezTo>
                    <a:pt x="2248395" y="158805"/>
                    <a:pt x="2242823" y="145561"/>
                    <a:pt x="2238708" y="136302"/>
                  </a:cubicBezTo>
                  <a:close/>
                  <a:moveTo>
                    <a:pt x="2168242" y="124215"/>
                  </a:moveTo>
                  <a:lnTo>
                    <a:pt x="2195503" y="135531"/>
                  </a:lnTo>
                  <a:cubicBezTo>
                    <a:pt x="2191388" y="148561"/>
                    <a:pt x="2185773" y="163306"/>
                    <a:pt x="2178658" y="179765"/>
                  </a:cubicBezTo>
                  <a:cubicBezTo>
                    <a:pt x="2171542" y="196224"/>
                    <a:pt x="2164642" y="210283"/>
                    <a:pt x="2157955" y="221942"/>
                  </a:cubicBezTo>
                  <a:lnTo>
                    <a:pt x="2131209" y="206511"/>
                  </a:lnTo>
                  <a:cubicBezTo>
                    <a:pt x="2138067" y="195024"/>
                    <a:pt x="2144925" y="181651"/>
                    <a:pt x="2151783" y="166392"/>
                  </a:cubicBezTo>
                  <a:cubicBezTo>
                    <a:pt x="2158641" y="151133"/>
                    <a:pt x="2164127" y="137074"/>
                    <a:pt x="2168242" y="124215"/>
                  </a:cubicBezTo>
                  <a:close/>
                  <a:moveTo>
                    <a:pt x="857935" y="121901"/>
                  </a:moveTo>
                  <a:lnTo>
                    <a:pt x="890082" y="122158"/>
                  </a:lnTo>
                  <a:lnTo>
                    <a:pt x="887253" y="144275"/>
                  </a:lnTo>
                  <a:lnTo>
                    <a:pt x="984980" y="144275"/>
                  </a:lnTo>
                  <a:cubicBezTo>
                    <a:pt x="983780" y="168106"/>
                    <a:pt x="980951" y="190652"/>
                    <a:pt x="976493" y="211912"/>
                  </a:cubicBezTo>
                  <a:cubicBezTo>
                    <a:pt x="974436" y="222027"/>
                    <a:pt x="970621" y="229571"/>
                    <a:pt x="965049" y="234543"/>
                  </a:cubicBezTo>
                  <a:cubicBezTo>
                    <a:pt x="959477" y="239515"/>
                    <a:pt x="950519" y="242001"/>
                    <a:pt x="938174" y="242001"/>
                  </a:cubicBezTo>
                  <a:cubicBezTo>
                    <a:pt x="923944" y="242001"/>
                    <a:pt x="907999" y="241144"/>
                    <a:pt x="890340" y="239430"/>
                  </a:cubicBezTo>
                  <a:lnTo>
                    <a:pt x="884682" y="212683"/>
                  </a:lnTo>
                  <a:cubicBezTo>
                    <a:pt x="900798" y="214741"/>
                    <a:pt x="915114" y="215770"/>
                    <a:pt x="927630" y="215770"/>
                  </a:cubicBezTo>
                  <a:cubicBezTo>
                    <a:pt x="933116" y="215770"/>
                    <a:pt x="937145" y="214698"/>
                    <a:pt x="939717" y="212555"/>
                  </a:cubicBezTo>
                  <a:cubicBezTo>
                    <a:pt x="942289" y="210412"/>
                    <a:pt x="944346" y="206511"/>
                    <a:pt x="945889" y="200853"/>
                  </a:cubicBezTo>
                  <a:cubicBezTo>
                    <a:pt x="948290" y="191938"/>
                    <a:pt x="950004" y="182080"/>
                    <a:pt x="951033" y="171278"/>
                  </a:cubicBezTo>
                  <a:lnTo>
                    <a:pt x="881338" y="171278"/>
                  </a:lnTo>
                  <a:cubicBezTo>
                    <a:pt x="877738" y="182423"/>
                    <a:pt x="872466" y="192067"/>
                    <a:pt x="865522" y="200210"/>
                  </a:cubicBezTo>
                  <a:cubicBezTo>
                    <a:pt x="858578" y="208354"/>
                    <a:pt x="849492" y="215898"/>
                    <a:pt x="838262" y="222842"/>
                  </a:cubicBezTo>
                  <a:cubicBezTo>
                    <a:pt x="827032" y="229786"/>
                    <a:pt x="812416" y="237115"/>
                    <a:pt x="794413" y="244830"/>
                  </a:cubicBezTo>
                  <a:lnTo>
                    <a:pt x="776925" y="219370"/>
                  </a:lnTo>
                  <a:cubicBezTo>
                    <a:pt x="798014" y="211483"/>
                    <a:pt x="813959" y="203940"/>
                    <a:pt x="824760" y="196739"/>
                  </a:cubicBezTo>
                  <a:cubicBezTo>
                    <a:pt x="835561" y="189538"/>
                    <a:pt x="843362" y="181051"/>
                    <a:pt x="848163" y="171278"/>
                  </a:cubicBezTo>
                  <a:lnTo>
                    <a:pt x="794928" y="171278"/>
                  </a:lnTo>
                  <a:lnTo>
                    <a:pt x="794928" y="144275"/>
                  </a:lnTo>
                  <a:lnTo>
                    <a:pt x="855364" y="144275"/>
                  </a:lnTo>
                  <a:cubicBezTo>
                    <a:pt x="856735" y="136217"/>
                    <a:pt x="857593" y="128759"/>
                    <a:pt x="857935" y="121901"/>
                  </a:cubicBezTo>
                  <a:close/>
                  <a:moveTo>
                    <a:pt x="3468252" y="111357"/>
                  </a:moveTo>
                  <a:lnTo>
                    <a:pt x="3468252" y="130645"/>
                  </a:lnTo>
                  <a:lnTo>
                    <a:pt x="3518401" y="130645"/>
                  </a:lnTo>
                  <a:lnTo>
                    <a:pt x="3518401" y="111357"/>
                  </a:lnTo>
                  <a:close/>
                  <a:moveTo>
                    <a:pt x="3387756" y="111357"/>
                  </a:moveTo>
                  <a:lnTo>
                    <a:pt x="3387756" y="130645"/>
                  </a:lnTo>
                  <a:lnTo>
                    <a:pt x="3437648" y="130645"/>
                  </a:lnTo>
                  <a:lnTo>
                    <a:pt x="3437648" y="111357"/>
                  </a:lnTo>
                  <a:close/>
                  <a:moveTo>
                    <a:pt x="2744314" y="109299"/>
                  </a:moveTo>
                  <a:lnTo>
                    <a:pt x="2744314" y="131159"/>
                  </a:lnTo>
                  <a:lnTo>
                    <a:pt x="2769774" y="131159"/>
                  </a:lnTo>
                  <a:lnTo>
                    <a:pt x="2769774" y="109299"/>
                  </a:lnTo>
                  <a:close/>
                  <a:moveTo>
                    <a:pt x="2689793" y="109299"/>
                  </a:moveTo>
                  <a:lnTo>
                    <a:pt x="2689793" y="131159"/>
                  </a:lnTo>
                  <a:lnTo>
                    <a:pt x="2716025" y="131159"/>
                  </a:lnTo>
                  <a:lnTo>
                    <a:pt x="2716025" y="109299"/>
                  </a:lnTo>
                  <a:close/>
                  <a:moveTo>
                    <a:pt x="57864" y="106213"/>
                  </a:moveTo>
                  <a:lnTo>
                    <a:pt x="57864" y="137588"/>
                  </a:lnTo>
                  <a:lnTo>
                    <a:pt x="180279" y="137588"/>
                  </a:lnTo>
                  <a:lnTo>
                    <a:pt x="180279" y="106213"/>
                  </a:lnTo>
                  <a:close/>
                  <a:moveTo>
                    <a:pt x="2371410" y="103384"/>
                  </a:moveTo>
                  <a:lnTo>
                    <a:pt x="2371410" y="157134"/>
                  </a:lnTo>
                  <a:lnTo>
                    <a:pt x="2426960" y="157134"/>
                  </a:lnTo>
                  <a:lnTo>
                    <a:pt x="2426960" y="103384"/>
                  </a:lnTo>
                  <a:close/>
                  <a:moveTo>
                    <a:pt x="2149468" y="81781"/>
                  </a:moveTo>
                  <a:lnTo>
                    <a:pt x="2294515" y="81781"/>
                  </a:lnTo>
                  <a:lnTo>
                    <a:pt x="2294515" y="111871"/>
                  </a:lnTo>
                  <a:lnTo>
                    <a:pt x="2235365" y="111871"/>
                  </a:lnTo>
                  <a:lnTo>
                    <a:pt x="2235365" y="212683"/>
                  </a:lnTo>
                  <a:cubicBezTo>
                    <a:pt x="2235365" y="223313"/>
                    <a:pt x="2232922" y="230771"/>
                    <a:pt x="2228035" y="235058"/>
                  </a:cubicBezTo>
                  <a:cubicBezTo>
                    <a:pt x="2223149" y="239344"/>
                    <a:pt x="2215305" y="241573"/>
                    <a:pt x="2204504" y="241744"/>
                  </a:cubicBezTo>
                  <a:cubicBezTo>
                    <a:pt x="2195245" y="241744"/>
                    <a:pt x="2186759" y="241144"/>
                    <a:pt x="2179043" y="239944"/>
                  </a:cubicBezTo>
                  <a:lnTo>
                    <a:pt x="2173128" y="210626"/>
                  </a:lnTo>
                  <a:cubicBezTo>
                    <a:pt x="2180501" y="211826"/>
                    <a:pt x="2187445" y="212512"/>
                    <a:pt x="2193960" y="212683"/>
                  </a:cubicBezTo>
                  <a:cubicBezTo>
                    <a:pt x="2198417" y="212683"/>
                    <a:pt x="2201289" y="211783"/>
                    <a:pt x="2202575" y="209983"/>
                  </a:cubicBezTo>
                  <a:cubicBezTo>
                    <a:pt x="2203861" y="208183"/>
                    <a:pt x="2204504" y="204625"/>
                    <a:pt x="2204504" y="199310"/>
                  </a:cubicBezTo>
                  <a:lnTo>
                    <a:pt x="2204504" y="111871"/>
                  </a:lnTo>
                  <a:lnTo>
                    <a:pt x="2149468" y="111871"/>
                  </a:lnTo>
                  <a:close/>
                  <a:moveTo>
                    <a:pt x="1894608" y="77152"/>
                  </a:moveTo>
                  <a:cubicBezTo>
                    <a:pt x="1900951" y="83324"/>
                    <a:pt x="1908924" y="89239"/>
                    <a:pt x="1918525" y="94897"/>
                  </a:cubicBezTo>
                  <a:cubicBezTo>
                    <a:pt x="1928984" y="89582"/>
                    <a:pt x="1937985" y="83667"/>
                    <a:pt x="1945529" y="77152"/>
                  </a:cubicBezTo>
                  <a:close/>
                  <a:moveTo>
                    <a:pt x="2342092" y="74323"/>
                  </a:moveTo>
                  <a:lnTo>
                    <a:pt x="2456535" y="74323"/>
                  </a:lnTo>
                  <a:lnTo>
                    <a:pt x="2456535" y="185937"/>
                  </a:lnTo>
                  <a:lnTo>
                    <a:pt x="2342092" y="185937"/>
                  </a:lnTo>
                  <a:close/>
                  <a:moveTo>
                    <a:pt x="3468252" y="67122"/>
                  </a:moveTo>
                  <a:lnTo>
                    <a:pt x="3468252" y="86411"/>
                  </a:lnTo>
                  <a:lnTo>
                    <a:pt x="3518401" y="86411"/>
                  </a:lnTo>
                  <a:lnTo>
                    <a:pt x="3518401" y="67122"/>
                  </a:lnTo>
                  <a:close/>
                  <a:moveTo>
                    <a:pt x="3387756" y="67122"/>
                  </a:moveTo>
                  <a:lnTo>
                    <a:pt x="3387756" y="86411"/>
                  </a:lnTo>
                  <a:lnTo>
                    <a:pt x="3437648" y="86411"/>
                  </a:lnTo>
                  <a:lnTo>
                    <a:pt x="3437648" y="67122"/>
                  </a:lnTo>
                  <a:close/>
                  <a:moveTo>
                    <a:pt x="2744314" y="65065"/>
                  </a:moveTo>
                  <a:lnTo>
                    <a:pt x="2744314" y="85639"/>
                  </a:lnTo>
                  <a:lnTo>
                    <a:pt x="2769774" y="85639"/>
                  </a:lnTo>
                  <a:lnTo>
                    <a:pt x="2769774" y="65065"/>
                  </a:lnTo>
                  <a:close/>
                  <a:moveTo>
                    <a:pt x="2689793" y="65065"/>
                  </a:moveTo>
                  <a:lnTo>
                    <a:pt x="2689793" y="85639"/>
                  </a:lnTo>
                  <a:lnTo>
                    <a:pt x="2716025" y="85639"/>
                  </a:lnTo>
                  <a:lnTo>
                    <a:pt x="2716025" y="65065"/>
                  </a:lnTo>
                  <a:close/>
                  <a:moveTo>
                    <a:pt x="3290801" y="59150"/>
                  </a:moveTo>
                  <a:lnTo>
                    <a:pt x="3293116" y="85125"/>
                  </a:lnTo>
                  <a:lnTo>
                    <a:pt x="3277428" y="86411"/>
                  </a:lnTo>
                  <a:lnTo>
                    <a:pt x="3265855" y="87182"/>
                  </a:lnTo>
                  <a:lnTo>
                    <a:pt x="3290030" y="103898"/>
                  </a:lnTo>
                  <a:cubicBezTo>
                    <a:pt x="3277857" y="120358"/>
                    <a:pt x="3266627" y="134331"/>
                    <a:pt x="3256340" y="145818"/>
                  </a:cubicBezTo>
                  <a:lnTo>
                    <a:pt x="3231394" y="128330"/>
                  </a:lnTo>
                  <a:cubicBezTo>
                    <a:pt x="3242367" y="117357"/>
                    <a:pt x="3253597" y="103641"/>
                    <a:pt x="3265084" y="87182"/>
                  </a:cubicBezTo>
                  <a:cubicBezTo>
                    <a:pt x="3246739" y="88554"/>
                    <a:pt x="3225307" y="89840"/>
                    <a:pt x="3200790" y="91040"/>
                  </a:cubicBezTo>
                  <a:cubicBezTo>
                    <a:pt x="3205419" y="97383"/>
                    <a:pt x="3211849" y="106556"/>
                    <a:pt x="3220078" y="118557"/>
                  </a:cubicBezTo>
                  <a:lnTo>
                    <a:pt x="3199504" y="133216"/>
                  </a:lnTo>
                  <a:lnTo>
                    <a:pt x="3210563" y="133216"/>
                  </a:lnTo>
                  <a:lnTo>
                    <a:pt x="3210563" y="146075"/>
                  </a:lnTo>
                  <a:lnTo>
                    <a:pt x="3308289" y="146075"/>
                  </a:lnTo>
                  <a:lnTo>
                    <a:pt x="3308289" y="172050"/>
                  </a:lnTo>
                  <a:lnTo>
                    <a:pt x="3233966" y="172050"/>
                  </a:lnTo>
                  <a:cubicBezTo>
                    <a:pt x="3254883" y="186280"/>
                    <a:pt x="3282229" y="199139"/>
                    <a:pt x="3316004" y="210626"/>
                  </a:cubicBezTo>
                  <a:lnTo>
                    <a:pt x="3302117" y="238144"/>
                  </a:lnTo>
                  <a:cubicBezTo>
                    <a:pt x="3263884" y="222713"/>
                    <a:pt x="3233366" y="205225"/>
                    <a:pt x="3210563" y="185680"/>
                  </a:cubicBezTo>
                  <a:lnTo>
                    <a:pt x="3210563" y="242516"/>
                  </a:lnTo>
                  <a:lnTo>
                    <a:pt x="3179959" y="242516"/>
                  </a:lnTo>
                  <a:lnTo>
                    <a:pt x="3179959" y="186452"/>
                  </a:lnTo>
                  <a:cubicBezTo>
                    <a:pt x="3156985" y="205483"/>
                    <a:pt x="3126724" y="223228"/>
                    <a:pt x="3089176" y="239687"/>
                  </a:cubicBezTo>
                  <a:lnTo>
                    <a:pt x="3074517" y="210369"/>
                  </a:lnTo>
                  <a:cubicBezTo>
                    <a:pt x="3108807" y="198710"/>
                    <a:pt x="3136239" y="185937"/>
                    <a:pt x="3156813" y="172050"/>
                  </a:cubicBezTo>
                  <a:lnTo>
                    <a:pt x="3082490" y="172050"/>
                  </a:lnTo>
                  <a:lnTo>
                    <a:pt x="3082490" y="146075"/>
                  </a:lnTo>
                  <a:lnTo>
                    <a:pt x="3179959" y="146075"/>
                  </a:lnTo>
                  <a:lnTo>
                    <a:pt x="3179959" y="133216"/>
                  </a:lnTo>
                  <a:lnTo>
                    <a:pt x="3194361" y="133216"/>
                  </a:lnTo>
                  <a:cubicBezTo>
                    <a:pt x="3185103" y="118986"/>
                    <a:pt x="3177902" y="108613"/>
                    <a:pt x="3172758" y="102098"/>
                  </a:cubicBezTo>
                  <a:lnTo>
                    <a:pt x="3187417" y="91554"/>
                  </a:lnTo>
                  <a:cubicBezTo>
                    <a:pt x="3166157" y="92583"/>
                    <a:pt x="3150898" y="93269"/>
                    <a:pt x="3141640" y="93611"/>
                  </a:cubicBezTo>
                  <a:lnTo>
                    <a:pt x="3128781" y="94126"/>
                  </a:lnTo>
                  <a:cubicBezTo>
                    <a:pt x="3140783" y="108699"/>
                    <a:pt x="3149012" y="118986"/>
                    <a:pt x="3153470" y="124987"/>
                  </a:cubicBezTo>
                  <a:lnTo>
                    <a:pt x="3130581" y="142475"/>
                  </a:lnTo>
                  <a:cubicBezTo>
                    <a:pt x="3127838" y="138360"/>
                    <a:pt x="3123723" y="132745"/>
                    <a:pt x="3118237" y="125630"/>
                  </a:cubicBezTo>
                  <a:cubicBezTo>
                    <a:pt x="3112751" y="118515"/>
                    <a:pt x="3107864" y="112300"/>
                    <a:pt x="3103578" y="106985"/>
                  </a:cubicBezTo>
                  <a:lnTo>
                    <a:pt x="3120037" y="94383"/>
                  </a:lnTo>
                  <a:lnTo>
                    <a:pt x="3095606" y="94897"/>
                  </a:lnTo>
                  <a:lnTo>
                    <a:pt x="3092520" y="68408"/>
                  </a:lnTo>
                  <a:cubicBezTo>
                    <a:pt x="3120980" y="68065"/>
                    <a:pt x="3154584" y="66994"/>
                    <a:pt x="3193332" y="65194"/>
                  </a:cubicBezTo>
                  <a:cubicBezTo>
                    <a:pt x="3232080" y="63393"/>
                    <a:pt x="3264570" y="61379"/>
                    <a:pt x="3290801" y="59150"/>
                  </a:cubicBezTo>
                  <a:close/>
                  <a:moveTo>
                    <a:pt x="850992" y="49120"/>
                  </a:moveTo>
                  <a:cubicBezTo>
                    <a:pt x="862136" y="59750"/>
                    <a:pt x="875509" y="68923"/>
                    <a:pt x="891111" y="76638"/>
                  </a:cubicBezTo>
                  <a:cubicBezTo>
                    <a:pt x="910485" y="68065"/>
                    <a:pt x="926173" y="58893"/>
                    <a:pt x="938174" y="49120"/>
                  </a:cubicBezTo>
                  <a:close/>
                  <a:moveTo>
                    <a:pt x="1662636" y="47577"/>
                  </a:moveTo>
                  <a:cubicBezTo>
                    <a:pt x="1672752" y="54607"/>
                    <a:pt x="1681324" y="61036"/>
                    <a:pt x="1688354" y="66865"/>
                  </a:cubicBezTo>
                  <a:lnTo>
                    <a:pt x="1678067" y="79981"/>
                  </a:lnTo>
                  <a:lnTo>
                    <a:pt x="1717157" y="79981"/>
                  </a:lnTo>
                  <a:lnTo>
                    <a:pt x="1717157" y="47577"/>
                  </a:lnTo>
                  <a:close/>
                  <a:moveTo>
                    <a:pt x="1615830" y="47577"/>
                  </a:moveTo>
                  <a:lnTo>
                    <a:pt x="1615830" y="79981"/>
                  </a:lnTo>
                  <a:lnTo>
                    <a:pt x="1667008" y="79981"/>
                  </a:lnTo>
                  <a:cubicBezTo>
                    <a:pt x="1657578" y="72437"/>
                    <a:pt x="1648749" y="65665"/>
                    <a:pt x="1640519" y="59664"/>
                  </a:cubicBezTo>
                  <a:lnTo>
                    <a:pt x="1650292" y="47577"/>
                  </a:lnTo>
                  <a:close/>
                  <a:moveTo>
                    <a:pt x="1885092" y="41919"/>
                  </a:moveTo>
                  <a:lnTo>
                    <a:pt x="1909524" y="47320"/>
                  </a:lnTo>
                  <a:cubicBezTo>
                    <a:pt x="1908153" y="49377"/>
                    <a:pt x="1906952" y="51178"/>
                    <a:pt x="1905924" y="52721"/>
                  </a:cubicBezTo>
                  <a:cubicBezTo>
                    <a:pt x="1904895" y="54264"/>
                    <a:pt x="1903952" y="55635"/>
                    <a:pt x="1903095" y="56835"/>
                  </a:cubicBezTo>
                  <a:lnTo>
                    <a:pt x="1982305" y="56835"/>
                  </a:lnTo>
                  <a:lnTo>
                    <a:pt x="1982305" y="77152"/>
                  </a:lnTo>
                  <a:cubicBezTo>
                    <a:pt x="1968246" y="89668"/>
                    <a:pt x="1955644" y="99441"/>
                    <a:pt x="1944500" y="106470"/>
                  </a:cubicBezTo>
                  <a:cubicBezTo>
                    <a:pt x="1956501" y="110585"/>
                    <a:pt x="1973561" y="114957"/>
                    <a:pt x="1995678" y="119586"/>
                  </a:cubicBezTo>
                  <a:lnTo>
                    <a:pt x="1985391" y="144532"/>
                  </a:lnTo>
                  <a:cubicBezTo>
                    <a:pt x="1956587" y="136817"/>
                    <a:pt x="1934384" y="129016"/>
                    <a:pt x="1918782" y="121129"/>
                  </a:cubicBezTo>
                  <a:cubicBezTo>
                    <a:pt x="1909695" y="125587"/>
                    <a:pt x="1900780" y="129359"/>
                    <a:pt x="1892036" y="132445"/>
                  </a:cubicBezTo>
                  <a:cubicBezTo>
                    <a:pt x="1896151" y="133302"/>
                    <a:pt x="1908324" y="135788"/>
                    <a:pt x="1928555" y="139903"/>
                  </a:cubicBezTo>
                  <a:cubicBezTo>
                    <a:pt x="1938328" y="141617"/>
                    <a:pt x="1948015" y="143503"/>
                    <a:pt x="1957616" y="145561"/>
                  </a:cubicBezTo>
                  <a:lnTo>
                    <a:pt x="1954015" y="167935"/>
                  </a:lnTo>
                  <a:cubicBezTo>
                    <a:pt x="1946643" y="166221"/>
                    <a:pt x="1924783" y="161849"/>
                    <a:pt x="1888436" y="154819"/>
                  </a:cubicBezTo>
                  <a:lnTo>
                    <a:pt x="1880463" y="153276"/>
                  </a:lnTo>
                  <a:lnTo>
                    <a:pt x="1883549" y="135788"/>
                  </a:lnTo>
                  <a:cubicBezTo>
                    <a:pt x="1871891" y="139903"/>
                    <a:pt x="1861347" y="143418"/>
                    <a:pt x="1851917" y="146332"/>
                  </a:cubicBezTo>
                  <a:lnTo>
                    <a:pt x="1841630" y="122158"/>
                  </a:lnTo>
                  <a:cubicBezTo>
                    <a:pt x="1862375" y="116843"/>
                    <a:pt x="1879863" y="111357"/>
                    <a:pt x="1894094" y="105699"/>
                  </a:cubicBezTo>
                  <a:cubicBezTo>
                    <a:pt x="1886721" y="100041"/>
                    <a:pt x="1880635" y="94726"/>
                    <a:pt x="1875834" y="89754"/>
                  </a:cubicBezTo>
                  <a:cubicBezTo>
                    <a:pt x="1870348" y="94897"/>
                    <a:pt x="1864004" y="100212"/>
                    <a:pt x="1856803" y="105699"/>
                  </a:cubicBezTo>
                  <a:lnTo>
                    <a:pt x="1841887" y="87439"/>
                  </a:lnTo>
                  <a:cubicBezTo>
                    <a:pt x="1858518" y="74923"/>
                    <a:pt x="1872919" y="59750"/>
                    <a:pt x="1885092" y="41919"/>
                  </a:cubicBezTo>
                  <a:close/>
                  <a:moveTo>
                    <a:pt x="1840344" y="40376"/>
                  </a:moveTo>
                  <a:lnTo>
                    <a:pt x="1840344" y="205997"/>
                  </a:lnTo>
                  <a:lnTo>
                    <a:pt x="1965588" y="205997"/>
                  </a:lnTo>
                  <a:lnTo>
                    <a:pt x="1998249" y="205997"/>
                  </a:lnTo>
                  <a:lnTo>
                    <a:pt x="1998249" y="40376"/>
                  </a:lnTo>
                  <a:close/>
                  <a:moveTo>
                    <a:pt x="2158212" y="18002"/>
                  </a:moveTo>
                  <a:lnTo>
                    <a:pt x="2285000" y="18002"/>
                  </a:lnTo>
                  <a:lnTo>
                    <a:pt x="2285000" y="47834"/>
                  </a:lnTo>
                  <a:lnTo>
                    <a:pt x="2158212" y="47834"/>
                  </a:lnTo>
                  <a:close/>
                  <a:moveTo>
                    <a:pt x="2580751" y="16973"/>
                  </a:moveTo>
                  <a:lnTo>
                    <a:pt x="2649931" y="16973"/>
                  </a:lnTo>
                  <a:lnTo>
                    <a:pt x="2649931" y="102870"/>
                  </a:lnTo>
                  <a:lnTo>
                    <a:pt x="2608269" y="102870"/>
                  </a:lnTo>
                  <a:lnTo>
                    <a:pt x="2606468" y="128330"/>
                  </a:lnTo>
                  <a:lnTo>
                    <a:pt x="2650702" y="128330"/>
                  </a:lnTo>
                  <a:cubicBezTo>
                    <a:pt x="2649845" y="156619"/>
                    <a:pt x="2648388" y="182080"/>
                    <a:pt x="2646331" y="204711"/>
                  </a:cubicBezTo>
                  <a:cubicBezTo>
                    <a:pt x="2645130" y="218084"/>
                    <a:pt x="2642001" y="227342"/>
                    <a:pt x="2636944" y="232486"/>
                  </a:cubicBezTo>
                  <a:cubicBezTo>
                    <a:pt x="2631886" y="237629"/>
                    <a:pt x="2623699" y="240287"/>
                    <a:pt x="2612383" y="240458"/>
                  </a:cubicBezTo>
                  <a:cubicBezTo>
                    <a:pt x="2605182" y="240630"/>
                    <a:pt x="2596181" y="240115"/>
                    <a:pt x="2585380" y="238915"/>
                  </a:cubicBezTo>
                  <a:lnTo>
                    <a:pt x="2579208" y="210112"/>
                  </a:lnTo>
                  <a:cubicBezTo>
                    <a:pt x="2590009" y="211655"/>
                    <a:pt x="2598667" y="212426"/>
                    <a:pt x="2605182" y="212426"/>
                  </a:cubicBezTo>
                  <a:cubicBezTo>
                    <a:pt x="2609297" y="212426"/>
                    <a:pt x="2612298" y="211183"/>
                    <a:pt x="2614184" y="208697"/>
                  </a:cubicBezTo>
                  <a:cubicBezTo>
                    <a:pt x="2616069" y="206211"/>
                    <a:pt x="2617441" y="201968"/>
                    <a:pt x="2618298" y="195967"/>
                  </a:cubicBezTo>
                  <a:cubicBezTo>
                    <a:pt x="2619841" y="185509"/>
                    <a:pt x="2620956" y="172393"/>
                    <a:pt x="2621642" y="156619"/>
                  </a:cubicBezTo>
                  <a:lnTo>
                    <a:pt x="2576893" y="156619"/>
                  </a:lnTo>
                  <a:lnTo>
                    <a:pt x="2582808" y="73809"/>
                  </a:lnTo>
                  <a:lnTo>
                    <a:pt x="2623185" y="73809"/>
                  </a:lnTo>
                  <a:lnTo>
                    <a:pt x="2623185" y="45777"/>
                  </a:lnTo>
                  <a:lnTo>
                    <a:pt x="2580751" y="45777"/>
                  </a:lnTo>
                  <a:close/>
                  <a:moveTo>
                    <a:pt x="2317661" y="16459"/>
                  </a:moveTo>
                  <a:lnTo>
                    <a:pt x="2550404" y="16459"/>
                  </a:lnTo>
                  <a:lnTo>
                    <a:pt x="2550404" y="46291"/>
                  </a:lnTo>
                  <a:lnTo>
                    <a:pt x="2521601" y="46291"/>
                  </a:lnTo>
                  <a:lnTo>
                    <a:pt x="2521601" y="201111"/>
                  </a:lnTo>
                  <a:cubicBezTo>
                    <a:pt x="2521601" y="212426"/>
                    <a:pt x="2520315" y="220827"/>
                    <a:pt x="2517743" y="226314"/>
                  </a:cubicBezTo>
                  <a:cubicBezTo>
                    <a:pt x="2515171" y="231800"/>
                    <a:pt x="2510628" y="235572"/>
                    <a:pt x="2504113" y="237629"/>
                  </a:cubicBezTo>
                  <a:cubicBezTo>
                    <a:pt x="2497598" y="239687"/>
                    <a:pt x="2487739" y="240716"/>
                    <a:pt x="2474538" y="240716"/>
                  </a:cubicBezTo>
                  <a:cubicBezTo>
                    <a:pt x="2464765" y="240716"/>
                    <a:pt x="2455164" y="240201"/>
                    <a:pt x="2445734" y="239172"/>
                  </a:cubicBezTo>
                  <a:lnTo>
                    <a:pt x="2439562" y="209083"/>
                  </a:lnTo>
                  <a:cubicBezTo>
                    <a:pt x="2451735" y="210626"/>
                    <a:pt x="2463479" y="211398"/>
                    <a:pt x="2474795" y="211398"/>
                  </a:cubicBezTo>
                  <a:cubicBezTo>
                    <a:pt x="2481310" y="211398"/>
                    <a:pt x="2485639" y="210112"/>
                    <a:pt x="2487782" y="207540"/>
                  </a:cubicBezTo>
                  <a:cubicBezTo>
                    <a:pt x="2489925" y="204968"/>
                    <a:pt x="2490997" y="199910"/>
                    <a:pt x="2490997" y="192367"/>
                  </a:cubicBezTo>
                  <a:lnTo>
                    <a:pt x="2490997" y="46291"/>
                  </a:lnTo>
                  <a:lnTo>
                    <a:pt x="2317661" y="46291"/>
                  </a:lnTo>
                  <a:close/>
                  <a:moveTo>
                    <a:pt x="1811283" y="13373"/>
                  </a:moveTo>
                  <a:lnTo>
                    <a:pt x="2027053" y="13373"/>
                  </a:lnTo>
                  <a:lnTo>
                    <a:pt x="2027053" y="243030"/>
                  </a:lnTo>
                  <a:lnTo>
                    <a:pt x="1998249" y="243030"/>
                  </a:lnTo>
                  <a:lnTo>
                    <a:pt x="1998249" y="232743"/>
                  </a:lnTo>
                  <a:lnTo>
                    <a:pt x="1840344" y="232743"/>
                  </a:lnTo>
                  <a:lnTo>
                    <a:pt x="1840344" y="243030"/>
                  </a:lnTo>
                  <a:lnTo>
                    <a:pt x="1811283" y="243030"/>
                  </a:lnTo>
                  <a:close/>
                  <a:moveTo>
                    <a:pt x="734749" y="10030"/>
                  </a:moveTo>
                  <a:lnTo>
                    <a:pt x="741692" y="41405"/>
                  </a:lnTo>
                  <a:cubicBezTo>
                    <a:pt x="725576" y="44834"/>
                    <a:pt x="706802" y="47920"/>
                    <a:pt x="685371" y="50663"/>
                  </a:cubicBezTo>
                  <a:lnTo>
                    <a:pt x="685371" y="104156"/>
                  </a:lnTo>
                  <a:lnTo>
                    <a:pt x="751465" y="104156"/>
                  </a:lnTo>
                  <a:lnTo>
                    <a:pt x="751465" y="136045"/>
                  </a:lnTo>
                  <a:lnTo>
                    <a:pt x="685371" y="136045"/>
                  </a:lnTo>
                  <a:lnTo>
                    <a:pt x="685371" y="200853"/>
                  </a:lnTo>
                  <a:lnTo>
                    <a:pt x="744521" y="200853"/>
                  </a:lnTo>
                  <a:lnTo>
                    <a:pt x="744521" y="232486"/>
                  </a:lnTo>
                  <a:lnTo>
                    <a:pt x="593302" y="232486"/>
                  </a:lnTo>
                  <a:lnTo>
                    <a:pt x="593302" y="200853"/>
                  </a:lnTo>
                  <a:lnTo>
                    <a:pt x="653224" y="200853"/>
                  </a:lnTo>
                  <a:lnTo>
                    <a:pt x="653224" y="136045"/>
                  </a:lnTo>
                  <a:lnTo>
                    <a:pt x="587130" y="136045"/>
                  </a:lnTo>
                  <a:lnTo>
                    <a:pt x="587130" y="104156"/>
                  </a:lnTo>
                  <a:lnTo>
                    <a:pt x="653224" y="104156"/>
                  </a:lnTo>
                  <a:lnTo>
                    <a:pt x="653224" y="54521"/>
                  </a:lnTo>
                  <a:cubicBezTo>
                    <a:pt x="638480" y="56235"/>
                    <a:pt x="620906" y="57693"/>
                    <a:pt x="600503" y="58893"/>
                  </a:cubicBezTo>
                  <a:lnTo>
                    <a:pt x="597417" y="27517"/>
                  </a:lnTo>
                  <a:cubicBezTo>
                    <a:pt x="620391" y="26317"/>
                    <a:pt x="644266" y="24174"/>
                    <a:pt x="669040" y="21088"/>
                  </a:cubicBezTo>
                  <a:cubicBezTo>
                    <a:pt x="693815" y="18002"/>
                    <a:pt x="715718" y="14316"/>
                    <a:pt x="734749" y="10030"/>
                  </a:cubicBezTo>
                  <a:close/>
                  <a:moveTo>
                    <a:pt x="2090061" y="8744"/>
                  </a:moveTo>
                  <a:lnTo>
                    <a:pt x="2120922" y="8744"/>
                  </a:lnTo>
                  <a:lnTo>
                    <a:pt x="2120922" y="51178"/>
                  </a:lnTo>
                  <a:lnTo>
                    <a:pt x="2145354" y="51178"/>
                  </a:lnTo>
                  <a:lnTo>
                    <a:pt x="2145354" y="80496"/>
                  </a:lnTo>
                  <a:lnTo>
                    <a:pt x="2120922" y="80496"/>
                  </a:lnTo>
                  <a:lnTo>
                    <a:pt x="2120922" y="94383"/>
                  </a:lnTo>
                  <a:cubicBezTo>
                    <a:pt x="2126923" y="100212"/>
                    <a:pt x="2133352" y="106942"/>
                    <a:pt x="2140210" y="114571"/>
                  </a:cubicBezTo>
                  <a:cubicBezTo>
                    <a:pt x="2147068" y="122201"/>
                    <a:pt x="2152297" y="128330"/>
                    <a:pt x="2155898" y="132959"/>
                  </a:cubicBezTo>
                  <a:lnTo>
                    <a:pt x="2138667" y="155076"/>
                  </a:lnTo>
                  <a:cubicBezTo>
                    <a:pt x="2133181" y="147190"/>
                    <a:pt x="2127266" y="139217"/>
                    <a:pt x="2120922" y="131159"/>
                  </a:cubicBezTo>
                  <a:lnTo>
                    <a:pt x="2120922" y="242773"/>
                  </a:lnTo>
                  <a:lnTo>
                    <a:pt x="2090061" y="242773"/>
                  </a:lnTo>
                  <a:lnTo>
                    <a:pt x="2090061" y="145561"/>
                  </a:lnTo>
                  <a:cubicBezTo>
                    <a:pt x="2082689" y="162363"/>
                    <a:pt x="2075230" y="176336"/>
                    <a:pt x="2067687" y="187480"/>
                  </a:cubicBezTo>
                  <a:lnTo>
                    <a:pt x="2052513" y="155848"/>
                  </a:lnTo>
                  <a:cubicBezTo>
                    <a:pt x="2059543" y="145732"/>
                    <a:pt x="2066358" y="134031"/>
                    <a:pt x="2072959" y="120743"/>
                  </a:cubicBezTo>
                  <a:cubicBezTo>
                    <a:pt x="2079560" y="107456"/>
                    <a:pt x="2085260" y="94126"/>
                    <a:pt x="2090061" y="80753"/>
                  </a:cubicBezTo>
                  <a:lnTo>
                    <a:pt x="2090061" y="80496"/>
                  </a:lnTo>
                  <a:lnTo>
                    <a:pt x="2062800" y="80496"/>
                  </a:lnTo>
                  <a:lnTo>
                    <a:pt x="2062800" y="51178"/>
                  </a:lnTo>
                  <a:lnTo>
                    <a:pt x="2090061" y="51178"/>
                  </a:lnTo>
                  <a:close/>
                  <a:moveTo>
                    <a:pt x="1502159" y="8487"/>
                  </a:moveTo>
                  <a:lnTo>
                    <a:pt x="1508845" y="38576"/>
                  </a:lnTo>
                  <a:cubicBezTo>
                    <a:pt x="1492215" y="43377"/>
                    <a:pt x="1471298" y="48434"/>
                    <a:pt x="1446095" y="53749"/>
                  </a:cubicBezTo>
                  <a:lnTo>
                    <a:pt x="1446095" y="104413"/>
                  </a:lnTo>
                  <a:lnTo>
                    <a:pt x="1519647" y="95669"/>
                  </a:lnTo>
                  <a:lnTo>
                    <a:pt x="1522733" y="126787"/>
                  </a:lnTo>
                  <a:lnTo>
                    <a:pt x="1446095" y="135531"/>
                  </a:lnTo>
                  <a:lnTo>
                    <a:pt x="1446095" y="192881"/>
                  </a:lnTo>
                  <a:cubicBezTo>
                    <a:pt x="1446095" y="198539"/>
                    <a:pt x="1446781" y="202611"/>
                    <a:pt x="1448152" y="205097"/>
                  </a:cubicBezTo>
                  <a:cubicBezTo>
                    <a:pt x="1449524" y="207583"/>
                    <a:pt x="1451924" y="208997"/>
                    <a:pt x="1455353" y="209340"/>
                  </a:cubicBezTo>
                  <a:cubicBezTo>
                    <a:pt x="1460497" y="209683"/>
                    <a:pt x="1464183" y="209855"/>
                    <a:pt x="1466412" y="209855"/>
                  </a:cubicBezTo>
                  <a:cubicBezTo>
                    <a:pt x="1468812" y="209855"/>
                    <a:pt x="1472412" y="209683"/>
                    <a:pt x="1477213" y="209340"/>
                  </a:cubicBezTo>
                  <a:cubicBezTo>
                    <a:pt x="1481671" y="208654"/>
                    <a:pt x="1484800" y="206983"/>
                    <a:pt x="1486600" y="204325"/>
                  </a:cubicBezTo>
                  <a:cubicBezTo>
                    <a:pt x="1488400" y="201668"/>
                    <a:pt x="1489472" y="196910"/>
                    <a:pt x="1489815" y="190052"/>
                  </a:cubicBezTo>
                  <a:lnTo>
                    <a:pt x="1490843" y="157648"/>
                  </a:lnTo>
                  <a:lnTo>
                    <a:pt x="1520676" y="164592"/>
                  </a:lnTo>
                  <a:lnTo>
                    <a:pt x="1518104" y="206254"/>
                  </a:lnTo>
                  <a:cubicBezTo>
                    <a:pt x="1517590" y="214655"/>
                    <a:pt x="1516003" y="221170"/>
                    <a:pt x="1513346" y="225799"/>
                  </a:cubicBezTo>
                  <a:cubicBezTo>
                    <a:pt x="1510689" y="230429"/>
                    <a:pt x="1507002" y="233772"/>
                    <a:pt x="1502287" y="235829"/>
                  </a:cubicBezTo>
                  <a:cubicBezTo>
                    <a:pt x="1497573" y="237887"/>
                    <a:pt x="1491272" y="239258"/>
                    <a:pt x="1483385" y="239944"/>
                  </a:cubicBezTo>
                  <a:cubicBezTo>
                    <a:pt x="1479613" y="240287"/>
                    <a:pt x="1474041" y="240458"/>
                    <a:pt x="1466669" y="240458"/>
                  </a:cubicBezTo>
                  <a:cubicBezTo>
                    <a:pt x="1459125" y="240458"/>
                    <a:pt x="1453467" y="240287"/>
                    <a:pt x="1449695" y="239944"/>
                  </a:cubicBezTo>
                  <a:cubicBezTo>
                    <a:pt x="1440608" y="239258"/>
                    <a:pt x="1433579" y="237629"/>
                    <a:pt x="1428607" y="235058"/>
                  </a:cubicBezTo>
                  <a:cubicBezTo>
                    <a:pt x="1423635" y="232486"/>
                    <a:pt x="1420034" y="228414"/>
                    <a:pt x="1417806" y="222842"/>
                  </a:cubicBezTo>
                  <a:cubicBezTo>
                    <a:pt x="1415577" y="217270"/>
                    <a:pt x="1414462" y="209426"/>
                    <a:pt x="1414462" y="199310"/>
                  </a:cubicBezTo>
                  <a:lnTo>
                    <a:pt x="1414462" y="139131"/>
                  </a:lnTo>
                  <a:lnTo>
                    <a:pt x="1381544" y="142989"/>
                  </a:lnTo>
                  <a:lnTo>
                    <a:pt x="1378458" y="112642"/>
                  </a:lnTo>
                  <a:lnTo>
                    <a:pt x="1414462" y="108270"/>
                  </a:lnTo>
                  <a:lnTo>
                    <a:pt x="1414462" y="59922"/>
                  </a:lnTo>
                  <a:cubicBezTo>
                    <a:pt x="1405204" y="61807"/>
                    <a:pt x="1395946" y="63351"/>
                    <a:pt x="1386687" y="64551"/>
                  </a:cubicBezTo>
                  <a:lnTo>
                    <a:pt x="1381801" y="34204"/>
                  </a:lnTo>
                  <a:cubicBezTo>
                    <a:pt x="1397403" y="32147"/>
                    <a:pt x="1417677" y="28418"/>
                    <a:pt x="1442623" y="23017"/>
                  </a:cubicBezTo>
                  <a:cubicBezTo>
                    <a:pt x="1467569" y="17616"/>
                    <a:pt x="1487414" y="12773"/>
                    <a:pt x="1502159" y="8487"/>
                  </a:cubicBezTo>
                  <a:close/>
                  <a:moveTo>
                    <a:pt x="1063933" y="6943"/>
                  </a:moveTo>
                  <a:lnTo>
                    <a:pt x="1093251" y="6943"/>
                  </a:lnTo>
                  <a:lnTo>
                    <a:pt x="1093251" y="49892"/>
                  </a:lnTo>
                  <a:lnTo>
                    <a:pt x="1119482" y="49892"/>
                  </a:lnTo>
                  <a:lnTo>
                    <a:pt x="1119482" y="79981"/>
                  </a:lnTo>
                  <a:lnTo>
                    <a:pt x="1093251" y="79981"/>
                  </a:lnTo>
                  <a:lnTo>
                    <a:pt x="1093251" y="93354"/>
                  </a:lnTo>
                  <a:cubicBezTo>
                    <a:pt x="1099251" y="99184"/>
                    <a:pt x="1105852" y="105742"/>
                    <a:pt x="1113053" y="113028"/>
                  </a:cubicBezTo>
                  <a:cubicBezTo>
                    <a:pt x="1120254" y="120315"/>
                    <a:pt x="1125483" y="125930"/>
                    <a:pt x="1128741" y="129873"/>
                  </a:cubicBezTo>
                  <a:lnTo>
                    <a:pt x="1111767" y="154819"/>
                  </a:lnTo>
                  <a:cubicBezTo>
                    <a:pt x="1109195" y="151390"/>
                    <a:pt x="1103023" y="143932"/>
                    <a:pt x="1093251" y="132445"/>
                  </a:cubicBezTo>
                  <a:lnTo>
                    <a:pt x="1093251" y="243030"/>
                  </a:lnTo>
                  <a:lnTo>
                    <a:pt x="1063933" y="243030"/>
                  </a:lnTo>
                  <a:lnTo>
                    <a:pt x="1063933" y="145046"/>
                  </a:lnTo>
                  <a:cubicBezTo>
                    <a:pt x="1056046" y="162191"/>
                    <a:pt x="1047559" y="177193"/>
                    <a:pt x="1038472" y="190052"/>
                  </a:cubicBezTo>
                  <a:lnTo>
                    <a:pt x="1025614" y="154819"/>
                  </a:lnTo>
                  <a:cubicBezTo>
                    <a:pt x="1031443" y="145732"/>
                    <a:pt x="1037744" y="134374"/>
                    <a:pt x="1044516" y="120743"/>
                  </a:cubicBezTo>
                  <a:cubicBezTo>
                    <a:pt x="1051288" y="107113"/>
                    <a:pt x="1057075" y="93526"/>
                    <a:pt x="1061875" y="79981"/>
                  </a:cubicBezTo>
                  <a:lnTo>
                    <a:pt x="1033586" y="79981"/>
                  </a:lnTo>
                  <a:lnTo>
                    <a:pt x="1033586" y="49892"/>
                  </a:lnTo>
                  <a:lnTo>
                    <a:pt x="1063933" y="49892"/>
                  </a:lnTo>
                  <a:close/>
                  <a:moveTo>
                    <a:pt x="95669" y="6429"/>
                  </a:moveTo>
                  <a:lnTo>
                    <a:pt x="128073" y="6429"/>
                  </a:lnTo>
                  <a:lnTo>
                    <a:pt x="128073" y="25203"/>
                  </a:lnTo>
                  <a:lnTo>
                    <a:pt x="229914" y="25203"/>
                  </a:lnTo>
                  <a:lnTo>
                    <a:pt x="229914" y="56064"/>
                  </a:lnTo>
                  <a:lnTo>
                    <a:pt x="128073" y="56064"/>
                  </a:lnTo>
                  <a:lnTo>
                    <a:pt x="128073" y="75352"/>
                  </a:lnTo>
                  <a:lnTo>
                    <a:pt x="211398" y="75352"/>
                  </a:lnTo>
                  <a:lnTo>
                    <a:pt x="211398" y="167421"/>
                  </a:lnTo>
                  <a:lnTo>
                    <a:pt x="26746" y="167421"/>
                  </a:lnTo>
                  <a:lnTo>
                    <a:pt x="26746" y="75352"/>
                  </a:lnTo>
                  <a:lnTo>
                    <a:pt x="95669" y="75352"/>
                  </a:lnTo>
                  <a:close/>
                  <a:moveTo>
                    <a:pt x="1322393" y="5658"/>
                  </a:moveTo>
                  <a:lnTo>
                    <a:pt x="1352483" y="5658"/>
                  </a:lnTo>
                  <a:lnTo>
                    <a:pt x="1352483" y="48091"/>
                  </a:lnTo>
                  <a:lnTo>
                    <a:pt x="1374857" y="48091"/>
                  </a:lnTo>
                  <a:lnTo>
                    <a:pt x="1374857" y="78952"/>
                  </a:lnTo>
                  <a:lnTo>
                    <a:pt x="1352483" y="78952"/>
                  </a:lnTo>
                  <a:lnTo>
                    <a:pt x="1352483" y="110585"/>
                  </a:lnTo>
                  <a:lnTo>
                    <a:pt x="1372029" y="104670"/>
                  </a:lnTo>
                  <a:lnTo>
                    <a:pt x="1373314" y="134245"/>
                  </a:lnTo>
                  <a:cubicBezTo>
                    <a:pt x="1364227" y="137160"/>
                    <a:pt x="1357284" y="139303"/>
                    <a:pt x="1352483" y="140674"/>
                  </a:cubicBezTo>
                  <a:lnTo>
                    <a:pt x="1352483" y="210112"/>
                  </a:lnTo>
                  <a:cubicBezTo>
                    <a:pt x="1352483" y="218341"/>
                    <a:pt x="1351540" y="224771"/>
                    <a:pt x="1349654" y="229400"/>
                  </a:cubicBezTo>
                  <a:cubicBezTo>
                    <a:pt x="1347768" y="234029"/>
                    <a:pt x="1344639" y="237329"/>
                    <a:pt x="1340267" y="239301"/>
                  </a:cubicBezTo>
                  <a:cubicBezTo>
                    <a:pt x="1335895" y="241273"/>
                    <a:pt x="1329680" y="242259"/>
                    <a:pt x="1321622" y="242259"/>
                  </a:cubicBezTo>
                  <a:cubicBezTo>
                    <a:pt x="1312535" y="242259"/>
                    <a:pt x="1304649" y="241830"/>
                    <a:pt x="1297962" y="240973"/>
                  </a:cubicBezTo>
                  <a:lnTo>
                    <a:pt x="1292304" y="210112"/>
                  </a:lnTo>
                  <a:cubicBezTo>
                    <a:pt x="1298305" y="211483"/>
                    <a:pt x="1304906" y="212169"/>
                    <a:pt x="1312107" y="212169"/>
                  </a:cubicBezTo>
                  <a:cubicBezTo>
                    <a:pt x="1315878" y="212169"/>
                    <a:pt x="1318536" y="211226"/>
                    <a:pt x="1320079" y="209340"/>
                  </a:cubicBezTo>
                  <a:cubicBezTo>
                    <a:pt x="1321622" y="207454"/>
                    <a:pt x="1322393" y="203940"/>
                    <a:pt x="1322393" y="198796"/>
                  </a:cubicBezTo>
                  <a:lnTo>
                    <a:pt x="1322393" y="149161"/>
                  </a:lnTo>
                  <a:cubicBezTo>
                    <a:pt x="1311078" y="152247"/>
                    <a:pt x="1300448" y="155333"/>
                    <a:pt x="1290504" y="158420"/>
                  </a:cubicBezTo>
                  <a:lnTo>
                    <a:pt x="1284846" y="128330"/>
                  </a:lnTo>
                  <a:cubicBezTo>
                    <a:pt x="1295133" y="125930"/>
                    <a:pt x="1307649" y="122758"/>
                    <a:pt x="1322393" y="118815"/>
                  </a:cubicBezTo>
                  <a:lnTo>
                    <a:pt x="1322393" y="78952"/>
                  </a:lnTo>
                  <a:lnTo>
                    <a:pt x="1291275" y="78952"/>
                  </a:lnTo>
                  <a:lnTo>
                    <a:pt x="1291275" y="48091"/>
                  </a:lnTo>
                  <a:lnTo>
                    <a:pt x="1322393" y="48091"/>
                  </a:lnTo>
                  <a:close/>
                  <a:moveTo>
                    <a:pt x="2923298" y="5400"/>
                  </a:moveTo>
                  <a:lnTo>
                    <a:pt x="2954159" y="5400"/>
                  </a:lnTo>
                  <a:lnTo>
                    <a:pt x="2954159" y="90525"/>
                  </a:lnTo>
                  <a:lnTo>
                    <a:pt x="3003537" y="90525"/>
                  </a:lnTo>
                  <a:lnTo>
                    <a:pt x="3003537" y="26746"/>
                  </a:lnTo>
                  <a:lnTo>
                    <a:pt x="3034655" y="26746"/>
                  </a:lnTo>
                  <a:lnTo>
                    <a:pt x="3034655" y="121129"/>
                  </a:lnTo>
                  <a:lnTo>
                    <a:pt x="2954159" y="121129"/>
                  </a:lnTo>
                  <a:lnTo>
                    <a:pt x="2954159" y="201882"/>
                  </a:lnTo>
                  <a:lnTo>
                    <a:pt x="3010738" y="201882"/>
                  </a:lnTo>
                  <a:lnTo>
                    <a:pt x="3010738" y="137588"/>
                  </a:lnTo>
                  <a:lnTo>
                    <a:pt x="3042370" y="137588"/>
                  </a:lnTo>
                  <a:lnTo>
                    <a:pt x="3042370" y="242516"/>
                  </a:lnTo>
                  <a:lnTo>
                    <a:pt x="3010738" y="242516"/>
                  </a:lnTo>
                  <a:lnTo>
                    <a:pt x="3010738" y="232486"/>
                  </a:lnTo>
                  <a:lnTo>
                    <a:pt x="2835345" y="232486"/>
                  </a:lnTo>
                  <a:lnTo>
                    <a:pt x="2835345" y="138103"/>
                  </a:lnTo>
                  <a:lnTo>
                    <a:pt x="2866977" y="138103"/>
                  </a:lnTo>
                  <a:lnTo>
                    <a:pt x="2866977" y="201882"/>
                  </a:lnTo>
                  <a:lnTo>
                    <a:pt x="2923298" y="201882"/>
                  </a:lnTo>
                  <a:lnTo>
                    <a:pt x="2923298" y="121129"/>
                  </a:lnTo>
                  <a:lnTo>
                    <a:pt x="2842545" y="121129"/>
                  </a:lnTo>
                  <a:lnTo>
                    <a:pt x="2842545" y="26746"/>
                  </a:lnTo>
                  <a:lnTo>
                    <a:pt x="2873663" y="26746"/>
                  </a:lnTo>
                  <a:lnTo>
                    <a:pt x="2873663" y="90525"/>
                  </a:lnTo>
                  <a:lnTo>
                    <a:pt x="2923298" y="90525"/>
                  </a:lnTo>
                  <a:close/>
                  <a:moveTo>
                    <a:pt x="566813" y="5400"/>
                  </a:moveTo>
                  <a:lnTo>
                    <a:pt x="596903" y="14144"/>
                  </a:lnTo>
                  <a:cubicBezTo>
                    <a:pt x="590731" y="32490"/>
                    <a:pt x="583873" y="49892"/>
                    <a:pt x="576329" y="66351"/>
                  </a:cubicBezTo>
                  <a:lnTo>
                    <a:pt x="576329" y="241487"/>
                  </a:lnTo>
                  <a:lnTo>
                    <a:pt x="544696" y="241487"/>
                  </a:lnTo>
                  <a:lnTo>
                    <a:pt x="544696" y="122415"/>
                  </a:lnTo>
                  <a:cubicBezTo>
                    <a:pt x="535610" y="135617"/>
                    <a:pt x="528151" y="145732"/>
                    <a:pt x="522322" y="152762"/>
                  </a:cubicBezTo>
                  <a:lnTo>
                    <a:pt x="511006" y="115986"/>
                  </a:lnTo>
                  <a:cubicBezTo>
                    <a:pt x="521122" y="102955"/>
                    <a:pt x="531323" y="86325"/>
                    <a:pt x="541610" y="66094"/>
                  </a:cubicBezTo>
                  <a:cubicBezTo>
                    <a:pt x="551897" y="45863"/>
                    <a:pt x="560298" y="25632"/>
                    <a:pt x="566813" y="5400"/>
                  </a:cubicBezTo>
                  <a:close/>
                  <a:moveTo>
                    <a:pt x="3140097" y="5143"/>
                  </a:moveTo>
                  <a:lnTo>
                    <a:pt x="3170701" y="5143"/>
                  </a:lnTo>
                  <a:lnTo>
                    <a:pt x="3170701" y="21860"/>
                  </a:lnTo>
                  <a:lnTo>
                    <a:pt x="3220078" y="21860"/>
                  </a:lnTo>
                  <a:lnTo>
                    <a:pt x="3220078" y="5143"/>
                  </a:lnTo>
                  <a:lnTo>
                    <a:pt x="3251454" y="5143"/>
                  </a:lnTo>
                  <a:lnTo>
                    <a:pt x="3251454" y="21860"/>
                  </a:lnTo>
                  <a:lnTo>
                    <a:pt x="3308546" y="21860"/>
                  </a:lnTo>
                  <a:lnTo>
                    <a:pt x="3308546" y="47834"/>
                  </a:lnTo>
                  <a:lnTo>
                    <a:pt x="3251454" y="47834"/>
                  </a:lnTo>
                  <a:lnTo>
                    <a:pt x="3251454" y="56578"/>
                  </a:lnTo>
                  <a:lnTo>
                    <a:pt x="3220078" y="56578"/>
                  </a:lnTo>
                  <a:lnTo>
                    <a:pt x="3220078" y="47834"/>
                  </a:lnTo>
                  <a:lnTo>
                    <a:pt x="3170701" y="47834"/>
                  </a:lnTo>
                  <a:lnTo>
                    <a:pt x="3170701" y="59664"/>
                  </a:lnTo>
                  <a:lnTo>
                    <a:pt x="3140097" y="59664"/>
                  </a:lnTo>
                  <a:lnTo>
                    <a:pt x="3140097" y="47834"/>
                  </a:lnTo>
                  <a:lnTo>
                    <a:pt x="3082490" y="47834"/>
                  </a:lnTo>
                  <a:lnTo>
                    <a:pt x="3082490" y="21860"/>
                  </a:lnTo>
                  <a:lnTo>
                    <a:pt x="3140097" y="21860"/>
                  </a:lnTo>
                  <a:close/>
                  <a:moveTo>
                    <a:pt x="361073" y="4886"/>
                  </a:moveTo>
                  <a:lnTo>
                    <a:pt x="391420" y="4886"/>
                  </a:lnTo>
                  <a:lnTo>
                    <a:pt x="391420" y="38062"/>
                  </a:lnTo>
                  <a:lnTo>
                    <a:pt x="475002" y="38062"/>
                  </a:lnTo>
                  <a:lnTo>
                    <a:pt x="475002" y="68665"/>
                  </a:lnTo>
                  <a:lnTo>
                    <a:pt x="391420" y="68665"/>
                  </a:lnTo>
                  <a:lnTo>
                    <a:pt x="391420" y="100555"/>
                  </a:lnTo>
                  <a:lnTo>
                    <a:pt x="490947" y="100555"/>
                  </a:lnTo>
                  <a:lnTo>
                    <a:pt x="490947" y="131159"/>
                  </a:lnTo>
                  <a:lnTo>
                    <a:pt x="391420" y="131159"/>
                  </a:lnTo>
                  <a:lnTo>
                    <a:pt x="391420" y="201111"/>
                  </a:lnTo>
                  <a:lnTo>
                    <a:pt x="441055" y="201111"/>
                  </a:lnTo>
                  <a:lnTo>
                    <a:pt x="441055" y="147361"/>
                  </a:lnTo>
                  <a:lnTo>
                    <a:pt x="472173" y="147361"/>
                  </a:lnTo>
                  <a:lnTo>
                    <a:pt x="472173" y="242259"/>
                  </a:lnTo>
                  <a:lnTo>
                    <a:pt x="441055" y="242259"/>
                  </a:lnTo>
                  <a:lnTo>
                    <a:pt x="441055" y="231457"/>
                  </a:lnTo>
                  <a:lnTo>
                    <a:pt x="280578" y="231457"/>
                  </a:lnTo>
                  <a:lnTo>
                    <a:pt x="280578" y="147875"/>
                  </a:lnTo>
                  <a:lnTo>
                    <a:pt x="311696" y="147875"/>
                  </a:lnTo>
                  <a:lnTo>
                    <a:pt x="311696" y="201111"/>
                  </a:lnTo>
                  <a:lnTo>
                    <a:pt x="361073" y="201111"/>
                  </a:lnTo>
                  <a:lnTo>
                    <a:pt x="361073" y="131159"/>
                  </a:lnTo>
                  <a:lnTo>
                    <a:pt x="261804" y="131159"/>
                  </a:lnTo>
                  <a:lnTo>
                    <a:pt x="261804" y="100555"/>
                  </a:lnTo>
                  <a:lnTo>
                    <a:pt x="361073" y="100555"/>
                  </a:lnTo>
                  <a:lnTo>
                    <a:pt x="361073" y="68665"/>
                  </a:lnTo>
                  <a:lnTo>
                    <a:pt x="277749" y="68665"/>
                  </a:lnTo>
                  <a:lnTo>
                    <a:pt x="277749" y="38062"/>
                  </a:lnTo>
                  <a:lnTo>
                    <a:pt x="361073" y="38062"/>
                  </a:lnTo>
                  <a:close/>
                  <a:moveTo>
                    <a:pt x="843019" y="2314"/>
                  </a:moveTo>
                  <a:lnTo>
                    <a:pt x="873366" y="10030"/>
                  </a:lnTo>
                  <a:cubicBezTo>
                    <a:pt x="867708" y="18088"/>
                    <a:pt x="864536" y="22545"/>
                    <a:pt x="863851" y="23403"/>
                  </a:cubicBezTo>
                  <a:lnTo>
                    <a:pt x="983437" y="23403"/>
                  </a:lnTo>
                  <a:lnTo>
                    <a:pt x="983437" y="48863"/>
                  </a:lnTo>
                  <a:cubicBezTo>
                    <a:pt x="964749" y="65151"/>
                    <a:pt x="945289" y="78867"/>
                    <a:pt x="925058" y="90011"/>
                  </a:cubicBezTo>
                  <a:cubicBezTo>
                    <a:pt x="945632" y="96526"/>
                    <a:pt x="973664" y="102613"/>
                    <a:pt x="1009154" y="108270"/>
                  </a:cubicBezTo>
                  <a:lnTo>
                    <a:pt x="1001439" y="137846"/>
                  </a:lnTo>
                  <a:cubicBezTo>
                    <a:pt x="977779" y="133388"/>
                    <a:pt x="957076" y="128630"/>
                    <a:pt x="939331" y="123572"/>
                  </a:cubicBezTo>
                  <a:cubicBezTo>
                    <a:pt x="921586" y="118515"/>
                    <a:pt x="905599" y="112814"/>
                    <a:pt x="891368" y="106470"/>
                  </a:cubicBezTo>
                  <a:cubicBezTo>
                    <a:pt x="861707" y="119157"/>
                    <a:pt x="825360" y="130730"/>
                    <a:pt x="782326" y="141189"/>
                  </a:cubicBezTo>
                  <a:lnTo>
                    <a:pt x="772296" y="111357"/>
                  </a:lnTo>
                  <a:cubicBezTo>
                    <a:pt x="805386" y="104841"/>
                    <a:pt x="834361" y="97383"/>
                    <a:pt x="859221" y="88982"/>
                  </a:cubicBezTo>
                  <a:cubicBezTo>
                    <a:pt x="847906" y="81781"/>
                    <a:pt x="837019" y="73466"/>
                    <a:pt x="826560" y="64036"/>
                  </a:cubicBezTo>
                  <a:cubicBezTo>
                    <a:pt x="816787" y="72952"/>
                    <a:pt x="805557" y="81781"/>
                    <a:pt x="792870" y="90525"/>
                  </a:cubicBezTo>
                  <a:lnTo>
                    <a:pt x="775897" y="68923"/>
                  </a:lnTo>
                  <a:cubicBezTo>
                    <a:pt x="788584" y="60179"/>
                    <a:pt x="801143" y="49592"/>
                    <a:pt x="813573" y="37162"/>
                  </a:cubicBezTo>
                  <a:cubicBezTo>
                    <a:pt x="826003" y="24731"/>
                    <a:pt x="835818" y="13116"/>
                    <a:pt x="843019" y="2314"/>
                  </a:cubicBezTo>
                  <a:close/>
                  <a:moveTo>
                    <a:pt x="1642577" y="1800"/>
                  </a:moveTo>
                  <a:lnTo>
                    <a:pt x="1677295" y="5658"/>
                  </a:lnTo>
                  <a:cubicBezTo>
                    <a:pt x="1675923" y="9772"/>
                    <a:pt x="1674809" y="12858"/>
                    <a:pt x="1673952" y="14916"/>
                  </a:cubicBezTo>
                  <a:lnTo>
                    <a:pt x="1671637" y="21345"/>
                  </a:lnTo>
                  <a:lnTo>
                    <a:pt x="1747761" y="21345"/>
                  </a:lnTo>
                  <a:lnTo>
                    <a:pt x="1747761" y="79981"/>
                  </a:lnTo>
                  <a:lnTo>
                    <a:pt x="1779137" y="79981"/>
                  </a:lnTo>
                  <a:lnTo>
                    <a:pt x="1779137" y="104670"/>
                  </a:lnTo>
                  <a:lnTo>
                    <a:pt x="1747761" y="104670"/>
                  </a:lnTo>
                  <a:lnTo>
                    <a:pt x="1747761" y="117014"/>
                  </a:lnTo>
                  <a:cubicBezTo>
                    <a:pt x="1747761" y="127473"/>
                    <a:pt x="1746047" y="134802"/>
                    <a:pt x="1742618" y="139003"/>
                  </a:cubicBezTo>
                  <a:cubicBezTo>
                    <a:pt x="1739188" y="143203"/>
                    <a:pt x="1733274" y="145389"/>
                    <a:pt x="1724872" y="145561"/>
                  </a:cubicBezTo>
                  <a:cubicBezTo>
                    <a:pt x="1716471" y="145732"/>
                    <a:pt x="1706613" y="145389"/>
                    <a:pt x="1695297" y="144532"/>
                  </a:cubicBezTo>
                  <a:lnTo>
                    <a:pt x="1690411" y="120358"/>
                  </a:lnTo>
                  <a:cubicBezTo>
                    <a:pt x="1696412" y="121558"/>
                    <a:pt x="1701984" y="122158"/>
                    <a:pt x="1707127" y="122158"/>
                  </a:cubicBezTo>
                  <a:cubicBezTo>
                    <a:pt x="1710899" y="122158"/>
                    <a:pt x="1713514" y="121258"/>
                    <a:pt x="1714971" y="119458"/>
                  </a:cubicBezTo>
                  <a:cubicBezTo>
                    <a:pt x="1716428" y="117657"/>
                    <a:pt x="1717157" y="114786"/>
                    <a:pt x="1717157" y="110842"/>
                  </a:cubicBezTo>
                  <a:lnTo>
                    <a:pt x="1717157" y="104670"/>
                  </a:lnTo>
                  <a:lnTo>
                    <a:pt x="1655950" y="104670"/>
                  </a:lnTo>
                  <a:cubicBezTo>
                    <a:pt x="1665379" y="110671"/>
                    <a:pt x="1674809" y="117186"/>
                    <a:pt x="1684239" y="124215"/>
                  </a:cubicBezTo>
                  <a:lnTo>
                    <a:pt x="1670351" y="143503"/>
                  </a:lnTo>
                  <a:cubicBezTo>
                    <a:pt x="1662122" y="136988"/>
                    <a:pt x="1650035" y="128416"/>
                    <a:pt x="1634090" y="117786"/>
                  </a:cubicBezTo>
                  <a:lnTo>
                    <a:pt x="1643348" y="104670"/>
                  </a:lnTo>
                  <a:lnTo>
                    <a:pt x="1614030" y="104670"/>
                  </a:lnTo>
                  <a:cubicBezTo>
                    <a:pt x="1612316" y="113928"/>
                    <a:pt x="1608886" y="122244"/>
                    <a:pt x="1603743" y="129616"/>
                  </a:cubicBezTo>
                  <a:cubicBezTo>
                    <a:pt x="1598599" y="136988"/>
                    <a:pt x="1591141" y="144532"/>
                    <a:pt x="1581369" y="152247"/>
                  </a:cubicBezTo>
                  <a:lnTo>
                    <a:pt x="1756762" y="152247"/>
                  </a:lnTo>
                  <a:lnTo>
                    <a:pt x="1756762" y="208826"/>
                  </a:lnTo>
                  <a:lnTo>
                    <a:pt x="1778365" y="208826"/>
                  </a:lnTo>
                  <a:lnTo>
                    <a:pt x="1778365" y="236086"/>
                  </a:lnTo>
                  <a:lnTo>
                    <a:pt x="1545879" y="236086"/>
                  </a:lnTo>
                  <a:lnTo>
                    <a:pt x="1545879" y="208826"/>
                  </a:lnTo>
                  <a:lnTo>
                    <a:pt x="1567481" y="208826"/>
                  </a:lnTo>
                  <a:lnTo>
                    <a:pt x="1567481" y="154048"/>
                  </a:lnTo>
                  <a:lnTo>
                    <a:pt x="1550251" y="135788"/>
                  </a:lnTo>
                  <a:cubicBezTo>
                    <a:pt x="1559337" y="129787"/>
                    <a:pt x="1566281" y="124430"/>
                    <a:pt x="1571082" y="119715"/>
                  </a:cubicBezTo>
                  <a:cubicBezTo>
                    <a:pt x="1575883" y="115000"/>
                    <a:pt x="1579311" y="109985"/>
                    <a:pt x="1581369" y="104670"/>
                  </a:cubicBezTo>
                  <a:lnTo>
                    <a:pt x="1547936" y="104670"/>
                  </a:lnTo>
                  <a:lnTo>
                    <a:pt x="1547936" y="79981"/>
                  </a:lnTo>
                  <a:lnTo>
                    <a:pt x="1585226" y="79981"/>
                  </a:lnTo>
                  <a:lnTo>
                    <a:pt x="1585226" y="72523"/>
                  </a:lnTo>
                  <a:lnTo>
                    <a:pt x="1585226" y="21345"/>
                  </a:lnTo>
                  <a:lnTo>
                    <a:pt x="1636404" y="21345"/>
                  </a:lnTo>
                  <a:cubicBezTo>
                    <a:pt x="1638805" y="14659"/>
                    <a:pt x="1640862" y="8144"/>
                    <a:pt x="1642577" y="1800"/>
                  </a:cubicBezTo>
                  <a:close/>
                  <a:moveTo>
                    <a:pt x="3412445" y="1543"/>
                  </a:moveTo>
                  <a:cubicBezTo>
                    <a:pt x="3415531" y="5315"/>
                    <a:pt x="3419346" y="10330"/>
                    <a:pt x="3423889" y="16588"/>
                  </a:cubicBezTo>
                  <a:cubicBezTo>
                    <a:pt x="3428433" y="22845"/>
                    <a:pt x="3432076" y="28118"/>
                    <a:pt x="3434819" y="32404"/>
                  </a:cubicBezTo>
                  <a:lnTo>
                    <a:pt x="3421704" y="39348"/>
                  </a:lnTo>
                  <a:lnTo>
                    <a:pt x="3467481" y="39348"/>
                  </a:lnTo>
                  <a:cubicBezTo>
                    <a:pt x="3473310" y="32147"/>
                    <a:pt x="3482311" y="19802"/>
                    <a:pt x="3494484" y="2314"/>
                  </a:cubicBezTo>
                  <a:lnTo>
                    <a:pt x="3523288" y="13373"/>
                  </a:lnTo>
                  <a:cubicBezTo>
                    <a:pt x="3518658" y="20059"/>
                    <a:pt x="3512486" y="28718"/>
                    <a:pt x="3504771" y="39348"/>
                  </a:cubicBezTo>
                  <a:lnTo>
                    <a:pt x="3549777" y="39348"/>
                  </a:lnTo>
                  <a:lnTo>
                    <a:pt x="3549777" y="158162"/>
                  </a:lnTo>
                  <a:lnTo>
                    <a:pt x="3468252" y="158162"/>
                  </a:lnTo>
                  <a:lnTo>
                    <a:pt x="3468252" y="177193"/>
                  </a:lnTo>
                  <a:lnTo>
                    <a:pt x="3569065" y="177193"/>
                  </a:lnTo>
                  <a:lnTo>
                    <a:pt x="3569065" y="206254"/>
                  </a:lnTo>
                  <a:lnTo>
                    <a:pt x="3468252" y="206254"/>
                  </a:lnTo>
                  <a:lnTo>
                    <a:pt x="3468252" y="241744"/>
                  </a:lnTo>
                  <a:lnTo>
                    <a:pt x="3437648" y="241744"/>
                  </a:lnTo>
                  <a:lnTo>
                    <a:pt x="3437648" y="206254"/>
                  </a:lnTo>
                  <a:lnTo>
                    <a:pt x="3336578" y="206254"/>
                  </a:lnTo>
                  <a:lnTo>
                    <a:pt x="3336578" y="177193"/>
                  </a:lnTo>
                  <a:lnTo>
                    <a:pt x="3437648" y="177193"/>
                  </a:lnTo>
                  <a:lnTo>
                    <a:pt x="3437648" y="158162"/>
                  </a:lnTo>
                  <a:lnTo>
                    <a:pt x="3356381" y="158162"/>
                  </a:lnTo>
                  <a:lnTo>
                    <a:pt x="3356381" y="39348"/>
                  </a:lnTo>
                  <a:lnTo>
                    <a:pt x="3402672" y="39348"/>
                  </a:lnTo>
                  <a:lnTo>
                    <a:pt x="3388785" y="20317"/>
                  </a:lnTo>
                  <a:lnTo>
                    <a:pt x="3385185" y="15430"/>
                  </a:lnTo>
                  <a:close/>
                  <a:moveTo>
                    <a:pt x="1225182" y="771"/>
                  </a:moveTo>
                  <a:lnTo>
                    <a:pt x="1253728" y="14402"/>
                  </a:lnTo>
                  <a:cubicBezTo>
                    <a:pt x="1248756" y="24003"/>
                    <a:pt x="1240612" y="38319"/>
                    <a:pt x="1229296" y="57350"/>
                  </a:cubicBezTo>
                  <a:lnTo>
                    <a:pt x="1260157" y="57350"/>
                  </a:lnTo>
                  <a:lnTo>
                    <a:pt x="1260157" y="88725"/>
                  </a:lnTo>
                  <a:lnTo>
                    <a:pt x="1128226" y="88725"/>
                  </a:lnTo>
                  <a:lnTo>
                    <a:pt x="1128226" y="57350"/>
                  </a:lnTo>
                  <a:lnTo>
                    <a:pt x="1154973" y="57350"/>
                  </a:lnTo>
                  <a:cubicBezTo>
                    <a:pt x="1152572" y="52035"/>
                    <a:pt x="1149100" y="45091"/>
                    <a:pt x="1144557" y="36519"/>
                  </a:cubicBezTo>
                  <a:cubicBezTo>
                    <a:pt x="1140014" y="27946"/>
                    <a:pt x="1136199" y="21088"/>
                    <a:pt x="1133113" y="15945"/>
                  </a:cubicBezTo>
                  <a:lnTo>
                    <a:pt x="1159087" y="1800"/>
                  </a:lnTo>
                  <a:cubicBezTo>
                    <a:pt x="1171432" y="23060"/>
                    <a:pt x="1179490" y="37462"/>
                    <a:pt x="1183262" y="45005"/>
                  </a:cubicBezTo>
                  <a:lnTo>
                    <a:pt x="1160373" y="57350"/>
                  </a:lnTo>
                  <a:lnTo>
                    <a:pt x="1194835" y="57350"/>
                  </a:lnTo>
                  <a:cubicBezTo>
                    <a:pt x="1209065" y="32318"/>
                    <a:pt x="1219181" y="13459"/>
                    <a:pt x="1225182" y="771"/>
                  </a:cubicBezTo>
                  <a:close/>
                  <a:moveTo>
                    <a:pt x="2759488" y="0"/>
                  </a:moveTo>
                  <a:lnTo>
                    <a:pt x="2785719" y="10801"/>
                  </a:lnTo>
                  <a:cubicBezTo>
                    <a:pt x="2781090" y="18688"/>
                    <a:pt x="2775347" y="27946"/>
                    <a:pt x="2768488" y="38576"/>
                  </a:cubicBezTo>
                  <a:lnTo>
                    <a:pt x="2797292" y="38576"/>
                  </a:lnTo>
                  <a:lnTo>
                    <a:pt x="2797292" y="157391"/>
                  </a:lnTo>
                  <a:lnTo>
                    <a:pt x="2744314" y="157391"/>
                  </a:lnTo>
                  <a:lnTo>
                    <a:pt x="2744314" y="173593"/>
                  </a:lnTo>
                  <a:lnTo>
                    <a:pt x="2808351" y="173593"/>
                  </a:lnTo>
                  <a:lnTo>
                    <a:pt x="2808351" y="202396"/>
                  </a:lnTo>
                  <a:lnTo>
                    <a:pt x="2744314" y="202396"/>
                  </a:lnTo>
                  <a:lnTo>
                    <a:pt x="2744314" y="243287"/>
                  </a:lnTo>
                  <a:lnTo>
                    <a:pt x="2716025" y="243287"/>
                  </a:lnTo>
                  <a:lnTo>
                    <a:pt x="2716025" y="202396"/>
                  </a:lnTo>
                  <a:lnTo>
                    <a:pt x="2656360" y="202396"/>
                  </a:lnTo>
                  <a:lnTo>
                    <a:pt x="2656360" y="173593"/>
                  </a:lnTo>
                  <a:lnTo>
                    <a:pt x="2716025" y="173593"/>
                  </a:lnTo>
                  <a:lnTo>
                    <a:pt x="2716025" y="157391"/>
                  </a:lnTo>
                  <a:lnTo>
                    <a:pt x="2663304" y="157391"/>
                  </a:lnTo>
                  <a:lnTo>
                    <a:pt x="2663304" y="38576"/>
                  </a:lnTo>
                  <a:lnTo>
                    <a:pt x="2692365" y="38576"/>
                  </a:lnTo>
                  <a:cubicBezTo>
                    <a:pt x="2685678" y="26917"/>
                    <a:pt x="2680706" y="18688"/>
                    <a:pt x="2677449" y="13887"/>
                  </a:cubicBezTo>
                  <a:lnTo>
                    <a:pt x="2702137" y="257"/>
                  </a:lnTo>
                  <a:cubicBezTo>
                    <a:pt x="2705052" y="4372"/>
                    <a:pt x="2708353" y="9344"/>
                    <a:pt x="2712039" y="15173"/>
                  </a:cubicBezTo>
                  <a:cubicBezTo>
                    <a:pt x="2715725" y="21002"/>
                    <a:pt x="2719025" y="26317"/>
                    <a:pt x="2721940" y="31118"/>
                  </a:cubicBezTo>
                  <a:lnTo>
                    <a:pt x="2709338" y="38576"/>
                  </a:lnTo>
                  <a:lnTo>
                    <a:pt x="2736342" y="38576"/>
                  </a:lnTo>
                  <a:cubicBezTo>
                    <a:pt x="2745772" y="24174"/>
                    <a:pt x="2753487" y="11315"/>
                    <a:pt x="27594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 b="1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C69A5FB2-F6C9-8D4D-94FB-49DB0465D6BF}"/>
                </a:ext>
              </a:extLst>
            </p:cNvPr>
            <p:cNvGrpSpPr/>
            <p:nvPr/>
          </p:nvGrpSpPr>
          <p:grpSpPr>
            <a:xfrm>
              <a:off x="7515791" y="6549382"/>
              <a:ext cx="254324" cy="254324"/>
              <a:chOff x="3335853" y="2305317"/>
              <a:chExt cx="707886" cy="707886"/>
            </a:xfrm>
          </p:grpSpPr>
          <p:sp>
            <p:nvSpPr>
              <p:cNvPr id="125" name="矩形: 圆顶角 124">
                <a:extLst>
                  <a:ext uri="{FF2B5EF4-FFF2-40B4-BE49-F238E27FC236}">
                    <a16:creationId xmlns:a16="http://schemas.microsoft.com/office/drawing/2014/main" id="{202BE5DE-3D21-8A23-A36D-990A5FCF26C9}"/>
                  </a:ext>
                </a:extLst>
              </p:cNvPr>
              <p:cNvSpPr/>
              <p:nvPr/>
            </p:nvSpPr>
            <p:spPr>
              <a:xfrm>
                <a:off x="3335853" y="2305317"/>
                <a:ext cx="707886" cy="518846"/>
              </a:xfrm>
              <a:prstGeom prst="round2SameRect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顶角 125">
                <a:extLst>
                  <a:ext uri="{FF2B5EF4-FFF2-40B4-BE49-F238E27FC236}">
                    <a16:creationId xmlns:a16="http://schemas.microsoft.com/office/drawing/2014/main" id="{EAA2224E-F45C-8808-9DD5-42DED72C8477}"/>
                  </a:ext>
                </a:extLst>
              </p:cNvPr>
              <p:cNvSpPr/>
              <p:nvPr/>
            </p:nvSpPr>
            <p:spPr>
              <a:xfrm>
                <a:off x="3335853" y="2824163"/>
                <a:ext cx="707886" cy="189040"/>
              </a:xfrm>
              <a:prstGeom prst="round2SameRect">
                <a:avLst>
                  <a:gd name="adj1" fmla="val 0"/>
                  <a:gd name="adj2" fmla="val 40938"/>
                </a:avLst>
              </a:prstGeom>
              <a:solidFill>
                <a:srgbClr val="007ACC"/>
              </a:solidFill>
              <a:ln w="22225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A6D9C701-CF6C-2BB1-CB97-9257E1DC0B21}"/>
                  </a:ext>
                </a:extLst>
              </p:cNvPr>
              <p:cNvSpPr/>
              <p:nvPr/>
            </p:nvSpPr>
            <p:spPr>
              <a:xfrm>
                <a:off x="3617311" y="2887956"/>
                <a:ext cx="144969" cy="61453"/>
              </a:xfrm>
              <a:prstGeom prst="rect">
                <a:avLst/>
              </a:prstGeom>
              <a:solidFill>
                <a:srgbClr val="B3D7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7770D0F-6878-226D-647F-D029DA081231}"/>
                  </a:ext>
                </a:extLst>
              </p:cNvPr>
              <p:cNvSpPr txBox="1"/>
              <p:nvPr/>
            </p:nvSpPr>
            <p:spPr>
              <a:xfrm>
                <a:off x="3597081" y="2428708"/>
                <a:ext cx="185427" cy="291121"/>
              </a:xfrm>
              <a:custGeom>
                <a:avLst/>
                <a:gdLst/>
                <a:ahLst/>
                <a:cxnLst/>
                <a:rect l="l" t="t" r="r" b="b"/>
                <a:pathLst>
                  <a:path w="204787" h="321516">
                    <a:moveTo>
                      <a:pt x="100755" y="252298"/>
                    </a:moveTo>
                    <a:cubicBezTo>
                      <a:pt x="110039" y="252298"/>
                      <a:pt x="118025" y="255711"/>
                      <a:pt x="124715" y="262537"/>
                    </a:cubicBezTo>
                    <a:cubicBezTo>
                      <a:pt x="131405" y="269364"/>
                      <a:pt x="134750" y="277555"/>
                      <a:pt x="134750" y="287112"/>
                    </a:cubicBezTo>
                    <a:cubicBezTo>
                      <a:pt x="134750" y="296668"/>
                      <a:pt x="131405" y="304792"/>
                      <a:pt x="124715" y="311481"/>
                    </a:cubicBezTo>
                    <a:cubicBezTo>
                      <a:pt x="118025" y="318171"/>
                      <a:pt x="110039" y="321516"/>
                      <a:pt x="100755" y="321516"/>
                    </a:cubicBezTo>
                    <a:cubicBezTo>
                      <a:pt x="91471" y="321516"/>
                      <a:pt x="83553" y="318103"/>
                      <a:pt x="77000" y="311277"/>
                    </a:cubicBezTo>
                    <a:cubicBezTo>
                      <a:pt x="70447" y="304450"/>
                      <a:pt x="67170" y="296395"/>
                      <a:pt x="67170" y="287112"/>
                    </a:cubicBezTo>
                    <a:cubicBezTo>
                      <a:pt x="67170" y="277555"/>
                      <a:pt x="70447" y="269364"/>
                      <a:pt x="77000" y="262537"/>
                    </a:cubicBezTo>
                    <a:cubicBezTo>
                      <a:pt x="83553" y="255711"/>
                      <a:pt x="91471" y="252298"/>
                      <a:pt x="100755" y="252298"/>
                    </a:cubicBezTo>
                    <a:close/>
                    <a:moveTo>
                      <a:pt x="108947" y="0"/>
                    </a:moveTo>
                    <a:cubicBezTo>
                      <a:pt x="126968" y="0"/>
                      <a:pt x="143214" y="3071"/>
                      <a:pt x="157686" y="9215"/>
                    </a:cubicBezTo>
                    <a:cubicBezTo>
                      <a:pt x="172158" y="15359"/>
                      <a:pt x="183626" y="24165"/>
                      <a:pt x="192090" y="35633"/>
                    </a:cubicBezTo>
                    <a:cubicBezTo>
                      <a:pt x="200555" y="47101"/>
                      <a:pt x="204787" y="60617"/>
                      <a:pt x="204787" y="76181"/>
                    </a:cubicBezTo>
                    <a:cubicBezTo>
                      <a:pt x="204787" y="87376"/>
                      <a:pt x="202671" y="97274"/>
                      <a:pt x="198439" y="105875"/>
                    </a:cubicBezTo>
                    <a:cubicBezTo>
                      <a:pt x="194206" y="114476"/>
                      <a:pt x="189155" y="121780"/>
                      <a:pt x="183284" y="127787"/>
                    </a:cubicBezTo>
                    <a:cubicBezTo>
                      <a:pt x="177414" y="133794"/>
                      <a:pt x="169427" y="140893"/>
                      <a:pt x="159324" y="149085"/>
                    </a:cubicBezTo>
                    <a:cubicBezTo>
                      <a:pt x="150314" y="156730"/>
                      <a:pt x="143214" y="163079"/>
                      <a:pt x="138026" y="168130"/>
                    </a:cubicBezTo>
                    <a:cubicBezTo>
                      <a:pt x="132838" y="173182"/>
                      <a:pt x="128470" y="179189"/>
                      <a:pt x="124920" y="186152"/>
                    </a:cubicBezTo>
                    <a:cubicBezTo>
                      <a:pt x="121370" y="193114"/>
                      <a:pt x="119596" y="200828"/>
                      <a:pt x="119596" y="209292"/>
                    </a:cubicBezTo>
                    <a:cubicBezTo>
                      <a:pt x="119596" y="214207"/>
                      <a:pt x="119869" y="217894"/>
                      <a:pt x="120415" y="220351"/>
                    </a:cubicBezTo>
                    <a:lnTo>
                      <a:pt x="74133" y="220351"/>
                    </a:lnTo>
                    <a:cubicBezTo>
                      <a:pt x="70856" y="209702"/>
                      <a:pt x="69218" y="200282"/>
                      <a:pt x="69218" y="192090"/>
                    </a:cubicBezTo>
                    <a:cubicBezTo>
                      <a:pt x="69218" y="177892"/>
                      <a:pt x="72767" y="166082"/>
                      <a:pt x="79867" y="156662"/>
                    </a:cubicBezTo>
                    <a:cubicBezTo>
                      <a:pt x="86966" y="147242"/>
                      <a:pt x="97205" y="137071"/>
                      <a:pt x="110585" y="126149"/>
                    </a:cubicBezTo>
                    <a:cubicBezTo>
                      <a:pt x="121234" y="117411"/>
                      <a:pt x="129016" y="110107"/>
                      <a:pt x="133931" y="104236"/>
                    </a:cubicBezTo>
                    <a:cubicBezTo>
                      <a:pt x="138846" y="98366"/>
                      <a:pt x="141303" y="91471"/>
                      <a:pt x="141303" y="83553"/>
                    </a:cubicBezTo>
                    <a:cubicBezTo>
                      <a:pt x="141303" y="74542"/>
                      <a:pt x="137890" y="67443"/>
                      <a:pt x="131064" y="62255"/>
                    </a:cubicBezTo>
                    <a:cubicBezTo>
                      <a:pt x="124237" y="57067"/>
                      <a:pt x="115363" y="54473"/>
                      <a:pt x="104441" y="54473"/>
                    </a:cubicBezTo>
                    <a:cubicBezTo>
                      <a:pt x="78228" y="54473"/>
                      <a:pt x="58978" y="69764"/>
                      <a:pt x="46691" y="100346"/>
                    </a:cubicBezTo>
                    <a:lnTo>
                      <a:pt x="0" y="72904"/>
                    </a:lnTo>
                    <a:cubicBezTo>
                      <a:pt x="9010" y="49422"/>
                      <a:pt x="23004" y="31400"/>
                      <a:pt x="41981" y="18840"/>
                    </a:cubicBezTo>
                    <a:cubicBezTo>
                      <a:pt x="60958" y="6280"/>
                      <a:pt x="83280" y="0"/>
                      <a:pt x="10894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3200" b="1" dirty="0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535DC326-E027-8096-C5FF-1EDEB2B6EBB5}"/>
                </a:ext>
              </a:extLst>
            </p:cNvPr>
            <p:cNvSpPr/>
            <p:nvPr/>
          </p:nvSpPr>
          <p:spPr>
            <a:xfrm>
              <a:off x="7656506" y="4642525"/>
              <a:ext cx="1475389" cy="2085457"/>
            </a:xfrm>
            <a:prstGeom prst="roundRect">
              <a:avLst>
                <a:gd name="adj" fmla="val 5222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3257E73-1663-1F9B-7E8D-E43743941911}"/>
                </a:ext>
              </a:extLst>
            </p:cNvPr>
            <p:cNvSpPr txBox="1"/>
            <p:nvPr/>
          </p:nvSpPr>
          <p:spPr>
            <a:xfrm>
              <a:off x="7843710" y="5232992"/>
              <a:ext cx="485022" cy="1379134"/>
            </a:xfrm>
            <a:custGeom>
              <a:avLst/>
              <a:gdLst/>
              <a:ahLst/>
              <a:cxnLst/>
              <a:rect l="l" t="t" r="r" b="b"/>
              <a:pathLst>
                <a:path w="485022" h="1379134">
                  <a:moveTo>
                    <a:pt x="104880" y="1319203"/>
                  </a:moveTo>
                  <a:lnTo>
                    <a:pt x="109585" y="1326013"/>
                  </a:lnTo>
                  <a:cubicBezTo>
                    <a:pt x="103229" y="1330471"/>
                    <a:pt x="96253" y="1334805"/>
                    <a:pt x="88659" y="1339015"/>
                  </a:cubicBezTo>
                  <a:cubicBezTo>
                    <a:pt x="93281" y="1342152"/>
                    <a:pt x="100133" y="1346940"/>
                    <a:pt x="109214" y="1353378"/>
                  </a:cubicBezTo>
                  <a:lnTo>
                    <a:pt x="103889" y="1360436"/>
                  </a:lnTo>
                  <a:cubicBezTo>
                    <a:pt x="87957" y="1348467"/>
                    <a:pt x="73222" y="1337776"/>
                    <a:pt x="59684" y="1328366"/>
                  </a:cubicBezTo>
                  <a:lnTo>
                    <a:pt x="64017" y="1322422"/>
                  </a:lnTo>
                  <a:cubicBezTo>
                    <a:pt x="67980" y="1324981"/>
                    <a:pt x="73841" y="1328902"/>
                    <a:pt x="81601" y="1334185"/>
                  </a:cubicBezTo>
                  <a:cubicBezTo>
                    <a:pt x="89113" y="1330141"/>
                    <a:pt x="96872" y="1325146"/>
                    <a:pt x="104880" y="1319203"/>
                  </a:cubicBezTo>
                  <a:close/>
                  <a:moveTo>
                    <a:pt x="1733" y="1309297"/>
                  </a:moveTo>
                  <a:lnTo>
                    <a:pt x="26375" y="1309297"/>
                  </a:lnTo>
                  <a:lnTo>
                    <a:pt x="26375" y="1349044"/>
                  </a:lnTo>
                  <a:cubicBezTo>
                    <a:pt x="29346" y="1353337"/>
                    <a:pt x="32215" y="1356701"/>
                    <a:pt x="34981" y="1359136"/>
                  </a:cubicBezTo>
                  <a:cubicBezTo>
                    <a:pt x="37746" y="1361571"/>
                    <a:pt x="40903" y="1363346"/>
                    <a:pt x="44453" y="1364461"/>
                  </a:cubicBezTo>
                  <a:cubicBezTo>
                    <a:pt x="48003" y="1365575"/>
                    <a:pt x="52419" y="1366215"/>
                    <a:pt x="57702" y="1366380"/>
                  </a:cubicBezTo>
                  <a:cubicBezTo>
                    <a:pt x="70250" y="1366710"/>
                    <a:pt x="79619" y="1366875"/>
                    <a:pt x="85811" y="1366875"/>
                  </a:cubicBezTo>
                  <a:cubicBezTo>
                    <a:pt x="92167" y="1366875"/>
                    <a:pt x="101536" y="1366710"/>
                    <a:pt x="113919" y="1366380"/>
                  </a:cubicBezTo>
                  <a:lnTo>
                    <a:pt x="111814" y="1375667"/>
                  </a:lnTo>
                  <a:cubicBezTo>
                    <a:pt x="103229" y="1375997"/>
                    <a:pt x="93570" y="1376162"/>
                    <a:pt x="82839" y="1376162"/>
                  </a:cubicBezTo>
                  <a:cubicBezTo>
                    <a:pt x="73015" y="1376162"/>
                    <a:pt x="64183" y="1375997"/>
                    <a:pt x="56340" y="1375667"/>
                  </a:cubicBezTo>
                  <a:cubicBezTo>
                    <a:pt x="50727" y="1375419"/>
                    <a:pt x="45960" y="1374738"/>
                    <a:pt x="42039" y="1373624"/>
                  </a:cubicBezTo>
                  <a:cubicBezTo>
                    <a:pt x="38117" y="1372509"/>
                    <a:pt x="34588" y="1370776"/>
                    <a:pt x="31451" y="1368423"/>
                  </a:cubicBezTo>
                  <a:cubicBezTo>
                    <a:pt x="28315" y="1366070"/>
                    <a:pt x="25136" y="1362830"/>
                    <a:pt x="21917" y="1358703"/>
                  </a:cubicBezTo>
                  <a:lnTo>
                    <a:pt x="8172" y="1377029"/>
                  </a:lnTo>
                  <a:lnTo>
                    <a:pt x="619" y="1369228"/>
                  </a:lnTo>
                  <a:lnTo>
                    <a:pt x="16964" y="1349168"/>
                  </a:lnTo>
                  <a:lnTo>
                    <a:pt x="16964" y="1318707"/>
                  </a:lnTo>
                  <a:lnTo>
                    <a:pt x="1733" y="1318707"/>
                  </a:lnTo>
                  <a:close/>
                  <a:moveTo>
                    <a:pt x="51759" y="1300753"/>
                  </a:moveTo>
                  <a:lnTo>
                    <a:pt x="51759" y="1311649"/>
                  </a:lnTo>
                  <a:lnTo>
                    <a:pt x="92497" y="1311649"/>
                  </a:lnTo>
                  <a:lnTo>
                    <a:pt x="92497" y="1300753"/>
                  </a:lnTo>
                  <a:close/>
                  <a:moveTo>
                    <a:pt x="51759" y="1280693"/>
                  </a:moveTo>
                  <a:lnTo>
                    <a:pt x="51759" y="1292085"/>
                  </a:lnTo>
                  <a:lnTo>
                    <a:pt x="92497" y="1292085"/>
                  </a:lnTo>
                  <a:lnTo>
                    <a:pt x="92497" y="1280693"/>
                  </a:lnTo>
                  <a:close/>
                  <a:moveTo>
                    <a:pt x="42720" y="1272025"/>
                  </a:moveTo>
                  <a:lnTo>
                    <a:pt x="101413" y="1272025"/>
                  </a:lnTo>
                  <a:lnTo>
                    <a:pt x="101413" y="1320565"/>
                  </a:lnTo>
                  <a:lnTo>
                    <a:pt x="51759" y="1320565"/>
                  </a:lnTo>
                  <a:lnTo>
                    <a:pt x="51759" y="1349044"/>
                  </a:lnTo>
                  <a:lnTo>
                    <a:pt x="74419" y="1342234"/>
                  </a:lnTo>
                  <a:lnTo>
                    <a:pt x="76152" y="1351149"/>
                  </a:lnTo>
                  <a:cubicBezTo>
                    <a:pt x="66824" y="1353543"/>
                    <a:pt x="58074" y="1356020"/>
                    <a:pt x="49901" y="1358579"/>
                  </a:cubicBezTo>
                  <a:cubicBezTo>
                    <a:pt x="47260" y="1359404"/>
                    <a:pt x="44742" y="1360271"/>
                    <a:pt x="42348" y="1361179"/>
                  </a:cubicBezTo>
                  <a:lnTo>
                    <a:pt x="38633" y="1352883"/>
                  </a:lnTo>
                  <a:cubicBezTo>
                    <a:pt x="40284" y="1351892"/>
                    <a:pt x="41378" y="1351046"/>
                    <a:pt x="41915" y="1350345"/>
                  </a:cubicBezTo>
                  <a:cubicBezTo>
                    <a:pt x="42451" y="1349643"/>
                    <a:pt x="42720" y="1348714"/>
                    <a:pt x="42720" y="1347559"/>
                  </a:cubicBezTo>
                  <a:close/>
                  <a:moveTo>
                    <a:pt x="11392" y="1268311"/>
                  </a:moveTo>
                  <a:cubicBezTo>
                    <a:pt x="14033" y="1270704"/>
                    <a:pt x="17459" y="1274068"/>
                    <a:pt x="21669" y="1278402"/>
                  </a:cubicBezTo>
                  <a:cubicBezTo>
                    <a:pt x="25879" y="1282736"/>
                    <a:pt x="29223" y="1286348"/>
                    <a:pt x="31699" y="1289237"/>
                  </a:cubicBezTo>
                  <a:lnTo>
                    <a:pt x="24517" y="1296543"/>
                  </a:lnTo>
                  <a:cubicBezTo>
                    <a:pt x="22206" y="1293653"/>
                    <a:pt x="18966" y="1289980"/>
                    <a:pt x="14797" y="1285522"/>
                  </a:cubicBezTo>
                  <a:cubicBezTo>
                    <a:pt x="10628" y="1281065"/>
                    <a:pt x="7264" y="1277721"/>
                    <a:pt x="4705" y="1275492"/>
                  </a:cubicBezTo>
                  <a:close/>
                  <a:moveTo>
                    <a:pt x="176203" y="1266082"/>
                  </a:moveTo>
                  <a:lnTo>
                    <a:pt x="186357" y="1266082"/>
                  </a:lnTo>
                  <a:lnTo>
                    <a:pt x="186357" y="1310535"/>
                  </a:lnTo>
                  <a:lnTo>
                    <a:pt x="215332" y="1310535"/>
                  </a:lnTo>
                  <a:lnTo>
                    <a:pt x="215332" y="1277350"/>
                  </a:lnTo>
                  <a:lnTo>
                    <a:pt x="225238" y="1277350"/>
                  </a:lnTo>
                  <a:lnTo>
                    <a:pt x="225238" y="1320193"/>
                  </a:lnTo>
                  <a:lnTo>
                    <a:pt x="186357" y="1320193"/>
                  </a:lnTo>
                  <a:lnTo>
                    <a:pt x="186357" y="1363903"/>
                  </a:lnTo>
                  <a:lnTo>
                    <a:pt x="218923" y="1363903"/>
                  </a:lnTo>
                  <a:lnTo>
                    <a:pt x="218923" y="1329728"/>
                  </a:lnTo>
                  <a:lnTo>
                    <a:pt x="228952" y="1329728"/>
                  </a:lnTo>
                  <a:lnTo>
                    <a:pt x="228952" y="1379134"/>
                  </a:lnTo>
                  <a:lnTo>
                    <a:pt x="218923" y="1379134"/>
                  </a:lnTo>
                  <a:lnTo>
                    <a:pt x="218923" y="1373438"/>
                  </a:lnTo>
                  <a:lnTo>
                    <a:pt x="133855" y="1373438"/>
                  </a:lnTo>
                  <a:lnTo>
                    <a:pt x="133855" y="1329975"/>
                  </a:lnTo>
                  <a:lnTo>
                    <a:pt x="144008" y="1329975"/>
                  </a:lnTo>
                  <a:lnTo>
                    <a:pt x="144008" y="1363903"/>
                  </a:lnTo>
                  <a:lnTo>
                    <a:pt x="176203" y="1363903"/>
                  </a:lnTo>
                  <a:lnTo>
                    <a:pt x="176203" y="1320193"/>
                  </a:lnTo>
                  <a:lnTo>
                    <a:pt x="137446" y="1320193"/>
                  </a:lnTo>
                  <a:lnTo>
                    <a:pt x="137446" y="1277350"/>
                  </a:lnTo>
                  <a:lnTo>
                    <a:pt x="147352" y="1277350"/>
                  </a:lnTo>
                  <a:lnTo>
                    <a:pt x="147352" y="1310535"/>
                  </a:lnTo>
                  <a:lnTo>
                    <a:pt x="176203" y="1310535"/>
                  </a:lnTo>
                  <a:close/>
                  <a:moveTo>
                    <a:pt x="151438" y="1067381"/>
                  </a:moveTo>
                  <a:lnTo>
                    <a:pt x="151438" y="1079516"/>
                  </a:lnTo>
                  <a:lnTo>
                    <a:pt x="211245" y="1079516"/>
                  </a:lnTo>
                  <a:lnTo>
                    <a:pt x="211245" y="1067381"/>
                  </a:lnTo>
                  <a:close/>
                  <a:moveTo>
                    <a:pt x="15602" y="1058589"/>
                  </a:moveTo>
                  <a:lnTo>
                    <a:pt x="15602" y="1065895"/>
                  </a:lnTo>
                  <a:lnTo>
                    <a:pt x="40491" y="1065895"/>
                  </a:lnTo>
                  <a:lnTo>
                    <a:pt x="40491" y="1058589"/>
                  </a:lnTo>
                  <a:close/>
                  <a:moveTo>
                    <a:pt x="151438" y="1047073"/>
                  </a:moveTo>
                  <a:lnTo>
                    <a:pt x="151438" y="1058837"/>
                  </a:lnTo>
                  <a:lnTo>
                    <a:pt x="211245" y="1058837"/>
                  </a:lnTo>
                  <a:lnTo>
                    <a:pt x="211245" y="1047073"/>
                  </a:lnTo>
                  <a:close/>
                  <a:moveTo>
                    <a:pt x="15602" y="1043978"/>
                  </a:moveTo>
                  <a:lnTo>
                    <a:pt x="15602" y="1051283"/>
                  </a:lnTo>
                  <a:lnTo>
                    <a:pt x="40491" y="1051283"/>
                  </a:lnTo>
                  <a:lnTo>
                    <a:pt x="40491" y="1043978"/>
                  </a:lnTo>
                  <a:close/>
                  <a:moveTo>
                    <a:pt x="86306" y="1042492"/>
                  </a:moveTo>
                  <a:lnTo>
                    <a:pt x="86306" y="1056113"/>
                  </a:lnTo>
                  <a:lnTo>
                    <a:pt x="99308" y="1056113"/>
                  </a:lnTo>
                  <a:lnTo>
                    <a:pt x="99308" y="1042492"/>
                  </a:lnTo>
                  <a:close/>
                  <a:moveTo>
                    <a:pt x="141532" y="1038406"/>
                  </a:moveTo>
                  <a:lnTo>
                    <a:pt x="221399" y="1038406"/>
                  </a:lnTo>
                  <a:lnTo>
                    <a:pt x="221399" y="1094375"/>
                  </a:lnTo>
                  <a:lnTo>
                    <a:pt x="211245" y="1094375"/>
                  </a:lnTo>
                  <a:lnTo>
                    <a:pt x="211245" y="1088183"/>
                  </a:lnTo>
                  <a:lnTo>
                    <a:pt x="151438" y="1088183"/>
                  </a:lnTo>
                  <a:lnTo>
                    <a:pt x="151438" y="1094375"/>
                  </a:lnTo>
                  <a:lnTo>
                    <a:pt x="141532" y="1094375"/>
                  </a:lnTo>
                  <a:close/>
                  <a:moveTo>
                    <a:pt x="6810" y="1036301"/>
                  </a:moveTo>
                  <a:lnTo>
                    <a:pt x="49282" y="1036301"/>
                  </a:lnTo>
                  <a:lnTo>
                    <a:pt x="49282" y="1081001"/>
                  </a:lnTo>
                  <a:cubicBezTo>
                    <a:pt x="49282" y="1084799"/>
                    <a:pt x="48581" y="1087523"/>
                    <a:pt x="47177" y="1089174"/>
                  </a:cubicBezTo>
                  <a:cubicBezTo>
                    <a:pt x="45774" y="1090825"/>
                    <a:pt x="43545" y="1091733"/>
                    <a:pt x="40491" y="1091898"/>
                  </a:cubicBezTo>
                  <a:cubicBezTo>
                    <a:pt x="37684" y="1092063"/>
                    <a:pt x="34836" y="1091939"/>
                    <a:pt x="31947" y="1091527"/>
                  </a:cubicBezTo>
                  <a:lnTo>
                    <a:pt x="30089" y="1083726"/>
                  </a:lnTo>
                  <a:cubicBezTo>
                    <a:pt x="31988" y="1084138"/>
                    <a:pt x="34258" y="1084345"/>
                    <a:pt x="36900" y="1084345"/>
                  </a:cubicBezTo>
                  <a:cubicBezTo>
                    <a:pt x="38303" y="1084345"/>
                    <a:pt x="39252" y="1083911"/>
                    <a:pt x="39748" y="1083045"/>
                  </a:cubicBezTo>
                  <a:cubicBezTo>
                    <a:pt x="40243" y="1082178"/>
                    <a:pt x="40491" y="1080754"/>
                    <a:pt x="40491" y="1078773"/>
                  </a:cubicBezTo>
                  <a:lnTo>
                    <a:pt x="40491" y="1073077"/>
                  </a:lnTo>
                  <a:lnTo>
                    <a:pt x="15602" y="1073077"/>
                  </a:lnTo>
                  <a:lnTo>
                    <a:pt x="15602" y="1092517"/>
                  </a:lnTo>
                  <a:lnTo>
                    <a:pt x="6810" y="1092517"/>
                  </a:lnTo>
                  <a:close/>
                  <a:moveTo>
                    <a:pt x="86306" y="1020451"/>
                  </a:moveTo>
                  <a:lnTo>
                    <a:pt x="86306" y="1034072"/>
                  </a:lnTo>
                  <a:lnTo>
                    <a:pt x="99308" y="1034072"/>
                  </a:lnTo>
                  <a:lnTo>
                    <a:pt x="99308" y="1020451"/>
                  </a:lnTo>
                  <a:close/>
                  <a:moveTo>
                    <a:pt x="162335" y="1001134"/>
                  </a:moveTo>
                  <a:lnTo>
                    <a:pt x="166049" y="1018346"/>
                  </a:lnTo>
                  <a:lnTo>
                    <a:pt x="195148" y="1018346"/>
                  </a:lnTo>
                  <a:lnTo>
                    <a:pt x="199853" y="1001134"/>
                  </a:lnTo>
                  <a:close/>
                  <a:moveTo>
                    <a:pt x="23279" y="980579"/>
                  </a:moveTo>
                  <a:lnTo>
                    <a:pt x="32318" y="980579"/>
                  </a:lnTo>
                  <a:lnTo>
                    <a:pt x="32318" y="990609"/>
                  </a:lnTo>
                  <a:lnTo>
                    <a:pt x="52254" y="990609"/>
                  </a:lnTo>
                  <a:lnTo>
                    <a:pt x="52254" y="998410"/>
                  </a:lnTo>
                  <a:lnTo>
                    <a:pt x="32318" y="998410"/>
                  </a:lnTo>
                  <a:lnTo>
                    <a:pt x="32318" y="1005840"/>
                  </a:lnTo>
                  <a:lnTo>
                    <a:pt x="49282" y="1005840"/>
                  </a:lnTo>
                  <a:lnTo>
                    <a:pt x="49282" y="1013517"/>
                  </a:lnTo>
                  <a:lnTo>
                    <a:pt x="32318" y="1013517"/>
                  </a:lnTo>
                  <a:lnTo>
                    <a:pt x="32318" y="1021194"/>
                  </a:lnTo>
                  <a:lnTo>
                    <a:pt x="53616" y="1021194"/>
                  </a:lnTo>
                  <a:lnTo>
                    <a:pt x="53616" y="1028747"/>
                  </a:lnTo>
                  <a:lnTo>
                    <a:pt x="371" y="1028747"/>
                  </a:lnTo>
                  <a:lnTo>
                    <a:pt x="371" y="1021194"/>
                  </a:lnTo>
                  <a:lnTo>
                    <a:pt x="23279" y="1021194"/>
                  </a:lnTo>
                  <a:lnTo>
                    <a:pt x="23279" y="1013517"/>
                  </a:lnTo>
                  <a:lnTo>
                    <a:pt x="5201" y="1013517"/>
                  </a:lnTo>
                  <a:lnTo>
                    <a:pt x="5201" y="1005840"/>
                  </a:lnTo>
                  <a:lnTo>
                    <a:pt x="23279" y="1005840"/>
                  </a:lnTo>
                  <a:lnTo>
                    <a:pt x="23279" y="998410"/>
                  </a:lnTo>
                  <a:lnTo>
                    <a:pt x="2476" y="998410"/>
                  </a:lnTo>
                  <a:lnTo>
                    <a:pt x="2476" y="990609"/>
                  </a:lnTo>
                  <a:lnTo>
                    <a:pt x="23279" y="990609"/>
                  </a:lnTo>
                  <a:close/>
                  <a:moveTo>
                    <a:pt x="75409" y="979465"/>
                  </a:moveTo>
                  <a:lnTo>
                    <a:pt x="83582" y="982561"/>
                  </a:lnTo>
                  <a:cubicBezTo>
                    <a:pt x="81766" y="985697"/>
                    <a:pt x="80115" y="988298"/>
                    <a:pt x="78629" y="990362"/>
                  </a:cubicBezTo>
                  <a:lnTo>
                    <a:pt x="100917" y="990362"/>
                  </a:lnTo>
                  <a:lnTo>
                    <a:pt x="100917" y="997667"/>
                  </a:lnTo>
                  <a:lnTo>
                    <a:pt x="91383" y="1011783"/>
                  </a:lnTo>
                  <a:lnTo>
                    <a:pt x="107975" y="1011783"/>
                  </a:lnTo>
                  <a:lnTo>
                    <a:pt x="107975" y="1034072"/>
                  </a:lnTo>
                  <a:lnTo>
                    <a:pt x="115776" y="1034072"/>
                  </a:lnTo>
                  <a:lnTo>
                    <a:pt x="115776" y="1042492"/>
                  </a:lnTo>
                  <a:lnTo>
                    <a:pt x="107975" y="1042492"/>
                  </a:lnTo>
                  <a:lnTo>
                    <a:pt x="107975" y="1064657"/>
                  </a:lnTo>
                  <a:lnTo>
                    <a:pt x="86306" y="1064657"/>
                  </a:lnTo>
                  <a:lnTo>
                    <a:pt x="86306" y="1078401"/>
                  </a:lnTo>
                  <a:cubicBezTo>
                    <a:pt x="86306" y="1083189"/>
                    <a:pt x="85501" y="1086594"/>
                    <a:pt x="83891" y="1088617"/>
                  </a:cubicBezTo>
                  <a:cubicBezTo>
                    <a:pt x="82282" y="1090639"/>
                    <a:pt x="79661" y="1091733"/>
                    <a:pt x="76028" y="1091898"/>
                  </a:cubicBezTo>
                  <a:cubicBezTo>
                    <a:pt x="75203" y="1091981"/>
                    <a:pt x="74006" y="1092022"/>
                    <a:pt x="72438" y="1092022"/>
                  </a:cubicBezTo>
                  <a:cubicBezTo>
                    <a:pt x="69383" y="1092022"/>
                    <a:pt x="66081" y="1091816"/>
                    <a:pt x="62532" y="1091403"/>
                  </a:cubicBezTo>
                  <a:lnTo>
                    <a:pt x="60922" y="1082735"/>
                  </a:lnTo>
                  <a:cubicBezTo>
                    <a:pt x="64884" y="1083313"/>
                    <a:pt x="68805" y="1083560"/>
                    <a:pt x="72685" y="1083478"/>
                  </a:cubicBezTo>
                  <a:cubicBezTo>
                    <a:pt x="74336" y="1083395"/>
                    <a:pt x="75513" y="1082756"/>
                    <a:pt x="76214" y="1081559"/>
                  </a:cubicBezTo>
                  <a:cubicBezTo>
                    <a:pt x="76916" y="1080362"/>
                    <a:pt x="77267" y="1078484"/>
                    <a:pt x="77267" y="1075925"/>
                  </a:cubicBezTo>
                  <a:lnTo>
                    <a:pt x="77267" y="1064657"/>
                  </a:lnTo>
                  <a:lnTo>
                    <a:pt x="58198" y="1064657"/>
                  </a:lnTo>
                  <a:lnTo>
                    <a:pt x="58198" y="1056113"/>
                  </a:lnTo>
                  <a:lnTo>
                    <a:pt x="77267" y="1056113"/>
                  </a:lnTo>
                  <a:lnTo>
                    <a:pt x="77267" y="1042492"/>
                  </a:lnTo>
                  <a:lnTo>
                    <a:pt x="54607" y="1042492"/>
                  </a:lnTo>
                  <a:lnTo>
                    <a:pt x="54607" y="1034072"/>
                  </a:lnTo>
                  <a:lnTo>
                    <a:pt x="77267" y="1034072"/>
                  </a:lnTo>
                  <a:lnTo>
                    <a:pt x="77267" y="1020451"/>
                  </a:lnTo>
                  <a:lnTo>
                    <a:pt x="59807" y="1020451"/>
                  </a:lnTo>
                  <a:lnTo>
                    <a:pt x="59807" y="1011783"/>
                  </a:lnTo>
                  <a:lnTo>
                    <a:pt x="80981" y="1011783"/>
                  </a:lnTo>
                  <a:lnTo>
                    <a:pt x="90021" y="998658"/>
                  </a:lnTo>
                  <a:lnTo>
                    <a:pt x="71942" y="998658"/>
                  </a:lnTo>
                  <a:cubicBezTo>
                    <a:pt x="68310" y="1002538"/>
                    <a:pt x="64224" y="1006170"/>
                    <a:pt x="59684" y="1009554"/>
                  </a:cubicBezTo>
                  <a:lnTo>
                    <a:pt x="54111" y="1002992"/>
                  </a:lnTo>
                  <a:cubicBezTo>
                    <a:pt x="58569" y="999772"/>
                    <a:pt x="62614" y="996119"/>
                    <a:pt x="66246" y="992033"/>
                  </a:cubicBezTo>
                  <a:cubicBezTo>
                    <a:pt x="69879" y="987947"/>
                    <a:pt x="72933" y="983758"/>
                    <a:pt x="75409" y="979465"/>
                  </a:cubicBezTo>
                  <a:close/>
                  <a:moveTo>
                    <a:pt x="184128" y="979093"/>
                  </a:moveTo>
                  <a:cubicBezTo>
                    <a:pt x="184458" y="979919"/>
                    <a:pt x="185118" y="981818"/>
                    <a:pt x="186109" y="984789"/>
                  </a:cubicBezTo>
                  <a:lnTo>
                    <a:pt x="188833" y="992343"/>
                  </a:lnTo>
                  <a:lnTo>
                    <a:pt x="230810" y="992343"/>
                  </a:lnTo>
                  <a:lnTo>
                    <a:pt x="230810" y="1001134"/>
                  </a:lnTo>
                  <a:lnTo>
                    <a:pt x="210750" y="1001134"/>
                  </a:lnTo>
                  <a:lnTo>
                    <a:pt x="205797" y="1018346"/>
                  </a:lnTo>
                  <a:lnTo>
                    <a:pt x="236506" y="1018346"/>
                  </a:lnTo>
                  <a:lnTo>
                    <a:pt x="236506" y="1027261"/>
                  </a:lnTo>
                  <a:lnTo>
                    <a:pt x="126301" y="1027261"/>
                  </a:lnTo>
                  <a:lnTo>
                    <a:pt x="126301" y="1018346"/>
                  </a:lnTo>
                  <a:lnTo>
                    <a:pt x="155772" y="1018346"/>
                  </a:lnTo>
                  <a:cubicBezTo>
                    <a:pt x="154451" y="1012567"/>
                    <a:pt x="153378" y="1007697"/>
                    <a:pt x="152552" y="1003735"/>
                  </a:cubicBezTo>
                  <a:lnTo>
                    <a:pt x="151933" y="1001134"/>
                  </a:lnTo>
                  <a:lnTo>
                    <a:pt x="131997" y="1001134"/>
                  </a:lnTo>
                  <a:lnTo>
                    <a:pt x="131997" y="992343"/>
                  </a:lnTo>
                  <a:lnTo>
                    <a:pt x="177565" y="992343"/>
                  </a:lnTo>
                  <a:cubicBezTo>
                    <a:pt x="176079" y="988380"/>
                    <a:pt x="174758" y="984748"/>
                    <a:pt x="173603" y="981446"/>
                  </a:cubicBezTo>
                  <a:close/>
                  <a:moveTo>
                    <a:pt x="138932" y="810672"/>
                  </a:moveTo>
                  <a:lnTo>
                    <a:pt x="138932" y="844972"/>
                  </a:lnTo>
                  <a:lnTo>
                    <a:pt x="158248" y="844972"/>
                  </a:lnTo>
                  <a:lnTo>
                    <a:pt x="158248" y="810672"/>
                  </a:lnTo>
                  <a:close/>
                  <a:moveTo>
                    <a:pt x="185737" y="795318"/>
                  </a:moveTo>
                  <a:cubicBezTo>
                    <a:pt x="187966" y="798620"/>
                    <a:pt x="190938" y="803553"/>
                    <a:pt x="194653" y="810115"/>
                  </a:cubicBezTo>
                  <a:cubicBezTo>
                    <a:pt x="198368" y="816678"/>
                    <a:pt x="201092" y="821817"/>
                    <a:pt x="202825" y="825531"/>
                  </a:cubicBezTo>
                  <a:lnTo>
                    <a:pt x="194777" y="830361"/>
                  </a:lnTo>
                  <a:cubicBezTo>
                    <a:pt x="192630" y="826233"/>
                    <a:pt x="189741" y="820909"/>
                    <a:pt x="186109" y="814387"/>
                  </a:cubicBezTo>
                  <a:cubicBezTo>
                    <a:pt x="182477" y="807866"/>
                    <a:pt x="179629" y="802995"/>
                    <a:pt x="177565" y="799776"/>
                  </a:cubicBezTo>
                  <a:close/>
                  <a:moveTo>
                    <a:pt x="11268" y="791356"/>
                  </a:moveTo>
                  <a:lnTo>
                    <a:pt x="104384" y="791356"/>
                  </a:lnTo>
                  <a:lnTo>
                    <a:pt x="104384" y="800519"/>
                  </a:lnTo>
                  <a:lnTo>
                    <a:pt x="64513" y="800519"/>
                  </a:lnTo>
                  <a:lnTo>
                    <a:pt x="64513" y="820083"/>
                  </a:lnTo>
                  <a:lnTo>
                    <a:pt x="101041" y="820083"/>
                  </a:lnTo>
                  <a:lnTo>
                    <a:pt x="101041" y="829122"/>
                  </a:lnTo>
                  <a:lnTo>
                    <a:pt x="64513" y="829122"/>
                  </a:lnTo>
                  <a:lnTo>
                    <a:pt x="64513" y="851659"/>
                  </a:lnTo>
                  <a:lnTo>
                    <a:pt x="66494" y="851782"/>
                  </a:lnTo>
                  <a:cubicBezTo>
                    <a:pt x="74584" y="852278"/>
                    <a:pt x="82550" y="852525"/>
                    <a:pt x="90392" y="852525"/>
                  </a:cubicBezTo>
                  <a:cubicBezTo>
                    <a:pt x="98400" y="852525"/>
                    <a:pt x="106366" y="852278"/>
                    <a:pt x="114290" y="851782"/>
                  </a:cubicBezTo>
                  <a:lnTo>
                    <a:pt x="112185" y="861069"/>
                  </a:lnTo>
                  <a:cubicBezTo>
                    <a:pt x="104508" y="861565"/>
                    <a:pt x="96790" y="861812"/>
                    <a:pt x="89030" y="861812"/>
                  </a:cubicBezTo>
                  <a:cubicBezTo>
                    <a:pt x="81353" y="861812"/>
                    <a:pt x="73593" y="861565"/>
                    <a:pt x="65751" y="861069"/>
                  </a:cubicBezTo>
                  <a:cubicBezTo>
                    <a:pt x="56340" y="860409"/>
                    <a:pt x="48374" y="858448"/>
                    <a:pt x="41853" y="855188"/>
                  </a:cubicBezTo>
                  <a:cubicBezTo>
                    <a:pt x="35331" y="851927"/>
                    <a:pt x="29924" y="846994"/>
                    <a:pt x="25632" y="840390"/>
                  </a:cubicBezTo>
                  <a:cubicBezTo>
                    <a:pt x="23816" y="845013"/>
                    <a:pt x="21525" y="849368"/>
                    <a:pt x="18759" y="853454"/>
                  </a:cubicBezTo>
                  <a:cubicBezTo>
                    <a:pt x="15994" y="857540"/>
                    <a:pt x="12548" y="861688"/>
                    <a:pt x="8420" y="865898"/>
                  </a:cubicBezTo>
                  <a:lnTo>
                    <a:pt x="248" y="859336"/>
                  </a:lnTo>
                  <a:cubicBezTo>
                    <a:pt x="5201" y="854383"/>
                    <a:pt x="9101" y="849636"/>
                    <a:pt x="11949" y="845096"/>
                  </a:cubicBezTo>
                  <a:cubicBezTo>
                    <a:pt x="14797" y="840556"/>
                    <a:pt x="16964" y="835603"/>
                    <a:pt x="18450" y="830237"/>
                  </a:cubicBezTo>
                  <a:cubicBezTo>
                    <a:pt x="19936" y="824871"/>
                    <a:pt x="21009" y="818391"/>
                    <a:pt x="21669" y="810796"/>
                  </a:cubicBezTo>
                  <a:lnTo>
                    <a:pt x="31575" y="811663"/>
                  </a:lnTo>
                  <a:cubicBezTo>
                    <a:pt x="30832" y="819093"/>
                    <a:pt x="29966" y="825036"/>
                    <a:pt x="28975" y="829494"/>
                  </a:cubicBezTo>
                  <a:cubicBezTo>
                    <a:pt x="32029" y="835190"/>
                    <a:pt x="35600" y="839689"/>
                    <a:pt x="39686" y="842991"/>
                  </a:cubicBezTo>
                  <a:cubicBezTo>
                    <a:pt x="43772" y="846293"/>
                    <a:pt x="48746" y="848645"/>
                    <a:pt x="54607" y="850049"/>
                  </a:cubicBezTo>
                  <a:lnTo>
                    <a:pt x="54607" y="800519"/>
                  </a:lnTo>
                  <a:lnTo>
                    <a:pt x="11268" y="800519"/>
                  </a:lnTo>
                  <a:close/>
                  <a:moveTo>
                    <a:pt x="379524" y="774887"/>
                  </a:moveTo>
                  <a:lnTo>
                    <a:pt x="389430" y="774887"/>
                  </a:lnTo>
                  <a:lnTo>
                    <a:pt x="389430" y="864041"/>
                  </a:lnTo>
                  <a:lnTo>
                    <a:pt x="379524" y="864041"/>
                  </a:lnTo>
                  <a:close/>
                  <a:moveTo>
                    <a:pt x="436112" y="774020"/>
                  </a:moveTo>
                  <a:lnTo>
                    <a:pt x="446018" y="774020"/>
                  </a:lnTo>
                  <a:lnTo>
                    <a:pt x="446018" y="790241"/>
                  </a:lnTo>
                  <a:lnTo>
                    <a:pt x="461124" y="790241"/>
                  </a:lnTo>
                  <a:lnTo>
                    <a:pt x="461124" y="799528"/>
                  </a:lnTo>
                  <a:lnTo>
                    <a:pt x="446018" y="799528"/>
                  </a:lnTo>
                  <a:lnTo>
                    <a:pt x="446018" y="840019"/>
                  </a:lnTo>
                  <a:cubicBezTo>
                    <a:pt x="446018" y="844642"/>
                    <a:pt x="445564" y="848088"/>
                    <a:pt x="444655" y="850358"/>
                  </a:cubicBezTo>
                  <a:cubicBezTo>
                    <a:pt x="443747" y="852629"/>
                    <a:pt x="442179" y="854197"/>
                    <a:pt x="439950" y="855064"/>
                  </a:cubicBezTo>
                  <a:cubicBezTo>
                    <a:pt x="437721" y="855930"/>
                    <a:pt x="434419" y="856364"/>
                    <a:pt x="430044" y="856364"/>
                  </a:cubicBezTo>
                  <a:cubicBezTo>
                    <a:pt x="426329" y="856364"/>
                    <a:pt x="422284" y="856116"/>
                    <a:pt x="417909" y="855621"/>
                  </a:cubicBezTo>
                  <a:lnTo>
                    <a:pt x="415928" y="846334"/>
                  </a:lnTo>
                  <a:cubicBezTo>
                    <a:pt x="421211" y="846994"/>
                    <a:pt x="424926" y="847325"/>
                    <a:pt x="427072" y="847325"/>
                  </a:cubicBezTo>
                  <a:cubicBezTo>
                    <a:pt x="429796" y="847325"/>
                    <a:pt x="431778" y="847098"/>
                    <a:pt x="433016" y="846644"/>
                  </a:cubicBezTo>
                  <a:cubicBezTo>
                    <a:pt x="434254" y="846190"/>
                    <a:pt x="435080" y="845323"/>
                    <a:pt x="435492" y="844043"/>
                  </a:cubicBezTo>
                  <a:cubicBezTo>
                    <a:pt x="435905" y="842764"/>
                    <a:pt x="436112" y="840638"/>
                    <a:pt x="436112" y="837666"/>
                  </a:cubicBezTo>
                  <a:lnTo>
                    <a:pt x="436112" y="805719"/>
                  </a:lnTo>
                  <a:cubicBezTo>
                    <a:pt x="426040" y="821899"/>
                    <a:pt x="413782" y="835066"/>
                    <a:pt x="399336" y="845220"/>
                  </a:cubicBezTo>
                  <a:lnTo>
                    <a:pt x="392897" y="837171"/>
                  </a:lnTo>
                  <a:cubicBezTo>
                    <a:pt x="408499" y="826439"/>
                    <a:pt x="420799" y="813892"/>
                    <a:pt x="429796" y="799528"/>
                  </a:cubicBezTo>
                  <a:lnTo>
                    <a:pt x="397850" y="799528"/>
                  </a:lnTo>
                  <a:lnTo>
                    <a:pt x="397850" y="790241"/>
                  </a:lnTo>
                  <a:lnTo>
                    <a:pt x="436112" y="790241"/>
                  </a:lnTo>
                  <a:close/>
                  <a:moveTo>
                    <a:pt x="138932" y="771915"/>
                  </a:moveTo>
                  <a:lnTo>
                    <a:pt x="138932" y="801386"/>
                  </a:lnTo>
                  <a:lnTo>
                    <a:pt x="158248" y="801386"/>
                  </a:lnTo>
                  <a:lnTo>
                    <a:pt x="158248" y="771915"/>
                  </a:lnTo>
                  <a:close/>
                  <a:moveTo>
                    <a:pt x="129397" y="761885"/>
                  </a:moveTo>
                  <a:lnTo>
                    <a:pt x="167411" y="761885"/>
                  </a:lnTo>
                  <a:lnTo>
                    <a:pt x="167411" y="854630"/>
                  </a:lnTo>
                  <a:lnTo>
                    <a:pt x="129397" y="854630"/>
                  </a:lnTo>
                  <a:close/>
                  <a:moveTo>
                    <a:pt x="412956" y="759904"/>
                  </a:moveTo>
                  <a:lnTo>
                    <a:pt x="478088" y="759904"/>
                  </a:lnTo>
                  <a:lnTo>
                    <a:pt x="478088" y="846582"/>
                  </a:lnTo>
                  <a:cubicBezTo>
                    <a:pt x="478088" y="851452"/>
                    <a:pt x="477572" y="855126"/>
                    <a:pt x="476540" y="857602"/>
                  </a:cubicBezTo>
                  <a:cubicBezTo>
                    <a:pt x="475509" y="860079"/>
                    <a:pt x="473754" y="861792"/>
                    <a:pt x="471278" y="862741"/>
                  </a:cubicBezTo>
                  <a:cubicBezTo>
                    <a:pt x="468801" y="863690"/>
                    <a:pt x="465128" y="864165"/>
                    <a:pt x="460257" y="864165"/>
                  </a:cubicBezTo>
                  <a:cubicBezTo>
                    <a:pt x="456625" y="864165"/>
                    <a:pt x="453076" y="863917"/>
                    <a:pt x="449608" y="863422"/>
                  </a:cubicBezTo>
                  <a:lnTo>
                    <a:pt x="447503" y="853516"/>
                  </a:lnTo>
                  <a:cubicBezTo>
                    <a:pt x="451961" y="854259"/>
                    <a:pt x="455717" y="854630"/>
                    <a:pt x="458772" y="854630"/>
                  </a:cubicBezTo>
                  <a:cubicBezTo>
                    <a:pt x="461743" y="854630"/>
                    <a:pt x="463828" y="854403"/>
                    <a:pt x="465025" y="853949"/>
                  </a:cubicBezTo>
                  <a:cubicBezTo>
                    <a:pt x="466222" y="853495"/>
                    <a:pt x="467027" y="852525"/>
                    <a:pt x="467439" y="851039"/>
                  </a:cubicBezTo>
                  <a:cubicBezTo>
                    <a:pt x="467852" y="849553"/>
                    <a:pt x="468058" y="847036"/>
                    <a:pt x="468058" y="843486"/>
                  </a:cubicBezTo>
                  <a:lnTo>
                    <a:pt x="468058" y="769686"/>
                  </a:lnTo>
                  <a:lnTo>
                    <a:pt x="412956" y="769686"/>
                  </a:lnTo>
                  <a:close/>
                  <a:moveTo>
                    <a:pt x="212484" y="752227"/>
                  </a:moveTo>
                  <a:lnTo>
                    <a:pt x="222637" y="752227"/>
                  </a:lnTo>
                  <a:lnTo>
                    <a:pt x="222637" y="776249"/>
                  </a:lnTo>
                  <a:lnTo>
                    <a:pt x="237744" y="776249"/>
                  </a:lnTo>
                  <a:lnTo>
                    <a:pt x="237744" y="785784"/>
                  </a:lnTo>
                  <a:lnTo>
                    <a:pt x="222637" y="785784"/>
                  </a:lnTo>
                  <a:lnTo>
                    <a:pt x="222637" y="846829"/>
                  </a:lnTo>
                  <a:cubicBezTo>
                    <a:pt x="222637" y="851039"/>
                    <a:pt x="222163" y="854259"/>
                    <a:pt x="221213" y="856488"/>
                  </a:cubicBezTo>
                  <a:cubicBezTo>
                    <a:pt x="220264" y="858717"/>
                    <a:pt x="218737" y="860306"/>
                    <a:pt x="216632" y="861255"/>
                  </a:cubicBezTo>
                  <a:cubicBezTo>
                    <a:pt x="214527" y="862204"/>
                    <a:pt x="211534" y="862761"/>
                    <a:pt x="207654" y="862927"/>
                  </a:cubicBezTo>
                  <a:cubicBezTo>
                    <a:pt x="206499" y="863009"/>
                    <a:pt x="204806" y="863050"/>
                    <a:pt x="202578" y="863050"/>
                  </a:cubicBezTo>
                  <a:cubicBezTo>
                    <a:pt x="198120" y="863050"/>
                    <a:pt x="193910" y="862803"/>
                    <a:pt x="189948" y="862307"/>
                  </a:cubicBezTo>
                  <a:lnTo>
                    <a:pt x="187966" y="852525"/>
                  </a:lnTo>
                  <a:cubicBezTo>
                    <a:pt x="194735" y="853186"/>
                    <a:pt x="200060" y="853516"/>
                    <a:pt x="203940" y="853516"/>
                  </a:cubicBezTo>
                  <a:cubicBezTo>
                    <a:pt x="207407" y="853516"/>
                    <a:pt x="209698" y="853103"/>
                    <a:pt x="210812" y="852278"/>
                  </a:cubicBezTo>
                  <a:cubicBezTo>
                    <a:pt x="211926" y="851452"/>
                    <a:pt x="212484" y="849760"/>
                    <a:pt x="212484" y="847201"/>
                  </a:cubicBezTo>
                  <a:lnTo>
                    <a:pt x="212484" y="785784"/>
                  </a:lnTo>
                  <a:lnTo>
                    <a:pt x="174965" y="785784"/>
                  </a:lnTo>
                  <a:lnTo>
                    <a:pt x="174965" y="776249"/>
                  </a:lnTo>
                  <a:lnTo>
                    <a:pt x="212484" y="776249"/>
                  </a:lnTo>
                  <a:close/>
                  <a:moveTo>
                    <a:pt x="60674" y="751360"/>
                  </a:moveTo>
                  <a:cubicBezTo>
                    <a:pt x="62160" y="754745"/>
                    <a:pt x="63852" y="759161"/>
                    <a:pt x="65751" y="764610"/>
                  </a:cubicBezTo>
                  <a:lnTo>
                    <a:pt x="107852" y="764610"/>
                  </a:lnTo>
                  <a:lnTo>
                    <a:pt x="107852" y="786650"/>
                  </a:lnTo>
                  <a:lnTo>
                    <a:pt x="98317" y="786650"/>
                  </a:lnTo>
                  <a:lnTo>
                    <a:pt x="98317" y="773773"/>
                  </a:lnTo>
                  <a:lnTo>
                    <a:pt x="17335" y="773773"/>
                  </a:lnTo>
                  <a:lnTo>
                    <a:pt x="17335" y="786650"/>
                  </a:lnTo>
                  <a:lnTo>
                    <a:pt x="7677" y="786650"/>
                  </a:lnTo>
                  <a:lnTo>
                    <a:pt x="7677" y="764610"/>
                  </a:lnTo>
                  <a:lnTo>
                    <a:pt x="55102" y="764610"/>
                  </a:lnTo>
                  <a:cubicBezTo>
                    <a:pt x="53203" y="759244"/>
                    <a:pt x="51594" y="755240"/>
                    <a:pt x="50273" y="752598"/>
                  </a:cubicBezTo>
                  <a:close/>
                  <a:moveTo>
                    <a:pt x="389306" y="750989"/>
                  </a:moveTo>
                  <a:cubicBezTo>
                    <a:pt x="394754" y="755777"/>
                    <a:pt x="401441" y="762133"/>
                    <a:pt x="409365" y="770058"/>
                  </a:cubicBezTo>
                  <a:lnTo>
                    <a:pt x="402184" y="777735"/>
                  </a:lnTo>
                  <a:cubicBezTo>
                    <a:pt x="395745" y="770966"/>
                    <a:pt x="389264" y="764403"/>
                    <a:pt x="382743" y="758047"/>
                  </a:cubicBezTo>
                  <a:close/>
                  <a:moveTo>
                    <a:pt x="279225" y="750865"/>
                  </a:moveTo>
                  <a:cubicBezTo>
                    <a:pt x="284096" y="756974"/>
                    <a:pt x="288884" y="763495"/>
                    <a:pt x="293589" y="770429"/>
                  </a:cubicBezTo>
                  <a:lnTo>
                    <a:pt x="284921" y="776125"/>
                  </a:lnTo>
                  <a:cubicBezTo>
                    <a:pt x="280876" y="769934"/>
                    <a:pt x="276130" y="763371"/>
                    <a:pt x="270681" y="756437"/>
                  </a:cubicBezTo>
                  <a:close/>
                  <a:moveTo>
                    <a:pt x="329994" y="750370"/>
                  </a:moveTo>
                  <a:lnTo>
                    <a:pt x="339404" y="755942"/>
                  </a:lnTo>
                  <a:cubicBezTo>
                    <a:pt x="333543" y="764114"/>
                    <a:pt x="328343" y="770925"/>
                    <a:pt x="323802" y="776373"/>
                  </a:cubicBezTo>
                  <a:lnTo>
                    <a:pt x="351787" y="776373"/>
                  </a:lnTo>
                  <a:lnTo>
                    <a:pt x="351787" y="786155"/>
                  </a:lnTo>
                  <a:lnTo>
                    <a:pt x="309562" y="786155"/>
                  </a:lnTo>
                  <a:lnTo>
                    <a:pt x="309562" y="807205"/>
                  </a:lnTo>
                  <a:lnTo>
                    <a:pt x="309562" y="807824"/>
                  </a:lnTo>
                  <a:lnTo>
                    <a:pt x="357730" y="807824"/>
                  </a:lnTo>
                  <a:lnTo>
                    <a:pt x="357730" y="817978"/>
                  </a:lnTo>
                  <a:lnTo>
                    <a:pt x="310924" y="817978"/>
                  </a:lnTo>
                  <a:cubicBezTo>
                    <a:pt x="318024" y="836222"/>
                    <a:pt x="334369" y="848687"/>
                    <a:pt x="359959" y="855373"/>
                  </a:cubicBezTo>
                  <a:lnTo>
                    <a:pt x="355006" y="865527"/>
                  </a:lnTo>
                  <a:cubicBezTo>
                    <a:pt x="342871" y="861977"/>
                    <a:pt x="332594" y="857004"/>
                    <a:pt x="324174" y="850606"/>
                  </a:cubicBezTo>
                  <a:cubicBezTo>
                    <a:pt x="315754" y="844208"/>
                    <a:pt x="309315" y="836511"/>
                    <a:pt x="304857" y="827513"/>
                  </a:cubicBezTo>
                  <a:cubicBezTo>
                    <a:pt x="297510" y="842950"/>
                    <a:pt x="280752" y="855745"/>
                    <a:pt x="254584" y="865898"/>
                  </a:cubicBezTo>
                  <a:lnTo>
                    <a:pt x="249136" y="856116"/>
                  </a:lnTo>
                  <a:cubicBezTo>
                    <a:pt x="264490" y="850420"/>
                    <a:pt x="275923" y="844435"/>
                    <a:pt x="283435" y="838162"/>
                  </a:cubicBezTo>
                  <a:cubicBezTo>
                    <a:pt x="290947" y="831888"/>
                    <a:pt x="295694" y="825160"/>
                    <a:pt x="297675" y="817978"/>
                  </a:cubicBezTo>
                  <a:lnTo>
                    <a:pt x="250993" y="817978"/>
                  </a:lnTo>
                  <a:lnTo>
                    <a:pt x="250993" y="807824"/>
                  </a:lnTo>
                  <a:lnTo>
                    <a:pt x="298913" y="807824"/>
                  </a:lnTo>
                  <a:lnTo>
                    <a:pt x="298913" y="786155"/>
                  </a:lnTo>
                  <a:lnTo>
                    <a:pt x="256689" y="786155"/>
                  </a:lnTo>
                  <a:lnTo>
                    <a:pt x="256689" y="776373"/>
                  </a:lnTo>
                  <a:lnTo>
                    <a:pt x="310429" y="776373"/>
                  </a:lnTo>
                  <a:cubicBezTo>
                    <a:pt x="317281" y="767953"/>
                    <a:pt x="323802" y="759285"/>
                    <a:pt x="329994" y="750370"/>
                  </a:cubicBezTo>
                  <a:close/>
                  <a:moveTo>
                    <a:pt x="400698" y="619220"/>
                  </a:moveTo>
                  <a:lnTo>
                    <a:pt x="400698" y="625411"/>
                  </a:lnTo>
                  <a:lnTo>
                    <a:pt x="457162" y="625411"/>
                  </a:lnTo>
                  <a:lnTo>
                    <a:pt x="457162" y="619220"/>
                  </a:lnTo>
                  <a:close/>
                  <a:moveTo>
                    <a:pt x="400698" y="605847"/>
                  </a:moveTo>
                  <a:lnTo>
                    <a:pt x="400698" y="612905"/>
                  </a:lnTo>
                  <a:lnTo>
                    <a:pt x="457162" y="612905"/>
                  </a:lnTo>
                  <a:lnTo>
                    <a:pt x="457162" y="605847"/>
                  </a:lnTo>
                  <a:close/>
                  <a:moveTo>
                    <a:pt x="400698" y="592845"/>
                  </a:moveTo>
                  <a:lnTo>
                    <a:pt x="400698" y="599532"/>
                  </a:lnTo>
                  <a:lnTo>
                    <a:pt x="457162" y="599532"/>
                  </a:lnTo>
                  <a:lnTo>
                    <a:pt x="457162" y="592845"/>
                  </a:lnTo>
                  <a:close/>
                  <a:moveTo>
                    <a:pt x="67980" y="587521"/>
                  </a:moveTo>
                  <a:lnTo>
                    <a:pt x="67980" y="619468"/>
                  </a:lnTo>
                  <a:lnTo>
                    <a:pt x="96707" y="619468"/>
                  </a:lnTo>
                  <a:lnTo>
                    <a:pt x="96707" y="587521"/>
                  </a:lnTo>
                  <a:close/>
                  <a:moveTo>
                    <a:pt x="400698" y="579720"/>
                  </a:moveTo>
                  <a:lnTo>
                    <a:pt x="400698" y="586778"/>
                  </a:lnTo>
                  <a:lnTo>
                    <a:pt x="457162" y="586778"/>
                  </a:lnTo>
                  <a:lnTo>
                    <a:pt x="457162" y="579720"/>
                  </a:lnTo>
                  <a:close/>
                  <a:moveTo>
                    <a:pt x="150447" y="568575"/>
                  </a:moveTo>
                  <a:lnTo>
                    <a:pt x="150447" y="575014"/>
                  </a:lnTo>
                  <a:lnTo>
                    <a:pt x="212360" y="575014"/>
                  </a:lnTo>
                  <a:lnTo>
                    <a:pt x="212360" y="568575"/>
                  </a:lnTo>
                  <a:close/>
                  <a:moveTo>
                    <a:pt x="140417" y="561765"/>
                  </a:moveTo>
                  <a:lnTo>
                    <a:pt x="222390" y="561765"/>
                  </a:lnTo>
                  <a:lnTo>
                    <a:pt x="222390" y="581949"/>
                  </a:lnTo>
                  <a:lnTo>
                    <a:pt x="198244" y="581949"/>
                  </a:lnTo>
                  <a:lnTo>
                    <a:pt x="198244" y="590245"/>
                  </a:lnTo>
                  <a:lnTo>
                    <a:pt x="233410" y="590245"/>
                  </a:lnTo>
                  <a:lnTo>
                    <a:pt x="233410" y="597303"/>
                  </a:lnTo>
                  <a:lnTo>
                    <a:pt x="198244" y="597303"/>
                  </a:lnTo>
                  <a:lnTo>
                    <a:pt x="198244" y="604856"/>
                  </a:lnTo>
                  <a:lnTo>
                    <a:pt x="231181" y="604856"/>
                  </a:lnTo>
                  <a:lnTo>
                    <a:pt x="231181" y="611790"/>
                  </a:lnTo>
                  <a:lnTo>
                    <a:pt x="198244" y="611790"/>
                  </a:lnTo>
                  <a:lnTo>
                    <a:pt x="198244" y="619839"/>
                  </a:lnTo>
                  <a:lnTo>
                    <a:pt x="236753" y="619839"/>
                  </a:lnTo>
                  <a:lnTo>
                    <a:pt x="236753" y="626526"/>
                  </a:lnTo>
                  <a:lnTo>
                    <a:pt x="198244" y="626526"/>
                  </a:lnTo>
                  <a:lnTo>
                    <a:pt x="198244" y="636927"/>
                  </a:lnTo>
                  <a:lnTo>
                    <a:pt x="188214" y="636927"/>
                  </a:lnTo>
                  <a:lnTo>
                    <a:pt x="188214" y="581949"/>
                  </a:lnTo>
                  <a:lnTo>
                    <a:pt x="174222" y="581949"/>
                  </a:lnTo>
                  <a:lnTo>
                    <a:pt x="174222" y="636927"/>
                  </a:lnTo>
                  <a:lnTo>
                    <a:pt x="164192" y="636927"/>
                  </a:lnTo>
                  <a:lnTo>
                    <a:pt x="164192" y="626526"/>
                  </a:lnTo>
                  <a:lnTo>
                    <a:pt x="126549" y="626526"/>
                  </a:lnTo>
                  <a:lnTo>
                    <a:pt x="126549" y="619839"/>
                  </a:lnTo>
                  <a:lnTo>
                    <a:pt x="164192" y="619839"/>
                  </a:lnTo>
                  <a:lnTo>
                    <a:pt x="164192" y="611790"/>
                  </a:lnTo>
                  <a:lnTo>
                    <a:pt x="132245" y="611790"/>
                  </a:lnTo>
                  <a:lnTo>
                    <a:pt x="132245" y="604856"/>
                  </a:lnTo>
                  <a:lnTo>
                    <a:pt x="164192" y="604856"/>
                  </a:lnTo>
                  <a:lnTo>
                    <a:pt x="164192" y="597303"/>
                  </a:lnTo>
                  <a:lnTo>
                    <a:pt x="130016" y="597303"/>
                  </a:lnTo>
                  <a:lnTo>
                    <a:pt x="130016" y="590245"/>
                  </a:lnTo>
                  <a:lnTo>
                    <a:pt x="164192" y="590245"/>
                  </a:lnTo>
                  <a:lnTo>
                    <a:pt x="164192" y="581949"/>
                  </a:lnTo>
                  <a:lnTo>
                    <a:pt x="140417" y="581949"/>
                  </a:lnTo>
                  <a:close/>
                  <a:moveTo>
                    <a:pt x="300523" y="560032"/>
                  </a:moveTo>
                  <a:cubicBezTo>
                    <a:pt x="302587" y="566223"/>
                    <a:pt x="305063" y="574313"/>
                    <a:pt x="307953" y="584301"/>
                  </a:cubicBezTo>
                  <a:cubicBezTo>
                    <a:pt x="310842" y="594290"/>
                    <a:pt x="313153" y="602751"/>
                    <a:pt x="314887" y="609685"/>
                  </a:cubicBezTo>
                  <a:lnTo>
                    <a:pt x="305352" y="612286"/>
                  </a:lnTo>
                  <a:cubicBezTo>
                    <a:pt x="303949" y="606260"/>
                    <a:pt x="301720" y="597943"/>
                    <a:pt x="298666" y="587335"/>
                  </a:cubicBezTo>
                  <a:cubicBezTo>
                    <a:pt x="295611" y="576727"/>
                    <a:pt x="293094" y="568493"/>
                    <a:pt x="291113" y="562632"/>
                  </a:cubicBezTo>
                  <a:close/>
                  <a:moveTo>
                    <a:pt x="339528" y="559289"/>
                  </a:moveTo>
                  <a:lnTo>
                    <a:pt x="349310" y="562260"/>
                  </a:lnTo>
                  <a:cubicBezTo>
                    <a:pt x="347246" y="570020"/>
                    <a:pt x="344419" y="579658"/>
                    <a:pt x="340828" y="591174"/>
                  </a:cubicBezTo>
                  <a:cubicBezTo>
                    <a:pt x="337237" y="602689"/>
                    <a:pt x="334038" y="612657"/>
                    <a:pt x="331232" y="621077"/>
                  </a:cubicBezTo>
                  <a:lnTo>
                    <a:pt x="360950" y="621077"/>
                  </a:lnTo>
                  <a:lnTo>
                    <a:pt x="360950" y="630736"/>
                  </a:lnTo>
                  <a:lnTo>
                    <a:pt x="279968" y="630736"/>
                  </a:lnTo>
                  <a:lnTo>
                    <a:pt x="279968" y="621077"/>
                  </a:lnTo>
                  <a:lnTo>
                    <a:pt x="321202" y="621077"/>
                  </a:lnTo>
                  <a:cubicBezTo>
                    <a:pt x="323678" y="614061"/>
                    <a:pt x="326795" y="604196"/>
                    <a:pt x="330551" y="591483"/>
                  </a:cubicBezTo>
                  <a:cubicBezTo>
                    <a:pt x="334307" y="578770"/>
                    <a:pt x="337299" y="568039"/>
                    <a:pt x="339528" y="559289"/>
                  </a:cubicBezTo>
                  <a:close/>
                  <a:moveTo>
                    <a:pt x="23527" y="548516"/>
                  </a:moveTo>
                  <a:lnTo>
                    <a:pt x="32318" y="548516"/>
                  </a:lnTo>
                  <a:lnTo>
                    <a:pt x="32318" y="588264"/>
                  </a:lnTo>
                  <a:cubicBezTo>
                    <a:pt x="32318" y="593877"/>
                    <a:pt x="31988" y="598624"/>
                    <a:pt x="31328" y="602504"/>
                  </a:cubicBezTo>
                  <a:cubicBezTo>
                    <a:pt x="39170" y="610346"/>
                    <a:pt x="46145" y="617775"/>
                    <a:pt x="52254" y="624792"/>
                  </a:cubicBezTo>
                  <a:lnTo>
                    <a:pt x="45072" y="632098"/>
                  </a:lnTo>
                  <a:cubicBezTo>
                    <a:pt x="39789" y="625329"/>
                    <a:pt x="34258" y="618683"/>
                    <a:pt x="28480" y="612162"/>
                  </a:cubicBezTo>
                  <a:cubicBezTo>
                    <a:pt x="26664" y="616372"/>
                    <a:pt x="24001" y="620479"/>
                    <a:pt x="20493" y="624482"/>
                  </a:cubicBezTo>
                  <a:cubicBezTo>
                    <a:pt x="16985" y="628486"/>
                    <a:pt x="12259" y="632799"/>
                    <a:pt x="6315" y="637422"/>
                  </a:cubicBezTo>
                  <a:lnTo>
                    <a:pt x="0" y="629621"/>
                  </a:lnTo>
                  <a:cubicBezTo>
                    <a:pt x="6604" y="624916"/>
                    <a:pt x="11598" y="620458"/>
                    <a:pt x="14983" y="616248"/>
                  </a:cubicBezTo>
                  <a:cubicBezTo>
                    <a:pt x="18367" y="612038"/>
                    <a:pt x="20637" y="607787"/>
                    <a:pt x="21793" y="603494"/>
                  </a:cubicBezTo>
                  <a:cubicBezTo>
                    <a:pt x="22949" y="599202"/>
                    <a:pt x="23527" y="594042"/>
                    <a:pt x="23527" y="588016"/>
                  </a:cubicBezTo>
                  <a:close/>
                  <a:moveTo>
                    <a:pt x="447380" y="536133"/>
                  </a:moveTo>
                  <a:lnTo>
                    <a:pt x="447380" y="545544"/>
                  </a:lnTo>
                  <a:lnTo>
                    <a:pt x="467811" y="545544"/>
                  </a:lnTo>
                  <a:lnTo>
                    <a:pt x="467811" y="536133"/>
                  </a:lnTo>
                  <a:close/>
                  <a:moveTo>
                    <a:pt x="418405" y="536133"/>
                  </a:moveTo>
                  <a:lnTo>
                    <a:pt x="418405" y="545544"/>
                  </a:lnTo>
                  <a:lnTo>
                    <a:pt x="438712" y="545544"/>
                  </a:lnTo>
                  <a:lnTo>
                    <a:pt x="438712" y="536133"/>
                  </a:lnTo>
                  <a:close/>
                  <a:moveTo>
                    <a:pt x="390172" y="536133"/>
                  </a:moveTo>
                  <a:lnTo>
                    <a:pt x="390172" y="545544"/>
                  </a:lnTo>
                  <a:lnTo>
                    <a:pt x="409737" y="545544"/>
                  </a:lnTo>
                  <a:lnTo>
                    <a:pt x="409737" y="536133"/>
                  </a:lnTo>
                  <a:close/>
                  <a:moveTo>
                    <a:pt x="6934" y="532047"/>
                  </a:moveTo>
                  <a:lnTo>
                    <a:pt x="49158" y="532047"/>
                  </a:lnTo>
                  <a:lnTo>
                    <a:pt x="49158" y="604732"/>
                  </a:lnTo>
                  <a:lnTo>
                    <a:pt x="40243" y="604732"/>
                  </a:lnTo>
                  <a:lnTo>
                    <a:pt x="40243" y="541582"/>
                  </a:lnTo>
                  <a:lnTo>
                    <a:pt x="15726" y="541582"/>
                  </a:lnTo>
                  <a:lnTo>
                    <a:pt x="15726" y="605228"/>
                  </a:lnTo>
                  <a:lnTo>
                    <a:pt x="6934" y="605228"/>
                  </a:lnTo>
                  <a:close/>
                  <a:moveTo>
                    <a:pt x="380638" y="529323"/>
                  </a:moveTo>
                  <a:lnTo>
                    <a:pt x="477221" y="529323"/>
                  </a:lnTo>
                  <a:lnTo>
                    <a:pt x="477221" y="552107"/>
                  </a:lnTo>
                  <a:lnTo>
                    <a:pt x="434378" y="552107"/>
                  </a:lnTo>
                  <a:lnTo>
                    <a:pt x="433759" y="559165"/>
                  </a:lnTo>
                  <a:lnTo>
                    <a:pt x="480565" y="559165"/>
                  </a:lnTo>
                  <a:lnTo>
                    <a:pt x="480565" y="566223"/>
                  </a:lnTo>
                  <a:lnTo>
                    <a:pt x="433016" y="566223"/>
                  </a:lnTo>
                  <a:lnTo>
                    <a:pt x="432397" y="572909"/>
                  </a:lnTo>
                  <a:lnTo>
                    <a:pt x="466820" y="572909"/>
                  </a:lnTo>
                  <a:lnTo>
                    <a:pt x="466820" y="625411"/>
                  </a:lnTo>
                  <a:lnTo>
                    <a:pt x="485022" y="625411"/>
                  </a:lnTo>
                  <a:lnTo>
                    <a:pt x="485022" y="633212"/>
                  </a:lnTo>
                  <a:lnTo>
                    <a:pt x="372961" y="633212"/>
                  </a:lnTo>
                  <a:lnTo>
                    <a:pt x="372961" y="625411"/>
                  </a:lnTo>
                  <a:lnTo>
                    <a:pt x="391039" y="625411"/>
                  </a:lnTo>
                  <a:lnTo>
                    <a:pt x="391039" y="572909"/>
                  </a:lnTo>
                  <a:lnTo>
                    <a:pt x="422738" y="572909"/>
                  </a:lnTo>
                  <a:lnTo>
                    <a:pt x="423358" y="566223"/>
                  </a:lnTo>
                  <a:lnTo>
                    <a:pt x="377295" y="566223"/>
                  </a:lnTo>
                  <a:lnTo>
                    <a:pt x="377295" y="559165"/>
                  </a:lnTo>
                  <a:lnTo>
                    <a:pt x="424101" y="559165"/>
                  </a:lnTo>
                  <a:lnTo>
                    <a:pt x="424720" y="552107"/>
                  </a:lnTo>
                  <a:lnTo>
                    <a:pt x="380638" y="552107"/>
                  </a:lnTo>
                  <a:close/>
                  <a:moveTo>
                    <a:pt x="74171" y="523875"/>
                  </a:moveTo>
                  <a:lnTo>
                    <a:pt x="83706" y="523875"/>
                  </a:lnTo>
                  <a:lnTo>
                    <a:pt x="83706" y="544553"/>
                  </a:lnTo>
                  <a:lnTo>
                    <a:pt x="112433" y="544553"/>
                  </a:lnTo>
                  <a:lnTo>
                    <a:pt x="112433" y="554088"/>
                  </a:lnTo>
                  <a:lnTo>
                    <a:pt x="83706" y="554088"/>
                  </a:lnTo>
                  <a:lnTo>
                    <a:pt x="83706" y="577986"/>
                  </a:lnTo>
                  <a:lnTo>
                    <a:pt x="106118" y="577986"/>
                  </a:lnTo>
                  <a:lnTo>
                    <a:pt x="106118" y="636184"/>
                  </a:lnTo>
                  <a:lnTo>
                    <a:pt x="96707" y="636184"/>
                  </a:lnTo>
                  <a:lnTo>
                    <a:pt x="96707" y="628878"/>
                  </a:lnTo>
                  <a:lnTo>
                    <a:pt x="67980" y="628878"/>
                  </a:lnTo>
                  <a:lnTo>
                    <a:pt x="67980" y="636060"/>
                  </a:lnTo>
                  <a:lnTo>
                    <a:pt x="58569" y="636060"/>
                  </a:lnTo>
                  <a:lnTo>
                    <a:pt x="58569" y="577986"/>
                  </a:lnTo>
                  <a:lnTo>
                    <a:pt x="74171" y="577986"/>
                  </a:lnTo>
                  <a:close/>
                  <a:moveTo>
                    <a:pt x="177317" y="523627"/>
                  </a:moveTo>
                  <a:lnTo>
                    <a:pt x="187595" y="523627"/>
                  </a:lnTo>
                  <a:lnTo>
                    <a:pt x="187595" y="533162"/>
                  </a:lnTo>
                  <a:lnTo>
                    <a:pt x="226847" y="533162"/>
                  </a:lnTo>
                  <a:lnTo>
                    <a:pt x="226847" y="540220"/>
                  </a:lnTo>
                  <a:lnTo>
                    <a:pt x="187595" y="540220"/>
                  </a:lnTo>
                  <a:lnTo>
                    <a:pt x="187595" y="548144"/>
                  </a:lnTo>
                  <a:lnTo>
                    <a:pt x="237249" y="548144"/>
                  </a:lnTo>
                  <a:lnTo>
                    <a:pt x="237249" y="555079"/>
                  </a:lnTo>
                  <a:lnTo>
                    <a:pt x="125311" y="555079"/>
                  </a:lnTo>
                  <a:lnTo>
                    <a:pt x="125311" y="548144"/>
                  </a:lnTo>
                  <a:lnTo>
                    <a:pt x="177317" y="548144"/>
                  </a:lnTo>
                  <a:lnTo>
                    <a:pt x="177317" y="540220"/>
                  </a:lnTo>
                  <a:lnTo>
                    <a:pt x="149085" y="540220"/>
                  </a:lnTo>
                  <a:cubicBezTo>
                    <a:pt x="147352" y="542448"/>
                    <a:pt x="145494" y="544553"/>
                    <a:pt x="143513" y="546535"/>
                  </a:cubicBezTo>
                  <a:lnTo>
                    <a:pt x="136084" y="541582"/>
                  </a:lnTo>
                  <a:cubicBezTo>
                    <a:pt x="140706" y="537124"/>
                    <a:pt x="145040" y="531180"/>
                    <a:pt x="149085" y="523751"/>
                  </a:cubicBezTo>
                  <a:lnTo>
                    <a:pt x="158124" y="526970"/>
                  </a:lnTo>
                  <a:cubicBezTo>
                    <a:pt x="156969" y="528952"/>
                    <a:pt x="155648" y="531015"/>
                    <a:pt x="154162" y="533162"/>
                  </a:cubicBezTo>
                  <a:lnTo>
                    <a:pt x="177317" y="533162"/>
                  </a:lnTo>
                  <a:close/>
                  <a:moveTo>
                    <a:pt x="273529" y="523256"/>
                  </a:moveTo>
                  <a:lnTo>
                    <a:pt x="283683" y="525732"/>
                  </a:lnTo>
                  <a:cubicBezTo>
                    <a:pt x="280546" y="535721"/>
                    <a:pt x="277244" y="544512"/>
                    <a:pt x="273777" y="552107"/>
                  </a:cubicBezTo>
                  <a:lnTo>
                    <a:pt x="273777" y="635565"/>
                  </a:lnTo>
                  <a:lnTo>
                    <a:pt x="264119" y="635565"/>
                  </a:lnTo>
                  <a:lnTo>
                    <a:pt x="264119" y="570557"/>
                  </a:lnTo>
                  <a:cubicBezTo>
                    <a:pt x="260569" y="576418"/>
                    <a:pt x="256276" y="582568"/>
                    <a:pt x="251241" y="589007"/>
                  </a:cubicBezTo>
                  <a:lnTo>
                    <a:pt x="245421" y="580091"/>
                  </a:lnTo>
                  <a:cubicBezTo>
                    <a:pt x="251034" y="572827"/>
                    <a:pt x="256318" y="564180"/>
                    <a:pt x="261271" y="554150"/>
                  </a:cubicBezTo>
                  <a:cubicBezTo>
                    <a:pt x="266224" y="544120"/>
                    <a:pt x="270310" y="533822"/>
                    <a:pt x="273529" y="523256"/>
                  </a:cubicBezTo>
                  <a:close/>
                  <a:moveTo>
                    <a:pt x="319964" y="522141"/>
                  </a:moveTo>
                  <a:cubicBezTo>
                    <a:pt x="323101" y="528993"/>
                    <a:pt x="325907" y="536010"/>
                    <a:pt x="328384" y="543191"/>
                  </a:cubicBezTo>
                  <a:lnTo>
                    <a:pt x="358597" y="543191"/>
                  </a:lnTo>
                  <a:lnTo>
                    <a:pt x="358597" y="552850"/>
                  </a:lnTo>
                  <a:lnTo>
                    <a:pt x="283559" y="552850"/>
                  </a:lnTo>
                  <a:lnTo>
                    <a:pt x="283559" y="543191"/>
                  </a:lnTo>
                  <a:lnTo>
                    <a:pt x="317240" y="543191"/>
                  </a:lnTo>
                  <a:cubicBezTo>
                    <a:pt x="314928" y="536505"/>
                    <a:pt x="312452" y="530396"/>
                    <a:pt x="309810" y="524865"/>
                  </a:cubicBezTo>
                  <a:close/>
                  <a:moveTo>
                    <a:pt x="346338" y="319240"/>
                  </a:moveTo>
                  <a:cubicBezTo>
                    <a:pt x="348320" y="319240"/>
                    <a:pt x="349991" y="319941"/>
                    <a:pt x="351353" y="321345"/>
                  </a:cubicBezTo>
                  <a:cubicBezTo>
                    <a:pt x="352715" y="322748"/>
                    <a:pt x="353396" y="324440"/>
                    <a:pt x="353396" y="326421"/>
                  </a:cubicBezTo>
                  <a:cubicBezTo>
                    <a:pt x="353396" y="328403"/>
                    <a:pt x="352715" y="330095"/>
                    <a:pt x="351353" y="331498"/>
                  </a:cubicBezTo>
                  <a:cubicBezTo>
                    <a:pt x="349991" y="332902"/>
                    <a:pt x="348320" y="333603"/>
                    <a:pt x="346338" y="333603"/>
                  </a:cubicBezTo>
                  <a:cubicBezTo>
                    <a:pt x="344440" y="333603"/>
                    <a:pt x="342809" y="332881"/>
                    <a:pt x="341447" y="331436"/>
                  </a:cubicBezTo>
                  <a:cubicBezTo>
                    <a:pt x="340085" y="329992"/>
                    <a:pt x="339404" y="328320"/>
                    <a:pt x="339404" y="326421"/>
                  </a:cubicBezTo>
                  <a:cubicBezTo>
                    <a:pt x="339404" y="324440"/>
                    <a:pt x="340085" y="322748"/>
                    <a:pt x="341447" y="321345"/>
                  </a:cubicBezTo>
                  <a:cubicBezTo>
                    <a:pt x="342809" y="319941"/>
                    <a:pt x="344440" y="319240"/>
                    <a:pt x="346338" y="319240"/>
                  </a:cubicBezTo>
                  <a:close/>
                  <a:moveTo>
                    <a:pt x="305105" y="319240"/>
                  </a:moveTo>
                  <a:cubicBezTo>
                    <a:pt x="307086" y="319240"/>
                    <a:pt x="308758" y="319941"/>
                    <a:pt x="310120" y="321345"/>
                  </a:cubicBezTo>
                  <a:cubicBezTo>
                    <a:pt x="311482" y="322748"/>
                    <a:pt x="312163" y="324440"/>
                    <a:pt x="312163" y="326421"/>
                  </a:cubicBezTo>
                  <a:cubicBezTo>
                    <a:pt x="312163" y="328403"/>
                    <a:pt x="311482" y="330095"/>
                    <a:pt x="310120" y="331498"/>
                  </a:cubicBezTo>
                  <a:cubicBezTo>
                    <a:pt x="308758" y="332902"/>
                    <a:pt x="307086" y="333603"/>
                    <a:pt x="305105" y="333603"/>
                  </a:cubicBezTo>
                  <a:cubicBezTo>
                    <a:pt x="303206" y="333603"/>
                    <a:pt x="301576" y="332881"/>
                    <a:pt x="300214" y="331436"/>
                  </a:cubicBezTo>
                  <a:cubicBezTo>
                    <a:pt x="298852" y="329992"/>
                    <a:pt x="298171" y="328320"/>
                    <a:pt x="298171" y="326421"/>
                  </a:cubicBezTo>
                  <a:cubicBezTo>
                    <a:pt x="298171" y="324440"/>
                    <a:pt x="298852" y="322748"/>
                    <a:pt x="300214" y="321345"/>
                  </a:cubicBezTo>
                  <a:cubicBezTo>
                    <a:pt x="301576" y="319941"/>
                    <a:pt x="303206" y="319240"/>
                    <a:pt x="305105" y="319240"/>
                  </a:cubicBezTo>
                  <a:close/>
                  <a:moveTo>
                    <a:pt x="263995" y="319240"/>
                  </a:moveTo>
                  <a:cubicBezTo>
                    <a:pt x="265976" y="319240"/>
                    <a:pt x="267648" y="319941"/>
                    <a:pt x="269010" y="321345"/>
                  </a:cubicBezTo>
                  <a:cubicBezTo>
                    <a:pt x="270372" y="322748"/>
                    <a:pt x="271053" y="324440"/>
                    <a:pt x="271053" y="326421"/>
                  </a:cubicBezTo>
                  <a:cubicBezTo>
                    <a:pt x="271053" y="328403"/>
                    <a:pt x="270372" y="330095"/>
                    <a:pt x="269010" y="331498"/>
                  </a:cubicBezTo>
                  <a:cubicBezTo>
                    <a:pt x="267648" y="332902"/>
                    <a:pt x="265976" y="333603"/>
                    <a:pt x="263995" y="333603"/>
                  </a:cubicBezTo>
                  <a:cubicBezTo>
                    <a:pt x="262096" y="333603"/>
                    <a:pt x="260466" y="332881"/>
                    <a:pt x="259104" y="331436"/>
                  </a:cubicBezTo>
                  <a:cubicBezTo>
                    <a:pt x="257742" y="329992"/>
                    <a:pt x="257061" y="328320"/>
                    <a:pt x="257061" y="326421"/>
                  </a:cubicBezTo>
                  <a:cubicBezTo>
                    <a:pt x="257061" y="324440"/>
                    <a:pt x="257742" y="322748"/>
                    <a:pt x="259104" y="321345"/>
                  </a:cubicBezTo>
                  <a:cubicBezTo>
                    <a:pt x="260466" y="319941"/>
                    <a:pt x="262096" y="319240"/>
                    <a:pt x="263995" y="319240"/>
                  </a:cubicBezTo>
                  <a:close/>
                  <a:moveTo>
                    <a:pt x="134598" y="236153"/>
                  </a:moveTo>
                  <a:lnTo>
                    <a:pt x="227714" y="236153"/>
                  </a:lnTo>
                  <a:lnTo>
                    <a:pt x="227714" y="245935"/>
                  </a:lnTo>
                  <a:lnTo>
                    <a:pt x="188462" y="245935"/>
                  </a:lnTo>
                  <a:lnTo>
                    <a:pt x="188462" y="275034"/>
                  </a:lnTo>
                  <a:lnTo>
                    <a:pt x="236506" y="275034"/>
                  </a:lnTo>
                  <a:lnTo>
                    <a:pt x="236506" y="284940"/>
                  </a:lnTo>
                  <a:lnTo>
                    <a:pt x="188462" y="284940"/>
                  </a:lnTo>
                  <a:lnTo>
                    <a:pt x="188462" y="322583"/>
                  </a:lnTo>
                  <a:cubicBezTo>
                    <a:pt x="188462" y="328774"/>
                    <a:pt x="187038" y="333087"/>
                    <a:pt x="184190" y="335523"/>
                  </a:cubicBezTo>
                  <a:cubicBezTo>
                    <a:pt x="181342" y="337958"/>
                    <a:pt x="176368" y="339175"/>
                    <a:pt x="169269" y="339175"/>
                  </a:cubicBezTo>
                  <a:cubicBezTo>
                    <a:pt x="165059" y="339175"/>
                    <a:pt x="160064" y="338887"/>
                    <a:pt x="154286" y="338309"/>
                  </a:cubicBezTo>
                  <a:lnTo>
                    <a:pt x="152181" y="328403"/>
                  </a:lnTo>
                  <a:cubicBezTo>
                    <a:pt x="158785" y="329228"/>
                    <a:pt x="163779" y="329641"/>
                    <a:pt x="167164" y="329641"/>
                  </a:cubicBezTo>
                  <a:cubicBezTo>
                    <a:pt x="170218" y="329641"/>
                    <a:pt x="172468" y="329373"/>
                    <a:pt x="173912" y="328836"/>
                  </a:cubicBezTo>
                  <a:cubicBezTo>
                    <a:pt x="175357" y="328299"/>
                    <a:pt x="176327" y="327330"/>
                    <a:pt x="176822" y="325926"/>
                  </a:cubicBezTo>
                  <a:cubicBezTo>
                    <a:pt x="177317" y="324523"/>
                    <a:pt x="177565" y="322377"/>
                    <a:pt x="177565" y="319487"/>
                  </a:cubicBezTo>
                  <a:lnTo>
                    <a:pt x="177565" y="284940"/>
                  </a:lnTo>
                  <a:lnTo>
                    <a:pt x="125682" y="284940"/>
                  </a:lnTo>
                  <a:lnTo>
                    <a:pt x="125682" y="275034"/>
                  </a:lnTo>
                  <a:lnTo>
                    <a:pt x="177565" y="275034"/>
                  </a:lnTo>
                  <a:lnTo>
                    <a:pt x="177565" y="245935"/>
                  </a:lnTo>
                  <a:lnTo>
                    <a:pt x="134598" y="245935"/>
                  </a:lnTo>
                  <a:close/>
                  <a:moveTo>
                    <a:pt x="31575" y="226990"/>
                  </a:moveTo>
                  <a:cubicBezTo>
                    <a:pt x="36446" y="233099"/>
                    <a:pt x="41234" y="239620"/>
                    <a:pt x="45939" y="246554"/>
                  </a:cubicBezTo>
                  <a:lnTo>
                    <a:pt x="37271" y="252250"/>
                  </a:lnTo>
                  <a:cubicBezTo>
                    <a:pt x="33226" y="246059"/>
                    <a:pt x="28480" y="239496"/>
                    <a:pt x="23031" y="232562"/>
                  </a:cubicBezTo>
                  <a:close/>
                  <a:moveTo>
                    <a:pt x="82344" y="226495"/>
                  </a:moveTo>
                  <a:lnTo>
                    <a:pt x="91754" y="232067"/>
                  </a:lnTo>
                  <a:cubicBezTo>
                    <a:pt x="85893" y="240239"/>
                    <a:pt x="80693" y="247050"/>
                    <a:pt x="76152" y="252498"/>
                  </a:cubicBezTo>
                  <a:lnTo>
                    <a:pt x="104137" y="252498"/>
                  </a:lnTo>
                  <a:lnTo>
                    <a:pt x="104137" y="262280"/>
                  </a:lnTo>
                  <a:lnTo>
                    <a:pt x="61912" y="262280"/>
                  </a:lnTo>
                  <a:lnTo>
                    <a:pt x="61912" y="283330"/>
                  </a:lnTo>
                  <a:lnTo>
                    <a:pt x="61912" y="283949"/>
                  </a:lnTo>
                  <a:lnTo>
                    <a:pt x="110080" y="283949"/>
                  </a:lnTo>
                  <a:lnTo>
                    <a:pt x="110080" y="294103"/>
                  </a:lnTo>
                  <a:lnTo>
                    <a:pt x="63275" y="294103"/>
                  </a:lnTo>
                  <a:cubicBezTo>
                    <a:pt x="70374" y="312347"/>
                    <a:pt x="86719" y="324812"/>
                    <a:pt x="112309" y="331498"/>
                  </a:cubicBezTo>
                  <a:lnTo>
                    <a:pt x="107356" y="341652"/>
                  </a:lnTo>
                  <a:cubicBezTo>
                    <a:pt x="95221" y="338102"/>
                    <a:pt x="84944" y="333129"/>
                    <a:pt x="76524" y="326731"/>
                  </a:cubicBezTo>
                  <a:cubicBezTo>
                    <a:pt x="68104" y="320333"/>
                    <a:pt x="61665" y="312636"/>
                    <a:pt x="57207" y="303638"/>
                  </a:cubicBezTo>
                  <a:cubicBezTo>
                    <a:pt x="49860" y="319074"/>
                    <a:pt x="33103" y="331870"/>
                    <a:pt x="6934" y="342023"/>
                  </a:cubicBezTo>
                  <a:lnTo>
                    <a:pt x="1486" y="332241"/>
                  </a:lnTo>
                  <a:cubicBezTo>
                    <a:pt x="16840" y="326545"/>
                    <a:pt x="28273" y="320560"/>
                    <a:pt x="35785" y="314287"/>
                  </a:cubicBezTo>
                  <a:cubicBezTo>
                    <a:pt x="43297" y="308013"/>
                    <a:pt x="48044" y="301285"/>
                    <a:pt x="50025" y="294103"/>
                  </a:cubicBezTo>
                  <a:lnTo>
                    <a:pt x="3343" y="294103"/>
                  </a:lnTo>
                  <a:lnTo>
                    <a:pt x="3343" y="283949"/>
                  </a:lnTo>
                  <a:lnTo>
                    <a:pt x="51263" y="283949"/>
                  </a:lnTo>
                  <a:lnTo>
                    <a:pt x="51263" y="262280"/>
                  </a:lnTo>
                  <a:lnTo>
                    <a:pt x="9039" y="262280"/>
                  </a:lnTo>
                  <a:lnTo>
                    <a:pt x="9039" y="252498"/>
                  </a:lnTo>
                  <a:lnTo>
                    <a:pt x="62779" y="252498"/>
                  </a:lnTo>
                  <a:cubicBezTo>
                    <a:pt x="69631" y="244078"/>
                    <a:pt x="76152" y="235410"/>
                    <a:pt x="82344" y="226495"/>
                  </a:cubicBezTo>
                  <a:close/>
                  <a:moveTo>
                    <a:pt x="346338" y="90640"/>
                  </a:moveTo>
                  <a:cubicBezTo>
                    <a:pt x="348320" y="90640"/>
                    <a:pt x="349991" y="91341"/>
                    <a:pt x="351353" y="92745"/>
                  </a:cubicBezTo>
                  <a:cubicBezTo>
                    <a:pt x="352715" y="94148"/>
                    <a:pt x="353396" y="95840"/>
                    <a:pt x="353396" y="97821"/>
                  </a:cubicBezTo>
                  <a:cubicBezTo>
                    <a:pt x="353396" y="99803"/>
                    <a:pt x="352715" y="101495"/>
                    <a:pt x="351353" y="102898"/>
                  </a:cubicBezTo>
                  <a:cubicBezTo>
                    <a:pt x="349991" y="104302"/>
                    <a:pt x="348320" y="105003"/>
                    <a:pt x="346338" y="105003"/>
                  </a:cubicBezTo>
                  <a:cubicBezTo>
                    <a:pt x="344440" y="105003"/>
                    <a:pt x="342809" y="104281"/>
                    <a:pt x="341447" y="102836"/>
                  </a:cubicBezTo>
                  <a:cubicBezTo>
                    <a:pt x="340085" y="101392"/>
                    <a:pt x="339404" y="99720"/>
                    <a:pt x="339404" y="97821"/>
                  </a:cubicBezTo>
                  <a:cubicBezTo>
                    <a:pt x="339404" y="95840"/>
                    <a:pt x="340085" y="94148"/>
                    <a:pt x="341447" y="92745"/>
                  </a:cubicBezTo>
                  <a:cubicBezTo>
                    <a:pt x="342809" y="91341"/>
                    <a:pt x="344440" y="90640"/>
                    <a:pt x="346338" y="90640"/>
                  </a:cubicBezTo>
                  <a:close/>
                  <a:moveTo>
                    <a:pt x="305105" y="90640"/>
                  </a:moveTo>
                  <a:cubicBezTo>
                    <a:pt x="307086" y="90640"/>
                    <a:pt x="308758" y="91341"/>
                    <a:pt x="310120" y="92745"/>
                  </a:cubicBezTo>
                  <a:cubicBezTo>
                    <a:pt x="311482" y="94148"/>
                    <a:pt x="312163" y="95840"/>
                    <a:pt x="312163" y="97821"/>
                  </a:cubicBezTo>
                  <a:cubicBezTo>
                    <a:pt x="312163" y="99803"/>
                    <a:pt x="311482" y="101495"/>
                    <a:pt x="310120" y="102898"/>
                  </a:cubicBezTo>
                  <a:cubicBezTo>
                    <a:pt x="308758" y="104302"/>
                    <a:pt x="307086" y="105003"/>
                    <a:pt x="305105" y="105003"/>
                  </a:cubicBezTo>
                  <a:cubicBezTo>
                    <a:pt x="303206" y="105003"/>
                    <a:pt x="301576" y="104281"/>
                    <a:pt x="300214" y="102836"/>
                  </a:cubicBezTo>
                  <a:cubicBezTo>
                    <a:pt x="298852" y="101392"/>
                    <a:pt x="298171" y="99720"/>
                    <a:pt x="298171" y="97821"/>
                  </a:cubicBezTo>
                  <a:cubicBezTo>
                    <a:pt x="298171" y="95840"/>
                    <a:pt x="298852" y="94148"/>
                    <a:pt x="300214" y="92745"/>
                  </a:cubicBezTo>
                  <a:cubicBezTo>
                    <a:pt x="301576" y="91341"/>
                    <a:pt x="303206" y="90640"/>
                    <a:pt x="305105" y="90640"/>
                  </a:cubicBezTo>
                  <a:close/>
                  <a:moveTo>
                    <a:pt x="263995" y="90640"/>
                  </a:moveTo>
                  <a:cubicBezTo>
                    <a:pt x="265976" y="90640"/>
                    <a:pt x="267648" y="91341"/>
                    <a:pt x="269010" y="92745"/>
                  </a:cubicBezTo>
                  <a:cubicBezTo>
                    <a:pt x="270372" y="94148"/>
                    <a:pt x="271053" y="95840"/>
                    <a:pt x="271053" y="97821"/>
                  </a:cubicBezTo>
                  <a:cubicBezTo>
                    <a:pt x="271053" y="99803"/>
                    <a:pt x="270372" y="101495"/>
                    <a:pt x="269010" y="102898"/>
                  </a:cubicBezTo>
                  <a:cubicBezTo>
                    <a:pt x="267648" y="104302"/>
                    <a:pt x="265976" y="105003"/>
                    <a:pt x="263995" y="105003"/>
                  </a:cubicBezTo>
                  <a:cubicBezTo>
                    <a:pt x="262096" y="105003"/>
                    <a:pt x="260466" y="104281"/>
                    <a:pt x="259104" y="102836"/>
                  </a:cubicBezTo>
                  <a:cubicBezTo>
                    <a:pt x="257742" y="101392"/>
                    <a:pt x="257061" y="99720"/>
                    <a:pt x="257061" y="97821"/>
                  </a:cubicBezTo>
                  <a:cubicBezTo>
                    <a:pt x="257061" y="95840"/>
                    <a:pt x="257742" y="94148"/>
                    <a:pt x="259104" y="92745"/>
                  </a:cubicBezTo>
                  <a:cubicBezTo>
                    <a:pt x="260466" y="91341"/>
                    <a:pt x="262096" y="90640"/>
                    <a:pt x="263995" y="90640"/>
                  </a:cubicBezTo>
                  <a:close/>
                  <a:moveTo>
                    <a:pt x="143761" y="69094"/>
                  </a:moveTo>
                  <a:lnTo>
                    <a:pt x="143761" y="89401"/>
                  </a:lnTo>
                  <a:lnTo>
                    <a:pt x="166049" y="85687"/>
                  </a:lnTo>
                  <a:lnTo>
                    <a:pt x="166049" y="69094"/>
                  </a:lnTo>
                  <a:close/>
                  <a:moveTo>
                    <a:pt x="143761" y="43586"/>
                  </a:moveTo>
                  <a:lnTo>
                    <a:pt x="143761" y="60055"/>
                  </a:lnTo>
                  <a:lnTo>
                    <a:pt x="166049" y="60055"/>
                  </a:lnTo>
                  <a:lnTo>
                    <a:pt x="166049" y="43586"/>
                  </a:lnTo>
                  <a:close/>
                  <a:moveTo>
                    <a:pt x="143761" y="16840"/>
                  </a:moveTo>
                  <a:lnTo>
                    <a:pt x="143761" y="34423"/>
                  </a:lnTo>
                  <a:lnTo>
                    <a:pt x="166049" y="34423"/>
                  </a:lnTo>
                  <a:lnTo>
                    <a:pt x="166049" y="16840"/>
                  </a:lnTo>
                  <a:close/>
                  <a:moveTo>
                    <a:pt x="134474" y="7305"/>
                  </a:moveTo>
                  <a:lnTo>
                    <a:pt x="175336" y="7305"/>
                  </a:lnTo>
                  <a:lnTo>
                    <a:pt x="175336" y="84201"/>
                  </a:lnTo>
                  <a:lnTo>
                    <a:pt x="180661" y="83334"/>
                  </a:lnTo>
                  <a:lnTo>
                    <a:pt x="180908" y="93240"/>
                  </a:lnTo>
                  <a:cubicBezTo>
                    <a:pt x="173314" y="94478"/>
                    <a:pt x="164109" y="95985"/>
                    <a:pt x="153295" y="97760"/>
                  </a:cubicBezTo>
                  <a:cubicBezTo>
                    <a:pt x="142481" y="99534"/>
                    <a:pt x="133359" y="101082"/>
                    <a:pt x="125930" y="102403"/>
                  </a:cubicBezTo>
                  <a:lnTo>
                    <a:pt x="124444" y="92621"/>
                  </a:lnTo>
                  <a:lnTo>
                    <a:pt x="134474" y="91011"/>
                  </a:lnTo>
                  <a:close/>
                  <a:moveTo>
                    <a:pt x="67856" y="6562"/>
                  </a:moveTo>
                  <a:lnTo>
                    <a:pt x="107728" y="6562"/>
                  </a:lnTo>
                  <a:lnTo>
                    <a:pt x="107728" y="15230"/>
                  </a:lnTo>
                  <a:lnTo>
                    <a:pt x="97079" y="30461"/>
                  </a:lnTo>
                  <a:cubicBezTo>
                    <a:pt x="102032" y="33432"/>
                    <a:pt x="105375" y="36280"/>
                    <a:pt x="107109" y="39005"/>
                  </a:cubicBezTo>
                  <a:cubicBezTo>
                    <a:pt x="108842" y="41729"/>
                    <a:pt x="109709" y="44453"/>
                    <a:pt x="109709" y="47177"/>
                  </a:cubicBezTo>
                  <a:cubicBezTo>
                    <a:pt x="109709" y="51470"/>
                    <a:pt x="108553" y="54710"/>
                    <a:pt x="106242" y="56897"/>
                  </a:cubicBezTo>
                  <a:cubicBezTo>
                    <a:pt x="103930" y="59085"/>
                    <a:pt x="100009" y="60179"/>
                    <a:pt x="94478" y="60179"/>
                  </a:cubicBezTo>
                  <a:cubicBezTo>
                    <a:pt x="89608" y="60179"/>
                    <a:pt x="85315" y="59848"/>
                    <a:pt x="81601" y="59188"/>
                  </a:cubicBezTo>
                  <a:lnTo>
                    <a:pt x="79991" y="50892"/>
                  </a:lnTo>
                  <a:cubicBezTo>
                    <a:pt x="84118" y="51717"/>
                    <a:pt x="87792" y="52130"/>
                    <a:pt x="91011" y="52130"/>
                  </a:cubicBezTo>
                  <a:cubicBezTo>
                    <a:pt x="94478" y="52130"/>
                    <a:pt x="96810" y="51511"/>
                    <a:pt x="98007" y="50273"/>
                  </a:cubicBezTo>
                  <a:cubicBezTo>
                    <a:pt x="99204" y="49034"/>
                    <a:pt x="99803" y="47218"/>
                    <a:pt x="99803" y="44824"/>
                  </a:cubicBezTo>
                  <a:cubicBezTo>
                    <a:pt x="99803" y="40945"/>
                    <a:pt x="95345" y="36652"/>
                    <a:pt x="86430" y="31947"/>
                  </a:cubicBezTo>
                  <a:lnTo>
                    <a:pt x="97946" y="15230"/>
                  </a:lnTo>
                  <a:lnTo>
                    <a:pt x="77391" y="15230"/>
                  </a:lnTo>
                  <a:lnTo>
                    <a:pt x="77391" y="64760"/>
                  </a:lnTo>
                  <a:lnTo>
                    <a:pt x="67856" y="64760"/>
                  </a:lnTo>
                  <a:close/>
                  <a:moveTo>
                    <a:pt x="27118" y="743"/>
                  </a:moveTo>
                  <a:lnTo>
                    <a:pt x="37147" y="743"/>
                  </a:lnTo>
                  <a:lnTo>
                    <a:pt x="37147" y="10030"/>
                  </a:lnTo>
                  <a:lnTo>
                    <a:pt x="59064" y="10030"/>
                  </a:lnTo>
                  <a:lnTo>
                    <a:pt x="59064" y="18202"/>
                  </a:lnTo>
                  <a:lnTo>
                    <a:pt x="37147" y="18202"/>
                  </a:lnTo>
                  <a:lnTo>
                    <a:pt x="37147" y="27737"/>
                  </a:lnTo>
                  <a:lnTo>
                    <a:pt x="56836" y="27737"/>
                  </a:lnTo>
                  <a:lnTo>
                    <a:pt x="56836" y="35909"/>
                  </a:lnTo>
                  <a:lnTo>
                    <a:pt x="37147" y="35909"/>
                  </a:lnTo>
                  <a:cubicBezTo>
                    <a:pt x="37147" y="39624"/>
                    <a:pt x="36982" y="42761"/>
                    <a:pt x="36652" y="45320"/>
                  </a:cubicBezTo>
                  <a:lnTo>
                    <a:pt x="59807" y="45320"/>
                  </a:lnTo>
                  <a:lnTo>
                    <a:pt x="59807" y="53616"/>
                  </a:lnTo>
                  <a:lnTo>
                    <a:pt x="35166" y="53616"/>
                  </a:lnTo>
                  <a:cubicBezTo>
                    <a:pt x="34258" y="57248"/>
                    <a:pt x="32834" y="60468"/>
                    <a:pt x="30894" y="63274"/>
                  </a:cubicBezTo>
                  <a:cubicBezTo>
                    <a:pt x="28954" y="66081"/>
                    <a:pt x="26333" y="68764"/>
                    <a:pt x="23031" y="71323"/>
                  </a:cubicBezTo>
                  <a:lnTo>
                    <a:pt x="52502" y="71323"/>
                  </a:lnTo>
                  <a:lnTo>
                    <a:pt x="52502" y="61417"/>
                  </a:lnTo>
                  <a:lnTo>
                    <a:pt x="62408" y="61417"/>
                  </a:lnTo>
                  <a:lnTo>
                    <a:pt x="62408" y="71323"/>
                  </a:lnTo>
                  <a:lnTo>
                    <a:pt x="100174" y="71323"/>
                  </a:lnTo>
                  <a:lnTo>
                    <a:pt x="100174" y="94726"/>
                  </a:lnTo>
                  <a:cubicBezTo>
                    <a:pt x="100174" y="97945"/>
                    <a:pt x="99824" y="100422"/>
                    <a:pt x="99122" y="102155"/>
                  </a:cubicBezTo>
                  <a:cubicBezTo>
                    <a:pt x="98420" y="103889"/>
                    <a:pt x="97223" y="105107"/>
                    <a:pt x="95531" y="105808"/>
                  </a:cubicBezTo>
                  <a:cubicBezTo>
                    <a:pt x="93839" y="106510"/>
                    <a:pt x="91465" y="106861"/>
                    <a:pt x="88411" y="106861"/>
                  </a:cubicBezTo>
                  <a:cubicBezTo>
                    <a:pt x="84118" y="106861"/>
                    <a:pt x="79372" y="106448"/>
                    <a:pt x="74171" y="105622"/>
                  </a:cubicBezTo>
                  <a:lnTo>
                    <a:pt x="72685" y="97326"/>
                  </a:lnTo>
                  <a:cubicBezTo>
                    <a:pt x="77473" y="98317"/>
                    <a:pt x="81683" y="98812"/>
                    <a:pt x="85315" y="98812"/>
                  </a:cubicBezTo>
                  <a:cubicBezTo>
                    <a:pt x="87379" y="98812"/>
                    <a:pt x="88741" y="98441"/>
                    <a:pt x="89402" y="97698"/>
                  </a:cubicBezTo>
                  <a:cubicBezTo>
                    <a:pt x="90062" y="96955"/>
                    <a:pt x="90392" y="95593"/>
                    <a:pt x="90392" y="93611"/>
                  </a:cubicBezTo>
                  <a:lnTo>
                    <a:pt x="90392" y="80238"/>
                  </a:lnTo>
                  <a:lnTo>
                    <a:pt x="62408" y="80238"/>
                  </a:lnTo>
                  <a:lnTo>
                    <a:pt x="62408" y="113547"/>
                  </a:lnTo>
                  <a:lnTo>
                    <a:pt x="52502" y="113547"/>
                  </a:lnTo>
                  <a:lnTo>
                    <a:pt x="52502" y="80238"/>
                  </a:lnTo>
                  <a:lnTo>
                    <a:pt x="25756" y="80238"/>
                  </a:lnTo>
                  <a:lnTo>
                    <a:pt x="25756" y="106613"/>
                  </a:lnTo>
                  <a:lnTo>
                    <a:pt x="15850" y="106613"/>
                  </a:lnTo>
                  <a:lnTo>
                    <a:pt x="15850" y="76152"/>
                  </a:lnTo>
                  <a:cubicBezTo>
                    <a:pt x="13373" y="77638"/>
                    <a:pt x="10649" y="79124"/>
                    <a:pt x="7677" y="80610"/>
                  </a:cubicBezTo>
                  <a:lnTo>
                    <a:pt x="1733" y="73180"/>
                  </a:lnTo>
                  <a:cubicBezTo>
                    <a:pt x="8833" y="69796"/>
                    <a:pt x="14116" y="66659"/>
                    <a:pt x="17583" y="63770"/>
                  </a:cubicBezTo>
                  <a:cubicBezTo>
                    <a:pt x="21050" y="60880"/>
                    <a:pt x="23485" y="57496"/>
                    <a:pt x="24889" y="53616"/>
                  </a:cubicBezTo>
                  <a:lnTo>
                    <a:pt x="1857" y="53616"/>
                  </a:lnTo>
                  <a:lnTo>
                    <a:pt x="1857" y="45320"/>
                  </a:lnTo>
                  <a:lnTo>
                    <a:pt x="26622" y="45320"/>
                  </a:lnTo>
                  <a:cubicBezTo>
                    <a:pt x="26953" y="42926"/>
                    <a:pt x="27118" y="39789"/>
                    <a:pt x="27118" y="35909"/>
                  </a:cubicBezTo>
                  <a:lnTo>
                    <a:pt x="6315" y="35909"/>
                  </a:lnTo>
                  <a:lnTo>
                    <a:pt x="6315" y="27737"/>
                  </a:lnTo>
                  <a:lnTo>
                    <a:pt x="27118" y="27737"/>
                  </a:lnTo>
                  <a:lnTo>
                    <a:pt x="27118" y="18202"/>
                  </a:lnTo>
                  <a:lnTo>
                    <a:pt x="3962" y="18202"/>
                  </a:lnTo>
                  <a:lnTo>
                    <a:pt x="3962" y="10030"/>
                  </a:lnTo>
                  <a:lnTo>
                    <a:pt x="27118" y="10030"/>
                  </a:lnTo>
                  <a:close/>
                  <a:moveTo>
                    <a:pt x="194777" y="0"/>
                  </a:moveTo>
                  <a:lnTo>
                    <a:pt x="204311" y="0"/>
                  </a:lnTo>
                  <a:cubicBezTo>
                    <a:pt x="204311" y="4788"/>
                    <a:pt x="204187" y="12217"/>
                    <a:pt x="203940" y="22288"/>
                  </a:cubicBezTo>
                  <a:lnTo>
                    <a:pt x="232791" y="22288"/>
                  </a:lnTo>
                  <a:lnTo>
                    <a:pt x="232791" y="26251"/>
                  </a:lnTo>
                  <a:cubicBezTo>
                    <a:pt x="232791" y="36982"/>
                    <a:pt x="232585" y="48952"/>
                    <a:pt x="232172" y="62160"/>
                  </a:cubicBezTo>
                  <a:cubicBezTo>
                    <a:pt x="231759" y="75368"/>
                    <a:pt x="231140" y="86264"/>
                    <a:pt x="230314" y="94850"/>
                  </a:cubicBezTo>
                  <a:cubicBezTo>
                    <a:pt x="229902" y="99142"/>
                    <a:pt x="229056" y="102382"/>
                    <a:pt x="227776" y="104570"/>
                  </a:cubicBezTo>
                  <a:cubicBezTo>
                    <a:pt x="226496" y="106758"/>
                    <a:pt x="224515" y="108285"/>
                    <a:pt x="221832" y="109151"/>
                  </a:cubicBezTo>
                  <a:cubicBezTo>
                    <a:pt x="219150" y="110018"/>
                    <a:pt x="215332" y="110452"/>
                    <a:pt x="210379" y="110452"/>
                  </a:cubicBezTo>
                  <a:cubicBezTo>
                    <a:pt x="206664" y="110452"/>
                    <a:pt x="203444" y="110245"/>
                    <a:pt x="200720" y="109832"/>
                  </a:cubicBezTo>
                  <a:lnTo>
                    <a:pt x="199111" y="100546"/>
                  </a:lnTo>
                  <a:cubicBezTo>
                    <a:pt x="202660" y="101206"/>
                    <a:pt x="206045" y="101536"/>
                    <a:pt x="209264" y="101536"/>
                  </a:cubicBezTo>
                  <a:cubicBezTo>
                    <a:pt x="212236" y="101536"/>
                    <a:pt x="214485" y="101268"/>
                    <a:pt x="216013" y="100731"/>
                  </a:cubicBezTo>
                  <a:cubicBezTo>
                    <a:pt x="217540" y="100195"/>
                    <a:pt x="218675" y="99142"/>
                    <a:pt x="219418" y="97574"/>
                  </a:cubicBezTo>
                  <a:cubicBezTo>
                    <a:pt x="220161" y="96005"/>
                    <a:pt x="220697" y="93653"/>
                    <a:pt x="221028" y="90516"/>
                  </a:cubicBezTo>
                  <a:cubicBezTo>
                    <a:pt x="222431" y="75492"/>
                    <a:pt x="223133" y="55886"/>
                    <a:pt x="223133" y="31699"/>
                  </a:cubicBezTo>
                  <a:lnTo>
                    <a:pt x="203692" y="31699"/>
                  </a:lnTo>
                  <a:lnTo>
                    <a:pt x="203444" y="40243"/>
                  </a:lnTo>
                  <a:cubicBezTo>
                    <a:pt x="202949" y="53864"/>
                    <a:pt x="201938" y="64740"/>
                    <a:pt x="200411" y="72871"/>
                  </a:cubicBezTo>
                  <a:cubicBezTo>
                    <a:pt x="198884" y="81002"/>
                    <a:pt x="196551" y="87977"/>
                    <a:pt x="193415" y="93797"/>
                  </a:cubicBezTo>
                  <a:cubicBezTo>
                    <a:pt x="190278" y="99617"/>
                    <a:pt x="185655" y="106035"/>
                    <a:pt x="179546" y="113052"/>
                  </a:cubicBezTo>
                  <a:lnTo>
                    <a:pt x="171993" y="105746"/>
                  </a:lnTo>
                  <a:cubicBezTo>
                    <a:pt x="178019" y="99307"/>
                    <a:pt x="182477" y="93550"/>
                    <a:pt x="185366" y="88473"/>
                  </a:cubicBezTo>
                  <a:cubicBezTo>
                    <a:pt x="188255" y="83396"/>
                    <a:pt x="190360" y="77205"/>
                    <a:pt x="191681" y="69899"/>
                  </a:cubicBezTo>
                  <a:cubicBezTo>
                    <a:pt x="193002" y="62593"/>
                    <a:pt x="193827" y="52378"/>
                    <a:pt x="194158" y="39252"/>
                  </a:cubicBezTo>
                  <a:lnTo>
                    <a:pt x="194281" y="31699"/>
                  </a:lnTo>
                  <a:lnTo>
                    <a:pt x="181651" y="31699"/>
                  </a:lnTo>
                  <a:lnTo>
                    <a:pt x="181651" y="22288"/>
                  </a:lnTo>
                  <a:lnTo>
                    <a:pt x="194405" y="22288"/>
                  </a:lnTo>
                  <a:cubicBezTo>
                    <a:pt x="194570" y="8585"/>
                    <a:pt x="194694" y="1155"/>
                    <a:pt x="19477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500"/>
                </a:spcAft>
              </a:pPr>
              <a:endParaRPr lang="zh-CN" altLang="en-US" sz="1000" dirty="0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4B731E56-6184-37E9-12E1-4B4ACE3FF585}"/>
                </a:ext>
              </a:extLst>
            </p:cNvPr>
            <p:cNvGrpSpPr/>
            <p:nvPr/>
          </p:nvGrpSpPr>
          <p:grpSpPr>
            <a:xfrm>
              <a:off x="7654744" y="5661724"/>
              <a:ext cx="1475389" cy="738903"/>
              <a:chOff x="7463645" y="5368052"/>
              <a:chExt cx="1368455" cy="738903"/>
            </a:xfrm>
          </p:grpSpPr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1D74302F-FABD-5021-33BB-2ED405979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645" y="6106955"/>
                <a:ext cx="1368455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161AC863-779A-A6A8-C2FA-B326A4EC5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645" y="5368052"/>
                <a:ext cx="1368455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等腰三角形 139">
              <a:extLst>
                <a:ext uri="{FF2B5EF4-FFF2-40B4-BE49-F238E27FC236}">
                  <a16:creationId xmlns:a16="http://schemas.microsoft.com/office/drawing/2014/main" id="{6BB9A46A-B72D-429D-1638-379868283B69}"/>
                </a:ext>
              </a:extLst>
            </p:cNvPr>
            <p:cNvSpPr/>
            <p:nvPr/>
          </p:nvSpPr>
          <p:spPr>
            <a:xfrm rot="5400000">
              <a:off x="8961704" y="6023876"/>
              <a:ext cx="72000" cy="36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A10014B-9C40-9BBB-AB00-60F060268C4E}"/>
                </a:ext>
              </a:extLst>
            </p:cNvPr>
            <p:cNvSpPr txBox="1"/>
            <p:nvPr/>
          </p:nvSpPr>
          <p:spPr>
            <a:xfrm>
              <a:off x="3204373" y="5666630"/>
              <a:ext cx="4205573" cy="682923"/>
            </a:xfrm>
            <a:custGeom>
              <a:avLst/>
              <a:gdLst/>
              <a:ahLst/>
              <a:cxnLst/>
              <a:rect l="l" t="t" r="r" b="b"/>
              <a:pathLst>
                <a:path w="4205573" h="682923">
                  <a:moveTo>
                    <a:pt x="3864131" y="637718"/>
                  </a:moveTo>
                  <a:lnTo>
                    <a:pt x="3864131" y="657320"/>
                  </a:lnTo>
                  <a:lnTo>
                    <a:pt x="3960743" y="657320"/>
                  </a:lnTo>
                  <a:lnTo>
                    <a:pt x="3960743" y="637718"/>
                  </a:lnTo>
                  <a:close/>
                  <a:moveTo>
                    <a:pt x="2502056" y="637718"/>
                  </a:moveTo>
                  <a:lnTo>
                    <a:pt x="2502056" y="657320"/>
                  </a:lnTo>
                  <a:lnTo>
                    <a:pt x="2598668" y="657320"/>
                  </a:lnTo>
                  <a:lnTo>
                    <a:pt x="2598668" y="637718"/>
                  </a:lnTo>
                  <a:close/>
                  <a:moveTo>
                    <a:pt x="3145041" y="633717"/>
                  </a:moveTo>
                  <a:lnTo>
                    <a:pt x="3177645" y="650519"/>
                  </a:lnTo>
                  <a:cubicBezTo>
                    <a:pt x="3187646" y="655853"/>
                    <a:pt x="3195447" y="659921"/>
                    <a:pt x="3201048" y="662721"/>
                  </a:cubicBezTo>
                  <a:lnTo>
                    <a:pt x="3194047" y="677723"/>
                  </a:lnTo>
                  <a:cubicBezTo>
                    <a:pt x="3186579" y="673189"/>
                    <a:pt x="3176945" y="667688"/>
                    <a:pt x="3165143" y="661221"/>
                  </a:cubicBezTo>
                  <a:cubicBezTo>
                    <a:pt x="3153342" y="654753"/>
                    <a:pt x="3144307" y="649986"/>
                    <a:pt x="3138040" y="646919"/>
                  </a:cubicBezTo>
                  <a:close/>
                  <a:moveTo>
                    <a:pt x="3075032" y="632517"/>
                  </a:moveTo>
                  <a:lnTo>
                    <a:pt x="3084633" y="644119"/>
                  </a:lnTo>
                  <a:cubicBezTo>
                    <a:pt x="3077966" y="649186"/>
                    <a:pt x="3069631" y="654687"/>
                    <a:pt x="3059630" y="660621"/>
                  </a:cubicBezTo>
                  <a:cubicBezTo>
                    <a:pt x="3049629" y="666555"/>
                    <a:pt x="3039494" y="672122"/>
                    <a:pt x="3029226" y="677323"/>
                  </a:cubicBezTo>
                  <a:lnTo>
                    <a:pt x="3021425" y="663121"/>
                  </a:lnTo>
                  <a:cubicBezTo>
                    <a:pt x="3030360" y="659120"/>
                    <a:pt x="3039794" y="654286"/>
                    <a:pt x="3049729" y="648619"/>
                  </a:cubicBezTo>
                  <a:cubicBezTo>
                    <a:pt x="3059663" y="642952"/>
                    <a:pt x="3068098" y="637584"/>
                    <a:pt x="3075032" y="632517"/>
                  </a:cubicBezTo>
                  <a:close/>
                  <a:moveTo>
                    <a:pt x="2282628" y="623516"/>
                  </a:moveTo>
                  <a:lnTo>
                    <a:pt x="2282628" y="635317"/>
                  </a:lnTo>
                  <a:lnTo>
                    <a:pt x="2322833" y="635317"/>
                  </a:lnTo>
                  <a:lnTo>
                    <a:pt x="2322833" y="623516"/>
                  </a:lnTo>
                  <a:close/>
                  <a:moveTo>
                    <a:pt x="3023626" y="615315"/>
                  </a:moveTo>
                  <a:lnTo>
                    <a:pt x="3201448" y="615315"/>
                  </a:lnTo>
                  <a:lnTo>
                    <a:pt x="3201448" y="629517"/>
                  </a:lnTo>
                  <a:lnTo>
                    <a:pt x="3122638" y="629517"/>
                  </a:lnTo>
                  <a:lnTo>
                    <a:pt x="3122638" y="658320"/>
                  </a:lnTo>
                  <a:cubicBezTo>
                    <a:pt x="3122638" y="665921"/>
                    <a:pt x="3120971" y="671355"/>
                    <a:pt x="3117637" y="674622"/>
                  </a:cubicBezTo>
                  <a:cubicBezTo>
                    <a:pt x="3114304" y="677889"/>
                    <a:pt x="3108769" y="679523"/>
                    <a:pt x="3101035" y="679523"/>
                  </a:cubicBezTo>
                  <a:cubicBezTo>
                    <a:pt x="3092501" y="679523"/>
                    <a:pt x="3085167" y="679190"/>
                    <a:pt x="3079033" y="678523"/>
                  </a:cubicBezTo>
                  <a:lnTo>
                    <a:pt x="3076232" y="663321"/>
                  </a:lnTo>
                  <a:cubicBezTo>
                    <a:pt x="3082900" y="664388"/>
                    <a:pt x="3089034" y="664921"/>
                    <a:pt x="3094635" y="664921"/>
                  </a:cubicBezTo>
                  <a:cubicBezTo>
                    <a:pt x="3097835" y="664921"/>
                    <a:pt x="3100202" y="664621"/>
                    <a:pt x="3101735" y="664021"/>
                  </a:cubicBezTo>
                  <a:cubicBezTo>
                    <a:pt x="3103269" y="663421"/>
                    <a:pt x="3104336" y="662254"/>
                    <a:pt x="3104936" y="660521"/>
                  </a:cubicBezTo>
                  <a:cubicBezTo>
                    <a:pt x="3105536" y="658787"/>
                    <a:pt x="3105836" y="656120"/>
                    <a:pt x="3105836" y="652520"/>
                  </a:cubicBezTo>
                  <a:lnTo>
                    <a:pt x="3105836" y="629517"/>
                  </a:lnTo>
                  <a:lnTo>
                    <a:pt x="3023626" y="629517"/>
                  </a:lnTo>
                  <a:close/>
                  <a:moveTo>
                    <a:pt x="3550892" y="606314"/>
                  </a:moveTo>
                  <a:lnTo>
                    <a:pt x="3550892" y="651119"/>
                  </a:lnTo>
                  <a:lnTo>
                    <a:pt x="3580295" y="651119"/>
                  </a:lnTo>
                  <a:lnTo>
                    <a:pt x="3580295" y="606314"/>
                  </a:lnTo>
                  <a:close/>
                  <a:moveTo>
                    <a:pt x="3506886" y="606314"/>
                  </a:moveTo>
                  <a:lnTo>
                    <a:pt x="3506886" y="651119"/>
                  </a:lnTo>
                  <a:lnTo>
                    <a:pt x="3535890" y="651119"/>
                  </a:lnTo>
                  <a:lnTo>
                    <a:pt x="3535890" y="606314"/>
                  </a:lnTo>
                  <a:close/>
                  <a:moveTo>
                    <a:pt x="3864131" y="604914"/>
                  </a:moveTo>
                  <a:lnTo>
                    <a:pt x="3864131" y="623916"/>
                  </a:lnTo>
                  <a:lnTo>
                    <a:pt x="3960743" y="623916"/>
                  </a:lnTo>
                  <a:lnTo>
                    <a:pt x="3960743" y="604914"/>
                  </a:lnTo>
                  <a:close/>
                  <a:moveTo>
                    <a:pt x="2502056" y="604914"/>
                  </a:moveTo>
                  <a:lnTo>
                    <a:pt x="2502056" y="623916"/>
                  </a:lnTo>
                  <a:lnTo>
                    <a:pt x="2598668" y="623916"/>
                  </a:lnTo>
                  <a:lnTo>
                    <a:pt x="2598668" y="604914"/>
                  </a:lnTo>
                  <a:close/>
                  <a:moveTo>
                    <a:pt x="2282628" y="599913"/>
                  </a:moveTo>
                  <a:lnTo>
                    <a:pt x="2282628" y="611714"/>
                  </a:lnTo>
                  <a:lnTo>
                    <a:pt x="2322833" y="611714"/>
                  </a:lnTo>
                  <a:lnTo>
                    <a:pt x="2322833" y="599913"/>
                  </a:lnTo>
                  <a:close/>
                  <a:moveTo>
                    <a:pt x="2396843" y="597513"/>
                  </a:moveTo>
                  <a:lnTo>
                    <a:pt x="2396843" y="619515"/>
                  </a:lnTo>
                  <a:lnTo>
                    <a:pt x="2417845" y="619515"/>
                  </a:lnTo>
                  <a:lnTo>
                    <a:pt x="2417845" y="597513"/>
                  </a:lnTo>
                  <a:close/>
                  <a:moveTo>
                    <a:pt x="3848129" y="590912"/>
                  </a:moveTo>
                  <a:lnTo>
                    <a:pt x="3977145" y="590912"/>
                  </a:lnTo>
                  <a:lnTo>
                    <a:pt x="3977145" y="681323"/>
                  </a:lnTo>
                  <a:lnTo>
                    <a:pt x="3960743" y="681323"/>
                  </a:lnTo>
                  <a:lnTo>
                    <a:pt x="3960743" y="671322"/>
                  </a:lnTo>
                  <a:lnTo>
                    <a:pt x="3864131" y="671322"/>
                  </a:lnTo>
                  <a:lnTo>
                    <a:pt x="3864131" y="681323"/>
                  </a:lnTo>
                  <a:lnTo>
                    <a:pt x="3848129" y="681323"/>
                  </a:lnTo>
                  <a:close/>
                  <a:moveTo>
                    <a:pt x="2486054" y="590912"/>
                  </a:moveTo>
                  <a:lnTo>
                    <a:pt x="2615070" y="590912"/>
                  </a:lnTo>
                  <a:lnTo>
                    <a:pt x="2615070" y="681323"/>
                  </a:lnTo>
                  <a:lnTo>
                    <a:pt x="2598668" y="681323"/>
                  </a:lnTo>
                  <a:lnTo>
                    <a:pt x="2598668" y="671322"/>
                  </a:lnTo>
                  <a:lnTo>
                    <a:pt x="2502056" y="671322"/>
                  </a:lnTo>
                  <a:lnTo>
                    <a:pt x="2502056" y="681323"/>
                  </a:lnTo>
                  <a:lnTo>
                    <a:pt x="2486054" y="681323"/>
                  </a:lnTo>
                  <a:close/>
                  <a:moveTo>
                    <a:pt x="2268426" y="587511"/>
                  </a:moveTo>
                  <a:lnTo>
                    <a:pt x="2337035" y="587511"/>
                  </a:lnTo>
                  <a:lnTo>
                    <a:pt x="2337035" y="659720"/>
                  </a:lnTo>
                  <a:cubicBezTo>
                    <a:pt x="2337035" y="665855"/>
                    <a:pt x="2335902" y="670255"/>
                    <a:pt x="2333634" y="672922"/>
                  </a:cubicBezTo>
                  <a:cubicBezTo>
                    <a:pt x="2331367" y="675589"/>
                    <a:pt x="2327767" y="677056"/>
                    <a:pt x="2322833" y="677323"/>
                  </a:cubicBezTo>
                  <a:cubicBezTo>
                    <a:pt x="2318299" y="677589"/>
                    <a:pt x="2313699" y="677389"/>
                    <a:pt x="2309031" y="676723"/>
                  </a:cubicBezTo>
                  <a:lnTo>
                    <a:pt x="2306031" y="664121"/>
                  </a:lnTo>
                  <a:cubicBezTo>
                    <a:pt x="2309098" y="664788"/>
                    <a:pt x="2312765" y="665121"/>
                    <a:pt x="2317033" y="665121"/>
                  </a:cubicBezTo>
                  <a:cubicBezTo>
                    <a:pt x="2319299" y="665121"/>
                    <a:pt x="2320833" y="664421"/>
                    <a:pt x="2321633" y="663021"/>
                  </a:cubicBezTo>
                  <a:cubicBezTo>
                    <a:pt x="2322433" y="661621"/>
                    <a:pt x="2322833" y="659320"/>
                    <a:pt x="2322833" y="656120"/>
                  </a:cubicBezTo>
                  <a:lnTo>
                    <a:pt x="2322833" y="646919"/>
                  </a:lnTo>
                  <a:lnTo>
                    <a:pt x="2282628" y="646919"/>
                  </a:lnTo>
                  <a:lnTo>
                    <a:pt x="2282628" y="678323"/>
                  </a:lnTo>
                  <a:lnTo>
                    <a:pt x="2268426" y="678323"/>
                  </a:lnTo>
                  <a:close/>
                  <a:moveTo>
                    <a:pt x="4080758" y="586711"/>
                  </a:moveTo>
                  <a:lnTo>
                    <a:pt x="4094960" y="591912"/>
                  </a:lnTo>
                  <a:cubicBezTo>
                    <a:pt x="4090826" y="604580"/>
                    <a:pt x="4086092" y="615848"/>
                    <a:pt x="4080758" y="625716"/>
                  </a:cubicBezTo>
                  <a:cubicBezTo>
                    <a:pt x="4092626" y="639051"/>
                    <a:pt x="4101227" y="649186"/>
                    <a:pt x="4106561" y="656120"/>
                  </a:cubicBezTo>
                  <a:lnTo>
                    <a:pt x="4094359" y="666521"/>
                  </a:lnTo>
                  <a:cubicBezTo>
                    <a:pt x="4087692" y="658254"/>
                    <a:pt x="4080291" y="649386"/>
                    <a:pt x="4072157" y="639918"/>
                  </a:cubicBezTo>
                  <a:cubicBezTo>
                    <a:pt x="4061355" y="655787"/>
                    <a:pt x="4046887" y="670055"/>
                    <a:pt x="4028751" y="682723"/>
                  </a:cubicBezTo>
                  <a:lnTo>
                    <a:pt x="4018750" y="669522"/>
                  </a:lnTo>
                  <a:cubicBezTo>
                    <a:pt x="4028351" y="663254"/>
                    <a:pt x="4036652" y="656753"/>
                    <a:pt x="4043653" y="650019"/>
                  </a:cubicBezTo>
                  <a:cubicBezTo>
                    <a:pt x="4050654" y="643285"/>
                    <a:pt x="4056755" y="635984"/>
                    <a:pt x="4061955" y="628117"/>
                  </a:cubicBezTo>
                  <a:cubicBezTo>
                    <a:pt x="4053688" y="618782"/>
                    <a:pt x="4045620" y="609914"/>
                    <a:pt x="4037752" y="601513"/>
                  </a:cubicBezTo>
                  <a:lnTo>
                    <a:pt x="4048754" y="591712"/>
                  </a:lnTo>
                  <a:cubicBezTo>
                    <a:pt x="4056755" y="599713"/>
                    <a:pt x="4063822" y="607114"/>
                    <a:pt x="4069957" y="613915"/>
                  </a:cubicBezTo>
                  <a:cubicBezTo>
                    <a:pt x="4073690" y="606580"/>
                    <a:pt x="4077291" y="597513"/>
                    <a:pt x="4080758" y="586711"/>
                  </a:cubicBezTo>
                  <a:close/>
                  <a:moveTo>
                    <a:pt x="3042628" y="585111"/>
                  </a:moveTo>
                  <a:lnTo>
                    <a:pt x="3182645" y="585111"/>
                  </a:lnTo>
                  <a:lnTo>
                    <a:pt x="3182645" y="599113"/>
                  </a:lnTo>
                  <a:lnTo>
                    <a:pt x="3042628" y="599113"/>
                  </a:lnTo>
                  <a:close/>
                  <a:moveTo>
                    <a:pt x="3621700" y="578310"/>
                  </a:moveTo>
                  <a:lnTo>
                    <a:pt x="3803123" y="578310"/>
                  </a:lnTo>
                  <a:lnTo>
                    <a:pt x="3803123" y="592512"/>
                  </a:lnTo>
                  <a:lnTo>
                    <a:pt x="3675707" y="592512"/>
                  </a:lnTo>
                  <a:lnTo>
                    <a:pt x="3671707" y="612115"/>
                  </a:lnTo>
                  <a:lnTo>
                    <a:pt x="3774320" y="612115"/>
                  </a:lnTo>
                  <a:cubicBezTo>
                    <a:pt x="3774186" y="617182"/>
                    <a:pt x="3773819" y="623483"/>
                    <a:pt x="3773219" y="631017"/>
                  </a:cubicBezTo>
                  <a:cubicBezTo>
                    <a:pt x="3772619" y="638551"/>
                    <a:pt x="3771919" y="644719"/>
                    <a:pt x="3771119" y="649519"/>
                  </a:cubicBezTo>
                  <a:cubicBezTo>
                    <a:pt x="3769919" y="657520"/>
                    <a:pt x="3768252" y="663454"/>
                    <a:pt x="3766118" y="667321"/>
                  </a:cubicBezTo>
                  <a:cubicBezTo>
                    <a:pt x="3763985" y="671189"/>
                    <a:pt x="3760651" y="673889"/>
                    <a:pt x="3756117" y="675422"/>
                  </a:cubicBezTo>
                  <a:cubicBezTo>
                    <a:pt x="3751583" y="676956"/>
                    <a:pt x="3744782" y="677789"/>
                    <a:pt x="3735715" y="677923"/>
                  </a:cubicBezTo>
                  <a:lnTo>
                    <a:pt x="3728714" y="677923"/>
                  </a:lnTo>
                  <a:cubicBezTo>
                    <a:pt x="3717112" y="677923"/>
                    <a:pt x="3705578" y="677523"/>
                    <a:pt x="3694109" y="676723"/>
                  </a:cubicBezTo>
                  <a:lnTo>
                    <a:pt x="3691109" y="661121"/>
                  </a:lnTo>
                  <a:cubicBezTo>
                    <a:pt x="3704311" y="662321"/>
                    <a:pt x="3717579" y="662921"/>
                    <a:pt x="3730914" y="662921"/>
                  </a:cubicBezTo>
                  <a:cubicBezTo>
                    <a:pt x="3736648" y="662921"/>
                    <a:pt x="3740915" y="662488"/>
                    <a:pt x="3743716" y="661621"/>
                  </a:cubicBezTo>
                  <a:cubicBezTo>
                    <a:pt x="3746516" y="660754"/>
                    <a:pt x="3748583" y="659187"/>
                    <a:pt x="3749916" y="656920"/>
                  </a:cubicBezTo>
                  <a:cubicBezTo>
                    <a:pt x="3751250" y="654653"/>
                    <a:pt x="3752383" y="651053"/>
                    <a:pt x="3753317" y="646119"/>
                  </a:cubicBezTo>
                  <a:cubicBezTo>
                    <a:pt x="3754384" y="639851"/>
                    <a:pt x="3755050" y="633184"/>
                    <a:pt x="3755317" y="626116"/>
                  </a:cubicBezTo>
                  <a:lnTo>
                    <a:pt x="3650904" y="626116"/>
                  </a:lnTo>
                  <a:lnTo>
                    <a:pt x="3658105" y="592512"/>
                  </a:lnTo>
                  <a:lnTo>
                    <a:pt x="3621700" y="592512"/>
                  </a:lnTo>
                  <a:close/>
                  <a:moveTo>
                    <a:pt x="3322263" y="573310"/>
                  </a:moveTo>
                  <a:lnTo>
                    <a:pt x="3322263" y="605514"/>
                  </a:lnTo>
                  <a:lnTo>
                    <a:pt x="3372069" y="605514"/>
                  </a:lnTo>
                  <a:lnTo>
                    <a:pt x="3372069" y="573310"/>
                  </a:lnTo>
                  <a:close/>
                  <a:moveTo>
                    <a:pt x="3257255" y="573310"/>
                  </a:moveTo>
                  <a:lnTo>
                    <a:pt x="3257255" y="596313"/>
                  </a:lnTo>
                  <a:lnTo>
                    <a:pt x="3257255" y="605514"/>
                  </a:lnTo>
                  <a:lnTo>
                    <a:pt x="3306461" y="605514"/>
                  </a:lnTo>
                  <a:lnTo>
                    <a:pt x="3306461" y="573310"/>
                  </a:lnTo>
                  <a:close/>
                  <a:moveTo>
                    <a:pt x="2859605" y="570109"/>
                  </a:moveTo>
                  <a:lnTo>
                    <a:pt x="2859605" y="618315"/>
                  </a:lnTo>
                  <a:lnTo>
                    <a:pt x="2909811" y="618315"/>
                  </a:lnTo>
                  <a:lnTo>
                    <a:pt x="2909811" y="570109"/>
                  </a:lnTo>
                  <a:close/>
                  <a:moveTo>
                    <a:pt x="1908201" y="567109"/>
                  </a:moveTo>
                  <a:lnTo>
                    <a:pt x="1949606" y="567109"/>
                  </a:lnTo>
                  <a:lnTo>
                    <a:pt x="1949606" y="636918"/>
                  </a:lnTo>
                  <a:cubicBezTo>
                    <a:pt x="1954539" y="643052"/>
                    <a:pt x="1959407" y="647786"/>
                    <a:pt x="1964207" y="651119"/>
                  </a:cubicBezTo>
                  <a:cubicBezTo>
                    <a:pt x="1969008" y="654453"/>
                    <a:pt x="1974475" y="656920"/>
                    <a:pt x="1980610" y="658520"/>
                  </a:cubicBezTo>
                  <a:cubicBezTo>
                    <a:pt x="1986744" y="660121"/>
                    <a:pt x="1994478" y="661187"/>
                    <a:pt x="2003812" y="661721"/>
                  </a:cubicBezTo>
                  <a:cubicBezTo>
                    <a:pt x="2017147" y="662387"/>
                    <a:pt x="2029082" y="662721"/>
                    <a:pt x="2039617" y="662721"/>
                  </a:cubicBezTo>
                  <a:cubicBezTo>
                    <a:pt x="2053619" y="662721"/>
                    <a:pt x="2070154" y="662254"/>
                    <a:pt x="2089223" y="661321"/>
                  </a:cubicBezTo>
                  <a:lnTo>
                    <a:pt x="2085623" y="677123"/>
                  </a:lnTo>
                  <a:cubicBezTo>
                    <a:pt x="2072821" y="677656"/>
                    <a:pt x="2058619" y="677923"/>
                    <a:pt x="2043017" y="677923"/>
                  </a:cubicBezTo>
                  <a:cubicBezTo>
                    <a:pt x="2026615" y="677923"/>
                    <a:pt x="2012680" y="677589"/>
                    <a:pt x="2001212" y="676923"/>
                  </a:cubicBezTo>
                  <a:cubicBezTo>
                    <a:pt x="1991477" y="676389"/>
                    <a:pt x="1983343" y="675256"/>
                    <a:pt x="1976809" y="673522"/>
                  </a:cubicBezTo>
                  <a:cubicBezTo>
                    <a:pt x="1970275" y="671789"/>
                    <a:pt x="1964374" y="669188"/>
                    <a:pt x="1959107" y="665721"/>
                  </a:cubicBezTo>
                  <a:cubicBezTo>
                    <a:pt x="1953840" y="662254"/>
                    <a:pt x="1948272" y="657387"/>
                    <a:pt x="1942405" y="651119"/>
                  </a:cubicBezTo>
                  <a:lnTo>
                    <a:pt x="1917602" y="677923"/>
                  </a:lnTo>
                  <a:lnTo>
                    <a:pt x="1906800" y="665521"/>
                  </a:lnTo>
                  <a:lnTo>
                    <a:pt x="1934604" y="638118"/>
                  </a:lnTo>
                  <a:lnTo>
                    <a:pt x="1934604" y="581711"/>
                  </a:lnTo>
                  <a:lnTo>
                    <a:pt x="1908201" y="581711"/>
                  </a:lnTo>
                  <a:close/>
                  <a:moveTo>
                    <a:pt x="2396843" y="561908"/>
                  </a:moveTo>
                  <a:lnTo>
                    <a:pt x="2396843" y="583911"/>
                  </a:lnTo>
                  <a:lnTo>
                    <a:pt x="2417845" y="583911"/>
                  </a:lnTo>
                  <a:lnTo>
                    <a:pt x="2417845" y="561908"/>
                  </a:lnTo>
                  <a:close/>
                  <a:moveTo>
                    <a:pt x="2844403" y="554707"/>
                  </a:moveTo>
                  <a:lnTo>
                    <a:pt x="2925213" y="554707"/>
                  </a:lnTo>
                  <a:lnTo>
                    <a:pt x="2925213" y="633517"/>
                  </a:lnTo>
                  <a:lnTo>
                    <a:pt x="2844403" y="633517"/>
                  </a:lnTo>
                  <a:close/>
                  <a:moveTo>
                    <a:pt x="4048954" y="549107"/>
                  </a:moveTo>
                  <a:lnTo>
                    <a:pt x="4062156" y="556508"/>
                  </a:lnTo>
                  <a:cubicBezTo>
                    <a:pt x="4050954" y="576910"/>
                    <a:pt x="4039953" y="592979"/>
                    <a:pt x="4029151" y="604714"/>
                  </a:cubicBezTo>
                  <a:lnTo>
                    <a:pt x="4018550" y="595112"/>
                  </a:lnTo>
                  <a:cubicBezTo>
                    <a:pt x="4028151" y="584444"/>
                    <a:pt x="4038286" y="569109"/>
                    <a:pt x="4048954" y="549107"/>
                  </a:cubicBezTo>
                  <a:close/>
                  <a:moveTo>
                    <a:pt x="4086758" y="548507"/>
                  </a:moveTo>
                  <a:cubicBezTo>
                    <a:pt x="4097293" y="562242"/>
                    <a:pt x="4106894" y="576177"/>
                    <a:pt x="4115562" y="590312"/>
                  </a:cubicBezTo>
                  <a:lnTo>
                    <a:pt x="4103561" y="599713"/>
                  </a:lnTo>
                  <a:cubicBezTo>
                    <a:pt x="4094226" y="583711"/>
                    <a:pt x="4084892" y="569309"/>
                    <a:pt x="4075557" y="556508"/>
                  </a:cubicBezTo>
                  <a:close/>
                  <a:moveTo>
                    <a:pt x="4137565" y="547306"/>
                  </a:moveTo>
                  <a:cubicBezTo>
                    <a:pt x="4140899" y="571309"/>
                    <a:pt x="4147033" y="592179"/>
                    <a:pt x="4155967" y="609914"/>
                  </a:cubicBezTo>
                  <a:cubicBezTo>
                    <a:pt x="4160101" y="601113"/>
                    <a:pt x="4163435" y="591612"/>
                    <a:pt x="4165968" y="581411"/>
                  </a:cubicBezTo>
                  <a:cubicBezTo>
                    <a:pt x="4168502" y="571209"/>
                    <a:pt x="4170569" y="559841"/>
                    <a:pt x="4172169" y="547306"/>
                  </a:cubicBezTo>
                  <a:close/>
                  <a:moveTo>
                    <a:pt x="1776384" y="546906"/>
                  </a:moveTo>
                  <a:lnTo>
                    <a:pt x="1791386" y="554707"/>
                  </a:lnTo>
                  <a:cubicBezTo>
                    <a:pt x="1786185" y="565509"/>
                    <a:pt x="1779618" y="578077"/>
                    <a:pt x="1771683" y="592412"/>
                  </a:cubicBezTo>
                  <a:cubicBezTo>
                    <a:pt x="1763749" y="606747"/>
                    <a:pt x="1757182" y="617715"/>
                    <a:pt x="1751981" y="625316"/>
                  </a:cubicBezTo>
                  <a:lnTo>
                    <a:pt x="1817589" y="616915"/>
                  </a:lnTo>
                  <a:cubicBezTo>
                    <a:pt x="1808655" y="602247"/>
                    <a:pt x="1801120" y="590378"/>
                    <a:pt x="1794986" y="581311"/>
                  </a:cubicBezTo>
                  <a:lnTo>
                    <a:pt x="1807388" y="572710"/>
                  </a:lnTo>
                  <a:cubicBezTo>
                    <a:pt x="1812455" y="579777"/>
                    <a:pt x="1819056" y="589778"/>
                    <a:pt x="1827190" y="602713"/>
                  </a:cubicBezTo>
                  <a:cubicBezTo>
                    <a:pt x="1835325" y="615648"/>
                    <a:pt x="1841925" y="626716"/>
                    <a:pt x="1846993" y="635917"/>
                  </a:cubicBezTo>
                  <a:lnTo>
                    <a:pt x="1833391" y="644519"/>
                  </a:lnTo>
                  <a:lnTo>
                    <a:pt x="1825590" y="630717"/>
                  </a:lnTo>
                  <a:lnTo>
                    <a:pt x="1751381" y="640118"/>
                  </a:lnTo>
                  <a:cubicBezTo>
                    <a:pt x="1746180" y="640651"/>
                    <a:pt x="1738513" y="641585"/>
                    <a:pt x="1728378" y="642918"/>
                  </a:cubicBezTo>
                  <a:lnTo>
                    <a:pt x="1723377" y="626316"/>
                  </a:lnTo>
                  <a:cubicBezTo>
                    <a:pt x="1726978" y="625250"/>
                    <a:pt x="1729645" y="624249"/>
                    <a:pt x="1731378" y="623316"/>
                  </a:cubicBezTo>
                  <a:cubicBezTo>
                    <a:pt x="1733112" y="622382"/>
                    <a:pt x="1734645" y="620916"/>
                    <a:pt x="1735979" y="618915"/>
                  </a:cubicBezTo>
                  <a:cubicBezTo>
                    <a:pt x="1743046" y="608647"/>
                    <a:pt x="1750181" y="597013"/>
                    <a:pt x="1757382" y="584011"/>
                  </a:cubicBezTo>
                  <a:cubicBezTo>
                    <a:pt x="1764583" y="571009"/>
                    <a:pt x="1770917" y="558641"/>
                    <a:pt x="1776384" y="546906"/>
                  </a:cubicBezTo>
                  <a:close/>
                  <a:moveTo>
                    <a:pt x="3550892" y="546506"/>
                  </a:moveTo>
                  <a:lnTo>
                    <a:pt x="3550892" y="590912"/>
                  </a:lnTo>
                  <a:lnTo>
                    <a:pt x="3580295" y="590912"/>
                  </a:lnTo>
                  <a:lnTo>
                    <a:pt x="3580295" y="546506"/>
                  </a:lnTo>
                  <a:close/>
                  <a:moveTo>
                    <a:pt x="3506886" y="546506"/>
                  </a:moveTo>
                  <a:lnTo>
                    <a:pt x="3506886" y="590912"/>
                  </a:lnTo>
                  <a:lnTo>
                    <a:pt x="3535890" y="590912"/>
                  </a:lnTo>
                  <a:lnTo>
                    <a:pt x="3535890" y="546506"/>
                  </a:lnTo>
                  <a:close/>
                  <a:moveTo>
                    <a:pt x="3881733" y="530704"/>
                  </a:moveTo>
                  <a:lnTo>
                    <a:pt x="3887734" y="558508"/>
                  </a:lnTo>
                  <a:lnTo>
                    <a:pt x="3934739" y="558508"/>
                  </a:lnTo>
                  <a:lnTo>
                    <a:pt x="3942340" y="530704"/>
                  </a:lnTo>
                  <a:close/>
                  <a:moveTo>
                    <a:pt x="2519658" y="530704"/>
                  </a:moveTo>
                  <a:lnTo>
                    <a:pt x="2525659" y="558508"/>
                  </a:lnTo>
                  <a:lnTo>
                    <a:pt x="2572664" y="558508"/>
                  </a:lnTo>
                  <a:lnTo>
                    <a:pt x="2580265" y="530704"/>
                  </a:lnTo>
                  <a:close/>
                  <a:moveTo>
                    <a:pt x="3322263" y="524504"/>
                  </a:moveTo>
                  <a:lnTo>
                    <a:pt x="3322263" y="557708"/>
                  </a:lnTo>
                  <a:lnTo>
                    <a:pt x="3372069" y="557708"/>
                  </a:lnTo>
                  <a:lnTo>
                    <a:pt x="3372069" y="524504"/>
                  </a:lnTo>
                  <a:close/>
                  <a:moveTo>
                    <a:pt x="3257255" y="524504"/>
                  </a:moveTo>
                  <a:lnTo>
                    <a:pt x="3257255" y="557708"/>
                  </a:lnTo>
                  <a:lnTo>
                    <a:pt x="3306461" y="557708"/>
                  </a:lnTo>
                  <a:lnTo>
                    <a:pt x="3306461" y="524504"/>
                  </a:lnTo>
                  <a:close/>
                  <a:moveTo>
                    <a:pt x="3664906" y="520903"/>
                  </a:moveTo>
                  <a:lnTo>
                    <a:pt x="3664906" y="546706"/>
                  </a:lnTo>
                  <a:lnTo>
                    <a:pt x="3759718" y="546706"/>
                  </a:lnTo>
                  <a:lnTo>
                    <a:pt x="3759718" y="520903"/>
                  </a:lnTo>
                  <a:close/>
                  <a:moveTo>
                    <a:pt x="2822200" y="509902"/>
                  </a:moveTo>
                  <a:lnTo>
                    <a:pt x="3003223" y="509902"/>
                  </a:lnTo>
                  <a:lnTo>
                    <a:pt x="3003223" y="525304"/>
                  </a:lnTo>
                  <a:lnTo>
                    <a:pt x="2976820" y="525304"/>
                  </a:lnTo>
                  <a:lnTo>
                    <a:pt x="2976820" y="649119"/>
                  </a:lnTo>
                  <a:cubicBezTo>
                    <a:pt x="2976820" y="656853"/>
                    <a:pt x="2976020" y="662721"/>
                    <a:pt x="2974420" y="666721"/>
                  </a:cubicBezTo>
                  <a:cubicBezTo>
                    <a:pt x="2972819" y="670722"/>
                    <a:pt x="2969885" y="673556"/>
                    <a:pt x="2965618" y="675222"/>
                  </a:cubicBezTo>
                  <a:cubicBezTo>
                    <a:pt x="2961351" y="676889"/>
                    <a:pt x="2955017" y="677723"/>
                    <a:pt x="2946616" y="677723"/>
                  </a:cubicBezTo>
                  <a:cubicBezTo>
                    <a:pt x="2936615" y="677723"/>
                    <a:pt x="2928014" y="677389"/>
                    <a:pt x="2920813" y="676723"/>
                  </a:cubicBezTo>
                  <a:lnTo>
                    <a:pt x="2917612" y="661121"/>
                  </a:lnTo>
                  <a:cubicBezTo>
                    <a:pt x="2927480" y="662187"/>
                    <a:pt x="2936681" y="662721"/>
                    <a:pt x="2945216" y="662721"/>
                  </a:cubicBezTo>
                  <a:cubicBezTo>
                    <a:pt x="2949616" y="662721"/>
                    <a:pt x="2952917" y="662187"/>
                    <a:pt x="2955117" y="661121"/>
                  </a:cubicBezTo>
                  <a:cubicBezTo>
                    <a:pt x="2957317" y="660054"/>
                    <a:pt x="2958851" y="658254"/>
                    <a:pt x="2959718" y="655720"/>
                  </a:cubicBezTo>
                  <a:cubicBezTo>
                    <a:pt x="2960584" y="653186"/>
                    <a:pt x="2961018" y="649519"/>
                    <a:pt x="2961018" y="644719"/>
                  </a:cubicBezTo>
                  <a:lnTo>
                    <a:pt x="2961018" y="525304"/>
                  </a:lnTo>
                  <a:lnTo>
                    <a:pt x="2822200" y="525304"/>
                  </a:lnTo>
                  <a:close/>
                  <a:moveTo>
                    <a:pt x="3240853" y="508702"/>
                  </a:moveTo>
                  <a:lnTo>
                    <a:pt x="3388071" y="508702"/>
                  </a:lnTo>
                  <a:lnTo>
                    <a:pt x="3388071" y="654920"/>
                  </a:lnTo>
                  <a:cubicBezTo>
                    <a:pt x="3388071" y="663588"/>
                    <a:pt x="3386504" y="669555"/>
                    <a:pt x="3383370" y="672822"/>
                  </a:cubicBezTo>
                  <a:cubicBezTo>
                    <a:pt x="3380237" y="676089"/>
                    <a:pt x="3374803" y="677856"/>
                    <a:pt x="3367069" y="678123"/>
                  </a:cubicBezTo>
                  <a:cubicBezTo>
                    <a:pt x="3359201" y="678389"/>
                    <a:pt x="3351067" y="677989"/>
                    <a:pt x="3342665" y="676923"/>
                  </a:cubicBezTo>
                  <a:lnTo>
                    <a:pt x="3339865" y="660521"/>
                  </a:lnTo>
                  <a:cubicBezTo>
                    <a:pt x="3349733" y="661854"/>
                    <a:pt x="3357001" y="662521"/>
                    <a:pt x="3361668" y="662521"/>
                  </a:cubicBezTo>
                  <a:cubicBezTo>
                    <a:pt x="3365935" y="662521"/>
                    <a:pt x="3368735" y="661621"/>
                    <a:pt x="3370069" y="659820"/>
                  </a:cubicBezTo>
                  <a:cubicBezTo>
                    <a:pt x="3371403" y="658020"/>
                    <a:pt x="3372069" y="654520"/>
                    <a:pt x="3372069" y="649319"/>
                  </a:cubicBezTo>
                  <a:lnTo>
                    <a:pt x="3372069" y="621116"/>
                  </a:lnTo>
                  <a:lnTo>
                    <a:pt x="3322263" y="621116"/>
                  </a:lnTo>
                  <a:lnTo>
                    <a:pt x="3322263" y="676923"/>
                  </a:lnTo>
                  <a:lnTo>
                    <a:pt x="3306461" y="676923"/>
                  </a:lnTo>
                  <a:lnTo>
                    <a:pt x="3306461" y="621116"/>
                  </a:lnTo>
                  <a:lnTo>
                    <a:pt x="3256455" y="621116"/>
                  </a:lnTo>
                  <a:cubicBezTo>
                    <a:pt x="3255521" y="632050"/>
                    <a:pt x="3253621" y="642152"/>
                    <a:pt x="3250754" y="651419"/>
                  </a:cubicBezTo>
                  <a:cubicBezTo>
                    <a:pt x="3247887" y="660687"/>
                    <a:pt x="3243520" y="671055"/>
                    <a:pt x="3237652" y="682523"/>
                  </a:cubicBezTo>
                  <a:lnTo>
                    <a:pt x="3222851" y="675122"/>
                  </a:lnTo>
                  <a:cubicBezTo>
                    <a:pt x="3228185" y="664721"/>
                    <a:pt x="3232085" y="655987"/>
                    <a:pt x="3234552" y="648919"/>
                  </a:cubicBezTo>
                  <a:cubicBezTo>
                    <a:pt x="3237019" y="641852"/>
                    <a:pt x="3238686" y="634084"/>
                    <a:pt x="3239552" y="625616"/>
                  </a:cubicBezTo>
                  <a:cubicBezTo>
                    <a:pt x="3240419" y="617148"/>
                    <a:pt x="3240853" y="605380"/>
                    <a:pt x="3240853" y="590312"/>
                  </a:cubicBezTo>
                  <a:close/>
                  <a:moveTo>
                    <a:pt x="3648904" y="506901"/>
                  </a:moveTo>
                  <a:lnTo>
                    <a:pt x="3775519" y="506901"/>
                  </a:lnTo>
                  <a:lnTo>
                    <a:pt x="3775519" y="560708"/>
                  </a:lnTo>
                  <a:lnTo>
                    <a:pt x="3648904" y="560708"/>
                  </a:lnTo>
                  <a:close/>
                  <a:moveTo>
                    <a:pt x="2711682" y="503901"/>
                  </a:moveTo>
                  <a:cubicBezTo>
                    <a:pt x="2715549" y="503901"/>
                    <a:pt x="2718683" y="505401"/>
                    <a:pt x="2721083" y="508402"/>
                  </a:cubicBezTo>
                  <a:cubicBezTo>
                    <a:pt x="2723483" y="511402"/>
                    <a:pt x="2724683" y="516036"/>
                    <a:pt x="2724683" y="522303"/>
                  </a:cubicBezTo>
                  <a:cubicBezTo>
                    <a:pt x="2724683" y="531371"/>
                    <a:pt x="2722317" y="538839"/>
                    <a:pt x="2717583" y="544706"/>
                  </a:cubicBezTo>
                  <a:cubicBezTo>
                    <a:pt x="2712849" y="550573"/>
                    <a:pt x="2706615" y="554241"/>
                    <a:pt x="2698880" y="555707"/>
                  </a:cubicBezTo>
                  <a:lnTo>
                    <a:pt x="2698880" y="546306"/>
                  </a:lnTo>
                  <a:cubicBezTo>
                    <a:pt x="2707948" y="543506"/>
                    <a:pt x="2712749" y="537038"/>
                    <a:pt x="2713282" y="526904"/>
                  </a:cubicBezTo>
                  <a:cubicBezTo>
                    <a:pt x="2712882" y="527037"/>
                    <a:pt x="2712282" y="527104"/>
                    <a:pt x="2711482" y="527104"/>
                  </a:cubicBezTo>
                  <a:cubicBezTo>
                    <a:pt x="2708148" y="527104"/>
                    <a:pt x="2705514" y="525970"/>
                    <a:pt x="2703581" y="523703"/>
                  </a:cubicBezTo>
                  <a:cubicBezTo>
                    <a:pt x="2701647" y="521437"/>
                    <a:pt x="2700680" y="518703"/>
                    <a:pt x="2700680" y="515502"/>
                  </a:cubicBezTo>
                  <a:cubicBezTo>
                    <a:pt x="2700680" y="512169"/>
                    <a:pt x="2701714" y="509402"/>
                    <a:pt x="2703781" y="507201"/>
                  </a:cubicBezTo>
                  <a:cubicBezTo>
                    <a:pt x="2705848" y="505001"/>
                    <a:pt x="2708481" y="503901"/>
                    <a:pt x="2711682" y="503901"/>
                  </a:cubicBezTo>
                  <a:close/>
                  <a:moveTo>
                    <a:pt x="2679278" y="503901"/>
                  </a:moveTo>
                  <a:cubicBezTo>
                    <a:pt x="2683145" y="503901"/>
                    <a:pt x="2686279" y="505401"/>
                    <a:pt x="2688679" y="508402"/>
                  </a:cubicBezTo>
                  <a:cubicBezTo>
                    <a:pt x="2691079" y="511402"/>
                    <a:pt x="2692279" y="516036"/>
                    <a:pt x="2692279" y="522303"/>
                  </a:cubicBezTo>
                  <a:cubicBezTo>
                    <a:pt x="2692279" y="531371"/>
                    <a:pt x="2689912" y="538839"/>
                    <a:pt x="2685178" y="544706"/>
                  </a:cubicBezTo>
                  <a:cubicBezTo>
                    <a:pt x="2680444" y="550573"/>
                    <a:pt x="2674211" y="554241"/>
                    <a:pt x="2666476" y="555707"/>
                  </a:cubicBezTo>
                  <a:lnTo>
                    <a:pt x="2666476" y="546306"/>
                  </a:lnTo>
                  <a:cubicBezTo>
                    <a:pt x="2675544" y="543506"/>
                    <a:pt x="2680344" y="537038"/>
                    <a:pt x="2680878" y="526904"/>
                  </a:cubicBezTo>
                  <a:cubicBezTo>
                    <a:pt x="2680478" y="527037"/>
                    <a:pt x="2679878" y="527104"/>
                    <a:pt x="2679078" y="527104"/>
                  </a:cubicBezTo>
                  <a:cubicBezTo>
                    <a:pt x="2675744" y="527104"/>
                    <a:pt x="2673110" y="525970"/>
                    <a:pt x="2671177" y="523703"/>
                  </a:cubicBezTo>
                  <a:cubicBezTo>
                    <a:pt x="2669243" y="521437"/>
                    <a:pt x="2668276" y="518703"/>
                    <a:pt x="2668276" y="515502"/>
                  </a:cubicBezTo>
                  <a:cubicBezTo>
                    <a:pt x="2668276" y="512169"/>
                    <a:pt x="2669310" y="509402"/>
                    <a:pt x="2671377" y="507201"/>
                  </a:cubicBezTo>
                  <a:cubicBezTo>
                    <a:pt x="2673444" y="505001"/>
                    <a:pt x="2676077" y="503901"/>
                    <a:pt x="2679278" y="503901"/>
                  </a:cubicBezTo>
                  <a:close/>
                  <a:moveTo>
                    <a:pt x="2232584" y="503901"/>
                  </a:moveTo>
                  <a:lnTo>
                    <a:pt x="2232584" y="513302"/>
                  </a:lnTo>
                  <a:cubicBezTo>
                    <a:pt x="2223516" y="516103"/>
                    <a:pt x="2218715" y="522570"/>
                    <a:pt x="2218182" y="532705"/>
                  </a:cubicBezTo>
                  <a:cubicBezTo>
                    <a:pt x="2218582" y="532571"/>
                    <a:pt x="2219182" y="532505"/>
                    <a:pt x="2219982" y="532505"/>
                  </a:cubicBezTo>
                  <a:cubicBezTo>
                    <a:pt x="2223316" y="532505"/>
                    <a:pt x="2225950" y="533638"/>
                    <a:pt x="2227883" y="535905"/>
                  </a:cubicBezTo>
                  <a:cubicBezTo>
                    <a:pt x="2229817" y="538172"/>
                    <a:pt x="2230784" y="540906"/>
                    <a:pt x="2230784" y="544106"/>
                  </a:cubicBezTo>
                  <a:cubicBezTo>
                    <a:pt x="2230784" y="547306"/>
                    <a:pt x="2229750" y="550040"/>
                    <a:pt x="2227683" y="552307"/>
                  </a:cubicBezTo>
                  <a:cubicBezTo>
                    <a:pt x="2225616" y="554574"/>
                    <a:pt x="2222983" y="555707"/>
                    <a:pt x="2219782" y="555707"/>
                  </a:cubicBezTo>
                  <a:cubicBezTo>
                    <a:pt x="2215915" y="555707"/>
                    <a:pt x="2212781" y="554207"/>
                    <a:pt x="2210381" y="551207"/>
                  </a:cubicBezTo>
                  <a:cubicBezTo>
                    <a:pt x="2207981" y="548207"/>
                    <a:pt x="2206781" y="543573"/>
                    <a:pt x="2206781" y="537305"/>
                  </a:cubicBezTo>
                  <a:cubicBezTo>
                    <a:pt x="2206781" y="528237"/>
                    <a:pt x="2209148" y="520770"/>
                    <a:pt x="2213881" y="514902"/>
                  </a:cubicBezTo>
                  <a:cubicBezTo>
                    <a:pt x="2218615" y="509035"/>
                    <a:pt x="2224850" y="505368"/>
                    <a:pt x="2232584" y="503901"/>
                  </a:cubicBezTo>
                  <a:close/>
                  <a:moveTo>
                    <a:pt x="2200180" y="503901"/>
                  </a:moveTo>
                  <a:lnTo>
                    <a:pt x="2200180" y="513302"/>
                  </a:lnTo>
                  <a:cubicBezTo>
                    <a:pt x="2191112" y="516103"/>
                    <a:pt x="2186311" y="522570"/>
                    <a:pt x="2185778" y="532705"/>
                  </a:cubicBezTo>
                  <a:cubicBezTo>
                    <a:pt x="2186178" y="532571"/>
                    <a:pt x="2186778" y="532505"/>
                    <a:pt x="2187578" y="532505"/>
                  </a:cubicBezTo>
                  <a:cubicBezTo>
                    <a:pt x="2190912" y="532505"/>
                    <a:pt x="2193546" y="533638"/>
                    <a:pt x="2195479" y="535905"/>
                  </a:cubicBezTo>
                  <a:cubicBezTo>
                    <a:pt x="2197413" y="538172"/>
                    <a:pt x="2198380" y="540906"/>
                    <a:pt x="2198380" y="544106"/>
                  </a:cubicBezTo>
                  <a:cubicBezTo>
                    <a:pt x="2198380" y="547306"/>
                    <a:pt x="2197346" y="550040"/>
                    <a:pt x="2195279" y="552307"/>
                  </a:cubicBezTo>
                  <a:cubicBezTo>
                    <a:pt x="2193212" y="554574"/>
                    <a:pt x="2190579" y="555707"/>
                    <a:pt x="2187378" y="555707"/>
                  </a:cubicBezTo>
                  <a:cubicBezTo>
                    <a:pt x="2183511" y="555707"/>
                    <a:pt x="2180377" y="554207"/>
                    <a:pt x="2177977" y="551207"/>
                  </a:cubicBezTo>
                  <a:cubicBezTo>
                    <a:pt x="2175577" y="548207"/>
                    <a:pt x="2174376" y="543573"/>
                    <a:pt x="2174376" y="537305"/>
                  </a:cubicBezTo>
                  <a:cubicBezTo>
                    <a:pt x="2174376" y="528237"/>
                    <a:pt x="2176743" y="520770"/>
                    <a:pt x="2181478" y="514902"/>
                  </a:cubicBezTo>
                  <a:cubicBezTo>
                    <a:pt x="2186211" y="509035"/>
                    <a:pt x="2192445" y="505368"/>
                    <a:pt x="2200180" y="503901"/>
                  </a:cubicBezTo>
                  <a:close/>
                  <a:moveTo>
                    <a:pt x="1925003" y="501701"/>
                  </a:moveTo>
                  <a:cubicBezTo>
                    <a:pt x="1928736" y="505701"/>
                    <a:pt x="1933670" y="511369"/>
                    <a:pt x="1939804" y="518703"/>
                  </a:cubicBezTo>
                  <a:cubicBezTo>
                    <a:pt x="1945938" y="526037"/>
                    <a:pt x="1951072" y="532371"/>
                    <a:pt x="1955206" y="537705"/>
                  </a:cubicBezTo>
                  <a:lnTo>
                    <a:pt x="1942805" y="548307"/>
                  </a:lnTo>
                  <a:cubicBezTo>
                    <a:pt x="1939738" y="543906"/>
                    <a:pt x="1935037" y="537772"/>
                    <a:pt x="1928703" y="529904"/>
                  </a:cubicBezTo>
                  <a:cubicBezTo>
                    <a:pt x="1922369" y="522037"/>
                    <a:pt x="1917335" y="515969"/>
                    <a:pt x="1913601" y="511702"/>
                  </a:cubicBezTo>
                  <a:close/>
                  <a:moveTo>
                    <a:pt x="3447078" y="498900"/>
                  </a:moveTo>
                  <a:lnTo>
                    <a:pt x="3462280" y="498900"/>
                  </a:lnTo>
                  <a:lnTo>
                    <a:pt x="3462280" y="535105"/>
                  </a:lnTo>
                  <a:lnTo>
                    <a:pt x="3484083" y="535105"/>
                  </a:lnTo>
                  <a:lnTo>
                    <a:pt x="3484083" y="550307"/>
                  </a:lnTo>
                  <a:lnTo>
                    <a:pt x="3462280" y="550307"/>
                  </a:lnTo>
                  <a:lnTo>
                    <a:pt x="3462280" y="584911"/>
                  </a:lnTo>
                  <a:cubicBezTo>
                    <a:pt x="3472948" y="581044"/>
                    <a:pt x="3479816" y="578444"/>
                    <a:pt x="3482883" y="577110"/>
                  </a:cubicBezTo>
                  <a:lnTo>
                    <a:pt x="3483883" y="592312"/>
                  </a:lnTo>
                  <a:cubicBezTo>
                    <a:pt x="3479749" y="594046"/>
                    <a:pt x="3472548" y="596779"/>
                    <a:pt x="3462280" y="600513"/>
                  </a:cubicBezTo>
                  <a:lnTo>
                    <a:pt x="3462280" y="655120"/>
                  </a:lnTo>
                  <a:cubicBezTo>
                    <a:pt x="3462280" y="660987"/>
                    <a:pt x="3461647" y="665388"/>
                    <a:pt x="3460380" y="668322"/>
                  </a:cubicBezTo>
                  <a:cubicBezTo>
                    <a:pt x="3459113" y="671255"/>
                    <a:pt x="3456980" y="673322"/>
                    <a:pt x="3453979" y="674522"/>
                  </a:cubicBezTo>
                  <a:cubicBezTo>
                    <a:pt x="3450979" y="675722"/>
                    <a:pt x="3446478" y="676456"/>
                    <a:pt x="3440478" y="676723"/>
                  </a:cubicBezTo>
                  <a:cubicBezTo>
                    <a:pt x="3435811" y="676856"/>
                    <a:pt x="3431077" y="676656"/>
                    <a:pt x="3426276" y="676123"/>
                  </a:cubicBezTo>
                  <a:lnTo>
                    <a:pt x="3423076" y="660921"/>
                  </a:lnTo>
                  <a:cubicBezTo>
                    <a:pt x="3427209" y="661587"/>
                    <a:pt x="3432210" y="661921"/>
                    <a:pt x="3438077" y="661921"/>
                  </a:cubicBezTo>
                  <a:cubicBezTo>
                    <a:pt x="3441811" y="661921"/>
                    <a:pt x="3444245" y="661154"/>
                    <a:pt x="3445378" y="659620"/>
                  </a:cubicBezTo>
                  <a:cubicBezTo>
                    <a:pt x="3446512" y="658087"/>
                    <a:pt x="3447078" y="654920"/>
                    <a:pt x="3447078" y="650119"/>
                  </a:cubicBezTo>
                  <a:lnTo>
                    <a:pt x="3447078" y="605914"/>
                  </a:lnTo>
                  <a:lnTo>
                    <a:pt x="3437477" y="609114"/>
                  </a:lnTo>
                  <a:cubicBezTo>
                    <a:pt x="3429876" y="611648"/>
                    <a:pt x="3424676" y="613315"/>
                    <a:pt x="3421875" y="614115"/>
                  </a:cubicBezTo>
                  <a:lnTo>
                    <a:pt x="3418875" y="598913"/>
                  </a:lnTo>
                  <a:cubicBezTo>
                    <a:pt x="3427276" y="596513"/>
                    <a:pt x="3436677" y="593579"/>
                    <a:pt x="3447078" y="590112"/>
                  </a:cubicBezTo>
                  <a:lnTo>
                    <a:pt x="3447078" y="550307"/>
                  </a:lnTo>
                  <a:lnTo>
                    <a:pt x="3422876" y="550307"/>
                  </a:lnTo>
                  <a:lnTo>
                    <a:pt x="3422876" y="535105"/>
                  </a:lnTo>
                  <a:lnTo>
                    <a:pt x="3447078" y="535105"/>
                  </a:lnTo>
                  <a:close/>
                  <a:moveTo>
                    <a:pt x="4136765" y="498100"/>
                  </a:moveTo>
                  <a:lnTo>
                    <a:pt x="4152567" y="500301"/>
                  </a:lnTo>
                  <a:cubicBezTo>
                    <a:pt x="4149767" y="511902"/>
                    <a:pt x="4146699" y="522237"/>
                    <a:pt x="4143366" y="531304"/>
                  </a:cubicBezTo>
                  <a:lnTo>
                    <a:pt x="4203173" y="531304"/>
                  </a:lnTo>
                  <a:lnTo>
                    <a:pt x="4203173" y="547306"/>
                  </a:lnTo>
                  <a:lnTo>
                    <a:pt x="4187371" y="547306"/>
                  </a:lnTo>
                  <a:cubicBezTo>
                    <a:pt x="4185371" y="563308"/>
                    <a:pt x="4182604" y="577644"/>
                    <a:pt x="4179070" y="590312"/>
                  </a:cubicBezTo>
                  <a:cubicBezTo>
                    <a:pt x="4175536" y="602980"/>
                    <a:pt x="4170902" y="614715"/>
                    <a:pt x="4165168" y="625516"/>
                  </a:cubicBezTo>
                  <a:cubicBezTo>
                    <a:pt x="4175436" y="640985"/>
                    <a:pt x="4188905" y="655253"/>
                    <a:pt x="4205573" y="668322"/>
                  </a:cubicBezTo>
                  <a:lnTo>
                    <a:pt x="4195372" y="682523"/>
                  </a:lnTo>
                  <a:cubicBezTo>
                    <a:pt x="4179904" y="670255"/>
                    <a:pt x="4166835" y="656320"/>
                    <a:pt x="4156167" y="640718"/>
                  </a:cubicBezTo>
                  <a:cubicBezTo>
                    <a:pt x="4146566" y="654987"/>
                    <a:pt x="4133498" y="669055"/>
                    <a:pt x="4116962" y="682923"/>
                  </a:cubicBezTo>
                  <a:lnTo>
                    <a:pt x="4106161" y="669522"/>
                  </a:lnTo>
                  <a:cubicBezTo>
                    <a:pt x="4123630" y="656187"/>
                    <a:pt x="4137298" y="641718"/>
                    <a:pt x="4147166" y="626116"/>
                  </a:cubicBezTo>
                  <a:cubicBezTo>
                    <a:pt x="4137831" y="608647"/>
                    <a:pt x="4131097" y="588778"/>
                    <a:pt x="4126964" y="566509"/>
                  </a:cubicBezTo>
                  <a:cubicBezTo>
                    <a:pt x="4122696" y="573843"/>
                    <a:pt x="4119963" y="578377"/>
                    <a:pt x="4118763" y="580110"/>
                  </a:cubicBezTo>
                  <a:lnTo>
                    <a:pt x="4109161" y="567309"/>
                  </a:lnTo>
                  <a:cubicBezTo>
                    <a:pt x="4115295" y="557708"/>
                    <a:pt x="4120896" y="546640"/>
                    <a:pt x="4125963" y="534105"/>
                  </a:cubicBezTo>
                  <a:cubicBezTo>
                    <a:pt x="4131031" y="521570"/>
                    <a:pt x="4134631" y="509568"/>
                    <a:pt x="4136765" y="498100"/>
                  </a:cubicBezTo>
                  <a:close/>
                  <a:moveTo>
                    <a:pt x="3535890" y="497900"/>
                  </a:moveTo>
                  <a:lnTo>
                    <a:pt x="3550892" y="497900"/>
                  </a:lnTo>
                  <a:lnTo>
                    <a:pt x="3550892" y="530904"/>
                  </a:lnTo>
                  <a:lnTo>
                    <a:pt x="3595097" y="530904"/>
                  </a:lnTo>
                  <a:lnTo>
                    <a:pt x="3595097" y="680123"/>
                  </a:lnTo>
                  <a:lnTo>
                    <a:pt x="3580295" y="680123"/>
                  </a:lnTo>
                  <a:lnTo>
                    <a:pt x="3580295" y="666321"/>
                  </a:lnTo>
                  <a:lnTo>
                    <a:pt x="3506886" y="666321"/>
                  </a:lnTo>
                  <a:lnTo>
                    <a:pt x="3506886" y="680123"/>
                  </a:lnTo>
                  <a:lnTo>
                    <a:pt x="3492084" y="680123"/>
                  </a:lnTo>
                  <a:lnTo>
                    <a:pt x="3492084" y="530904"/>
                  </a:lnTo>
                  <a:lnTo>
                    <a:pt x="3535890" y="530904"/>
                  </a:lnTo>
                  <a:close/>
                  <a:moveTo>
                    <a:pt x="3144241" y="497900"/>
                  </a:moveTo>
                  <a:lnTo>
                    <a:pt x="3158042" y="497900"/>
                  </a:lnTo>
                  <a:lnTo>
                    <a:pt x="3158042" y="517103"/>
                  </a:lnTo>
                  <a:lnTo>
                    <a:pt x="3197047" y="517103"/>
                  </a:lnTo>
                  <a:lnTo>
                    <a:pt x="3197047" y="530904"/>
                  </a:lnTo>
                  <a:lnTo>
                    <a:pt x="3167844" y="530904"/>
                  </a:lnTo>
                  <a:cubicBezTo>
                    <a:pt x="3177178" y="545039"/>
                    <a:pt x="3189246" y="556774"/>
                    <a:pt x="3204048" y="566109"/>
                  </a:cubicBezTo>
                  <a:lnTo>
                    <a:pt x="3195247" y="578710"/>
                  </a:lnTo>
                  <a:cubicBezTo>
                    <a:pt x="3180312" y="568709"/>
                    <a:pt x="3167910" y="554574"/>
                    <a:pt x="3158042" y="536305"/>
                  </a:cubicBezTo>
                  <a:lnTo>
                    <a:pt x="3158042" y="577310"/>
                  </a:lnTo>
                  <a:lnTo>
                    <a:pt x="3144241" y="577310"/>
                  </a:lnTo>
                  <a:lnTo>
                    <a:pt x="3144241" y="538705"/>
                  </a:lnTo>
                  <a:cubicBezTo>
                    <a:pt x="3136373" y="554174"/>
                    <a:pt x="3126372" y="566709"/>
                    <a:pt x="3114237" y="576310"/>
                  </a:cubicBezTo>
                  <a:lnTo>
                    <a:pt x="3104636" y="565909"/>
                  </a:lnTo>
                  <a:cubicBezTo>
                    <a:pt x="3111703" y="560708"/>
                    <a:pt x="3117704" y="555274"/>
                    <a:pt x="3122638" y="549607"/>
                  </a:cubicBezTo>
                  <a:cubicBezTo>
                    <a:pt x="3127572" y="543939"/>
                    <a:pt x="3132039" y="537705"/>
                    <a:pt x="3136040" y="530904"/>
                  </a:cubicBezTo>
                  <a:lnTo>
                    <a:pt x="3116037" y="530904"/>
                  </a:lnTo>
                  <a:lnTo>
                    <a:pt x="3116037" y="517103"/>
                  </a:lnTo>
                  <a:lnTo>
                    <a:pt x="3144241" y="517103"/>
                  </a:lnTo>
                  <a:close/>
                  <a:moveTo>
                    <a:pt x="3063431" y="497900"/>
                  </a:moveTo>
                  <a:lnTo>
                    <a:pt x="3077632" y="497900"/>
                  </a:lnTo>
                  <a:lnTo>
                    <a:pt x="3077632" y="517103"/>
                  </a:lnTo>
                  <a:lnTo>
                    <a:pt x="3107436" y="517103"/>
                  </a:lnTo>
                  <a:lnTo>
                    <a:pt x="3107436" y="530904"/>
                  </a:lnTo>
                  <a:lnTo>
                    <a:pt x="3077632" y="530904"/>
                  </a:lnTo>
                  <a:lnTo>
                    <a:pt x="3077632" y="535305"/>
                  </a:lnTo>
                  <a:cubicBezTo>
                    <a:pt x="3083100" y="537972"/>
                    <a:pt x="3091834" y="542706"/>
                    <a:pt x="3103835" y="549507"/>
                  </a:cubicBezTo>
                  <a:lnTo>
                    <a:pt x="3097035" y="560908"/>
                  </a:lnTo>
                  <a:cubicBezTo>
                    <a:pt x="3092501" y="557708"/>
                    <a:pt x="3086033" y="553841"/>
                    <a:pt x="3077632" y="549307"/>
                  </a:cubicBezTo>
                  <a:lnTo>
                    <a:pt x="3077632" y="577310"/>
                  </a:lnTo>
                  <a:lnTo>
                    <a:pt x="3063431" y="577310"/>
                  </a:lnTo>
                  <a:lnTo>
                    <a:pt x="3063431" y="541506"/>
                  </a:lnTo>
                  <a:cubicBezTo>
                    <a:pt x="3059430" y="548707"/>
                    <a:pt x="3054663" y="555374"/>
                    <a:pt x="3049129" y="561508"/>
                  </a:cubicBezTo>
                  <a:cubicBezTo>
                    <a:pt x="3043595" y="567642"/>
                    <a:pt x="3036760" y="573510"/>
                    <a:pt x="3028626" y="579110"/>
                  </a:cubicBezTo>
                  <a:lnTo>
                    <a:pt x="3021025" y="565709"/>
                  </a:lnTo>
                  <a:cubicBezTo>
                    <a:pt x="3037294" y="555441"/>
                    <a:pt x="3049229" y="543839"/>
                    <a:pt x="3056830" y="530904"/>
                  </a:cubicBezTo>
                  <a:lnTo>
                    <a:pt x="3027626" y="530904"/>
                  </a:lnTo>
                  <a:lnTo>
                    <a:pt x="3027626" y="517103"/>
                  </a:lnTo>
                  <a:lnTo>
                    <a:pt x="3063431" y="517103"/>
                  </a:lnTo>
                  <a:close/>
                  <a:moveTo>
                    <a:pt x="2295030" y="497500"/>
                  </a:moveTo>
                  <a:lnTo>
                    <a:pt x="2309632" y="497500"/>
                  </a:lnTo>
                  <a:lnTo>
                    <a:pt x="2309632" y="513702"/>
                  </a:lnTo>
                  <a:lnTo>
                    <a:pt x="2341835" y="513702"/>
                  </a:lnTo>
                  <a:lnTo>
                    <a:pt x="2341835" y="526304"/>
                  </a:lnTo>
                  <a:lnTo>
                    <a:pt x="2309632" y="526304"/>
                  </a:lnTo>
                  <a:lnTo>
                    <a:pt x="2309632" y="538305"/>
                  </a:lnTo>
                  <a:lnTo>
                    <a:pt x="2337035" y="538305"/>
                  </a:lnTo>
                  <a:lnTo>
                    <a:pt x="2337035" y="550707"/>
                  </a:lnTo>
                  <a:lnTo>
                    <a:pt x="2309632" y="550707"/>
                  </a:lnTo>
                  <a:lnTo>
                    <a:pt x="2309632" y="563108"/>
                  </a:lnTo>
                  <a:lnTo>
                    <a:pt x="2344036" y="563108"/>
                  </a:lnTo>
                  <a:lnTo>
                    <a:pt x="2344036" y="575310"/>
                  </a:lnTo>
                  <a:lnTo>
                    <a:pt x="2258025" y="575310"/>
                  </a:lnTo>
                  <a:lnTo>
                    <a:pt x="2258025" y="563108"/>
                  </a:lnTo>
                  <a:lnTo>
                    <a:pt x="2295030" y="563108"/>
                  </a:lnTo>
                  <a:lnTo>
                    <a:pt x="2295030" y="550707"/>
                  </a:lnTo>
                  <a:lnTo>
                    <a:pt x="2265826" y="550707"/>
                  </a:lnTo>
                  <a:lnTo>
                    <a:pt x="2265826" y="538305"/>
                  </a:lnTo>
                  <a:lnTo>
                    <a:pt x="2295030" y="538305"/>
                  </a:lnTo>
                  <a:lnTo>
                    <a:pt x="2295030" y="526304"/>
                  </a:lnTo>
                  <a:lnTo>
                    <a:pt x="2261426" y="526304"/>
                  </a:lnTo>
                  <a:lnTo>
                    <a:pt x="2261426" y="513702"/>
                  </a:lnTo>
                  <a:lnTo>
                    <a:pt x="2295030" y="513702"/>
                  </a:lnTo>
                  <a:close/>
                  <a:moveTo>
                    <a:pt x="2016014" y="497500"/>
                  </a:moveTo>
                  <a:lnTo>
                    <a:pt x="2031216" y="497500"/>
                  </a:lnTo>
                  <a:lnTo>
                    <a:pt x="2031216" y="526704"/>
                  </a:lnTo>
                  <a:lnTo>
                    <a:pt x="2076021" y="526704"/>
                  </a:lnTo>
                  <a:lnTo>
                    <a:pt x="2076021" y="540706"/>
                  </a:lnTo>
                  <a:lnTo>
                    <a:pt x="2031216" y="540706"/>
                  </a:lnTo>
                  <a:lnTo>
                    <a:pt x="2031216" y="569909"/>
                  </a:lnTo>
                  <a:lnTo>
                    <a:pt x="2084022" y="569909"/>
                  </a:lnTo>
                  <a:lnTo>
                    <a:pt x="2084022" y="584111"/>
                  </a:lnTo>
                  <a:lnTo>
                    <a:pt x="2045618" y="584111"/>
                  </a:lnTo>
                  <a:lnTo>
                    <a:pt x="2045618" y="623516"/>
                  </a:lnTo>
                  <a:cubicBezTo>
                    <a:pt x="2045618" y="627250"/>
                    <a:pt x="2046118" y="629850"/>
                    <a:pt x="2047118" y="631317"/>
                  </a:cubicBezTo>
                  <a:cubicBezTo>
                    <a:pt x="2048118" y="632784"/>
                    <a:pt x="2049952" y="633651"/>
                    <a:pt x="2052619" y="633917"/>
                  </a:cubicBezTo>
                  <a:cubicBezTo>
                    <a:pt x="2053952" y="634051"/>
                    <a:pt x="2055886" y="634117"/>
                    <a:pt x="2058419" y="634117"/>
                  </a:cubicBezTo>
                  <a:cubicBezTo>
                    <a:pt x="2060953" y="634117"/>
                    <a:pt x="2062820" y="634051"/>
                    <a:pt x="2064020" y="633917"/>
                  </a:cubicBezTo>
                  <a:cubicBezTo>
                    <a:pt x="2067220" y="633651"/>
                    <a:pt x="2069354" y="632817"/>
                    <a:pt x="2070421" y="631417"/>
                  </a:cubicBezTo>
                  <a:cubicBezTo>
                    <a:pt x="2071488" y="630017"/>
                    <a:pt x="2072088" y="627183"/>
                    <a:pt x="2072221" y="622916"/>
                  </a:cubicBezTo>
                  <a:cubicBezTo>
                    <a:pt x="2072621" y="613315"/>
                    <a:pt x="2072821" y="607847"/>
                    <a:pt x="2072821" y="606514"/>
                  </a:cubicBezTo>
                  <a:lnTo>
                    <a:pt x="2086823" y="609714"/>
                  </a:lnTo>
                  <a:lnTo>
                    <a:pt x="2086423" y="623916"/>
                  </a:lnTo>
                  <a:lnTo>
                    <a:pt x="2086223" y="628517"/>
                  </a:lnTo>
                  <a:cubicBezTo>
                    <a:pt x="2086089" y="633717"/>
                    <a:pt x="2085356" y="637584"/>
                    <a:pt x="2084022" y="640118"/>
                  </a:cubicBezTo>
                  <a:cubicBezTo>
                    <a:pt x="2082689" y="642652"/>
                    <a:pt x="2080689" y="644419"/>
                    <a:pt x="2078022" y="645419"/>
                  </a:cubicBezTo>
                  <a:cubicBezTo>
                    <a:pt x="2075355" y="646419"/>
                    <a:pt x="2071421" y="647186"/>
                    <a:pt x="2066220" y="647719"/>
                  </a:cubicBezTo>
                  <a:cubicBezTo>
                    <a:pt x="2062220" y="647986"/>
                    <a:pt x="2059153" y="648119"/>
                    <a:pt x="2057019" y="648119"/>
                  </a:cubicBezTo>
                  <a:cubicBezTo>
                    <a:pt x="2055019" y="648119"/>
                    <a:pt x="2051885" y="647986"/>
                    <a:pt x="2047618" y="647719"/>
                  </a:cubicBezTo>
                  <a:cubicBezTo>
                    <a:pt x="2041617" y="647186"/>
                    <a:pt x="2037317" y="645485"/>
                    <a:pt x="2034716" y="642618"/>
                  </a:cubicBezTo>
                  <a:cubicBezTo>
                    <a:pt x="2032116" y="639751"/>
                    <a:pt x="2030816" y="634517"/>
                    <a:pt x="2030816" y="626916"/>
                  </a:cubicBezTo>
                  <a:lnTo>
                    <a:pt x="2030816" y="584111"/>
                  </a:lnTo>
                  <a:lnTo>
                    <a:pt x="2012413" y="584111"/>
                  </a:lnTo>
                  <a:cubicBezTo>
                    <a:pt x="2012413" y="585044"/>
                    <a:pt x="2012280" y="586311"/>
                    <a:pt x="2012013" y="587911"/>
                  </a:cubicBezTo>
                  <a:cubicBezTo>
                    <a:pt x="2010813" y="596979"/>
                    <a:pt x="2008980" y="604680"/>
                    <a:pt x="2006513" y="611014"/>
                  </a:cubicBezTo>
                  <a:cubicBezTo>
                    <a:pt x="2004046" y="617348"/>
                    <a:pt x="2000279" y="623516"/>
                    <a:pt x="1995211" y="629517"/>
                  </a:cubicBezTo>
                  <a:cubicBezTo>
                    <a:pt x="1990144" y="635517"/>
                    <a:pt x="1983010" y="641985"/>
                    <a:pt x="1973809" y="648919"/>
                  </a:cubicBezTo>
                  <a:lnTo>
                    <a:pt x="1963807" y="636918"/>
                  </a:lnTo>
                  <a:cubicBezTo>
                    <a:pt x="1971808" y="631184"/>
                    <a:pt x="1977942" y="626116"/>
                    <a:pt x="1982210" y="621716"/>
                  </a:cubicBezTo>
                  <a:cubicBezTo>
                    <a:pt x="1986477" y="617315"/>
                    <a:pt x="1989677" y="612548"/>
                    <a:pt x="1991811" y="607414"/>
                  </a:cubicBezTo>
                  <a:cubicBezTo>
                    <a:pt x="1993944" y="602280"/>
                    <a:pt x="1995611" y="595712"/>
                    <a:pt x="1996811" y="587711"/>
                  </a:cubicBezTo>
                  <a:cubicBezTo>
                    <a:pt x="1997078" y="586111"/>
                    <a:pt x="1997212" y="584911"/>
                    <a:pt x="1997212" y="584111"/>
                  </a:cubicBezTo>
                  <a:lnTo>
                    <a:pt x="1963407" y="584111"/>
                  </a:lnTo>
                  <a:lnTo>
                    <a:pt x="1963407" y="569909"/>
                  </a:lnTo>
                  <a:lnTo>
                    <a:pt x="2016014" y="569909"/>
                  </a:lnTo>
                  <a:lnTo>
                    <a:pt x="2016014" y="540706"/>
                  </a:lnTo>
                  <a:lnTo>
                    <a:pt x="1987610" y="540706"/>
                  </a:lnTo>
                  <a:cubicBezTo>
                    <a:pt x="1984810" y="548307"/>
                    <a:pt x="1981810" y="555107"/>
                    <a:pt x="1978609" y="561108"/>
                  </a:cubicBezTo>
                  <a:lnTo>
                    <a:pt x="1963607" y="554907"/>
                  </a:lnTo>
                  <a:cubicBezTo>
                    <a:pt x="1967875" y="547306"/>
                    <a:pt x="1971442" y="539605"/>
                    <a:pt x="1974309" y="531804"/>
                  </a:cubicBezTo>
                  <a:cubicBezTo>
                    <a:pt x="1977176" y="524003"/>
                    <a:pt x="1979809" y="515102"/>
                    <a:pt x="1982210" y="505101"/>
                  </a:cubicBezTo>
                  <a:lnTo>
                    <a:pt x="1997212" y="508102"/>
                  </a:lnTo>
                  <a:cubicBezTo>
                    <a:pt x="1995211" y="515836"/>
                    <a:pt x="1993544" y="522037"/>
                    <a:pt x="1992211" y="526704"/>
                  </a:cubicBezTo>
                  <a:lnTo>
                    <a:pt x="2016014" y="526704"/>
                  </a:lnTo>
                  <a:close/>
                  <a:moveTo>
                    <a:pt x="4068556" y="496500"/>
                  </a:moveTo>
                  <a:cubicBezTo>
                    <a:pt x="4072824" y="506901"/>
                    <a:pt x="4076357" y="516569"/>
                    <a:pt x="4079158" y="525504"/>
                  </a:cubicBezTo>
                  <a:lnTo>
                    <a:pt x="4111962" y="525504"/>
                  </a:lnTo>
                  <a:lnTo>
                    <a:pt x="4111962" y="541706"/>
                  </a:lnTo>
                  <a:lnTo>
                    <a:pt x="4022951" y="541706"/>
                  </a:lnTo>
                  <a:lnTo>
                    <a:pt x="4022951" y="525504"/>
                  </a:lnTo>
                  <a:lnTo>
                    <a:pt x="4063556" y="525504"/>
                  </a:lnTo>
                  <a:cubicBezTo>
                    <a:pt x="4060622" y="517369"/>
                    <a:pt x="4057422" y="509368"/>
                    <a:pt x="4053954" y="501501"/>
                  </a:cubicBezTo>
                  <a:close/>
                  <a:moveTo>
                    <a:pt x="2379240" y="495700"/>
                  </a:moveTo>
                  <a:lnTo>
                    <a:pt x="2392442" y="500701"/>
                  </a:lnTo>
                  <a:cubicBezTo>
                    <a:pt x="2389508" y="505768"/>
                    <a:pt x="2386841" y="509968"/>
                    <a:pt x="2384441" y="513302"/>
                  </a:cubicBezTo>
                  <a:lnTo>
                    <a:pt x="2420445" y="513302"/>
                  </a:lnTo>
                  <a:lnTo>
                    <a:pt x="2420445" y="525104"/>
                  </a:lnTo>
                  <a:lnTo>
                    <a:pt x="2405044" y="547907"/>
                  </a:lnTo>
                  <a:lnTo>
                    <a:pt x="2431847" y="547907"/>
                  </a:lnTo>
                  <a:lnTo>
                    <a:pt x="2431847" y="583911"/>
                  </a:lnTo>
                  <a:lnTo>
                    <a:pt x="2444448" y="583911"/>
                  </a:lnTo>
                  <a:lnTo>
                    <a:pt x="2444448" y="597513"/>
                  </a:lnTo>
                  <a:lnTo>
                    <a:pt x="2431847" y="597513"/>
                  </a:lnTo>
                  <a:lnTo>
                    <a:pt x="2431847" y="633317"/>
                  </a:lnTo>
                  <a:lnTo>
                    <a:pt x="2396843" y="633317"/>
                  </a:lnTo>
                  <a:lnTo>
                    <a:pt x="2396843" y="655520"/>
                  </a:lnTo>
                  <a:cubicBezTo>
                    <a:pt x="2396843" y="663254"/>
                    <a:pt x="2395542" y="668755"/>
                    <a:pt x="2392942" y="672022"/>
                  </a:cubicBezTo>
                  <a:cubicBezTo>
                    <a:pt x="2390342" y="675289"/>
                    <a:pt x="2386108" y="677056"/>
                    <a:pt x="2380240" y="677323"/>
                  </a:cubicBezTo>
                  <a:cubicBezTo>
                    <a:pt x="2378907" y="677456"/>
                    <a:pt x="2376973" y="677523"/>
                    <a:pt x="2374440" y="677523"/>
                  </a:cubicBezTo>
                  <a:cubicBezTo>
                    <a:pt x="2369506" y="677523"/>
                    <a:pt x="2364172" y="677189"/>
                    <a:pt x="2358438" y="676523"/>
                  </a:cubicBezTo>
                  <a:lnTo>
                    <a:pt x="2355837" y="662521"/>
                  </a:lnTo>
                  <a:cubicBezTo>
                    <a:pt x="2362238" y="663454"/>
                    <a:pt x="2368572" y="663854"/>
                    <a:pt x="2374840" y="663721"/>
                  </a:cubicBezTo>
                  <a:cubicBezTo>
                    <a:pt x="2377507" y="663588"/>
                    <a:pt x="2379407" y="662554"/>
                    <a:pt x="2380540" y="660621"/>
                  </a:cubicBezTo>
                  <a:cubicBezTo>
                    <a:pt x="2381674" y="658687"/>
                    <a:pt x="2382241" y="655653"/>
                    <a:pt x="2382241" y="651519"/>
                  </a:cubicBezTo>
                  <a:lnTo>
                    <a:pt x="2382241" y="633317"/>
                  </a:lnTo>
                  <a:lnTo>
                    <a:pt x="2351437" y="633317"/>
                  </a:lnTo>
                  <a:lnTo>
                    <a:pt x="2351437" y="619515"/>
                  </a:lnTo>
                  <a:lnTo>
                    <a:pt x="2382241" y="619515"/>
                  </a:lnTo>
                  <a:lnTo>
                    <a:pt x="2382241" y="597513"/>
                  </a:lnTo>
                  <a:lnTo>
                    <a:pt x="2345636" y="597513"/>
                  </a:lnTo>
                  <a:lnTo>
                    <a:pt x="2345636" y="583911"/>
                  </a:lnTo>
                  <a:lnTo>
                    <a:pt x="2382241" y="583911"/>
                  </a:lnTo>
                  <a:lnTo>
                    <a:pt x="2382241" y="561908"/>
                  </a:lnTo>
                  <a:lnTo>
                    <a:pt x="2354037" y="561908"/>
                  </a:lnTo>
                  <a:lnTo>
                    <a:pt x="2354037" y="547907"/>
                  </a:lnTo>
                  <a:lnTo>
                    <a:pt x="2388241" y="547907"/>
                  </a:lnTo>
                  <a:lnTo>
                    <a:pt x="2402843" y="526704"/>
                  </a:lnTo>
                  <a:lnTo>
                    <a:pt x="2373640" y="526704"/>
                  </a:lnTo>
                  <a:cubicBezTo>
                    <a:pt x="2367772" y="532971"/>
                    <a:pt x="2361171" y="538839"/>
                    <a:pt x="2353837" y="544306"/>
                  </a:cubicBezTo>
                  <a:lnTo>
                    <a:pt x="2344836" y="533705"/>
                  </a:lnTo>
                  <a:cubicBezTo>
                    <a:pt x="2352037" y="528504"/>
                    <a:pt x="2358571" y="522603"/>
                    <a:pt x="2364438" y="516002"/>
                  </a:cubicBezTo>
                  <a:cubicBezTo>
                    <a:pt x="2370306" y="509402"/>
                    <a:pt x="2375240" y="502634"/>
                    <a:pt x="2379240" y="495700"/>
                  </a:cubicBezTo>
                  <a:close/>
                  <a:moveTo>
                    <a:pt x="1753581" y="495700"/>
                  </a:moveTo>
                  <a:lnTo>
                    <a:pt x="1770583" y="499100"/>
                  </a:lnTo>
                  <a:cubicBezTo>
                    <a:pt x="1767650" y="506568"/>
                    <a:pt x="1764316" y="514102"/>
                    <a:pt x="1760582" y="521703"/>
                  </a:cubicBezTo>
                  <a:lnTo>
                    <a:pt x="1876596" y="521703"/>
                  </a:lnTo>
                  <a:cubicBezTo>
                    <a:pt x="1876330" y="565575"/>
                    <a:pt x="1874596" y="606981"/>
                    <a:pt x="1871396" y="645919"/>
                  </a:cubicBezTo>
                  <a:cubicBezTo>
                    <a:pt x="1870729" y="653520"/>
                    <a:pt x="1869262" y="659520"/>
                    <a:pt x="1866995" y="663921"/>
                  </a:cubicBezTo>
                  <a:cubicBezTo>
                    <a:pt x="1864728" y="668322"/>
                    <a:pt x="1861195" y="671522"/>
                    <a:pt x="1856394" y="673522"/>
                  </a:cubicBezTo>
                  <a:cubicBezTo>
                    <a:pt x="1851593" y="675522"/>
                    <a:pt x="1844993" y="676589"/>
                    <a:pt x="1836591" y="676723"/>
                  </a:cubicBezTo>
                  <a:cubicBezTo>
                    <a:pt x="1825657" y="676856"/>
                    <a:pt x="1814722" y="676456"/>
                    <a:pt x="1803787" y="675522"/>
                  </a:cubicBezTo>
                  <a:lnTo>
                    <a:pt x="1800387" y="659120"/>
                  </a:lnTo>
                  <a:cubicBezTo>
                    <a:pt x="1810655" y="660321"/>
                    <a:pt x="1820790" y="660921"/>
                    <a:pt x="1830791" y="660921"/>
                  </a:cubicBezTo>
                  <a:cubicBezTo>
                    <a:pt x="1836792" y="660921"/>
                    <a:pt x="1841392" y="660354"/>
                    <a:pt x="1844593" y="659220"/>
                  </a:cubicBezTo>
                  <a:cubicBezTo>
                    <a:pt x="1847793" y="658087"/>
                    <a:pt x="1850127" y="656120"/>
                    <a:pt x="1851593" y="653320"/>
                  </a:cubicBezTo>
                  <a:cubicBezTo>
                    <a:pt x="1853060" y="650519"/>
                    <a:pt x="1854060" y="646452"/>
                    <a:pt x="1854594" y="641118"/>
                  </a:cubicBezTo>
                  <a:cubicBezTo>
                    <a:pt x="1857794" y="608314"/>
                    <a:pt x="1859394" y="573910"/>
                    <a:pt x="1859394" y="537905"/>
                  </a:cubicBezTo>
                  <a:lnTo>
                    <a:pt x="1751981" y="537905"/>
                  </a:lnTo>
                  <a:cubicBezTo>
                    <a:pt x="1742380" y="554307"/>
                    <a:pt x="1731378" y="569242"/>
                    <a:pt x="1718977" y="582711"/>
                  </a:cubicBezTo>
                  <a:lnTo>
                    <a:pt x="1705775" y="571909"/>
                  </a:lnTo>
                  <a:cubicBezTo>
                    <a:pt x="1725911" y="550307"/>
                    <a:pt x="1741846" y="524904"/>
                    <a:pt x="1753581" y="495700"/>
                  </a:cubicBezTo>
                  <a:close/>
                  <a:moveTo>
                    <a:pt x="3916937" y="495100"/>
                  </a:moveTo>
                  <a:cubicBezTo>
                    <a:pt x="3917471" y="496433"/>
                    <a:pt x="3918537" y="499500"/>
                    <a:pt x="3920138" y="504301"/>
                  </a:cubicBezTo>
                  <a:lnTo>
                    <a:pt x="3924538" y="516503"/>
                  </a:lnTo>
                  <a:lnTo>
                    <a:pt x="3992347" y="516503"/>
                  </a:lnTo>
                  <a:lnTo>
                    <a:pt x="3992347" y="530704"/>
                  </a:lnTo>
                  <a:lnTo>
                    <a:pt x="3959942" y="530704"/>
                  </a:lnTo>
                  <a:lnTo>
                    <a:pt x="3951942" y="558508"/>
                  </a:lnTo>
                  <a:lnTo>
                    <a:pt x="4001548" y="558508"/>
                  </a:lnTo>
                  <a:lnTo>
                    <a:pt x="4001548" y="572910"/>
                  </a:lnTo>
                  <a:lnTo>
                    <a:pt x="3823526" y="572910"/>
                  </a:lnTo>
                  <a:lnTo>
                    <a:pt x="3823526" y="558508"/>
                  </a:lnTo>
                  <a:lnTo>
                    <a:pt x="3871132" y="558508"/>
                  </a:lnTo>
                  <a:cubicBezTo>
                    <a:pt x="3868998" y="549173"/>
                    <a:pt x="3867264" y="541306"/>
                    <a:pt x="3865931" y="534905"/>
                  </a:cubicBezTo>
                  <a:lnTo>
                    <a:pt x="3864931" y="530704"/>
                  </a:lnTo>
                  <a:lnTo>
                    <a:pt x="3832727" y="530704"/>
                  </a:lnTo>
                  <a:lnTo>
                    <a:pt x="3832727" y="516503"/>
                  </a:lnTo>
                  <a:lnTo>
                    <a:pt x="3906336" y="516503"/>
                  </a:lnTo>
                  <a:cubicBezTo>
                    <a:pt x="3903935" y="510102"/>
                    <a:pt x="3901802" y="504234"/>
                    <a:pt x="3899935" y="498900"/>
                  </a:cubicBezTo>
                  <a:close/>
                  <a:moveTo>
                    <a:pt x="2554862" y="495100"/>
                  </a:moveTo>
                  <a:cubicBezTo>
                    <a:pt x="2555396" y="496433"/>
                    <a:pt x="2556462" y="499500"/>
                    <a:pt x="2558063" y="504301"/>
                  </a:cubicBezTo>
                  <a:lnTo>
                    <a:pt x="2562463" y="516503"/>
                  </a:lnTo>
                  <a:lnTo>
                    <a:pt x="2630272" y="516503"/>
                  </a:lnTo>
                  <a:lnTo>
                    <a:pt x="2630272" y="530704"/>
                  </a:lnTo>
                  <a:lnTo>
                    <a:pt x="2597867" y="530704"/>
                  </a:lnTo>
                  <a:lnTo>
                    <a:pt x="2589867" y="558508"/>
                  </a:lnTo>
                  <a:lnTo>
                    <a:pt x="2639473" y="558508"/>
                  </a:lnTo>
                  <a:lnTo>
                    <a:pt x="2639473" y="572910"/>
                  </a:lnTo>
                  <a:lnTo>
                    <a:pt x="2461451" y="572910"/>
                  </a:lnTo>
                  <a:lnTo>
                    <a:pt x="2461451" y="558508"/>
                  </a:lnTo>
                  <a:lnTo>
                    <a:pt x="2509056" y="558508"/>
                  </a:lnTo>
                  <a:cubicBezTo>
                    <a:pt x="2506923" y="549173"/>
                    <a:pt x="2505189" y="541306"/>
                    <a:pt x="2503856" y="534905"/>
                  </a:cubicBezTo>
                  <a:lnTo>
                    <a:pt x="2502856" y="530704"/>
                  </a:lnTo>
                  <a:lnTo>
                    <a:pt x="2470652" y="530704"/>
                  </a:lnTo>
                  <a:lnTo>
                    <a:pt x="2470652" y="516503"/>
                  </a:lnTo>
                  <a:lnTo>
                    <a:pt x="2544261" y="516503"/>
                  </a:lnTo>
                  <a:cubicBezTo>
                    <a:pt x="2541860" y="510102"/>
                    <a:pt x="2539727" y="504234"/>
                    <a:pt x="2537860" y="498900"/>
                  </a:cubicBezTo>
                  <a:close/>
                  <a:moveTo>
                    <a:pt x="3459080" y="376066"/>
                  </a:moveTo>
                  <a:lnTo>
                    <a:pt x="3459080" y="404269"/>
                  </a:lnTo>
                  <a:lnTo>
                    <a:pt x="3565893" y="404269"/>
                  </a:lnTo>
                  <a:lnTo>
                    <a:pt x="3565893" y="376066"/>
                  </a:lnTo>
                  <a:close/>
                  <a:moveTo>
                    <a:pt x="2249129" y="363064"/>
                  </a:moveTo>
                  <a:lnTo>
                    <a:pt x="2249129" y="378866"/>
                  </a:lnTo>
                  <a:lnTo>
                    <a:pt x="2292934" y="378866"/>
                  </a:lnTo>
                  <a:lnTo>
                    <a:pt x="2292934" y="363064"/>
                  </a:lnTo>
                  <a:close/>
                  <a:moveTo>
                    <a:pt x="1443628" y="344662"/>
                  </a:moveTo>
                  <a:lnTo>
                    <a:pt x="1443628" y="400069"/>
                  </a:lnTo>
                  <a:lnTo>
                    <a:pt x="1474832" y="400069"/>
                  </a:lnTo>
                  <a:lnTo>
                    <a:pt x="1474832" y="344662"/>
                  </a:lnTo>
                  <a:close/>
                  <a:moveTo>
                    <a:pt x="2325338" y="344262"/>
                  </a:moveTo>
                  <a:lnTo>
                    <a:pt x="2340740" y="344262"/>
                  </a:lnTo>
                  <a:lnTo>
                    <a:pt x="2340740" y="372666"/>
                  </a:lnTo>
                  <a:cubicBezTo>
                    <a:pt x="2349808" y="369332"/>
                    <a:pt x="2358976" y="365365"/>
                    <a:pt x="2368244" y="360764"/>
                  </a:cubicBezTo>
                  <a:cubicBezTo>
                    <a:pt x="2377511" y="356163"/>
                    <a:pt x="2384812" y="351863"/>
                    <a:pt x="2390146" y="347862"/>
                  </a:cubicBezTo>
                  <a:lnTo>
                    <a:pt x="2397747" y="361264"/>
                  </a:lnTo>
                  <a:cubicBezTo>
                    <a:pt x="2391613" y="365398"/>
                    <a:pt x="2383012" y="369999"/>
                    <a:pt x="2371944" y="375066"/>
                  </a:cubicBezTo>
                  <a:cubicBezTo>
                    <a:pt x="2360876" y="380133"/>
                    <a:pt x="2350475" y="384400"/>
                    <a:pt x="2340740" y="387867"/>
                  </a:cubicBezTo>
                  <a:lnTo>
                    <a:pt x="2340740" y="402469"/>
                  </a:lnTo>
                  <a:cubicBezTo>
                    <a:pt x="2340740" y="406470"/>
                    <a:pt x="2341574" y="409237"/>
                    <a:pt x="2343241" y="410770"/>
                  </a:cubicBezTo>
                  <a:cubicBezTo>
                    <a:pt x="2344907" y="412304"/>
                    <a:pt x="2347875" y="413204"/>
                    <a:pt x="2352142" y="413471"/>
                  </a:cubicBezTo>
                  <a:cubicBezTo>
                    <a:pt x="2354275" y="413604"/>
                    <a:pt x="2357409" y="413671"/>
                    <a:pt x="2361543" y="413671"/>
                  </a:cubicBezTo>
                  <a:cubicBezTo>
                    <a:pt x="2365543" y="413671"/>
                    <a:pt x="2368611" y="413604"/>
                    <a:pt x="2370744" y="413471"/>
                  </a:cubicBezTo>
                  <a:cubicBezTo>
                    <a:pt x="2376211" y="413204"/>
                    <a:pt x="2379845" y="412304"/>
                    <a:pt x="2381646" y="410770"/>
                  </a:cubicBezTo>
                  <a:cubicBezTo>
                    <a:pt x="2383446" y="409237"/>
                    <a:pt x="2384612" y="406136"/>
                    <a:pt x="2385146" y="401469"/>
                  </a:cubicBezTo>
                  <a:cubicBezTo>
                    <a:pt x="2386079" y="392535"/>
                    <a:pt x="2386546" y="386467"/>
                    <a:pt x="2386546" y="383267"/>
                  </a:cubicBezTo>
                  <a:lnTo>
                    <a:pt x="2401348" y="387867"/>
                  </a:lnTo>
                  <a:cubicBezTo>
                    <a:pt x="2400548" y="398669"/>
                    <a:pt x="2399948" y="405603"/>
                    <a:pt x="2399548" y="408670"/>
                  </a:cubicBezTo>
                  <a:cubicBezTo>
                    <a:pt x="2398748" y="415738"/>
                    <a:pt x="2396614" y="420638"/>
                    <a:pt x="2393147" y="423372"/>
                  </a:cubicBezTo>
                  <a:cubicBezTo>
                    <a:pt x="2389680" y="426106"/>
                    <a:pt x="2383879" y="427672"/>
                    <a:pt x="2375745" y="428072"/>
                  </a:cubicBezTo>
                  <a:cubicBezTo>
                    <a:pt x="2368811" y="428339"/>
                    <a:pt x="2363543" y="428473"/>
                    <a:pt x="2359942" y="428473"/>
                  </a:cubicBezTo>
                  <a:cubicBezTo>
                    <a:pt x="2356342" y="428473"/>
                    <a:pt x="2351075" y="428339"/>
                    <a:pt x="2344141" y="428072"/>
                  </a:cubicBezTo>
                  <a:cubicBezTo>
                    <a:pt x="2337740" y="427806"/>
                    <a:pt x="2333006" y="426072"/>
                    <a:pt x="2329939" y="422872"/>
                  </a:cubicBezTo>
                  <a:cubicBezTo>
                    <a:pt x="2326872" y="419671"/>
                    <a:pt x="2325338" y="414604"/>
                    <a:pt x="2325338" y="407670"/>
                  </a:cubicBezTo>
                  <a:close/>
                  <a:moveTo>
                    <a:pt x="3988946" y="335261"/>
                  </a:moveTo>
                  <a:lnTo>
                    <a:pt x="3996547" y="346262"/>
                  </a:lnTo>
                  <a:cubicBezTo>
                    <a:pt x="3986279" y="353463"/>
                    <a:pt x="3975011" y="360464"/>
                    <a:pt x="3962743" y="367265"/>
                  </a:cubicBezTo>
                  <a:cubicBezTo>
                    <a:pt x="3970210" y="372332"/>
                    <a:pt x="3981279" y="380066"/>
                    <a:pt x="3995947" y="390468"/>
                  </a:cubicBezTo>
                  <a:lnTo>
                    <a:pt x="3987346" y="401869"/>
                  </a:lnTo>
                  <a:cubicBezTo>
                    <a:pt x="3961609" y="382533"/>
                    <a:pt x="3937806" y="365265"/>
                    <a:pt x="3915937" y="350063"/>
                  </a:cubicBezTo>
                  <a:lnTo>
                    <a:pt x="3922938" y="340462"/>
                  </a:lnTo>
                  <a:cubicBezTo>
                    <a:pt x="3929339" y="344595"/>
                    <a:pt x="3938807" y="350930"/>
                    <a:pt x="3951342" y="359464"/>
                  </a:cubicBezTo>
                  <a:cubicBezTo>
                    <a:pt x="3963476" y="352930"/>
                    <a:pt x="3976011" y="344862"/>
                    <a:pt x="3988946" y="335261"/>
                  </a:cubicBezTo>
                  <a:close/>
                  <a:moveTo>
                    <a:pt x="2249129" y="334061"/>
                  </a:moveTo>
                  <a:lnTo>
                    <a:pt x="2249129" y="349663"/>
                  </a:lnTo>
                  <a:lnTo>
                    <a:pt x="2292934" y="349663"/>
                  </a:lnTo>
                  <a:lnTo>
                    <a:pt x="2292934" y="334061"/>
                  </a:lnTo>
                  <a:close/>
                  <a:moveTo>
                    <a:pt x="3459080" y="333061"/>
                  </a:moveTo>
                  <a:lnTo>
                    <a:pt x="3459080" y="360464"/>
                  </a:lnTo>
                  <a:lnTo>
                    <a:pt x="3565893" y="360464"/>
                  </a:lnTo>
                  <a:lnTo>
                    <a:pt x="3565893" y="333061"/>
                  </a:lnTo>
                  <a:close/>
                  <a:moveTo>
                    <a:pt x="2652779" y="322859"/>
                  </a:moveTo>
                  <a:cubicBezTo>
                    <a:pt x="2659713" y="326193"/>
                    <a:pt x="2667648" y="330260"/>
                    <a:pt x="2676582" y="335061"/>
                  </a:cubicBezTo>
                  <a:cubicBezTo>
                    <a:pt x="2685517" y="339861"/>
                    <a:pt x="2692718" y="344062"/>
                    <a:pt x="2698185" y="347662"/>
                  </a:cubicBezTo>
                  <a:lnTo>
                    <a:pt x="2690584" y="360264"/>
                  </a:lnTo>
                  <a:cubicBezTo>
                    <a:pt x="2684450" y="356397"/>
                    <a:pt x="2676949" y="351930"/>
                    <a:pt x="2668081" y="346862"/>
                  </a:cubicBezTo>
                  <a:cubicBezTo>
                    <a:pt x="2659213" y="341795"/>
                    <a:pt x="2651846" y="337928"/>
                    <a:pt x="2645979" y="335261"/>
                  </a:cubicBezTo>
                  <a:close/>
                  <a:moveTo>
                    <a:pt x="2459555" y="322459"/>
                  </a:moveTo>
                  <a:lnTo>
                    <a:pt x="2459555" y="370665"/>
                  </a:lnTo>
                  <a:lnTo>
                    <a:pt x="2509762" y="370665"/>
                  </a:lnTo>
                  <a:lnTo>
                    <a:pt x="2509762" y="322459"/>
                  </a:lnTo>
                  <a:close/>
                  <a:moveTo>
                    <a:pt x="2234327" y="320059"/>
                  </a:moveTo>
                  <a:lnTo>
                    <a:pt x="2307936" y="320059"/>
                  </a:lnTo>
                  <a:lnTo>
                    <a:pt x="2307936" y="411870"/>
                  </a:lnTo>
                  <a:cubicBezTo>
                    <a:pt x="2307936" y="417071"/>
                    <a:pt x="2307303" y="421005"/>
                    <a:pt x="2306036" y="423672"/>
                  </a:cubicBezTo>
                  <a:cubicBezTo>
                    <a:pt x="2304769" y="426339"/>
                    <a:pt x="2302669" y="428206"/>
                    <a:pt x="2299735" y="429273"/>
                  </a:cubicBezTo>
                  <a:cubicBezTo>
                    <a:pt x="2296802" y="430339"/>
                    <a:pt x="2292534" y="430873"/>
                    <a:pt x="2286934" y="430873"/>
                  </a:cubicBezTo>
                  <a:cubicBezTo>
                    <a:pt x="2284133" y="430873"/>
                    <a:pt x="2279399" y="430539"/>
                    <a:pt x="2272732" y="429873"/>
                  </a:cubicBezTo>
                  <a:lnTo>
                    <a:pt x="2270332" y="415471"/>
                  </a:lnTo>
                  <a:cubicBezTo>
                    <a:pt x="2277266" y="416538"/>
                    <a:pt x="2282400" y="417071"/>
                    <a:pt x="2285733" y="417071"/>
                  </a:cubicBezTo>
                  <a:cubicBezTo>
                    <a:pt x="2288934" y="417071"/>
                    <a:pt x="2290934" y="416371"/>
                    <a:pt x="2291734" y="414971"/>
                  </a:cubicBezTo>
                  <a:cubicBezTo>
                    <a:pt x="2292534" y="413571"/>
                    <a:pt x="2292934" y="410604"/>
                    <a:pt x="2292934" y="406070"/>
                  </a:cubicBezTo>
                  <a:lnTo>
                    <a:pt x="2292934" y="392268"/>
                  </a:lnTo>
                  <a:lnTo>
                    <a:pt x="2249129" y="392268"/>
                  </a:lnTo>
                  <a:lnTo>
                    <a:pt x="2249129" y="431073"/>
                  </a:lnTo>
                  <a:lnTo>
                    <a:pt x="2234327" y="431073"/>
                  </a:lnTo>
                  <a:close/>
                  <a:moveTo>
                    <a:pt x="1519238" y="319859"/>
                  </a:moveTo>
                  <a:cubicBezTo>
                    <a:pt x="1522838" y="325193"/>
                    <a:pt x="1527639" y="333161"/>
                    <a:pt x="1533639" y="343762"/>
                  </a:cubicBezTo>
                  <a:cubicBezTo>
                    <a:pt x="1539640" y="354363"/>
                    <a:pt x="1544041" y="362664"/>
                    <a:pt x="1546841" y="368665"/>
                  </a:cubicBezTo>
                  <a:lnTo>
                    <a:pt x="1533839" y="376466"/>
                  </a:lnTo>
                  <a:cubicBezTo>
                    <a:pt x="1530372" y="369799"/>
                    <a:pt x="1525705" y="361197"/>
                    <a:pt x="1519838" y="350663"/>
                  </a:cubicBezTo>
                  <a:cubicBezTo>
                    <a:pt x="1513970" y="340128"/>
                    <a:pt x="1509370" y="332261"/>
                    <a:pt x="1506036" y="327060"/>
                  </a:cubicBezTo>
                  <a:close/>
                  <a:moveTo>
                    <a:pt x="3822325" y="319259"/>
                  </a:moveTo>
                  <a:lnTo>
                    <a:pt x="3862130" y="319259"/>
                  </a:lnTo>
                  <a:lnTo>
                    <a:pt x="3862130" y="383467"/>
                  </a:lnTo>
                  <a:cubicBezTo>
                    <a:pt x="3866931" y="390401"/>
                    <a:pt x="3871565" y="395835"/>
                    <a:pt x="3876032" y="399769"/>
                  </a:cubicBezTo>
                  <a:cubicBezTo>
                    <a:pt x="3880499" y="403703"/>
                    <a:pt x="3885600" y="406570"/>
                    <a:pt x="3891334" y="408370"/>
                  </a:cubicBezTo>
                  <a:cubicBezTo>
                    <a:pt x="3897068" y="410170"/>
                    <a:pt x="3904202" y="411204"/>
                    <a:pt x="3912737" y="411470"/>
                  </a:cubicBezTo>
                  <a:cubicBezTo>
                    <a:pt x="3933006" y="412004"/>
                    <a:pt x="3948141" y="412271"/>
                    <a:pt x="3958142" y="412271"/>
                  </a:cubicBezTo>
                  <a:cubicBezTo>
                    <a:pt x="3968410" y="412271"/>
                    <a:pt x="3983545" y="412004"/>
                    <a:pt x="4003548" y="411470"/>
                  </a:cubicBezTo>
                  <a:lnTo>
                    <a:pt x="4000148" y="426472"/>
                  </a:lnTo>
                  <a:cubicBezTo>
                    <a:pt x="3986279" y="427006"/>
                    <a:pt x="3970677" y="427272"/>
                    <a:pt x="3953342" y="427272"/>
                  </a:cubicBezTo>
                  <a:cubicBezTo>
                    <a:pt x="3937473" y="427272"/>
                    <a:pt x="3923205" y="427006"/>
                    <a:pt x="3910537" y="426472"/>
                  </a:cubicBezTo>
                  <a:cubicBezTo>
                    <a:pt x="3901469" y="426072"/>
                    <a:pt x="3893768" y="424972"/>
                    <a:pt x="3887434" y="423172"/>
                  </a:cubicBezTo>
                  <a:cubicBezTo>
                    <a:pt x="3881099" y="421372"/>
                    <a:pt x="3875399" y="418571"/>
                    <a:pt x="3870331" y="414771"/>
                  </a:cubicBezTo>
                  <a:cubicBezTo>
                    <a:pt x="3865264" y="410970"/>
                    <a:pt x="3860130" y="405736"/>
                    <a:pt x="3854929" y="399069"/>
                  </a:cubicBezTo>
                  <a:lnTo>
                    <a:pt x="3832727" y="428673"/>
                  </a:lnTo>
                  <a:lnTo>
                    <a:pt x="3820525" y="416071"/>
                  </a:lnTo>
                  <a:lnTo>
                    <a:pt x="3846928" y="383667"/>
                  </a:lnTo>
                  <a:lnTo>
                    <a:pt x="3846928" y="334461"/>
                  </a:lnTo>
                  <a:lnTo>
                    <a:pt x="3822325" y="334461"/>
                  </a:lnTo>
                  <a:close/>
                  <a:moveTo>
                    <a:pt x="3622901" y="316058"/>
                  </a:moveTo>
                  <a:lnTo>
                    <a:pt x="3710911" y="316058"/>
                  </a:lnTo>
                  <a:lnTo>
                    <a:pt x="3710911" y="331460"/>
                  </a:lnTo>
                  <a:lnTo>
                    <a:pt x="3669706" y="331460"/>
                  </a:lnTo>
                  <a:cubicBezTo>
                    <a:pt x="3666506" y="341995"/>
                    <a:pt x="3662639" y="353497"/>
                    <a:pt x="3658105" y="365965"/>
                  </a:cubicBezTo>
                  <a:cubicBezTo>
                    <a:pt x="3653571" y="378433"/>
                    <a:pt x="3649704" y="387801"/>
                    <a:pt x="3646503" y="394068"/>
                  </a:cubicBezTo>
                  <a:cubicBezTo>
                    <a:pt x="3664106" y="390468"/>
                    <a:pt x="3678641" y="387334"/>
                    <a:pt x="3690109" y="384667"/>
                  </a:cubicBezTo>
                  <a:cubicBezTo>
                    <a:pt x="3685042" y="371599"/>
                    <a:pt x="3680374" y="360931"/>
                    <a:pt x="3676107" y="352663"/>
                  </a:cubicBezTo>
                  <a:lnTo>
                    <a:pt x="3690109" y="347262"/>
                  </a:lnTo>
                  <a:cubicBezTo>
                    <a:pt x="3693443" y="353930"/>
                    <a:pt x="3697410" y="362764"/>
                    <a:pt x="3702010" y="373766"/>
                  </a:cubicBezTo>
                  <a:cubicBezTo>
                    <a:pt x="3706611" y="384767"/>
                    <a:pt x="3710445" y="394535"/>
                    <a:pt x="3713512" y="403069"/>
                  </a:cubicBezTo>
                  <a:lnTo>
                    <a:pt x="3699510" y="410670"/>
                  </a:lnTo>
                  <a:lnTo>
                    <a:pt x="3695310" y="398469"/>
                  </a:lnTo>
                  <a:cubicBezTo>
                    <a:pt x="3681574" y="401936"/>
                    <a:pt x="3662305" y="406470"/>
                    <a:pt x="3637502" y="412070"/>
                  </a:cubicBezTo>
                  <a:cubicBezTo>
                    <a:pt x="3636569" y="412204"/>
                    <a:pt x="3633368" y="412804"/>
                    <a:pt x="3627901" y="413871"/>
                  </a:cubicBezTo>
                  <a:lnTo>
                    <a:pt x="3622100" y="397469"/>
                  </a:lnTo>
                  <a:cubicBezTo>
                    <a:pt x="3624634" y="396402"/>
                    <a:pt x="3626601" y="395235"/>
                    <a:pt x="3628001" y="393968"/>
                  </a:cubicBezTo>
                  <a:cubicBezTo>
                    <a:pt x="3629401" y="392701"/>
                    <a:pt x="3630635" y="391068"/>
                    <a:pt x="3631701" y="389068"/>
                  </a:cubicBezTo>
                  <a:cubicBezTo>
                    <a:pt x="3634768" y="383467"/>
                    <a:pt x="3638402" y="375066"/>
                    <a:pt x="3642603" y="363864"/>
                  </a:cubicBezTo>
                  <a:cubicBezTo>
                    <a:pt x="3646803" y="352663"/>
                    <a:pt x="3650437" y="341862"/>
                    <a:pt x="3653504" y="331460"/>
                  </a:cubicBezTo>
                  <a:lnTo>
                    <a:pt x="3622901" y="331460"/>
                  </a:lnTo>
                  <a:close/>
                  <a:moveTo>
                    <a:pt x="3220450" y="314458"/>
                  </a:moveTo>
                  <a:lnTo>
                    <a:pt x="3258255" y="314458"/>
                  </a:lnTo>
                  <a:lnTo>
                    <a:pt x="3258255" y="394468"/>
                  </a:lnTo>
                  <a:lnTo>
                    <a:pt x="3276657" y="377666"/>
                  </a:lnTo>
                  <a:lnTo>
                    <a:pt x="3283658" y="391868"/>
                  </a:lnTo>
                  <a:cubicBezTo>
                    <a:pt x="3270056" y="403336"/>
                    <a:pt x="3260388" y="411804"/>
                    <a:pt x="3254654" y="417271"/>
                  </a:cubicBezTo>
                  <a:cubicBezTo>
                    <a:pt x="3252121" y="419671"/>
                    <a:pt x="3249720" y="422072"/>
                    <a:pt x="3247453" y="424472"/>
                  </a:cubicBezTo>
                  <a:lnTo>
                    <a:pt x="3237652" y="412871"/>
                  </a:lnTo>
                  <a:cubicBezTo>
                    <a:pt x="3241519" y="409537"/>
                    <a:pt x="3243453" y="405536"/>
                    <a:pt x="3243453" y="400869"/>
                  </a:cubicBezTo>
                  <a:lnTo>
                    <a:pt x="3243453" y="330260"/>
                  </a:lnTo>
                  <a:lnTo>
                    <a:pt x="3220450" y="330260"/>
                  </a:lnTo>
                  <a:close/>
                  <a:moveTo>
                    <a:pt x="1237402" y="313458"/>
                  </a:moveTo>
                  <a:lnTo>
                    <a:pt x="1387821" y="313458"/>
                  </a:lnTo>
                  <a:lnTo>
                    <a:pt x="1387821" y="328260"/>
                  </a:lnTo>
                  <a:lnTo>
                    <a:pt x="1323413" y="328260"/>
                  </a:lnTo>
                  <a:lnTo>
                    <a:pt x="1323413" y="359864"/>
                  </a:lnTo>
                  <a:lnTo>
                    <a:pt x="1382421" y="359864"/>
                  </a:lnTo>
                  <a:lnTo>
                    <a:pt x="1382421" y="374466"/>
                  </a:lnTo>
                  <a:lnTo>
                    <a:pt x="1323413" y="374466"/>
                  </a:lnTo>
                  <a:lnTo>
                    <a:pt x="1323413" y="410870"/>
                  </a:lnTo>
                  <a:lnTo>
                    <a:pt x="1326613" y="411070"/>
                  </a:lnTo>
                  <a:cubicBezTo>
                    <a:pt x="1339682" y="411870"/>
                    <a:pt x="1352550" y="412271"/>
                    <a:pt x="1365218" y="412271"/>
                  </a:cubicBezTo>
                  <a:cubicBezTo>
                    <a:pt x="1378153" y="412271"/>
                    <a:pt x="1391022" y="411870"/>
                    <a:pt x="1403823" y="411070"/>
                  </a:cubicBezTo>
                  <a:lnTo>
                    <a:pt x="1400423" y="426072"/>
                  </a:lnTo>
                  <a:cubicBezTo>
                    <a:pt x="1388021" y="426872"/>
                    <a:pt x="1375553" y="427272"/>
                    <a:pt x="1363018" y="427272"/>
                  </a:cubicBezTo>
                  <a:cubicBezTo>
                    <a:pt x="1350617" y="427272"/>
                    <a:pt x="1338082" y="426872"/>
                    <a:pt x="1325413" y="426072"/>
                  </a:cubicBezTo>
                  <a:cubicBezTo>
                    <a:pt x="1310211" y="425005"/>
                    <a:pt x="1297343" y="421838"/>
                    <a:pt x="1286808" y="416571"/>
                  </a:cubicBezTo>
                  <a:cubicBezTo>
                    <a:pt x="1276274" y="411304"/>
                    <a:pt x="1267539" y="403336"/>
                    <a:pt x="1260605" y="392668"/>
                  </a:cubicBezTo>
                  <a:cubicBezTo>
                    <a:pt x="1257672" y="400136"/>
                    <a:pt x="1253971" y="407170"/>
                    <a:pt x="1249504" y="413771"/>
                  </a:cubicBezTo>
                  <a:cubicBezTo>
                    <a:pt x="1245037" y="420372"/>
                    <a:pt x="1239469" y="427072"/>
                    <a:pt x="1232802" y="433873"/>
                  </a:cubicBezTo>
                  <a:lnTo>
                    <a:pt x="1219600" y="423272"/>
                  </a:lnTo>
                  <a:cubicBezTo>
                    <a:pt x="1227601" y="415271"/>
                    <a:pt x="1233902" y="407603"/>
                    <a:pt x="1238503" y="400269"/>
                  </a:cubicBezTo>
                  <a:cubicBezTo>
                    <a:pt x="1243103" y="392935"/>
                    <a:pt x="1246604" y="384934"/>
                    <a:pt x="1249004" y="376266"/>
                  </a:cubicBezTo>
                  <a:cubicBezTo>
                    <a:pt x="1251404" y="367598"/>
                    <a:pt x="1253138" y="357130"/>
                    <a:pt x="1254205" y="344862"/>
                  </a:cubicBezTo>
                  <a:lnTo>
                    <a:pt x="1270206" y="346262"/>
                  </a:lnTo>
                  <a:cubicBezTo>
                    <a:pt x="1269006" y="358264"/>
                    <a:pt x="1267606" y="367865"/>
                    <a:pt x="1266006" y="375066"/>
                  </a:cubicBezTo>
                  <a:cubicBezTo>
                    <a:pt x="1270940" y="384267"/>
                    <a:pt x="1276707" y="391535"/>
                    <a:pt x="1283308" y="396869"/>
                  </a:cubicBezTo>
                  <a:cubicBezTo>
                    <a:pt x="1289909" y="402203"/>
                    <a:pt x="1297943" y="406003"/>
                    <a:pt x="1307411" y="408270"/>
                  </a:cubicBezTo>
                  <a:lnTo>
                    <a:pt x="1307411" y="328260"/>
                  </a:lnTo>
                  <a:lnTo>
                    <a:pt x="1237402" y="328260"/>
                  </a:lnTo>
                  <a:close/>
                  <a:moveTo>
                    <a:pt x="2444353" y="307057"/>
                  </a:moveTo>
                  <a:lnTo>
                    <a:pt x="2525163" y="307057"/>
                  </a:lnTo>
                  <a:lnTo>
                    <a:pt x="2525163" y="385867"/>
                  </a:lnTo>
                  <a:lnTo>
                    <a:pt x="2444353" y="385867"/>
                  </a:lnTo>
                  <a:close/>
                  <a:moveTo>
                    <a:pt x="3903136" y="305457"/>
                  </a:moveTo>
                  <a:lnTo>
                    <a:pt x="3903136" y="323059"/>
                  </a:lnTo>
                  <a:lnTo>
                    <a:pt x="3968944" y="323059"/>
                  </a:lnTo>
                  <a:lnTo>
                    <a:pt x="3968944" y="305457"/>
                  </a:lnTo>
                  <a:close/>
                  <a:moveTo>
                    <a:pt x="3345466" y="305257"/>
                  </a:moveTo>
                  <a:lnTo>
                    <a:pt x="3345466" y="324460"/>
                  </a:lnTo>
                  <a:lnTo>
                    <a:pt x="3374869" y="324460"/>
                  </a:lnTo>
                  <a:lnTo>
                    <a:pt x="3374869" y="305257"/>
                  </a:lnTo>
                  <a:close/>
                  <a:moveTo>
                    <a:pt x="3301260" y="305257"/>
                  </a:moveTo>
                  <a:lnTo>
                    <a:pt x="3301260" y="324460"/>
                  </a:lnTo>
                  <a:lnTo>
                    <a:pt x="3330664" y="324460"/>
                  </a:lnTo>
                  <a:lnTo>
                    <a:pt x="3330664" y="305257"/>
                  </a:lnTo>
                  <a:close/>
                  <a:moveTo>
                    <a:pt x="2724788" y="295856"/>
                  </a:moveTo>
                  <a:lnTo>
                    <a:pt x="2741390" y="295856"/>
                  </a:lnTo>
                  <a:cubicBezTo>
                    <a:pt x="2741390" y="301323"/>
                    <a:pt x="2741257" y="307924"/>
                    <a:pt x="2740990" y="315658"/>
                  </a:cubicBezTo>
                  <a:cubicBezTo>
                    <a:pt x="2740724" y="323393"/>
                    <a:pt x="2740457" y="329994"/>
                    <a:pt x="2740190" y="335461"/>
                  </a:cubicBezTo>
                  <a:cubicBezTo>
                    <a:pt x="2739790" y="347196"/>
                    <a:pt x="2738657" y="357130"/>
                    <a:pt x="2736790" y="365265"/>
                  </a:cubicBezTo>
                  <a:lnTo>
                    <a:pt x="2800598" y="365265"/>
                  </a:lnTo>
                  <a:lnTo>
                    <a:pt x="2800598" y="380066"/>
                  </a:lnTo>
                  <a:lnTo>
                    <a:pt x="2731789" y="380066"/>
                  </a:lnTo>
                  <a:cubicBezTo>
                    <a:pt x="2731122" y="381800"/>
                    <a:pt x="2729856" y="384267"/>
                    <a:pt x="2727989" y="387467"/>
                  </a:cubicBezTo>
                  <a:cubicBezTo>
                    <a:pt x="2762126" y="401869"/>
                    <a:pt x="2785796" y="411737"/>
                    <a:pt x="2798998" y="417071"/>
                  </a:cubicBezTo>
                  <a:lnTo>
                    <a:pt x="2791197" y="432073"/>
                  </a:lnTo>
                  <a:cubicBezTo>
                    <a:pt x="2779995" y="426872"/>
                    <a:pt x="2767327" y="421138"/>
                    <a:pt x="2753192" y="414871"/>
                  </a:cubicBezTo>
                  <a:cubicBezTo>
                    <a:pt x="2739057" y="408603"/>
                    <a:pt x="2727322" y="403536"/>
                    <a:pt x="2717987" y="399669"/>
                  </a:cubicBezTo>
                  <a:cubicBezTo>
                    <a:pt x="2710120" y="407270"/>
                    <a:pt x="2699352" y="413704"/>
                    <a:pt x="2685683" y="418971"/>
                  </a:cubicBezTo>
                  <a:cubicBezTo>
                    <a:pt x="2672015" y="424239"/>
                    <a:pt x="2654113" y="429073"/>
                    <a:pt x="2631977" y="433473"/>
                  </a:cubicBezTo>
                  <a:lnTo>
                    <a:pt x="2626176" y="417871"/>
                  </a:lnTo>
                  <a:cubicBezTo>
                    <a:pt x="2651912" y="413071"/>
                    <a:pt x="2671448" y="407803"/>
                    <a:pt x="2684783" y="402069"/>
                  </a:cubicBezTo>
                  <a:cubicBezTo>
                    <a:pt x="2698118" y="396335"/>
                    <a:pt x="2707720" y="389001"/>
                    <a:pt x="2713587" y="380066"/>
                  </a:cubicBezTo>
                  <a:lnTo>
                    <a:pt x="2623576" y="380066"/>
                  </a:lnTo>
                  <a:lnTo>
                    <a:pt x="2623576" y="365265"/>
                  </a:lnTo>
                  <a:lnTo>
                    <a:pt x="2719988" y="365265"/>
                  </a:lnTo>
                  <a:cubicBezTo>
                    <a:pt x="2722255" y="357264"/>
                    <a:pt x="2723521" y="346596"/>
                    <a:pt x="2723788" y="333261"/>
                  </a:cubicBezTo>
                  <a:close/>
                  <a:moveTo>
                    <a:pt x="2668581" y="294456"/>
                  </a:moveTo>
                  <a:cubicBezTo>
                    <a:pt x="2675249" y="297656"/>
                    <a:pt x="2682616" y="301423"/>
                    <a:pt x="2690684" y="305757"/>
                  </a:cubicBezTo>
                  <a:cubicBezTo>
                    <a:pt x="2698752" y="310091"/>
                    <a:pt x="2705519" y="314058"/>
                    <a:pt x="2710986" y="317659"/>
                  </a:cubicBezTo>
                  <a:lnTo>
                    <a:pt x="2703785" y="331460"/>
                  </a:lnTo>
                  <a:cubicBezTo>
                    <a:pt x="2698585" y="327860"/>
                    <a:pt x="2691817" y="323726"/>
                    <a:pt x="2683483" y="319059"/>
                  </a:cubicBezTo>
                  <a:cubicBezTo>
                    <a:pt x="2675149" y="314392"/>
                    <a:pt x="2667848" y="310524"/>
                    <a:pt x="2661580" y="307457"/>
                  </a:cubicBezTo>
                  <a:close/>
                  <a:moveTo>
                    <a:pt x="3459080" y="289655"/>
                  </a:moveTo>
                  <a:lnTo>
                    <a:pt x="3459080" y="317859"/>
                  </a:lnTo>
                  <a:lnTo>
                    <a:pt x="3565893" y="317859"/>
                  </a:lnTo>
                  <a:lnTo>
                    <a:pt x="3565893" y="289655"/>
                  </a:lnTo>
                  <a:close/>
                  <a:moveTo>
                    <a:pt x="1832277" y="286855"/>
                  </a:moveTo>
                  <a:lnTo>
                    <a:pt x="1848279" y="286855"/>
                  </a:lnTo>
                  <a:lnTo>
                    <a:pt x="1848279" y="430873"/>
                  </a:lnTo>
                  <a:lnTo>
                    <a:pt x="1832277" y="430873"/>
                  </a:lnTo>
                  <a:close/>
                  <a:moveTo>
                    <a:pt x="2934614" y="285655"/>
                  </a:moveTo>
                  <a:lnTo>
                    <a:pt x="2950416" y="285655"/>
                  </a:lnTo>
                  <a:lnTo>
                    <a:pt x="2949816" y="327660"/>
                  </a:lnTo>
                  <a:cubicBezTo>
                    <a:pt x="2949416" y="340862"/>
                    <a:pt x="2947883" y="352396"/>
                    <a:pt x="2945216" y="362264"/>
                  </a:cubicBezTo>
                  <a:lnTo>
                    <a:pt x="2958417" y="362264"/>
                  </a:lnTo>
                  <a:lnTo>
                    <a:pt x="2958417" y="403269"/>
                  </a:lnTo>
                  <a:cubicBezTo>
                    <a:pt x="2958417" y="407937"/>
                    <a:pt x="2958984" y="411037"/>
                    <a:pt x="2960117" y="412571"/>
                  </a:cubicBezTo>
                  <a:cubicBezTo>
                    <a:pt x="2961251" y="414104"/>
                    <a:pt x="2963418" y="415004"/>
                    <a:pt x="2966619" y="415271"/>
                  </a:cubicBezTo>
                  <a:cubicBezTo>
                    <a:pt x="2968085" y="415404"/>
                    <a:pt x="2970285" y="415471"/>
                    <a:pt x="2973219" y="415471"/>
                  </a:cubicBezTo>
                  <a:cubicBezTo>
                    <a:pt x="2976153" y="415471"/>
                    <a:pt x="2978286" y="415404"/>
                    <a:pt x="2979620" y="415271"/>
                  </a:cubicBezTo>
                  <a:cubicBezTo>
                    <a:pt x="2983754" y="414871"/>
                    <a:pt x="2986521" y="413937"/>
                    <a:pt x="2987921" y="412471"/>
                  </a:cubicBezTo>
                  <a:cubicBezTo>
                    <a:pt x="2989321" y="411004"/>
                    <a:pt x="2990088" y="408003"/>
                    <a:pt x="2990221" y="403469"/>
                  </a:cubicBezTo>
                  <a:cubicBezTo>
                    <a:pt x="2990488" y="399336"/>
                    <a:pt x="2990621" y="392735"/>
                    <a:pt x="2990621" y="383667"/>
                  </a:cubicBezTo>
                  <a:lnTo>
                    <a:pt x="3004823" y="386667"/>
                  </a:lnTo>
                  <a:cubicBezTo>
                    <a:pt x="3004823" y="390268"/>
                    <a:pt x="3004490" y="397735"/>
                    <a:pt x="3003823" y="409070"/>
                  </a:cubicBezTo>
                  <a:cubicBezTo>
                    <a:pt x="3003556" y="414271"/>
                    <a:pt x="3002723" y="418238"/>
                    <a:pt x="3001323" y="420972"/>
                  </a:cubicBezTo>
                  <a:cubicBezTo>
                    <a:pt x="2999923" y="423705"/>
                    <a:pt x="2997922" y="425706"/>
                    <a:pt x="2995322" y="426972"/>
                  </a:cubicBezTo>
                  <a:cubicBezTo>
                    <a:pt x="2992722" y="428239"/>
                    <a:pt x="2989088" y="429139"/>
                    <a:pt x="2984421" y="429673"/>
                  </a:cubicBezTo>
                  <a:cubicBezTo>
                    <a:pt x="2980287" y="430073"/>
                    <a:pt x="2976420" y="430273"/>
                    <a:pt x="2972819" y="430273"/>
                  </a:cubicBezTo>
                  <a:cubicBezTo>
                    <a:pt x="2968819" y="430273"/>
                    <a:pt x="2964018" y="430073"/>
                    <a:pt x="2958417" y="429673"/>
                  </a:cubicBezTo>
                  <a:cubicBezTo>
                    <a:pt x="2953617" y="429139"/>
                    <a:pt x="2949883" y="427172"/>
                    <a:pt x="2947216" y="423772"/>
                  </a:cubicBezTo>
                  <a:cubicBezTo>
                    <a:pt x="2944549" y="420372"/>
                    <a:pt x="2943216" y="415471"/>
                    <a:pt x="2943216" y="409070"/>
                  </a:cubicBezTo>
                  <a:lnTo>
                    <a:pt x="2943216" y="368465"/>
                  </a:lnTo>
                  <a:cubicBezTo>
                    <a:pt x="2938815" y="381667"/>
                    <a:pt x="2931714" y="393435"/>
                    <a:pt x="2921913" y="403769"/>
                  </a:cubicBezTo>
                  <a:cubicBezTo>
                    <a:pt x="2912112" y="414104"/>
                    <a:pt x="2898743" y="424139"/>
                    <a:pt x="2881808" y="433873"/>
                  </a:cubicBezTo>
                  <a:lnTo>
                    <a:pt x="2871807" y="420071"/>
                  </a:lnTo>
                  <a:cubicBezTo>
                    <a:pt x="2888208" y="411537"/>
                    <a:pt x="2900710" y="403036"/>
                    <a:pt x="2909311" y="394568"/>
                  </a:cubicBezTo>
                  <a:cubicBezTo>
                    <a:pt x="2917912" y="386101"/>
                    <a:pt x="2923946" y="376599"/>
                    <a:pt x="2927413" y="366065"/>
                  </a:cubicBezTo>
                  <a:cubicBezTo>
                    <a:pt x="2930881" y="355530"/>
                    <a:pt x="2933014" y="341995"/>
                    <a:pt x="2933814" y="325460"/>
                  </a:cubicBezTo>
                  <a:cubicBezTo>
                    <a:pt x="2934081" y="320126"/>
                    <a:pt x="2934281" y="313492"/>
                    <a:pt x="2934414" y="305557"/>
                  </a:cubicBezTo>
                  <a:cubicBezTo>
                    <a:pt x="2934548" y="297623"/>
                    <a:pt x="2934614" y="290989"/>
                    <a:pt x="2934614" y="285655"/>
                  </a:cubicBezTo>
                  <a:close/>
                  <a:moveTo>
                    <a:pt x="1923688" y="285455"/>
                  </a:moveTo>
                  <a:lnTo>
                    <a:pt x="1939690" y="285455"/>
                  </a:lnTo>
                  <a:lnTo>
                    <a:pt x="1939690" y="311658"/>
                  </a:lnTo>
                  <a:lnTo>
                    <a:pt x="1964093" y="311658"/>
                  </a:lnTo>
                  <a:lnTo>
                    <a:pt x="1964093" y="326660"/>
                  </a:lnTo>
                  <a:lnTo>
                    <a:pt x="1939690" y="326660"/>
                  </a:lnTo>
                  <a:lnTo>
                    <a:pt x="1939690" y="392068"/>
                  </a:lnTo>
                  <a:cubicBezTo>
                    <a:pt x="1939690" y="399536"/>
                    <a:pt x="1938957" y="405103"/>
                    <a:pt x="1937490" y="408770"/>
                  </a:cubicBezTo>
                  <a:cubicBezTo>
                    <a:pt x="1936023" y="412437"/>
                    <a:pt x="1933489" y="414971"/>
                    <a:pt x="1929889" y="416371"/>
                  </a:cubicBezTo>
                  <a:cubicBezTo>
                    <a:pt x="1926288" y="417771"/>
                    <a:pt x="1920955" y="418471"/>
                    <a:pt x="1913887" y="418471"/>
                  </a:cubicBezTo>
                  <a:cubicBezTo>
                    <a:pt x="1907886" y="418471"/>
                    <a:pt x="1901352" y="418071"/>
                    <a:pt x="1894284" y="417271"/>
                  </a:cubicBezTo>
                  <a:lnTo>
                    <a:pt x="1891084" y="402269"/>
                  </a:lnTo>
                  <a:cubicBezTo>
                    <a:pt x="1899618" y="403336"/>
                    <a:pt x="1905619" y="403869"/>
                    <a:pt x="1909086" y="403869"/>
                  </a:cubicBezTo>
                  <a:cubicBezTo>
                    <a:pt x="1913487" y="403869"/>
                    <a:pt x="1916687" y="403503"/>
                    <a:pt x="1918688" y="402769"/>
                  </a:cubicBezTo>
                  <a:cubicBezTo>
                    <a:pt x="1920688" y="402036"/>
                    <a:pt x="1922021" y="400636"/>
                    <a:pt x="1922688" y="398569"/>
                  </a:cubicBezTo>
                  <a:cubicBezTo>
                    <a:pt x="1923355" y="396502"/>
                    <a:pt x="1923688" y="393068"/>
                    <a:pt x="1923688" y="388267"/>
                  </a:cubicBezTo>
                  <a:lnTo>
                    <a:pt x="1923688" y="336661"/>
                  </a:lnTo>
                  <a:cubicBezTo>
                    <a:pt x="1907419" y="362798"/>
                    <a:pt x="1887617" y="384067"/>
                    <a:pt x="1864281" y="400469"/>
                  </a:cubicBezTo>
                  <a:lnTo>
                    <a:pt x="1853879" y="387467"/>
                  </a:lnTo>
                  <a:cubicBezTo>
                    <a:pt x="1879083" y="370132"/>
                    <a:pt x="1898952" y="349863"/>
                    <a:pt x="1913487" y="326660"/>
                  </a:cubicBezTo>
                  <a:lnTo>
                    <a:pt x="1861881" y="326660"/>
                  </a:lnTo>
                  <a:lnTo>
                    <a:pt x="1861881" y="311658"/>
                  </a:lnTo>
                  <a:lnTo>
                    <a:pt x="1923688" y="311658"/>
                  </a:lnTo>
                  <a:close/>
                  <a:moveTo>
                    <a:pt x="1443628" y="282054"/>
                  </a:moveTo>
                  <a:lnTo>
                    <a:pt x="1443628" y="329660"/>
                  </a:lnTo>
                  <a:lnTo>
                    <a:pt x="1474832" y="329660"/>
                  </a:lnTo>
                  <a:lnTo>
                    <a:pt x="1474832" y="282054"/>
                  </a:lnTo>
                  <a:close/>
                  <a:moveTo>
                    <a:pt x="3345466" y="273253"/>
                  </a:moveTo>
                  <a:lnTo>
                    <a:pt x="3345466" y="292256"/>
                  </a:lnTo>
                  <a:lnTo>
                    <a:pt x="3374869" y="292256"/>
                  </a:lnTo>
                  <a:lnTo>
                    <a:pt x="3374869" y="273253"/>
                  </a:lnTo>
                  <a:close/>
                  <a:moveTo>
                    <a:pt x="3301260" y="273253"/>
                  </a:moveTo>
                  <a:lnTo>
                    <a:pt x="3301260" y="292256"/>
                  </a:lnTo>
                  <a:lnTo>
                    <a:pt x="3330664" y="292256"/>
                  </a:lnTo>
                  <a:lnTo>
                    <a:pt x="3330664" y="273253"/>
                  </a:lnTo>
                  <a:close/>
                  <a:moveTo>
                    <a:pt x="3903136" y="273053"/>
                  </a:moveTo>
                  <a:lnTo>
                    <a:pt x="3903136" y="291455"/>
                  </a:lnTo>
                  <a:lnTo>
                    <a:pt x="3968944" y="291455"/>
                  </a:lnTo>
                  <a:lnTo>
                    <a:pt x="3968944" y="273053"/>
                  </a:lnTo>
                  <a:close/>
                  <a:moveTo>
                    <a:pt x="2023901" y="269653"/>
                  </a:moveTo>
                  <a:lnTo>
                    <a:pt x="2091309" y="269653"/>
                  </a:lnTo>
                  <a:lnTo>
                    <a:pt x="2091309" y="285255"/>
                  </a:lnTo>
                  <a:lnTo>
                    <a:pt x="2065906" y="285255"/>
                  </a:lnTo>
                  <a:lnTo>
                    <a:pt x="2065906" y="373266"/>
                  </a:lnTo>
                  <a:cubicBezTo>
                    <a:pt x="2077107" y="370065"/>
                    <a:pt x="2086975" y="367132"/>
                    <a:pt x="2095510" y="364465"/>
                  </a:cubicBezTo>
                  <a:lnTo>
                    <a:pt x="2097910" y="381067"/>
                  </a:lnTo>
                  <a:cubicBezTo>
                    <a:pt x="2094043" y="381867"/>
                    <a:pt x="2081574" y="385367"/>
                    <a:pt x="2060505" y="391568"/>
                  </a:cubicBezTo>
                  <a:cubicBezTo>
                    <a:pt x="2039436" y="397769"/>
                    <a:pt x="2026834" y="401603"/>
                    <a:pt x="2022700" y="403069"/>
                  </a:cubicBezTo>
                  <a:lnTo>
                    <a:pt x="2019100" y="386867"/>
                  </a:lnTo>
                  <a:cubicBezTo>
                    <a:pt x="2025501" y="384867"/>
                    <a:pt x="2035769" y="381867"/>
                    <a:pt x="2049904" y="377866"/>
                  </a:cubicBezTo>
                  <a:lnTo>
                    <a:pt x="2049904" y="285255"/>
                  </a:lnTo>
                  <a:lnTo>
                    <a:pt x="2023901" y="285255"/>
                  </a:lnTo>
                  <a:close/>
                  <a:moveTo>
                    <a:pt x="1428226" y="265852"/>
                  </a:moveTo>
                  <a:lnTo>
                    <a:pt x="1489634" y="265852"/>
                  </a:lnTo>
                  <a:lnTo>
                    <a:pt x="1489634" y="415671"/>
                  </a:lnTo>
                  <a:lnTo>
                    <a:pt x="1428226" y="415671"/>
                  </a:lnTo>
                  <a:close/>
                  <a:moveTo>
                    <a:pt x="2822000" y="265052"/>
                  </a:moveTo>
                  <a:lnTo>
                    <a:pt x="2886408" y="265052"/>
                  </a:lnTo>
                  <a:lnTo>
                    <a:pt x="2886408" y="280054"/>
                  </a:lnTo>
                  <a:lnTo>
                    <a:pt x="2862605" y="280054"/>
                  </a:lnTo>
                  <a:lnTo>
                    <a:pt x="2862605" y="324460"/>
                  </a:lnTo>
                  <a:lnTo>
                    <a:pt x="2886408" y="324460"/>
                  </a:lnTo>
                  <a:lnTo>
                    <a:pt x="2886408" y="339061"/>
                  </a:lnTo>
                  <a:lnTo>
                    <a:pt x="2862605" y="339061"/>
                  </a:lnTo>
                  <a:lnTo>
                    <a:pt x="2862605" y="386067"/>
                  </a:lnTo>
                  <a:cubicBezTo>
                    <a:pt x="2875807" y="382333"/>
                    <a:pt x="2884208" y="379866"/>
                    <a:pt x="2887809" y="378666"/>
                  </a:cubicBezTo>
                  <a:lnTo>
                    <a:pt x="2888809" y="393868"/>
                  </a:lnTo>
                  <a:cubicBezTo>
                    <a:pt x="2883741" y="395602"/>
                    <a:pt x="2872607" y="398902"/>
                    <a:pt x="2855404" y="403769"/>
                  </a:cubicBezTo>
                  <a:cubicBezTo>
                    <a:pt x="2838202" y="408637"/>
                    <a:pt x="2827201" y="411670"/>
                    <a:pt x="2822401" y="412871"/>
                  </a:cubicBezTo>
                  <a:lnTo>
                    <a:pt x="2819200" y="397469"/>
                  </a:lnTo>
                  <a:cubicBezTo>
                    <a:pt x="2824534" y="396402"/>
                    <a:pt x="2833869" y="394068"/>
                    <a:pt x="2847203" y="390468"/>
                  </a:cubicBezTo>
                  <a:lnTo>
                    <a:pt x="2847203" y="339061"/>
                  </a:lnTo>
                  <a:lnTo>
                    <a:pt x="2823001" y="339061"/>
                  </a:lnTo>
                  <a:lnTo>
                    <a:pt x="2823001" y="324460"/>
                  </a:lnTo>
                  <a:lnTo>
                    <a:pt x="2847203" y="324460"/>
                  </a:lnTo>
                  <a:lnTo>
                    <a:pt x="2847203" y="280054"/>
                  </a:lnTo>
                  <a:lnTo>
                    <a:pt x="2822000" y="280054"/>
                  </a:lnTo>
                  <a:close/>
                  <a:moveTo>
                    <a:pt x="3631901" y="264652"/>
                  </a:moveTo>
                  <a:lnTo>
                    <a:pt x="3704711" y="264652"/>
                  </a:lnTo>
                  <a:lnTo>
                    <a:pt x="3704711" y="279654"/>
                  </a:lnTo>
                  <a:lnTo>
                    <a:pt x="3631901" y="279654"/>
                  </a:lnTo>
                  <a:close/>
                  <a:moveTo>
                    <a:pt x="3023626" y="264252"/>
                  </a:moveTo>
                  <a:lnTo>
                    <a:pt x="3201048" y="264252"/>
                  </a:lnTo>
                  <a:lnTo>
                    <a:pt x="3201048" y="280254"/>
                  </a:lnTo>
                  <a:lnTo>
                    <a:pt x="3115837" y="280254"/>
                  </a:lnTo>
                  <a:lnTo>
                    <a:pt x="3115837" y="309458"/>
                  </a:lnTo>
                  <a:cubicBezTo>
                    <a:pt x="3152908" y="330260"/>
                    <a:pt x="3177311" y="344462"/>
                    <a:pt x="3189046" y="352063"/>
                  </a:cubicBezTo>
                  <a:lnTo>
                    <a:pt x="3179845" y="367465"/>
                  </a:lnTo>
                  <a:cubicBezTo>
                    <a:pt x="3168377" y="359864"/>
                    <a:pt x="3147041" y="346929"/>
                    <a:pt x="3115837" y="328660"/>
                  </a:cubicBezTo>
                  <a:lnTo>
                    <a:pt x="3115837" y="431673"/>
                  </a:lnTo>
                  <a:lnTo>
                    <a:pt x="3098835" y="431673"/>
                  </a:lnTo>
                  <a:lnTo>
                    <a:pt x="3098835" y="280254"/>
                  </a:lnTo>
                  <a:lnTo>
                    <a:pt x="3023626" y="280254"/>
                  </a:lnTo>
                  <a:close/>
                  <a:moveTo>
                    <a:pt x="1886284" y="262652"/>
                  </a:moveTo>
                  <a:lnTo>
                    <a:pt x="1991497" y="262652"/>
                  </a:lnTo>
                  <a:lnTo>
                    <a:pt x="1991497" y="402669"/>
                  </a:lnTo>
                  <a:cubicBezTo>
                    <a:pt x="1991497" y="410537"/>
                    <a:pt x="1990663" y="416471"/>
                    <a:pt x="1988996" y="420472"/>
                  </a:cubicBezTo>
                  <a:cubicBezTo>
                    <a:pt x="1987329" y="424472"/>
                    <a:pt x="1984496" y="427239"/>
                    <a:pt x="1980495" y="428773"/>
                  </a:cubicBezTo>
                  <a:cubicBezTo>
                    <a:pt x="1976495" y="430306"/>
                    <a:pt x="1970561" y="431073"/>
                    <a:pt x="1962693" y="431073"/>
                  </a:cubicBezTo>
                  <a:cubicBezTo>
                    <a:pt x="1956826" y="431073"/>
                    <a:pt x="1951092" y="430673"/>
                    <a:pt x="1945491" y="429873"/>
                  </a:cubicBezTo>
                  <a:lnTo>
                    <a:pt x="1942090" y="413871"/>
                  </a:lnTo>
                  <a:cubicBezTo>
                    <a:pt x="1949291" y="415071"/>
                    <a:pt x="1955359" y="415671"/>
                    <a:pt x="1960293" y="415671"/>
                  </a:cubicBezTo>
                  <a:cubicBezTo>
                    <a:pt x="1965093" y="415671"/>
                    <a:pt x="1968460" y="415304"/>
                    <a:pt x="1970394" y="414571"/>
                  </a:cubicBezTo>
                  <a:cubicBezTo>
                    <a:pt x="1972327" y="413837"/>
                    <a:pt x="1973628" y="412271"/>
                    <a:pt x="1974294" y="409870"/>
                  </a:cubicBezTo>
                  <a:cubicBezTo>
                    <a:pt x="1974961" y="407470"/>
                    <a:pt x="1975295" y="403403"/>
                    <a:pt x="1975295" y="397669"/>
                  </a:cubicBezTo>
                  <a:lnTo>
                    <a:pt x="1975295" y="278454"/>
                  </a:lnTo>
                  <a:lnTo>
                    <a:pt x="1886284" y="278454"/>
                  </a:lnTo>
                  <a:close/>
                  <a:moveTo>
                    <a:pt x="2422151" y="262252"/>
                  </a:moveTo>
                  <a:lnTo>
                    <a:pt x="2603173" y="262252"/>
                  </a:lnTo>
                  <a:lnTo>
                    <a:pt x="2603173" y="277654"/>
                  </a:lnTo>
                  <a:lnTo>
                    <a:pt x="2576770" y="277654"/>
                  </a:lnTo>
                  <a:lnTo>
                    <a:pt x="2576770" y="401469"/>
                  </a:lnTo>
                  <a:cubicBezTo>
                    <a:pt x="2576770" y="409203"/>
                    <a:pt x="2575970" y="415071"/>
                    <a:pt x="2574370" y="419071"/>
                  </a:cubicBezTo>
                  <a:cubicBezTo>
                    <a:pt x="2572769" y="423072"/>
                    <a:pt x="2569835" y="425906"/>
                    <a:pt x="2565568" y="427572"/>
                  </a:cubicBezTo>
                  <a:cubicBezTo>
                    <a:pt x="2561301" y="429239"/>
                    <a:pt x="2554967" y="430073"/>
                    <a:pt x="2546566" y="430073"/>
                  </a:cubicBezTo>
                  <a:cubicBezTo>
                    <a:pt x="2536565" y="430073"/>
                    <a:pt x="2527964" y="429739"/>
                    <a:pt x="2520763" y="429073"/>
                  </a:cubicBezTo>
                  <a:lnTo>
                    <a:pt x="2517563" y="413471"/>
                  </a:lnTo>
                  <a:cubicBezTo>
                    <a:pt x="2527430" y="414537"/>
                    <a:pt x="2536631" y="415071"/>
                    <a:pt x="2545166" y="415071"/>
                  </a:cubicBezTo>
                  <a:cubicBezTo>
                    <a:pt x="2549566" y="415071"/>
                    <a:pt x="2552867" y="414537"/>
                    <a:pt x="2555067" y="413471"/>
                  </a:cubicBezTo>
                  <a:cubicBezTo>
                    <a:pt x="2557267" y="412404"/>
                    <a:pt x="2558801" y="410604"/>
                    <a:pt x="2559668" y="408070"/>
                  </a:cubicBezTo>
                  <a:cubicBezTo>
                    <a:pt x="2560534" y="405536"/>
                    <a:pt x="2560968" y="401869"/>
                    <a:pt x="2560968" y="397069"/>
                  </a:cubicBezTo>
                  <a:lnTo>
                    <a:pt x="2560968" y="277654"/>
                  </a:lnTo>
                  <a:lnTo>
                    <a:pt x="2422151" y="277654"/>
                  </a:lnTo>
                  <a:close/>
                  <a:moveTo>
                    <a:pt x="3286658" y="260051"/>
                  </a:moveTo>
                  <a:lnTo>
                    <a:pt x="3389671" y="260051"/>
                  </a:lnTo>
                  <a:lnTo>
                    <a:pt x="3389671" y="337461"/>
                  </a:lnTo>
                  <a:lnTo>
                    <a:pt x="3345466" y="337461"/>
                  </a:lnTo>
                  <a:lnTo>
                    <a:pt x="3345466" y="354863"/>
                  </a:lnTo>
                  <a:lnTo>
                    <a:pt x="3401673" y="354863"/>
                  </a:lnTo>
                  <a:lnTo>
                    <a:pt x="3401673" y="368865"/>
                  </a:lnTo>
                  <a:lnTo>
                    <a:pt x="3357267" y="368865"/>
                  </a:lnTo>
                  <a:cubicBezTo>
                    <a:pt x="3363401" y="376066"/>
                    <a:pt x="3370269" y="382867"/>
                    <a:pt x="3377870" y="389268"/>
                  </a:cubicBezTo>
                  <a:cubicBezTo>
                    <a:pt x="3385471" y="395668"/>
                    <a:pt x="3394605" y="402336"/>
                    <a:pt x="3405273" y="409270"/>
                  </a:cubicBezTo>
                  <a:lnTo>
                    <a:pt x="3397872" y="423672"/>
                  </a:lnTo>
                  <a:cubicBezTo>
                    <a:pt x="3375869" y="407803"/>
                    <a:pt x="3358401" y="391601"/>
                    <a:pt x="3345466" y="375066"/>
                  </a:cubicBezTo>
                  <a:lnTo>
                    <a:pt x="3345466" y="432873"/>
                  </a:lnTo>
                  <a:lnTo>
                    <a:pt x="3330664" y="432873"/>
                  </a:lnTo>
                  <a:lnTo>
                    <a:pt x="3330664" y="374266"/>
                  </a:lnTo>
                  <a:cubicBezTo>
                    <a:pt x="3323730" y="384134"/>
                    <a:pt x="3316129" y="393268"/>
                    <a:pt x="3307861" y="401669"/>
                  </a:cubicBezTo>
                  <a:cubicBezTo>
                    <a:pt x="3299594" y="410070"/>
                    <a:pt x="3290059" y="418405"/>
                    <a:pt x="3279258" y="426672"/>
                  </a:cubicBezTo>
                  <a:lnTo>
                    <a:pt x="3269856" y="412671"/>
                  </a:lnTo>
                  <a:cubicBezTo>
                    <a:pt x="3280124" y="405603"/>
                    <a:pt x="3289059" y="398669"/>
                    <a:pt x="3296660" y="391868"/>
                  </a:cubicBezTo>
                  <a:cubicBezTo>
                    <a:pt x="3304261" y="385067"/>
                    <a:pt x="3311461" y="377399"/>
                    <a:pt x="3318262" y="368865"/>
                  </a:cubicBezTo>
                  <a:lnTo>
                    <a:pt x="3275257" y="368865"/>
                  </a:lnTo>
                  <a:lnTo>
                    <a:pt x="3275257" y="354863"/>
                  </a:lnTo>
                  <a:lnTo>
                    <a:pt x="3330664" y="354863"/>
                  </a:lnTo>
                  <a:lnTo>
                    <a:pt x="3330664" y="337461"/>
                  </a:lnTo>
                  <a:lnTo>
                    <a:pt x="3286658" y="337461"/>
                  </a:lnTo>
                  <a:close/>
                  <a:moveTo>
                    <a:pt x="2897010" y="259651"/>
                  </a:moveTo>
                  <a:lnTo>
                    <a:pt x="2988221" y="259651"/>
                  </a:lnTo>
                  <a:lnTo>
                    <a:pt x="2988221" y="371665"/>
                  </a:lnTo>
                  <a:lnTo>
                    <a:pt x="2972819" y="371665"/>
                  </a:lnTo>
                  <a:lnTo>
                    <a:pt x="2972819" y="274453"/>
                  </a:lnTo>
                  <a:lnTo>
                    <a:pt x="2912412" y="274453"/>
                  </a:lnTo>
                  <a:lnTo>
                    <a:pt x="2912412" y="371865"/>
                  </a:lnTo>
                  <a:lnTo>
                    <a:pt x="2897010" y="371865"/>
                  </a:lnTo>
                  <a:close/>
                  <a:moveTo>
                    <a:pt x="3888534" y="259051"/>
                  </a:moveTo>
                  <a:lnTo>
                    <a:pt x="3983345" y="259051"/>
                  </a:lnTo>
                  <a:lnTo>
                    <a:pt x="3983345" y="337461"/>
                  </a:lnTo>
                  <a:lnTo>
                    <a:pt x="3903136" y="337461"/>
                  </a:lnTo>
                  <a:lnTo>
                    <a:pt x="3903136" y="383467"/>
                  </a:lnTo>
                  <a:lnTo>
                    <a:pt x="3939740" y="372466"/>
                  </a:lnTo>
                  <a:lnTo>
                    <a:pt x="3942540" y="386867"/>
                  </a:lnTo>
                  <a:cubicBezTo>
                    <a:pt x="3927472" y="390734"/>
                    <a:pt x="3913337" y="394735"/>
                    <a:pt x="3900135" y="398869"/>
                  </a:cubicBezTo>
                  <a:cubicBezTo>
                    <a:pt x="3895868" y="400202"/>
                    <a:pt x="3891801" y="401603"/>
                    <a:pt x="3887934" y="403069"/>
                  </a:cubicBezTo>
                  <a:lnTo>
                    <a:pt x="3881933" y="389668"/>
                  </a:lnTo>
                  <a:cubicBezTo>
                    <a:pt x="3884600" y="388067"/>
                    <a:pt x="3886367" y="386701"/>
                    <a:pt x="3887234" y="385567"/>
                  </a:cubicBezTo>
                  <a:cubicBezTo>
                    <a:pt x="3888100" y="384434"/>
                    <a:pt x="3888534" y="382934"/>
                    <a:pt x="3888534" y="381067"/>
                  </a:cubicBezTo>
                  <a:close/>
                  <a:moveTo>
                    <a:pt x="3244253" y="254251"/>
                  </a:moveTo>
                  <a:cubicBezTo>
                    <a:pt x="3248520" y="259185"/>
                    <a:pt x="3253188" y="264752"/>
                    <a:pt x="3258255" y="270953"/>
                  </a:cubicBezTo>
                  <a:cubicBezTo>
                    <a:pt x="3263322" y="277154"/>
                    <a:pt x="3267923" y="282854"/>
                    <a:pt x="3272057" y="288055"/>
                  </a:cubicBezTo>
                  <a:lnTo>
                    <a:pt x="3259255" y="298456"/>
                  </a:lnTo>
                  <a:cubicBezTo>
                    <a:pt x="3255655" y="293656"/>
                    <a:pt x="3251021" y="287755"/>
                    <a:pt x="3245353" y="280754"/>
                  </a:cubicBezTo>
                  <a:cubicBezTo>
                    <a:pt x="3239686" y="273753"/>
                    <a:pt x="3235052" y="268319"/>
                    <a:pt x="3231451" y="264452"/>
                  </a:cubicBezTo>
                  <a:close/>
                  <a:moveTo>
                    <a:pt x="3837927" y="253051"/>
                  </a:moveTo>
                  <a:cubicBezTo>
                    <a:pt x="3842194" y="256918"/>
                    <a:pt x="3847728" y="262352"/>
                    <a:pt x="3854529" y="269353"/>
                  </a:cubicBezTo>
                  <a:cubicBezTo>
                    <a:pt x="3861330" y="276354"/>
                    <a:pt x="3866731" y="282188"/>
                    <a:pt x="3870731" y="286855"/>
                  </a:cubicBezTo>
                  <a:lnTo>
                    <a:pt x="3859130" y="298656"/>
                  </a:lnTo>
                  <a:cubicBezTo>
                    <a:pt x="3855396" y="293989"/>
                    <a:pt x="3850162" y="288055"/>
                    <a:pt x="3843428" y="280854"/>
                  </a:cubicBezTo>
                  <a:cubicBezTo>
                    <a:pt x="3836694" y="273653"/>
                    <a:pt x="3831260" y="268253"/>
                    <a:pt x="3827126" y="264652"/>
                  </a:cubicBezTo>
                  <a:close/>
                  <a:moveTo>
                    <a:pt x="2325138" y="250650"/>
                  </a:moveTo>
                  <a:lnTo>
                    <a:pt x="2340740" y="250650"/>
                  </a:lnTo>
                  <a:lnTo>
                    <a:pt x="2340740" y="283654"/>
                  </a:lnTo>
                  <a:cubicBezTo>
                    <a:pt x="2349541" y="280454"/>
                    <a:pt x="2358176" y="276854"/>
                    <a:pt x="2366644" y="272853"/>
                  </a:cubicBezTo>
                  <a:cubicBezTo>
                    <a:pt x="2375111" y="268853"/>
                    <a:pt x="2382412" y="264785"/>
                    <a:pt x="2388546" y="260652"/>
                  </a:cubicBezTo>
                  <a:lnTo>
                    <a:pt x="2395747" y="274653"/>
                  </a:lnTo>
                  <a:cubicBezTo>
                    <a:pt x="2380145" y="283054"/>
                    <a:pt x="2361810" y="290989"/>
                    <a:pt x="2340740" y="298456"/>
                  </a:cubicBezTo>
                  <a:lnTo>
                    <a:pt x="2340740" y="310058"/>
                  </a:lnTo>
                  <a:cubicBezTo>
                    <a:pt x="2340740" y="314058"/>
                    <a:pt x="2341440" y="316725"/>
                    <a:pt x="2342841" y="318059"/>
                  </a:cubicBezTo>
                  <a:cubicBezTo>
                    <a:pt x="2344241" y="319392"/>
                    <a:pt x="2346808" y="320192"/>
                    <a:pt x="2350541" y="320459"/>
                  </a:cubicBezTo>
                  <a:cubicBezTo>
                    <a:pt x="2355342" y="320726"/>
                    <a:pt x="2358743" y="320859"/>
                    <a:pt x="2360743" y="320859"/>
                  </a:cubicBezTo>
                  <a:cubicBezTo>
                    <a:pt x="2363010" y="320859"/>
                    <a:pt x="2366410" y="320726"/>
                    <a:pt x="2370944" y="320459"/>
                  </a:cubicBezTo>
                  <a:cubicBezTo>
                    <a:pt x="2374811" y="320059"/>
                    <a:pt x="2377545" y="319626"/>
                    <a:pt x="2379145" y="319159"/>
                  </a:cubicBezTo>
                  <a:cubicBezTo>
                    <a:pt x="2380745" y="318692"/>
                    <a:pt x="2381912" y="317759"/>
                    <a:pt x="2382645" y="316359"/>
                  </a:cubicBezTo>
                  <a:cubicBezTo>
                    <a:pt x="2383379" y="314958"/>
                    <a:pt x="2384012" y="312591"/>
                    <a:pt x="2384546" y="309258"/>
                  </a:cubicBezTo>
                  <a:cubicBezTo>
                    <a:pt x="2385079" y="302057"/>
                    <a:pt x="2385412" y="296723"/>
                    <a:pt x="2385546" y="293256"/>
                  </a:cubicBezTo>
                  <a:lnTo>
                    <a:pt x="2400548" y="297656"/>
                  </a:lnTo>
                  <a:cubicBezTo>
                    <a:pt x="2400414" y="300723"/>
                    <a:pt x="2400214" y="303357"/>
                    <a:pt x="2399948" y="305557"/>
                  </a:cubicBezTo>
                  <a:cubicBezTo>
                    <a:pt x="2399681" y="307757"/>
                    <a:pt x="2399481" y="309591"/>
                    <a:pt x="2399348" y="311058"/>
                  </a:cubicBezTo>
                  <a:lnTo>
                    <a:pt x="2398748" y="315858"/>
                  </a:lnTo>
                  <a:cubicBezTo>
                    <a:pt x="2398214" y="320792"/>
                    <a:pt x="2397181" y="324560"/>
                    <a:pt x="2395647" y="327160"/>
                  </a:cubicBezTo>
                  <a:cubicBezTo>
                    <a:pt x="2394114" y="329760"/>
                    <a:pt x="2391847" y="331627"/>
                    <a:pt x="2388846" y="332761"/>
                  </a:cubicBezTo>
                  <a:cubicBezTo>
                    <a:pt x="2385846" y="333894"/>
                    <a:pt x="2381679" y="334594"/>
                    <a:pt x="2376345" y="334861"/>
                  </a:cubicBezTo>
                  <a:cubicBezTo>
                    <a:pt x="2368877" y="335128"/>
                    <a:pt x="2363276" y="335261"/>
                    <a:pt x="2359543" y="335261"/>
                  </a:cubicBezTo>
                  <a:cubicBezTo>
                    <a:pt x="2355942" y="335261"/>
                    <a:pt x="2350408" y="335128"/>
                    <a:pt x="2342941" y="334861"/>
                  </a:cubicBezTo>
                  <a:cubicBezTo>
                    <a:pt x="2336806" y="334594"/>
                    <a:pt x="2332306" y="332927"/>
                    <a:pt x="2329439" y="329860"/>
                  </a:cubicBezTo>
                  <a:cubicBezTo>
                    <a:pt x="2326572" y="326793"/>
                    <a:pt x="2325138" y="321859"/>
                    <a:pt x="2325138" y="315058"/>
                  </a:cubicBezTo>
                  <a:close/>
                  <a:moveTo>
                    <a:pt x="1562443" y="250250"/>
                  </a:moveTo>
                  <a:lnTo>
                    <a:pt x="1578845" y="250250"/>
                  </a:lnTo>
                  <a:lnTo>
                    <a:pt x="1578845" y="289055"/>
                  </a:lnTo>
                  <a:lnTo>
                    <a:pt x="1603248" y="289055"/>
                  </a:lnTo>
                  <a:lnTo>
                    <a:pt x="1603248" y="304457"/>
                  </a:lnTo>
                  <a:lnTo>
                    <a:pt x="1578845" y="304457"/>
                  </a:lnTo>
                  <a:lnTo>
                    <a:pt x="1578845" y="403069"/>
                  </a:lnTo>
                  <a:cubicBezTo>
                    <a:pt x="1578845" y="409870"/>
                    <a:pt x="1578078" y="415071"/>
                    <a:pt x="1576545" y="418671"/>
                  </a:cubicBezTo>
                  <a:cubicBezTo>
                    <a:pt x="1575011" y="422272"/>
                    <a:pt x="1572544" y="424839"/>
                    <a:pt x="1569144" y="426372"/>
                  </a:cubicBezTo>
                  <a:cubicBezTo>
                    <a:pt x="1565743" y="427906"/>
                    <a:pt x="1560909" y="428806"/>
                    <a:pt x="1554642" y="429073"/>
                  </a:cubicBezTo>
                  <a:cubicBezTo>
                    <a:pt x="1552775" y="429206"/>
                    <a:pt x="1550041" y="429273"/>
                    <a:pt x="1546441" y="429273"/>
                  </a:cubicBezTo>
                  <a:cubicBezTo>
                    <a:pt x="1539240" y="429273"/>
                    <a:pt x="1532439" y="428873"/>
                    <a:pt x="1526039" y="428072"/>
                  </a:cubicBezTo>
                  <a:lnTo>
                    <a:pt x="1522838" y="412271"/>
                  </a:lnTo>
                  <a:cubicBezTo>
                    <a:pt x="1533773" y="413337"/>
                    <a:pt x="1542374" y="413871"/>
                    <a:pt x="1548641" y="413871"/>
                  </a:cubicBezTo>
                  <a:cubicBezTo>
                    <a:pt x="1554242" y="413871"/>
                    <a:pt x="1557942" y="413204"/>
                    <a:pt x="1559743" y="411870"/>
                  </a:cubicBezTo>
                  <a:cubicBezTo>
                    <a:pt x="1561543" y="410537"/>
                    <a:pt x="1562443" y="407803"/>
                    <a:pt x="1562443" y="403669"/>
                  </a:cubicBezTo>
                  <a:lnTo>
                    <a:pt x="1562443" y="304457"/>
                  </a:lnTo>
                  <a:lnTo>
                    <a:pt x="1501835" y="304457"/>
                  </a:lnTo>
                  <a:lnTo>
                    <a:pt x="1501835" y="289055"/>
                  </a:lnTo>
                  <a:lnTo>
                    <a:pt x="1562443" y="289055"/>
                  </a:lnTo>
                  <a:close/>
                  <a:moveTo>
                    <a:pt x="2123113" y="250050"/>
                  </a:moveTo>
                  <a:lnTo>
                    <a:pt x="2139115" y="250050"/>
                  </a:lnTo>
                  <a:lnTo>
                    <a:pt x="2138915" y="262252"/>
                  </a:lnTo>
                  <a:lnTo>
                    <a:pt x="2138315" y="285855"/>
                  </a:lnTo>
                  <a:lnTo>
                    <a:pt x="2194722" y="285855"/>
                  </a:lnTo>
                  <a:cubicBezTo>
                    <a:pt x="2194855" y="299990"/>
                    <a:pt x="2194422" y="319092"/>
                    <a:pt x="2193422" y="343162"/>
                  </a:cubicBezTo>
                  <a:cubicBezTo>
                    <a:pt x="2192422" y="367232"/>
                    <a:pt x="2191322" y="385267"/>
                    <a:pt x="2190121" y="397269"/>
                  </a:cubicBezTo>
                  <a:cubicBezTo>
                    <a:pt x="2189188" y="405803"/>
                    <a:pt x="2187721" y="412271"/>
                    <a:pt x="2185721" y="416671"/>
                  </a:cubicBezTo>
                  <a:cubicBezTo>
                    <a:pt x="2183721" y="421072"/>
                    <a:pt x="2180554" y="424205"/>
                    <a:pt x="2176220" y="426072"/>
                  </a:cubicBezTo>
                  <a:cubicBezTo>
                    <a:pt x="2171886" y="427939"/>
                    <a:pt x="2165652" y="428873"/>
                    <a:pt x="2157517" y="428873"/>
                  </a:cubicBezTo>
                  <a:cubicBezTo>
                    <a:pt x="2150316" y="428873"/>
                    <a:pt x="2142982" y="428473"/>
                    <a:pt x="2135515" y="427672"/>
                  </a:cubicBezTo>
                  <a:lnTo>
                    <a:pt x="2132114" y="412271"/>
                  </a:lnTo>
                  <a:cubicBezTo>
                    <a:pt x="2140515" y="413604"/>
                    <a:pt x="2148183" y="414271"/>
                    <a:pt x="2155117" y="414271"/>
                  </a:cubicBezTo>
                  <a:cubicBezTo>
                    <a:pt x="2160051" y="414271"/>
                    <a:pt x="2163718" y="413671"/>
                    <a:pt x="2166118" y="412471"/>
                  </a:cubicBezTo>
                  <a:cubicBezTo>
                    <a:pt x="2168519" y="411270"/>
                    <a:pt x="2170286" y="409103"/>
                    <a:pt x="2171419" y="405970"/>
                  </a:cubicBezTo>
                  <a:cubicBezTo>
                    <a:pt x="2172553" y="402836"/>
                    <a:pt x="2173453" y="397869"/>
                    <a:pt x="2174119" y="391068"/>
                  </a:cubicBezTo>
                  <a:cubicBezTo>
                    <a:pt x="2175320" y="379600"/>
                    <a:pt x="2176220" y="365665"/>
                    <a:pt x="2176820" y="349263"/>
                  </a:cubicBezTo>
                  <a:cubicBezTo>
                    <a:pt x="2177420" y="332861"/>
                    <a:pt x="2177720" y="317059"/>
                    <a:pt x="2177720" y="301857"/>
                  </a:cubicBezTo>
                  <a:lnTo>
                    <a:pt x="2138115" y="301857"/>
                  </a:lnTo>
                  <a:cubicBezTo>
                    <a:pt x="2137448" y="327727"/>
                    <a:pt x="2135815" y="347629"/>
                    <a:pt x="2133214" y="361564"/>
                  </a:cubicBezTo>
                  <a:cubicBezTo>
                    <a:pt x="2130614" y="375499"/>
                    <a:pt x="2125947" y="387801"/>
                    <a:pt x="2119213" y="398469"/>
                  </a:cubicBezTo>
                  <a:cubicBezTo>
                    <a:pt x="2112478" y="409137"/>
                    <a:pt x="2101777" y="421205"/>
                    <a:pt x="2087109" y="434673"/>
                  </a:cubicBezTo>
                  <a:lnTo>
                    <a:pt x="2073307" y="423272"/>
                  </a:lnTo>
                  <a:cubicBezTo>
                    <a:pt x="2088109" y="409937"/>
                    <a:pt x="2098677" y="398502"/>
                    <a:pt x="2105011" y="388968"/>
                  </a:cubicBezTo>
                  <a:cubicBezTo>
                    <a:pt x="2111345" y="379433"/>
                    <a:pt x="2115579" y="368665"/>
                    <a:pt x="2117712" y="356664"/>
                  </a:cubicBezTo>
                  <a:cubicBezTo>
                    <a:pt x="2119846" y="344662"/>
                    <a:pt x="2121246" y="326393"/>
                    <a:pt x="2121913" y="301857"/>
                  </a:cubicBezTo>
                  <a:lnTo>
                    <a:pt x="2098510" y="301857"/>
                  </a:lnTo>
                  <a:lnTo>
                    <a:pt x="2098510" y="285855"/>
                  </a:lnTo>
                  <a:lnTo>
                    <a:pt x="2122313" y="285855"/>
                  </a:lnTo>
                  <a:close/>
                  <a:moveTo>
                    <a:pt x="3739315" y="249650"/>
                  </a:moveTo>
                  <a:lnTo>
                    <a:pt x="3754917" y="249650"/>
                  </a:lnTo>
                  <a:cubicBezTo>
                    <a:pt x="3754917" y="253784"/>
                    <a:pt x="3754850" y="256918"/>
                    <a:pt x="3754717" y="259051"/>
                  </a:cubicBezTo>
                  <a:cubicBezTo>
                    <a:pt x="3754717" y="268253"/>
                    <a:pt x="3754517" y="277654"/>
                    <a:pt x="3754117" y="287255"/>
                  </a:cubicBezTo>
                  <a:lnTo>
                    <a:pt x="3797722" y="287255"/>
                  </a:lnTo>
                  <a:cubicBezTo>
                    <a:pt x="3797589" y="310191"/>
                    <a:pt x="3797256" y="331260"/>
                    <a:pt x="3796722" y="350463"/>
                  </a:cubicBezTo>
                  <a:cubicBezTo>
                    <a:pt x="3796189" y="369665"/>
                    <a:pt x="3795189" y="387067"/>
                    <a:pt x="3793722" y="402669"/>
                  </a:cubicBezTo>
                  <a:cubicBezTo>
                    <a:pt x="3793055" y="409604"/>
                    <a:pt x="3791822" y="414837"/>
                    <a:pt x="3790021" y="418371"/>
                  </a:cubicBezTo>
                  <a:cubicBezTo>
                    <a:pt x="3788221" y="421905"/>
                    <a:pt x="3785487" y="424372"/>
                    <a:pt x="3781820" y="425772"/>
                  </a:cubicBezTo>
                  <a:cubicBezTo>
                    <a:pt x="3778153" y="427172"/>
                    <a:pt x="3772852" y="427872"/>
                    <a:pt x="3765918" y="427872"/>
                  </a:cubicBezTo>
                  <a:cubicBezTo>
                    <a:pt x="3760851" y="427872"/>
                    <a:pt x="3754650" y="427539"/>
                    <a:pt x="3747316" y="426872"/>
                  </a:cubicBezTo>
                  <a:lnTo>
                    <a:pt x="3744516" y="410870"/>
                  </a:lnTo>
                  <a:cubicBezTo>
                    <a:pt x="3752250" y="412070"/>
                    <a:pt x="3759318" y="412671"/>
                    <a:pt x="3765718" y="412671"/>
                  </a:cubicBezTo>
                  <a:cubicBezTo>
                    <a:pt x="3768919" y="412671"/>
                    <a:pt x="3771352" y="412204"/>
                    <a:pt x="3773019" y="411270"/>
                  </a:cubicBezTo>
                  <a:cubicBezTo>
                    <a:pt x="3774686" y="410337"/>
                    <a:pt x="3775953" y="408603"/>
                    <a:pt x="3776820" y="406070"/>
                  </a:cubicBezTo>
                  <a:cubicBezTo>
                    <a:pt x="3777686" y="403536"/>
                    <a:pt x="3778386" y="399736"/>
                    <a:pt x="3778920" y="394668"/>
                  </a:cubicBezTo>
                  <a:cubicBezTo>
                    <a:pt x="3780120" y="381867"/>
                    <a:pt x="3780887" y="368432"/>
                    <a:pt x="3781220" y="354363"/>
                  </a:cubicBezTo>
                  <a:cubicBezTo>
                    <a:pt x="3781554" y="340295"/>
                    <a:pt x="3781787" y="323059"/>
                    <a:pt x="3781920" y="302657"/>
                  </a:cubicBezTo>
                  <a:lnTo>
                    <a:pt x="3753517" y="302657"/>
                  </a:lnTo>
                  <a:cubicBezTo>
                    <a:pt x="3752050" y="328393"/>
                    <a:pt x="3750216" y="348162"/>
                    <a:pt x="3748016" y="361964"/>
                  </a:cubicBezTo>
                  <a:cubicBezTo>
                    <a:pt x="3745816" y="375766"/>
                    <a:pt x="3742249" y="387967"/>
                    <a:pt x="3737315" y="398569"/>
                  </a:cubicBezTo>
                  <a:cubicBezTo>
                    <a:pt x="3732381" y="409170"/>
                    <a:pt x="3724780" y="420738"/>
                    <a:pt x="3714512" y="433273"/>
                  </a:cubicBezTo>
                  <a:lnTo>
                    <a:pt x="3700710" y="423072"/>
                  </a:lnTo>
                  <a:cubicBezTo>
                    <a:pt x="3710445" y="411870"/>
                    <a:pt x="3717679" y="401669"/>
                    <a:pt x="3722413" y="392468"/>
                  </a:cubicBezTo>
                  <a:cubicBezTo>
                    <a:pt x="3727147" y="383267"/>
                    <a:pt x="3730647" y="372032"/>
                    <a:pt x="3732914" y="358764"/>
                  </a:cubicBezTo>
                  <a:cubicBezTo>
                    <a:pt x="3735181" y="345496"/>
                    <a:pt x="3736848" y="326793"/>
                    <a:pt x="3737915" y="302657"/>
                  </a:cubicBezTo>
                  <a:lnTo>
                    <a:pt x="3712912" y="302657"/>
                  </a:lnTo>
                  <a:lnTo>
                    <a:pt x="3712912" y="287255"/>
                  </a:lnTo>
                  <a:lnTo>
                    <a:pt x="3738515" y="287255"/>
                  </a:lnTo>
                  <a:cubicBezTo>
                    <a:pt x="3738782" y="279254"/>
                    <a:pt x="3739048" y="266719"/>
                    <a:pt x="3739315" y="249650"/>
                  </a:cubicBezTo>
                  <a:close/>
                  <a:moveTo>
                    <a:pt x="4104161" y="249450"/>
                  </a:moveTo>
                  <a:lnTo>
                    <a:pt x="4120563" y="249450"/>
                  </a:lnTo>
                  <a:lnTo>
                    <a:pt x="4120563" y="321259"/>
                  </a:lnTo>
                  <a:lnTo>
                    <a:pt x="4167369" y="321259"/>
                  </a:lnTo>
                  <a:lnTo>
                    <a:pt x="4167369" y="267652"/>
                  </a:lnTo>
                  <a:lnTo>
                    <a:pt x="4183371" y="267652"/>
                  </a:lnTo>
                  <a:lnTo>
                    <a:pt x="4183371" y="336861"/>
                  </a:lnTo>
                  <a:lnTo>
                    <a:pt x="4120563" y="336861"/>
                  </a:lnTo>
                  <a:lnTo>
                    <a:pt x="4120563" y="407470"/>
                  </a:lnTo>
                  <a:lnTo>
                    <a:pt x="4173169" y="407470"/>
                  </a:lnTo>
                  <a:lnTo>
                    <a:pt x="4173169" y="352263"/>
                  </a:lnTo>
                  <a:lnTo>
                    <a:pt x="4189371" y="352263"/>
                  </a:lnTo>
                  <a:lnTo>
                    <a:pt x="4189371" y="432073"/>
                  </a:lnTo>
                  <a:lnTo>
                    <a:pt x="4173169" y="432073"/>
                  </a:lnTo>
                  <a:lnTo>
                    <a:pt x="4173169" y="422872"/>
                  </a:lnTo>
                  <a:lnTo>
                    <a:pt x="4035752" y="422872"/>
                  </a:lnTo>
                  <a:lnTo>
                    <a:pt x="4035752" y="352663"/>
                  </a:lnTo>
                  <a:lnTo>
                    <a:pt x="4052154" y="352663"/>
                  </a:lnTo>
                  <a:lnTo>
                    <a:pt x="4052154" y="407470"/>
                  </a:lnTo>
                  <a:lnTo>
                    <a:pt x="4104161" y="407470"/>
                  </a:lnTo>
                  <a:lnTo>
                    <a:pt x="4104161" y="336861"/>
                  </a:lnTo>
                  <a:lnTo>
                    <a:pt x="4041553" y="336861"/>
                  </a:lnTo>
                  <a:lnTo>
                    <a:pt x="4041553" y="267652"/>
                  </a:lnTo>
                  <a:lnTo>
                    <a:pt x="4057555" y="267652"/>
                  </a:lnTo>
                  <a:lnTo>
                    <a:pt x="4057555" y="321259"/>
                  </a:lnTo>
                  <a:lnTo>
                    <a:pt x="4104161" y="321259"/>
                  </a:lnTo>
                  <a:close/>
                  <a:moveTo>
                    <a:pt x="1317212" y="248850"/>
                  </a:moveTo>
                  <a:cubicBezTo>
                    <a:pt x="1319613" y="254317"/>
                    <a:pt x="1322346" y="261452"/>
                    <a:pt x="1325413" y="270253"/>
                  </a:cubicBezTo>
                  <a:lnTo>
                    <a:pt x="1393422" y="270253"/>
                  </a:lnTo>
                  <a:lnTo>
                    <a:pt x="1393422" y="305857"/>
                  </a:lnTo>
                  <a:lnTo>
                    <a:pt x="1378020" y="305857"/>
                  </a:lnTo>
                  <a:lnTo>
                    <a:pt x="1378020" y="285055"/>
                  </a:lnTo>
                  <a:lnTo>
                    <a:pt x="1247204" y="285055"/>
                  </a:lnTo>
                  <a:lnTo>
                    <a:pt x="1247204" y="305857"/>
                  </a:lnTo>
                  <a:lnTo>
                    <a:pt x="1231602" y="305857"/>
                  </a:lnTo>
                  <a:lnTo>
                    <a:pt x="1231602" y="270253"/>
                  </a:lnTo>
                  <a:lnTo>
                    <a:pt x="1308211" y="270253"/>
                  </a:lnTo>
                  <a:cubicBezTo>
                    <a:pt x="1305144" y="261585"/>
                    <a:pt x="1302544" y="255118"/>
                    <a:pt x="1300410" y="250850"/>
                  </a:cubicBezTo>
                  <a:close/>
                  <a:moveTo>
                    <a:pt x="2262531" y="248450"/>
                  </a:moveTo>
                  <a:lnTo>
                    <a:pt x="2277532" y="255251"/>
                  </a:lnTo>
                  <a:cubicBezTo>
                    <a:pt x="2273532" y="261918"/>
                    <a:pt x="2268765" y="269119"/>
                    <a:pt x="2263231" y="276854"/>
                  </a:cubicBezTo>
                  <a:cubicBezTo>
                    <a:pt x="2257697" y="284588"/>
                    <a:pt x="2252863" y="290789"/>
                    <a:pt x="2248729" y="295456"/>
                  </a:cubicBezTo>
                  <a:lnTo>
                    <a:pt x="2292334" y="290655"/>
                  </a:lnTo>
                  <a:cubicBezTo>
                    <a:pt x="2286600" y="281988"/>
                    <a:pt x="2282533" y="276053"/>
                    <a:pt x="2280133" y="272853"/>
                  </a:cubicBezTo>
                  <a:lnTo>
                    <a:pt x="2291734" y="265452"/>
                  </a:lnTo>
                  <a:cubicBezTo>
                    <a:pt x="2295468" y="269853"/>
                    <a:pt x="2300202" y="276153"/>
                    <a:pt x="2305936" y="284355"/>
                  </a:cubicBezTo>
                  <a:cubicBezTo>
                    <a:pt x="2311670" y="292556"/>
                    <a:pt x="2316604" y="299990"/>
                    <a:pt x="2320738" y="306657"/>
                  </a:cubicBezTo>
                  <a:lnTo>
                    <a:pt x="2307536" y="315058"/>
                  </a:lnTo>
                  <a:cubicBezTo>
                    <a:pt x="2303936" y="309058"/>
                    <a:pt x="2301535" y="305057"/>
                    <a:pt x="2300335" y="303057"/>
                  </a:cubicBezTo>
                  <a:cubicBezTo>
                    <a:pt x="2293134" y="303857"/>
                    <a:pt x="2287334" y="304390"/>
                    <a:pt x="2282933" y="304657"/>
                  </a:cubicBezTo>
                  <a:cubicBezTo>
                    <a:pt x="2277999" y="305190"/>
                    <a:pt x="2271865" y="305824"/>
                    <a:pt x="2264531" y="306557"/>
                  </a:cubicBezTo>
                  <a:cubicBezTo>
                    <a:pt x="2257196" y="307291"/>
                    <a:pt x="2248329" y="308191"/>
                    <a:pt x="2237927" y="309258"/>
                  </a:cubicBezTo>
                  <a:lnTo>
                    <a:pt x="2228326" y="310658"/>
                  </a:lnTo>
                  <a:lnTo>
                    <a:pt x="2224526" y="295056"/>
                  </a:lnTo>
                  <a:cubicBezTo>
                    <a:pt x="2227993" y="294256"/>
                    <a:pt x="2230727" y="292989"/>
                    <a:pt x="2232727" y="291255"/>
                  </a:cubicBezTo>
                  <a:cubicBezTo>
                    <a:pt x="2237261" y="286721"/>
                    <a:pt x="2242528" y="280154"/>
                    <a:pt x="2248529" y="271553"/>
                  </a:cubicBezTo>
                  <a:cubicBezTo>
                    <a:pt x="2254530" y="262952"/>
                    <a:pt x="2259197" y="255251"/>
                    <a:pt x="2262531" y="248450"/>
                  </a:cubicBezTo>
                  <a:close/>
                  <a:moveTo>
                    <a:pt x="1848079" y="248250"/>
                  </a:moveTo>
                  <a:cubicBezTo>
                    <a:pt x="1856880" y="255984"/>
                    <a:pt x="1867681" y="266252"/>
                    <a:pt x="1880483" y="279054"/>
                  </a:cubicBezTo>
                  <a:lnTo>
                    <a:pt x="1868881" y="291455"/>
                  </a:lnTo>
                  <a:cubicBezTo>
                    <a:pt x="1858480" y="280521"/>
                    <a:pt x="1848012" y="269919"/>
                    <a:pt x="1837477" y="259651"/>
                  </a:cubicBezTo>
                  <a:close/>
                  <a:moveTo>
                    <a:pt x="1670256" y="248050"/>
                  </a:moveTo>
                  <a:cubicBezTo>
                    <a:pt x="1678124" y="257918"/>
                    <a:pt x="1685858" y="268453"/>
                    <a:pt x="1693459" y="279654"/>
                  </a:cubicBezTo>
                  <a:lnTo>
                    <a:pt x="1679458" y="288855"/>
                  </a:lnTo>
                  <a:cubicBezTo>
                    <a:pt x="1672923" y="278854"/>
                    <a:pt x="1665256" y="268253"/>
                    <a:pt x="1656455" y="257051"/>
                  </a:cubicBezTo>
                  <a:close/>
                  <a:moveTo>
                    <a:pt x="3501085" y="247450"/>
                  </a:moveTo>
                  <a:lnTo>
                    <a:pt x="3520288" y="250250"/>
                  </a:lnTo>
                  <a:cubicBezTo>
                    <a:pt x="3518287" y="257184"/>
                    <a:pt x="3515221" y="265119"/>
                    <a:pt x="3511086" y="274053"/>
                  </a:cubicBezTo>
                  <a:lnTo>
                    <a:pt x="3582295" y="274053"/>
                  </a:lnTo>
                  <a:lnTo>
                    <a:pt x="3582295" y="431673"/>
                  </a:lnTo>
                  <a:lnTo>
                    <a:pt x="3565893" y="431673"/>
                  </a:lnTo>
                  <a:lnTo>
                    <a:pt x="3565893" y="419671"/>
                  </a:lnTo>
                  <a:lnTo>
                    <a:pt x="3459080" y="419671"/>
                  </a:lnTo>
                  <a:lnTo>
                    <a:pt x="3459080" y="432273"/>
                  </a:lnTo>
                  <a:lnTo>
                    <a:pt x="3442678" y="432273"/>
                  </a:lnTo>
                  <a:lnTo>
                    <a:pt x="3442678" y="274053"/>
                  </a:lnTo>
                  <a:lnTo>
                    <a:pt x="3491284" y="274053"/>
                  </a:lnTo>
                  <a:cubicBezTo>
                    <a:pt x="3495151" y="264985"/>
                    <a:pt x="3498418" y="256118"/>
                    <a:pt x="3501085" y="247450"/>
                  </a:cubicBezTo>
                  <a:close/>
                  <a:moveTo>
                    <a:pt x="1752267" y="247250"/>
                  </a:moveTo>
                  <a:lnTo>
                    <a:pt x="1767469" y="256251"/>
                  </a:lnTo>
                  <a:cubicBezTo>
                    <a:pt x="1758001" y="269453"/>
                    <a:pt x="1749600" y="280454"/>
                    <a:pt x="1742265" y="289255"/>
                  </a:cubicBezTo>
                  <a:lnTo>
                    <a:pt x="1787471" y="289255"/>
                  </a:lnTo>
                  <a:lnTo>
                    <a:pt x="1787471" y="305057"/>
                  </a:lnTo>
                  <a:lnTo>
                    <a:pt x="1719263" y="305057"/>
                  </a:lnTo>
                  <a:lnTo>
                    <a:pt x="1719263" y="339061"/>
                  </a:lnTo>
                  <a:lnTo>
                    <a:pt x="1719263" y="340061"/>
                  </a:lnTo>
                  <a:lnTo>
                    <a:pt x="1797072" y="340061"/>
                  </a:lnTo>
                  <a:lnTo>
                    <a:pt x="1797072" y="356464"/>
                  </a:lnTo>
                  <a:lnTo>
                    <a:pt x="1721463" y="356464"/>
                  </a:lnTo>
                  <a:cubicBezTo>
                    <a:pt x="1732931" y="385934"/>
                    <a:pt x="1759334" y="406070"/>
                    <a:pt x="1800673" y="416871"/>
                  </a:cubicBezTo>
                  <a:lnTo>
                    <a:pt x="1792672" y="433273"/>
                  </a:lnTo>
                  <a:cubicBezTo>
                    <a:pt x="1773069" y="427539"/>
                    <a:pt x="1756467" y="419505"/>
                    <a:pt x="1742866" y="409170"/>
                  </a:cubicBezTo>
                  <a:cubicBezTo>
                    <a:pt x="1729264" y="398835"/>
                    <a:pt x="1718862" y="386401"/>
                    <a:pt x="1711662" y="371865"/>
                  </a:cubicBezTo>
                  <a:cubicBezTo>
                    <a:pt x="1699794" y="396802"/>
                    <a:pt x="1672723" y="417471"/>
                    <a:pt x="1630451" y="433873"/>
                  </a:cubicBezTo>
                  <a:lnTo>
                    <a:pt x="1621650" y="418071"/>
                  </a:lnTo>
                  <a:cubicBezTo>
                    <a:pt x="1646454" y="408870"/>
                    <a:pt x="1664922" y="399202"/>
                    <a:pt x="1677057" y="389068"/>
                  </a:cubicBezTo>
                  <a:cubicBezTo>
                    <a:pt x="1689192" y="378933"/>
                    <a:pt x="1696860" y="368065"/>
                    <a:pt x="1700060" y="356464"/>
                  </a:cubicBezTo>
                  <a:lnTo>
                    <a:pt x="1624651" y="356464"/>
                  </a:lnTo>
                  <a:lnTo>
                    <a:pt x="1624651" y="340061"/>
                  </a:lnTo>
                  <a:lnTo>
                    <a:pt x="1702060" y="340061"/>
                  </a:lnTo>
                  <a:lnTo>
                    <a:pt x="1702060" y="305057"/>
                  </a:lnTo>
                  <a:lnTo>
                    <a:pt x="1633852" y="305057"/>
                  </a:lnTo>
                  <a:lnTo>
                    <a:pt x="1633852" y="289255"/>
                  </a:lnTo>
                  <a:lnTo>
                    <a:pt x="1720663" y="289255"/>
                  </a:lnTo>
                  <a:cubicBezTo>
                    <a:pt x="1731731" y="275653"/>
                    <a:pt x="1742265" y="261652"/>
                    <a:pt x="1752267" y="247250"/>
                  </a:cubicBezTo>
                  <a:close/>
                  <a:moveTo>
                    <a:pt x="2714387" y="247050"/>
                  </a:moveTo>
                  <a:cubicBezTo>
                    <a:pt x="2715587" y="249050"/>
                    <a:pt x="2718254" y="255051"/>
                    <a:pt x="2722388" y="265052"/>
                  </a:cubicBezTo>
                  <a:lnTo>
                    <a:pt x="2724988" y="270853"/>
                  </a:lnTo>
                  <a:lnTo>
                    <a:pt x="2793797" y="270853"/>
                  </a:lnTo>
                  <a:lnTo>
                    <a:pt x="2793797" y="311458"/>
                  </a:lnTo>
                  <a:lnTo>
                    <a:pt x="2777595" y="311458"/>
                  </a:lnTo>
                  <a:lnTo>
                    <a:pt x="2777595" y="285655"/>
                  </a:lnTo>
                  <a:lnTo>
                    <a:pt x="2646578" y="285655"/>
                  </a:lnTo>
                  <a:lnTo>
                    <a:pt x="2646578" y="311058"/>
                  </a:lnTo>
                  <a:lnTo>
                    <a:pt x="2630977" y="311058"/>
                  </a:lnTo>
                  <a:lnTo>
                    <a:pt x="2630977" y="270853"/>
                  </a:lnTo>
                  <a:lnTo>
                    <a:pt x="2707186" y="270853"/>
                  </a:lnTo>
                  <a:cubicBezTo>
                    <a:pt x="2703052" y="261652"/>
                    <a:pt x="2699985" y="255318"/>
                    <a:pt x="2697985" y="251850"/>
                  </a:cubicBezTo>
                  <a:close/>
                  <a:moveTo>
                    <a:pt x="647281" y="157020"/>
                  </a:moveTo>
                  <a:lnTo>
                    <a:pt x="647281" y="167021"/>
                  </a:lnTo>
                  <a:lnTo>
                    <a:pt x="738492" y="167021"/>
                  </a:lnTo>
                  <a:lnTo>
                    <a:pt x="738492" y="157020"/>
                  </a:lnTo>
                  <a:close/>
                  <a:moveTo>
                    <a:pt x="647281" y="135417"/>
                  </a:moveTo>
                  <a:lnTo>
                    <a:pt x="647281" y="146818"/>
                  </a:lnTo>
                  <a:lnTo>
                    <a:pt x="738492" y="146818"/>
                  </a:lnTo>
                  <a:lnTo>
                    <a:pt x="738492" y="135417"/>
                  </a:lnTo>
                  <a:close/>
                  <a:moveTo>
                    <a:pt x="1850431" y="134617"/>
                  </a:moveTo>
                  <a:lnTo>
                    <a:pt x="1865633" y="134617"/>
                  </a:lnTo>
                  <a:lnTo>
                    <a:pt x="1865633" y="154819"/>
                  </a:lnTo>
                  <a:cubicBezTo>
                    <a:pt x="1865633" y="159620"/>
                    <a:pt x="1866267" y="162887"/>
                    <a:pt x="1867534" y="164621"/>
                  </a:cubicBezTo>
                  <a:cubicBezTo>
                    <a:pt x="1868800" y="166354"/>
                    <a:pt x="1871634" y="167488"/>
                    <a:pt x="1876035" y="168021"/>
                  </a:cubicBezTo>
                  <a:cubicBezTo>
                    <a:pt x="1880969" y="168554"/>
                    <a:pt x="1886636" y="168821"/>
                    <a:pt x="1893037" y="168821"/>
                  </a:cubicBezTo>
                  <a:cubicBezTo>
                    <a:pt x="1899838" y="168821"/>
                    <a:pt x="1905972" y="168554"/>
                    <a:pt x="1911439" y="168021"/>
                  </a:cubicBezTo>
                  <a:cubicBezTo>
                    <a:pt x="1915973" y="167621"/>
                    <a:pt x="1919107" y="166587"/>
                    <a:pt x="1920840" y="164921"/>
                  </a:cubicBezTo>
                  <a:cubicBezTo>
                    <a:pt x="1922574" y="163254"/>
                    <a:pt x="1923507" y="160353"/>
                    <a:pt x="1923641" y="156219"/>
                  </a:cubicBezTo>
                  <a:cubicBezTo>
                    <a:pt x="1924041" y="150485"/>
                    <a:pt x="1924307" y="145218"/>
                    <a:pt x="1924441" y="140417"/>
                  </a:cubicBezTo>
                  <a:lnTo>
                    <a:pt x="1939843" y="144418"/>
                  </a:lnTo>
                  <a:cubicBezTo>
                    <a:pt x="1939176" y="153752"/>
                    <a:pt x="1938576" y="160153"/>
                    <a:pt x="1938043" y="163620"/>
                  </a:cubicBezTo>
                  <a:cubicBezTo>
                    <a:pt x="1937376" y="170288"/>
                    <a:pt x="1935342" y="174988"/>
                    <a:pt x="1931942" y="177722"/>
                  </a:cubicBezTo>
                  <a:cubicBezTo>
                    <a:pt x="1928541" y="180456"/>
                    <a:pt x="1922974" y="182156"/>
                    <a:pt x="1915240" y="182823"/>
                  </a:cubicBezTo>
                  <a:cubicBezTo>
                    <a:pt x="1906972" y="183490"/>
                    <a:pt x="1899638" y="183823"/>
                    <a:pt x="1893237" y="183823"/>
                  </a:cubicBezTo>
                  <a:cubicBezTo>
                    <a:pt x="1886703" y="183823"/>
                    <a:pt x="1879302" y="183490"/>
                    <a:pt x="1871034" y="182823"/>
                  </a:cubicBezTo>
                  <a:cubicBezTo>
                    <a:pt x="1863433" y="182156"/>
                    <a:pt x="1858099" y="180156"/>
                    <a:pt x="1855032" y="176822"/>
                  </a:cubicBezTo>
                  <a:cubicBezTo>
                    <a:pt x="1851965" y="173488"/>
                    <a:pt x="1850431" y="167754"/>
                    <a:pt x="1850431" y="159620"/>
                  </a:cubicBezTo>
                  <a:close/>
                  <a:moveTo>
                    <a:pt x="1825428" y="134217"/>
                  </a:moveTo>
                  <a:lnTo>
                    <a:pt x="1838630" y="140618"/>
                  </a:lnTo>
                  <a:cubicBezTo>
                    <a:pt x="1835696" y="147152"/>
                    <a:pt x="1832129" y="154019"/>
                    <a:pt x="1827929" y="161220"/>
                  </a:cubicBezTo>
                  <a:cubicBezTo>
                    <a:pt x="1823728" y="168421"/>
                    <a:pt x="1819628" y="174755"/>
                    <a:pt x="1815627" y="180222"/>
                  </a:cubicBezTo>
                  <a:lnTo>
                    <a:pt x="1802225" y="172221"/>
                  </a:lnTo>
                  <a:cubicBezTo>
                    <a:pt x="1806226" y="167154"/>
                    <a:pt x="1810393" y="161087"/>
                    <a:pt x="1814727" y="154019"/>
                  </a:cubicBezTo>
                  <a:cubicBezTo>
                    <a:pt x="1819061" y="146952"/>
                    <a:pt x="1822628" y="140351"/>
                    <a:pt x="1825428" y="134217"/>
                  </a:cubicBezTo>
                  <a:close/>
                  <a:moveTo>
                    <a:pt x="1957645" y="134017"/>
                  </a:moveTo>
                  <a:cubicBezTo>
                    <a:pt x="1960312" y="137484"/>
                    <a:pt x="1966446" y="146218"/>
                    <a:pt x="1976047" y="160220"/>
                  </a:cubicBezTo>
                  <a:lnTo>
                    <a:pt x="1982648" y="169821"/>
                  </a:lnTo>
                  <a:lnTo>
                    <a:pt x="1970046" y="178622"/>
                  </a:lnTo>
                  <a:cubicBezTo>
                    <a:pt x="1961512" y="164621"/>
                    <a:pt x="1953311" y="152352"/>
                    <a:pt x="1945443" y="141818"/>
                  </a:cubicBezTo>
                  <a:close/>
                  <a:moveTo>
                    <a:pt x="1892237" y="128816"/>
                  </a:moveTo>
                  <a:lnTo>
                    <a:pt x="1895837" y="132016"/>
                  </a:lnTo>
                  <a:cubicBezTo>
                    <a:pt x="1904372" y="139484"/>
                    <a:pt x="1910572" y="145151"/>
                    <a:pt x="1914439" y="149019"/>
                  </a:cubicBezTo>
                  <a:lnTo>
                    <a:pt x="1904438" y="159820"/>
                  </a:lnTo>
                  <a:cubicBezTo>
                    <a:pt x="1899104" y="153819"/>
                    <a:pt x="1891903" y="146885"/>
                    <a:pt x="1882836" y="139017"/>
                  </a:cubicBezTo>
                  <a:close/>
                  <a:moveTo>
                    <a:pt x="647281" y="114414"/>
                  </a:moveTo>
                  <a:lnTo>
                    <a:pt x="647281" y="125216"/>
                  </a:lnTo>
                  <a:lnTo>
                    <a:pt x="738492" y="125216"/>
                  </a:lnTo>
                  <a:lnTo>
                    <a:pt x="738492" y="114414"/>
                  </a:lnTo>
                  <a:close/>
                  <a:moveTo>
                    <a:pt x="2026853" y="110014"/>
                  </a:moveTo>
                  <a:lnTo>
                    <a:pt x="2042055" y="115614"/>
                  </a:lnTo>
                  <a:cubicBezTo>
                    <a:pt x="2040455" y="119882"/>
                    <a:pt x="2033988" y="140084"/>
                    <a:pt x="2022653" y="176222"/>
                  </a:cubicBezTo>
                  <a:lnTo>
                    <a:pt x="2020853" y="181823"/>
                  </a:lnTo>
                  <a:lnTo>
                    <a:pt x="2005451" y="176022"/>
                  </a:lnTo>
                  <a:cubicBezTo>
                    <a:pt x="2007584" y="170155"/>
                    <a:pt x="2014052" y="150219"/>
                    <a:pt x="2024853" y="116214"/>
                  </a:cubicBezTo>
                  <a:cubicBezTo>
                    <a:pt x="2025253" y="115148"/>
                    <a:pt x="2025620" y="114081"/>
                    <a:pt x="2025953" y="113014"/>
                  </a:cubicBezTo>
                  <a:cubicBezTo>
                    <a:pt x="2026287" y="111947"/>
                    <a:pt x="2026587" y="110947"/>
                    <a:pt x="2026853" y="110014"/>
                  </a:cubicBezTo>
                  <a:close/>
                  <a:moveTo>
                    <a:pt x="2710139" y="105813"/>
                  </a:moveTo>
                  <a:lnTo>
                    <a:pt x="2710139" y="157420"/>
                  </a:lnTo>
                  <a:lnTo>
                    <a:pt x="2756545" y="157420"/>
                  </a:lnTo>
                  <a:lnTo>
                    <a:pt x="2756545" y="105813"/>
                  </a:lnTo>
                  <a:close/>
                  <a:moveTo>
                    <a:pt x="109814" y="105813"/>
                  </a:moveTo>
                  <a:lnTo>
                    <a:pt x="109814" y="157420"/>
                  </a:lnTo>
                  <a:lnTo>
                    <a:pt x="156220" y="157420"/>
                  </a:lnTo>
                  <a:lnTo>
                    <a:pt x="156220" y="105813"/>
                  </a:lnTo>
                  <a:close/>
                  <a:moveTo>
                    <a:pt x="3878332" y="102813"/>
                  </a:moveTo>
                  <a:lnTo>
                    <a:pt x="3878332" y="154219"/>
                  </a:lnTo>
                  <a:lnTo>
                    <a:pt x="3967144" y="154219"/>
                  </a:lnTo>
                  <a:lnTo>
                    <a:pt x="3967144" y="102813"/>
                  </a:lnTo>
                  <a:close/>
                  <a:moveTo>
                    <a:pt x="2511714" y="98812"/>
                  </a:moveTo>
                  <a:lnTo>
                    <a:pt x="2507913" y="163020"/>
                  </a:lnTo>
                  <a:lnTo>
                    <a:pt x="2549319" y="163020"/>
                  </a:lnTo>
                  <a:lnTo>
                    <a:pt x="2552119" y="98812"/>
                  </a:lnTo>
                  <a:close/>
                  <a:moveTo>
                    <a:pt x="1877235" y="97012"/>
                  </a:moveTo>
                  <a:cubicBezTo>
                    <a:pt x="1867234" y="104880"/>
                    <a:pt x="1859032" y="110880"/>
                    <a:pt x="1852632" y="115014"/>
                  </a:cubicBezTo>
                  <a:lnTo>
                    <a:pt x="1933242" y="110614"/>
                  </a:lnTo>
                  <a:lnTo>
                    <a:pt x="1922440" y="101013"/>
                  </a:lnTo>
                  <a:lnTo>
                    <a:pt x="1927241" y="97012"/>
                  </a:lnTo>
                  <a:close/>
                  <a:moveTo>
                    <a:pt x="2307088" y="95812"/>
                  </a:moveTo>
                  <a:cubicBezTo>
                    <a:pt x="2303488" y="105680"/>
                    <a:pt x="2300087" y="113948"/>
                    <a:pt x="2296887" y="120615"/>
                  </a:cubicBezTo>
                  <a:cubicBezTo>
                    <a:pt x="2303555" y="123949"/>
                    <a:pt x="2312756" y="129016"/>
                    <a:pt x="2324491" y="135817"/>
                  </a:cubicBezTo>
                  <a:cubicBezTo>
                    <a:pt x="2329291" y="130616"/>
                    <a:pt x="2333291" y="124782"/>
                    <a:pt x="2336492" y="118315"/>
                  </a:cubicBezTo>
                  <a:cubicBezTo>
                    <a:pt x="2339693" y="111847"/>
                    <a:pt x="2342359" y="104346"/>
                    <a:pt x="2344493" y="95812"/>
                  </a:cubicBezTo>
                  <a:close/>
                  <a:moveTo>
                    <a:pt x="3613776" y="95412"/>
                  </a:moveTo>
                  <a:lnTo>
                    <a:pt x="3788997" y="95412"/>
                  </a:lnTo>
                  <a:lnTo>
                    <a:pt x="3788997" y="108814"/>
                  </a:lnTo>
                  <a:lnTo>
                    <a:pt x="3711188" y="108814"/>
                  </a:lnTo>
                  <a:lnTo>
                    <a:pt x="3711188" y="129016"/>
                  </a:lnTo>
                  <a:lnTo>
                    <a:pt x="3773796" y="129016"/>
                  </a:lnTo>
                  <a:lnTo>
                    <a:pt x="3773796" y="142418"/>
                  </a:lnTo>
                  <a:lnTo>
                    <a:pt x="3711188" y="142418"/>
                  </a:lnTo>
                  <a:lnTo>
                    <a:pt x="3711188" y="166021"/>
                  </a:lnTo>
                  <a:lnTo>
                    <a:pt x="3715788" y="166221"/>
                  </a:lnTo>
                  <a:cubicBezTo>
                    <a:pt x="3731123" y="166887"/>
                    <a:pt x="3744592" y="167221"/>
                    <a:pt x="3756193" y="167221"/>
                  </a:cubicBezTo>
                  <a:cubicBezTo>
                    <a:pt x="3768595" y="167221"/>
                    <a:pt x="3780063" y="166954"/>
                    <a:pt x="3790598" y="166421"/>
                  </a:cubicBezTo>
                  <a:lnTo>
                    <a:pt x="3787797" y="180422"/>
                  </a:lnTo>
                  <a:cubicBezTo>
                    <a:pt x="3777796" y="180956"/>
                    <a:pt x="3766862" y="181223"/>
                    <a:pt x="3754993" y="181223"/>
                  </a:cubicBezTo>
                  <a:cubicBezTo>
                    <a:pt x="3744059" y="181223"/>
                    <a:pt x="3731123" y="180889"/>
                    <a:pt x="3716188" y="180222"/>
                  </a:cubicBezTo>
                  <a:cubicBezTo>
                    <a:pt x="3699386" y="179422"/>
                    <a:pt x="3685985" y="176889"/>
                    <a:pt x="3675983" y="172622"/>
                  </a:cubicBezTo>
                  <a:cubicBezTo>
                    <a:pt x="3665982" y="168354"/>
                    <a:pt x="3657314" y="161287"/>
                    <a:pt x="3649980" y="151419"/>
                  </a:cubicBezTo>
                  <a:cubicBezTo>
                    <a:pt x="3643179" y="164887"/>
                    <a:pt x="3634045" y="176422"/>
                    <a:pt x="3622577" y="186023"/>
                  </a:cubicBezTo>
                  <a:lnTo>
                    <a:pt x="3610375" y="174422"/>
                  </a:lnTo>
                  <a:cubicBezTo>
                    <a:pt x="3619843" y="166821"/>
                    <a:pt x="3627277" y="158520"/>
                    <a:pt x="3632678" y="149519"/>
                  </a:cubicBezTo>
                  <a:cubicBezTo>
                    <a:pt x="3638079" y="140518"/>
                    <a:pt x="3642179" y="129483"/>
                    <a:pt x="3644979" y="116414"/>
                  </a:cubicBezTo>
                  <a:lnTo>
                    <a:pt x="3660781" y="119215"/>
                  </a:lnTo>
                  <a:cubicBezTo>
                    <a:pt x="3659848" y="123482"/>
                    <a:pt x="3658381" y="128949"/>
                    <a:pt x="3656381" y="135617"/>
                  </a:cubicBezTo>
                  <a:cubicBezTo>
                    <a:pt x="3661315" y="143351"/>
                    <a:pt x="3666815" y="149452"/>
                    <a:pt x="3672883" y="153919"/>
                  </a:cubicBezTo>
                  <a:cubicBezTo>
                    <a:pt x="3678951" y="158386"/>
                    <a:pt x="3686251" y="161620"/>
                    <a:pt x="3694786" y="163620"/>
                  </a:cubicBezTo>
                  <a:lnTo>
                    <a:pt x="3694786" y="108814"/>
                  </a:lnTo>
                  <a:lnTo>
                    <a:pt x="3613776" y="108814"/>
                  </a:lnTo>
                  <a:close/>
                  <a:moveTo>
                    <a:pt x="647281" y="93212"/>
                  </a:moveTo>
                  <a:lnTo>
                    <a:pt x="647281" y="104613"/>
                  </a:lnTo>
                  <a:lnTo>
                    <a:pt x="738492" y="104613"/>
                  </a:lnTo>
                  <a:lnTo>
                    <a:pt x="738492" y="93212"/>
                  </a:lnTo>
                  <a:close/>
                  <a:moveTo>
                    <a:pt x="1715815" y="85411"/>
                  </a:moveTo>
                  <a:lnTo>
                    <a:pt x="1730817" y="85411"/>
                  </a:lnTo>
                  <a:lnTo>
                    <a:pt x="1730817" y="104813"/>
                  </a:lnTo>
                  <a:lnTo>
                    <a:pt x="1775222" y="104813"/>
                  </a:lnTo>
                  <a:lnTo>
                    <a:pt x="1775222" y="118615"/>
                  </a:lnTo>
                  <a:lnTo>
                    <a:pt x="1730817" y="118615"/>
                  </a:lnTo>
                  <a:lnTo>
                    <a:pt x="1730817" y="139817"/>
                  </a:lnTo>
                  <a:lnTo>
                    <a:pt x="1783823" y="139817"/>
                  </a:lnTo>
                  <a:lnTo>
                    <a:pt x="1783823" y="154019"/>
                  </a:lnTo>
                  <a:lnTo>
                    <a:pt x="1730817" y="154019"/>
                  </a:lnTo>
                  <a:lnTo>
                    <a:pt x="1730817" y="185023"/>
                  </a:lnTo>
                  <a:lnTo>
                    <a:pt x="1715815" y="185023"/>
                  </a:lnTo>
                  <a:lnTo>
                    <a:pt x="1715815" y="154019"/>
                  </a:lnTo>
                  <a:lnTo>
                    <a:pt x="1662608" y="154019"/>
                  </a:lnTo>
                  <a:lnTo>
                    <a:pt x="1662608" y="139817"/>
                  </a:lnTo>
                  <a:lnTo>
                    <a:pt x="1715815" y="139817"/>
                  </a:lnTo>
                  <a:lnTo>
                    <a:pt x="1715815" y="118615"/>
                  </a:lnTo>
                  <a:lnTo>
                    <a:pt x="1671209" y="118615"/>
                  </a:lnTo>
                  <a:lnTo>
                    <a:pt x="1671209" y="104813"/>
                  </a:lnTo>
                  <a:lnTo>
                    <a:pt x="1715815" y="104813"/>
                  </a:lnTo>
                  <a:close/>
                  <a:moveTo>
                    <a:pt x="1118140" y="76810"/>
                  </a:moveTo>
                  <a:lnTo>
                    <a:pt x="1133542" y="76810"/>
                  </a:lnTo>
                  <a:lnTo>
                    <a:pt x="1133542" y="108413"/>
                  </a:lnTo>
                  <a:cubicBezTo>
                    <a:pt x="1133542" y="116815"/>
                    <a:pt x="1132808" y="124015"/>
                    <a:pt x="1131342" y="130016"/>
                  </a:cubicBezTo>
                  <a:cubicBezTo>
                    <a:pt x="1142543" y="137750"/>
                    <a:pt x="1160879" y="151019"/>
                    <a:pt x="1186348" y="169821"/>
                  </a:cubicBezTo>
                  <a:lnTo>
                    <a:pt x="1176747" y="183423"/>
                  </a:lnTo>
                  <a:cubicBezTo>
                    <a:pt x="1167279" y="175689"/>
                    <a:pt x="1150277" y="162554"/>
                    <a:pt x="1125741" y="144018"/>
                  </a:cubicBezTo>
                  <a:cubicBezTo>
                    <a:pt x="1121340" y="151752"/>
                    <a:pt x="1114406" y="158853"/>
                    <a:pt x="1104938" y="165321"/>
                  </a:cubicBezTo>
                  <a:cubicBezTo>
                    <a:pt x="1095470" y="171788"/>
                    <a:pt x="1082535" y="178222"/>
                    <a:pt x="1066133" y="184623"/>
                  </a:cubicBezTo>
                  <a:lnTo>
                    <a:pt x="1056932" y="171021"/>
                  </a:lnTo>
                  <a:cubicBezTo>
                    <a:pt x="1074801" y="164621"/>
                    <a:pt x="1088036" y="158453"/>
                    <a:pt x="1096637" y="152519"/>
                  </a:cubicBezTo>
                  <a:cubicBezTo>
                    <a:pt x="1105238" y="146585"/>
                    <a:pt x="1110972" y="140117"/>
                    <a:pt x="1113839" y="133117"/>
                  </a:cubicBezTo>
                  <a:cubicBezTo>
                    <a:pt x="1116707" y="126116"/>
                    <a:pt x="1118140" y="116815"/>
                    <a:pt x="1118140" y="105213"/>
                  </a:cubicBezTo>
                  <a:close/>
                  <a:moveTo>
                    <a:pt x="2061258" y="75409"/>
                  </a:moveTo>
                  <a:lnTo>
                    <a:pt x="2169071" y="75409"/>
                  </a:lnTo>
                  <a:lnTo>
                    <a:pt x="2169071" y="89411"/>
                  </a:lnTo>
                  <a:lnTo>
                    <a:pt x="2124066" y="115814"/>
                  </a:lnTo>
                  <a:lnTo>
                    <a:pt x="2124066" y="118015"/>
                  </a:lnTo>
                  <a:lnTo>
                    <a:pt x="2182473" y="118015"/>
                  </a:lnTo>
                  <a:lnTo>
                    <a:pt x="2182473" y="132416"/>
                  </a:lnTo>
                  <a:lnTo>
                    <a:pt x="2124066" y="132416"/>
                  </a:lnTo>
                  <a:lnTo>
                    <a:pt x="2124066" y="159220"/>
                  </a:lnTo>
                  <a:cubicBezTo>
                    <a:pt x="2124066" y="165087"/>
                    <a:pt x="2123266" y="169654"/>
                    <a:pt x="2121665" y="172922"/>
                  </a:cubicBezTo>
                  <a:cubicBezTo>
                    <a:pt x="2120065" y="176189"/>
                    <a:pt x="2117331" y="178489"/>
                    <a:pt x="2113464" y="179822"/>
                  </a:cubicBezTo>
                  <a:cubicBezTo>
                    <a:pt x="2109597" y="181156"/>
                    <a:pt x="2104063" y="181823"/>
                    <a:pt x="2096862" y="181823"/>
                  </a:cubicBezTo>
                  <a:cubicBezTo>
                    <a:pt x="2090195" y="181823"/>
                    <a:pt x="2083527" y="181423"/>
                    <a:pt x="2076860" y="180623"/>
                  </a:cubicBezTo>
                  <a:lnTo>
                    <a:pt x="2073859" y="165421"/>
                  </a:lnTo>
                  <a:cubicBezTo>
                    <a:pt x="2082127" y="166754"/>
                    <a:pt x="2089595" y="167421"/>
                    <a:pt x="2096262" y="167421"/>
                  </a:cubicBezTo>
                  <a:cubicBezTo>
                    <a:pt x="2100663" y="167421"/>
                    <a:pt x="2103696" y="166454"/>
                    <a:pt x="2105363" y="164521"/>
                  </a:cubicBezTo>
                  <a:cubicBezTo>
                    <a:pt x="2107030" y="162587"/>
                    <a:pt x="2107864" y="159487"/>
                    <a:pt x="2107864" y="155219"/>
                  </a:cubicBezTo>
                  <a:lnTo>
                    <a:pt x="2107864" y="132416"/>
                  </a:lnTo>
                  <a:lnTo>
                    <a:pt x="2049056" y="132416"/>
                  </a:lnTo>
                  <a:lnTo>
                    <a:pt x="2049056" y="118015"/>
                  </a:lnTo>
                  <a:lnTo>
                    <a:pt x="2107864" y="118015"/>
                  </a:lnTo>
                  <a:lnTo>
                    <a:pt x="2107864" y="109814"/>
                  </a:lnTo>
                  <a:lnTo>
                    <a:pt x="2141668" y="89611"/>
                  </a:lnTo>
                  <a:lnTo>
                    <a:pt x="2061258" y="89611"/>
                  </a:lnTo>
                  <a:close/>
                  <a:moveTo>
                    <a:pt x="2843355" y="75209"/>
                  </a:moveTo>
                  <a:lnTo>
                    <a:pt x="2843355" y="85611"/>
                  </a:lnTo>
                  <a:lnTo>
                    <a:pt x="2943368" y="85611"/>
                  </a:lnTo>
                  <a:lnTo>
                    <a:pt x="2943368" y="75209"/>
                  </a:lnTo>
                  <a:close/>
                  <a:moveTo>
                    <a:pt x="243031" y="75209"/>
                  </a:moveTo>
                  <a:lnTo>
                    <a:pt x="243031" y="85611"/>
                  </a:lnTo>
                  <a:lnTo>
                    <a:pt x="343043" y="85611"/>
                  </a:lnTo>
                  <a:lnTo>
                    <a:pt x="343043" y="75209"/>
                  </a:lnTo>
                  <a:close/>
                  <a:moveTo>
                    <a:pt x="1240355" y="74809"/>
                  </a:moveTo>
                  <a:lnTo>
                    <a:pt x="1240355" y="123015"/>
                  </a:lnTo>
                  <a:lnTo>
                    <a:pt x="1290561" y="123015"/>
                  </a:lnTo>
                  <a:lnTo>
                    <a:pt x="1290561" y="74809"/>
                  </a:lnTo>
                  <a:close/>
                  <a:moveTo>
                    <a:pt x="1403376" y="71809"/>
                  </a:moveTo>
                  <a:lnTo>
                    <a:pt x="1444781" y="71809"/>
                  </a:lnTo>
                  <a:lnTo>
                    <a:pt x="1444781" y="141618"/>
                  </a:lnTo>
                  <a:cubicBezTo>
                    <a:pt x="1449715" y="147752"/>
                    <a:pt x="1454582" y="152486"/>
                    <a:pt x="1459383" y="155819"/>
                  </a:cubicBezTo>
                  <a:cubicBezTo>
                    <a:pt x="1464183" y="159153"/>
                    <a:pt x="1469651" y="161620"/>
                    <a:pt x="1475785" y="163220"/>
                  </a:cubicBezTo>
                  <a:cubicBezTo>
                    <a:pt x="1481919" y="164821"/>
                    <a:pt x="1489653" y="165887"/>
                    <a:pt x="1498988" y="166421"/>
                  </a:cubicBezTo>
                  <a:cubicBezTo>
                    <a:pt x="1512323" y="167087"/>
                    <a:pt x="1524258" y="167421"/>
                    <a:pt x="1534792" y="167421"/>
                  </a:cubicBezTo>
                  <a:cubicBezTo>
                    <a:pt x="1548794" y="167421"/>
                    <a:pt x="1565329" y="166954"/>
                    <a:pt x="1584398" y="166021"/>
                  </a:cubicBezTo>
                  <a:lnTo>
                    <a:pt x="1580798" y="181823"/>
                  </a:lnTo>
                  <a:cubicBezTo>
                    <a:pt x="1567996" y="182356"/>
                    <a:pt x="1553794" y="182623"/>
                    <a:pt x="1538192" y="182623"/>
                  </a:cubicBezTo>
                  <a:cubicBezTo>
                    <a:pt x="1521790" y="182623"/>
                    <a:pt x="1507855" y="182289"/>
                    <a:pt x="1496387" y="181623"/>
                  </a:cubicBezTo>
                  <a:cubicBezTo>
                    <a:pt x="1486653" y="181089"/>
                    <a:pt x="1478518" y="179956"/>
                    <a:pt x="1471984" y="178222"/>
                  </a:cubicBezTo>
                  <a:cubicBezTo>
                    <a:pt x="1465450" y="176489"/>
                    <a:pt x="1459549" y="173888"/>
                    <a:pt x="1454282" y="170421"/>
                  </a:cubicBezTo>
                  <a:cubicBezTo>
                    <a:pt x="1449015" y="166954"/>
                    <a:pt x="1443447" y="162087"/>
                    <a:pt x="1437580" y="155819"/>
                  </a:cubicBezTo>
                  <a:lnTo>
                    <a:pt x="1412777" y="182623"/>
                  </a:lnTo>
                  <a:lnTo>
                    <a:pt x="1401975" y="170221"/>
                  </a:lnTo>
                  <a:lnTo>
                    <a:pt x="1429779" y="142818"/>
                  </a:lnTo>
                  <a:lnTo>
                    <a:pt x="1429779" y="86411"/>
                  </a:lnTo>
                  <a:lnTo>
                    <a:pt x="1403376" y="86411"/>
                  </a:lnTo>
                  <a:close/>
                  <a:moveTo>
                    <a:pt x="803301" y="71809"/>
                  </a:moveTo>
                  <a:lnTo>
                    <a:pt x="844706" y="71809"/>
                  </a:lnTo>
                  <a:lnTo>
                    <a:pt x="844706" y="141618"/>
                  </a:lnTo>
                  <a:cubicBezTo>
                    <a:pt x="849640" y="147752"/>
                    <a:pt x="854507" y="152486"/>
                    <a:pt x="859308" y="155819"/>
                  </a:cubicBezTo>
                  <a:cubicBezTo>
                    <a:pt x="864108" y="159153"/>
                    <a:pt x="869575" y="161620"/>
                    <a:pt x="875710" y="163220"/>
                  </a:cubicBezTo>
                  <a:cubicBezTo>
                    <a:pt x="881844" y="164821"/>
                    <a:pt x="889578" y="165887"/>
                    <a:pt x="898912" y="166421"/>
                  </a:cubicBezTo>
                  <a:cubicBezTo>
                    <a:pt x="912247" y="167087"/>
                    <a:pt x="924182" y="167421"/>
                    <a:pt x="934717" y="167421"/>
                  </a:cubicBezTo>
                  <a:cubicBezTo>
                    <a:pt x="948719" y="167421"/>
                    <a:pt x="965254" y="166954"/>
                    <a:pt x="984323" y="166021"/>
                  </a:cubicBezTo>
                  <a:lnTo>
                    <a:pt x="980723" y="181823"/>
                  </a:lnTo>
                  <a:cubicBezTo>
                    <a:pt x="967921" y="182356"/>
                    <a:pt x="953719" y="182623"/>
                    <a:pt x="938117" y="182623"/>
                  </a:cubicBezTo>
                  <a:cubicBezTo>
                    <a:pt x="921715" y="182623"/>
                    <a:pt x="907780" y="182289"/>
                    <a:pt x="896312" y="181623"/>
                  </a:cubicBezTo>
                  <a:cubicBezTo>
                    <a:pt x="886578" y="181089"/>
                    <a:pt x="878443" y="179956"/>
                    <a:pt x="871909" y="178222"/>
                  </a:cubicBezTo>
                  <a:cubicBezTo>
                    <a:pt x="865375" y="176489"/>
                    <a:pt x="859474" y="173888"/>
                    <a:pt x="854207" y="170421"/>
                  </a:cubicBezTo>
                  <a:cubicBezTo>
                    <a:pt x="848940" y="166954"/>
                    <a:pt x="843372" y="162087"/>
                    <a:pt x="837505" y="155819"/>
                  </a:cubicBezTo>
                  <a:lnTo>
                    <a:pt x="812702" y="182623"/>
                  </a:lnTo>
                  <a:lnTo>
                    <a:pt x="801900" y="170221"/>
                  </a:lnTo>
                  <a:lnTo>
                    <a:pt x="829704" y="142818"/>
                  </a:lnTo>
                  <a:lnTo>
                    <a:pt x="829704" y="86411"/>
                  </a:lnTo>
                  <a:lnTo>
                    <a:pt x="803301" y="86411"/>
                  </a:lnTo>
                  <a:close/>
                  <a:moveTo>
                    <a:pt x="1845031" y="71609"/>
                  </a:moveTo>
                  <a:lnTo>
                    <a:pt x="1845031" y="84210"/>
                  </a:lnTo>
                  <a:lnTo>
                    <a:pt x="1941043" y="84210"/>
                  </a:lnTo>
                  <a:lnTo>
                    <a:pt x="1941043" y="71609"/>
                  </a:lnTo>
                  <a:close/>
                  <a:moveTo>
                    <a:pt x="3413151" y="69409"/>
                  </a:moveTo>
                  <a:lnTo>
                    <a:pt x="3454356" y="69409"/>
                  </a:lnTo>
                  <a:lnTo>
                    <a:pt x="3454356" y="134017"/>
                  </a:lnTo>
                  <a:cubicBezTo>
                    <a:pt x="3461290" y="143751"/>
                    <a:pt x="3468791" y="150685"/>
                    <a:pt x="3476858" y="154819"/>
                  </a:cubicBezTo>
                  <a:cubicBezTo>
                    <a:pt x="3484926" y="158953"/>
                    <a:pt x="3495828" y="161487"/>
                    <a:pt x="3509562" y="162420"/>
                  </a:cubicBezTo>
                  <a:cubicBezTo>
                    <a:pt x="3526365" y="163354"/>
                    <a:pt x="3540700" y="163820"/>
                    <a:pt x="3552568" y="163820"/>
                  </a:cubicBezTo>
                  <a:cubicBezTo>
                    <a:pt x="3564570" y="163820"/>
                    <a:pt x="3578838" y="163354"/>
                    <a:pt x="3595373" y="162420"/>
                  </a:cubicBezTo>
                  <a:lnTo>
                    <a:pt x="3592573" y="177422"/>
                  </a:lnTo>
                  <a:cubicBezTo>
                    <a:pt x="3579371" y="178356"/>
                    <a:pt x="3565103" y="178822"/>
                    <a:pt x="3549768" y="178822"/>
                  </a:cubicBezTo>
                  <a:cubicBezTo>
                    <a:pt x="3534699" y="178822"/>
                    <a:pt x="3520431" y="178356"/>
                    <a:pt x="3506962" y="177422"/>
                  </a:cubicBezTo>
                  <a:cubicBezTo>
                    <a:pt x="3496828" y="176755"/>
                    <a:pt x="3488393" y="175522"/>
                    <a:pt x="3481659" y="173722"/>
                  </a:cubicBezTo>
                  <a:cubicBezTo>
                    <a:pt x="3474925" y="171921"/>
                    <a:pt x="3468891" y="169154"/>
                    <a:pt x="3463557" y="165421"/>
                  </a:cubicBezTo>
                  <a:cubicBezTo>
                    <a:pt x="3458223" y="161687"/>
                    <a:pt x="3452689" y="156486"/>
                    <a:pt x="3446955" y="149819"/>
                  </a:cubicBezTo>
                  <a:lnTo>
                    <a:pt x="3418151" y="180823"/>
                  </a:lnTo>
                  <a:lnTo>
                    <a:pt x="3409550" y="164420"/>
                  </a:lnTo>
                  <a:lnTo>
                    <a:pt x="3438754" y="136417"/>
                  </a:lnTo>
                  <a:lnTo>
                    <a:pt x="3438754" y="85411"/>
                  </a:lnTo>
                  <a:lnTo>
                    <a:pt x="3413151" y="85411"/>
                  </a:lnTo>
                  <a:close/>
                  <a:moveTo>
                    <a:pt x="3547567" y="65008"/>
                  </a:moveTo>
                  <a:cubicBezTo>
                    <a:pt x="3554101" y="71409"/>
                    <a:pt x="3561969" y="79577"/>
                    <a:pt x="3571170" y="89511"/>
                  </a:cubicBezTo>
                  <a:cubicBezTo>
                    <a:pt x="3580371" y="99446"/>
                    <a:pt x="3588172" y="108213"/>
                    <a:pt x="3594573" y="115814"/>
                  </a:cubicBezTo>
                  <a:lnTo>
                    <a:pt x="3583172" y="127616"/>
                  </a:lnTo>
                  <a:cubicBezTo>
                    <a:pt x="3576638" y="119882"/>
                    <a:pt x="3568737" y="110780"/>
                    <a:pt x="3559469" y="100312"/>
                  </a:cubicBezTo>
                  <a:cubicBezTo>
                    <a:pt x="3550201" y="89844"/>
                    <a:pt x="3542633" y="81677"/>
                    <a:pt x="3536766" y="75809"/>
                  </a:cubicBezTo>
                  <a:close/>
                  <a:moveTo>
                    <a:pt x="2827154" y="64208"/>
                  </a:moveTo>
                  <a:lnTo>
                    <a:pt x="2959570" y="64208"/>
                  </a:lnTo>
                  <a:lnTo>
                    <a:pt x="2959570" y="96812"/>
                  </a:lnTo>
                  <a:lnTo>
                    <a:pt x="2920565" y="96812"/>
                  </a:lnTo>
                  <a:lnTo>
                    <a:pt x="2920565" y="110214"/>
                  </a:lnTo>
                  <a:lnTo>
                    <a:pt x="2977372" y="110214"/>
                  </a:lnTo>
                  <a:lnTo>
                    <a:pt x="2977372" y="121615"/>
                  </a:lnTo>
                  <a:lnTo>
                    <a:pt x="2920565" y="121615"/>
                  </a:lnTo>
                  <a:lnTo>
                    <a:pt x="2920565" y="133817"/>
                  </a:lnTo>
                  <a:lnTo>
                    <a:pt x="2973772" y="133817"/>
                  </a:lnTo>
                  <a:lnTo>
                    <a:pt x="2973772" y="145018"/>
                  </a:lnTo>
                  <a:lnTo>
                    <a:pt x="2920565" y="145018"/>
                  </a:lnTo>
                  <a:lnTo>
                    <a:pt x="2920565" y="158020"/>
                  </a:lnTo>
                  <a:lnTo>
                    <a:pt x="2982773" y="158020"/>
                  </a:lnTo>
                  <a:lnTo>
                    <a:pt x="2982773" y="168821"/>
                  </a:lnTo>
                  <a:lnTo>
                    <a:pt x="2920565" y="168821"/>
                  </a:lnTo>
                  <a:lnTo>
                    <a:pt x="2920565" y="185623"/>
                  </a:lnTo>
                  <a:lnTo>
                    <a:pt x="2904363" y="185623"/>
                  </a:lnTo>
                  <a:lnTo>
                    <a:pt x="2904363" y="96812"/>
                  </a:lnTo>
                  <a:lnTo>
                    <a:pt x="2881760" y="96812"/>
                  </a:lnTo>
                  <a:lnTo>
                    <a:pt x="2881760" y="185623"/>
                  </a:lnTo>
                  <a:lnTo>
                    <a:pt x="2865558" y="185623"/>
                  </a:lnTo>
                  <a:lnTo>
                    <a:pt x="2865558" y="168821"/>
                  </a:lnTo>
                  <a:lnTo>
                    <a:pt x="2804751" y="168821"/>
                  </a:lnTo>
                  <a:lnTo>
                    <a:pt x="2804751" y="158020"/>
                  </a:lnTo>
                  <a:lnTo>
                    <a:pt x="2865558" y="158020"/>
                  </a:lnTo>
                  <a:lnTo>
                    <a:pt x="2865558" y="145018"/>
                  </a:lnTo>
                  <a:lnTo>
                    <a:pt x="2813952" y="145018"/>
                  </a:lnTo>
                  <a:lnTo>
                    <a:pt x="2813952" y="133817"/>
                  </a:lnTo>
                  <a:lnTo>
                    <a:pt x="2865558" y="133817"/>
                  </a:lnTo>
                  <a:lnTo>
                    <a:pt x="2865558" y="121615"/>
                  </a:lnTo>
                  <a:lnTo>
                    <a:pt x="2810351" y="121615"/>
                  </a:lnTo>
                  <a:lnTo>
                    <a:pt x="2810351" y="110214"/>
                  </a:lnTo>
                  <a:lnTo>
                    <a:pt x="2865558" y="110214"/>
                  </a:lnTo>
                  <a:lnTo>
                    <a:pt x="2865558" y="96812"/>
                  </a:lnTo>
                  <a:lnTo>
                    <a:pt x="2827154" y="96812"/>
                  </a:lnTo>
                  <a:close/>
                  <a:moveTo>
                    <a:pt x="226828" y="64208"/>
                  </a:moveTo>
                  <a:lnTo>
                    <a:pt x="359245" y="64208"/>
                  </a:lnTo>
                  <a:lnTo>
                    <a:pt x="359245" y="96812"/>
                  </a:lnTo>
                  <a:lnTo>
                    <a:pt x="320240" y="96812"/>
                  </a:lnTo>
                  <a:lnTo>
                    <a:pt x="320240" y="110214"/>
                  </a:lnTo>
                  <a:lnTo>
                    <a:pt x="377047" y="110214"/>
                  </a:lnTo>
                  <a:lnTo>
                    <a:pt x="377047" y="121615"/>
                  </a:lnTo>
                  <a:lnTo>
                    <a:pt x="320240" y="121615"/>
                  </a:lnTo>
                  <a:lnTo>
                    <a:pt x="320240" y="133817"/>
                  </a:lnTo>
                  <a:lnTo>
                    <a:pt x="373447" y="133817"/>
                  </a:lnTo>
                  <a:lnTo>
                    <a:pt x="373447" y="145018"/>
                  </a:lnTo>
                  <a:lnTo>
                    <a:pt x="320240" y="145018"/>
                  </a:lnTo>
                  <a:lnTo>
                    <a:pt x="320240" y="158020"/>
                  </a:lnTo>
                  <a:lnTo>
                    <a:pt x="382448" y="158020"/>
                  </a:lnTo>
                  <a:lnTo>
                    <a:pt x="382448" y="168821"/>
                  </a:lnTo>
                  <a:lnTo>
                    <a:pt x="320240" y="168821"/>
                  </a:lnTo>
                  <a:lnTo>
                    <a:pt x="320240" y="185623"/>
                  </a:lnTo>
                  <a:lnTo>
                    <a:pt x="304038" y="185623"/>
                  </a:lnTo>
                  <a:lnTo>
                    <a:pt x="304038" y="96812"/>
                  </a:lnTo>
                  <a:lnTo>
                    <a:pt x="281435" y="96812"/>
                  </a:lnTo>
                  <a:lnTo>
                    <a:pt x="281435" y="185623"/>
                  </a:lnTo>
                  <a:lnTo>
                    <a:pt x="265233" y="185623"/>
                  </a:lnTo>
                  <a:lnTo>
                    <a:pt x="265233" y="168821"/>
                  </a:lnTo>
                  <a:lnTo>
                    <a:pt x="204426" y="168821"/>
                  </a:lnTo>
                  <a:lnTo>
                    <a:pt x="204426" y="158020"/>
                  </a:lnTo>
                  <a:lnTo>
                    <a:pt x="265233" y="158020"/>
                  </a:lnTo>
                  <a:lnTo>
                    <a:pt x="265233" y="145018"/>
                  </a:lnTo>
                  <a:lnTo>
                    <a:pt x="213627" y="145018"/>
                  </a:lnTo>
                  <a:lnTo>
                    <a:pt x="213627" y="133817"/>
                  </a:lnTo>
                  <a:lnTo>
                    <a:pt x="265233" y="133817"/>
                  </a:lnTo>
                  <a:lnTo>
                    <a:pt x="265233" y="121615"/>
                  </a:lnTo>
                  <a:lnTo>
                    <a:pt x="210026" y="121615"/>
                  </a:lnTo>
                  <a:lnTo>
                    <a:pt x="210026" y="110214"/>
                  </a:lnTo>
                  <a:lnTo>
                    <a:pt x="265233" y="110214"/>
                  </a:lnTo>
                  <a:lnTo>
                    <a:pt x="265233" y="96812"/>
                  </a:lnTo>
                  <a:lnTo>
                    <a:pt x="226828" y="96812"/>
                  </a:lnTo>
                  <a:close/>
                  <a:moveTo>
                    <a:pt x="485461" y="61408"/>
                  </a:moveTo>
                  <a:cubicBezTo>
                    <a:pt x="488795" y="71409"/>
                    <a:pt x="492795" y="84477"/>
                    <a:pt x="497462" y="100613"/>
                  </a:cubicBezTo>
                  <a:cubicBezTo>
                    <a:pt x="502130" y="116748"/>
                    <a:pt x="505863" y="130416"/>
                    <a:pt x="508664" y="141618"/>
                  </a:cubicBezTo>
                  <a:lnTo>
                    <a:pt x="493262" y="145818"/>
                  </a:lnTo>
                  <a:cubicBezTo>
                    <a:pt x="490995" y="136084"/>
                    <a:pt x="487394" y="122649"/>
                    <a:pt x="482460" y="105513"/>
                  </a:cubicBezTo>
                  <a:cubicBezTo>
                    <a:pt x="477526" y="88378"/>
                    <a:pt x="473459" y="75076"/>
                    <a:pt x="470259" y="65608"/>
                  </a:cubicBezTo>
                  <a:close/>
                  <a:moveTo>
                    <a:pt x="548469" y="60207"/>
                  </a:moveTo>
                  <a:lnTo>
                    <a:pt x="564271" y="65008"/>
                  </a:lnTo>
                  <a:cubicBezTo>
                    <a:pt x="560937" y="77543"/>
                    <a:pt x="556370" y="93112"/>
                    <a:pt x="550569" y="111714"/>
                  </a:cubicBezTo>
                  <a:cubicBezTo>
                    <a:pt x="544768" y="130316"/>
                    <a:pt x="539601" y="146418"/>
                    <a:pt x="535067" y="160020"/>
                  </a:cubicBezTo>
                  <a:lnTo>
                    <a:pt x="583073" y="160020"/>
                  </a:lnTo>
                  <a:lnTo>
                    <a:pt x="583073" y="175622"/>
                  </a:lnTo>
                  <a:lnTo>
                    <a:pt x="452257" y="175622"/>
                  </a:lnTo>
                  <a:lnTo>
                    <a:pt x="452257" y="160020"/>
                  </a:lnTo>
                  <a:lnTo>
                    <a:pt x="518865" y="160020"/>
                  </a:lnTo>
                  <a:cubicBezTo>
                    <a:pt x="522865" y="148685"/>
                    <a:pt x="527899" y="132750"/>
                    <a:pt x="533967" y="112214"/>
                  </a:cubicBezTo>
                  <a:cubicBezTo>
                    <a:pt x="540034" y="91678"/>
                    <a:pt x="544868" y="74343"/>
                    <a:pt x="548469" y="60207"/>
                  </a:cubicBezTo>
                  <a:close/>
                  <a:moveTo>
                    <a:pt x="1225153" y="59407"/>
                  </a:moveTo>
                  <a:lnTo>
                    <a:pt x="1305963" y="59407"/>
                  </a:lnTo>
                  <a:lnTo>
                    <a:pt x="1305963" y="138217"/>
                  </a:lnTo>
                  <a:lnTo>
                    <a:pt x="1225153" y="138217"/>
                  </a:lnTo>
                  <a:close/>
                  <a:moveTo>
                    <a:pt x="3654981" y="52807"/>
                  </a:moveTo>
                  <a:lnTo>
                    <a:pt x="3654981" y="68208"/>
                  </a:lnTo>
                  <a:lnTo>
                    <a:pt x="3747992" y="68208"/>
                  </a:lnTo>
                  <a:lnTo>
                    <a:pt x="3747992" y="52807"/>
                  </a:lnTo>
                  <a:close/>
                  <a:moveTo>
                    <a:pt x="2008851" y="52807"/>
                  </a:moveTo>
                  <a:cubicBezTo>
                    <a:pt x="2013518" y="56274"/>
                    <a:pt x="2019619" y="60974"/>
                    <a:pt x="2027153" y="66908"/>
                  </a:cubicBezTo>
                  <a:cubicBezTo>
                    <a:pt x="2034688" y="72842"/>
                    <a:pt x="2040989" y="78010"/>
                    <a:pt x="2046056" y="82410"/>
                  </a:cubicBezTo>
                  <a:lnTo>
                    <a:pt x="2036255" y="96012"/>
                  </a:lnTo>
                  <a:cubicBezTo>
                    <a:pt x="2027054" y="87744"/>
                    <a:pt x="2014918" y="77676"/>
                    <a:pt x="1999850" y="65808"/>
                  </a:cubicBezTo>
                  <a:close/>
                  <a:moveTo>
                    <a:pt x="2305288" y="49606"/>
                  </a:moveTo>
                  <a:lnTo>
                    <a:pt x="2321290" y="53407"/>
                  </a:lnTo>
                  <a:cubicBezTo>
                    <a:pt x="2318090" y="63808"/>
                    <a:pt x="2315156" y="73009"/>
                    <a:pt x="2312489" y="81010"/>
                  </a:cubicBezTo>
                  <a:lnTo>
                    <a:pt x="2384098" y="81010"/>
                  </a:lnTo>
                  <a:lnTo>
                    <a:pt x="2384098" y="95812"/>
                  </a:lnTo>
                  <a:lnTo>
                    <a:pt x="2360895" y="95812"/>
                  </a:lnTo>
                  <a:cubicBezTo>
                    <a:pt x="2358628" y="106347"/>
                    <a:pt x="2355761" y="115548"/>
                    <a:pt x="2352294" y="123415"/>
                  </a:cubicBezTo>
                  <a:cubicBezTo>
                    <a:pt x="2348827" y="131283"/>
                    <a:pt x="2344426" y="138351"/>
                    <a:pt x="2339092" y="144618"/>
                  </a:cubicBezTo>
                  <a:cubicBezTo>
                    <a:pt x="2350827" y="151686"/>
                    <a:pt x="2363029" y="159353"/>
                    <a:pt x="2375697" y="167621"/>
                  </a:cubicBezTo>
                  <a:cubicBezTo>
                    <a:pt x="2377030" y="168288"/>
                    <a:pt x="2378897" y="169421"/>
                    <a:pt x="2381298" y="171021"/>
                  </a:cubicBezTo>
                  <a:lnTo>
                    <a:pt x="2371496" y="185223"/>
                  </a:lnTo>
                  <a:cubicBezTo>
                    <a:pt x="2353761" y="173488"/>
                    <a:pt x="2338959" y="163820"/>
                    <a:pt x="2327091" y="156219"/>
                  </a:cubicBezTo>
                  <a:cubicBezTo>
                    <a:pt x="2319757" y="162087"/>
                    <a:pt x="2310822" y="167488"/>
                    <a:pt x="2300287" y="172421"/>
                  </a:cubicBezTo>
                  <a:cubicBezTo>
                    <a:pt x="2289753" y="177355"/>
                    <a:pt x="2276885" y="182289"/>
                    <a:pt x="2261683" y="187223"/>
                  </a:cubicBezTo>
                  <a:lnTo>
                    <a:pt x="2254682" y="171221"/>
                  </a:lnTo>
                  <a:cubicBezTo>
                    <a:pt x="2267617" y="167621"/>
                    <a:pt x="2278752" y="163820"/>
                    <a:pt x="2288086" y="159820"/>
                  </a:cubicBezTo>
                  <a:cubicBezTo>
                    <a:pt x="2297420" y="155819"/>
                    <a:pt x="2305355" y="151486"/>
                    <a:pt x="2311889" y="146818"/>
                  </a:cubicBezTo>
                  <a:cubicBezTo>
                    <a:pt x="2298554" y="138817"/>
                    <a:pt x="2286952" y="132216"/>
                    <a:pt x="2277085" y="127016"/>
                  </a:cubicBezTo>
                  <a:cubicBezTo>
                    <a:pt x="2281619" y="117815"/>
                    <a:pt x="2286086" y="107413"/>
                    <a:pt x="2290486" y="95812"/>
                  </a:cubicBezTo>
                  <a:lnTo>
                    <a:pt x="2266483" y="95812"/>
                  </a:lnTo>
                  <a:lnTo>
                    <a:pt x="2266483" y="81010"/>
                  </a:lnTo>
                  <a:lnTo>
                    <a:pt x="2295687" y="81010"/>
                  </a:lnTo>
                  <a:cubicBezTo>
                    <a:pt x="2299021" y="71276"/>
                    <a:pt x="2302221" y="60808"/>
                    <a:pt x="2305288" y="49606"/>
                  </a:cubicBezTo>
                  <a:close/>
                  <a:moveTo>
                    <a:pt x="1845031" y="47206"/>
                  </a:moveTo>
                  <a:lnTo>
                    <a:pt x="1845031" y="59407"/>
                  </a:lnTo>
                  <a:lnTo>
                    <a:pt x="1941043" y="59407"/>
                  </a:lnTo>
                  <a:lnTo>
                    <a:pt x="1941043" y="47206"/>
                  </a:lnTo>
                  <a:close/>
                  <a:moveTo>
                    <a:pt x="2638330" y="42805"/>
                  </a:moveTo>
                  <a:lnTo>
                    <a:pt x="2652532" y="42805"/>
                  </a:lnTo>
                  <a:lnTo>
                    <a:pt x="2652532" y="107013"/>
                  </a:lnTo>
                  <a:cubicBezTo>
                    <a:pt x="2652532" y="116081"/>
                    <a:pt x="2651998" y="123749"/>
                    <a:pt x="2650931" y="130016"/>
                  </a:cubicBezTo>
                  <a:cubicBezTo>
                    <a:pt x="2663600" y="142684"/>
                    <a:pt x="2674868" y="154686"/>
                    <a:pt x="2684736" y="166021"/>
                  </a:cubicBezTo>
                  <a:lnTo>
                    <a:pt x="2673134" y="177822"/>
                  </a:lnTo>
                  <a:cubicBezTo>
                    <a:pt x="2664600" y="166887"/>
                    <a:pt x="2655665" y="156153"/>
                    <a:pt x="2646331" y="145618"/>
                  </a:cubicBezTo>
                  <a:cubicBezTo>
                    <a:pt x="2643397" y="152419"/>
                    <a:pt x="2639097" y="159053"/>
                    <a:pt x="2633429" y="165521"/>
                  </a:cubicBezTo>
                  <a:cubicBezTo>
                    <a:pt x="2627762" y="171988"/>
                    <a:pt x="2620127" y="178956"/>
                    <a:pt x="2610526" y="186423"/>
                  </a:cubicBezTo>
                  <a:lnTo>
                    <a:pt x="2600325" y="173822"/>
                  </a:lnTo>
                  <a:cubicBezTo>
                    <a:pt x="2610993" y="166221"/>
                    <a:pt x="2619061" y="159020"/>
                    <a:pt x="2624528" y="152219"/>
                  </a:cubicBezTo>
                  <a:cubicBezTo>
                    <a:pt x="2629995" y="145418"/>
                    <a:pt x="2633663" y="138551"/>
                    <a:pt x="2635529" y="131616"/>
                  </a:cubicBezTo>
                  <a:cubicBezTo>
                    <a:pt x="2637396" y="124682"/>
                    <a:pt x="2638330" y="116348"/>
                    <a:pt x="2638330" y="106613"/>
                  </a:cubicBezTo>
                  <a:close/>
                  <a:moveTo>
                    <a:pt x="38005" y="42805"/>
                  </a:moveTo>
                  <a:lnTo>
                    <a:pt x="52207" y="42805"/>
                  </a:lnTo>
                  <a:lnTo>
                    <a:pt x="52207" y="107013"/>
                  </a:lnTo>
                  <a:cubicBezTo>
                    <a:pt x="52207" y="116081"/>
                    <a:pt x="51673" y="123749"/>
                    <a:pt x="50606" y="130016"/>
                  </a:cubicBezTo>
                  <a:cubicBezTo>
                    <a:pt x="63275" y="142684"/>
                    <a:pt x="74543" y="154686"/>
                    <a:pt x="84411" y="166021"/>
                  </a:cubicBezTo>
                  <a:lnTo>
                    <a:pt x="72809" y="177822"/>
                  </a:lnTo>
                  <a:cubicBezTo>
                    <a:pt x="64275" y="166887"/>
                    <a:pt x="55340" y="156153"/>
                    <a:pt x="46006" y="145618"/>
                  </a:cubicBezTo>
                  <a:cubicBezTo>
                    <a:pt x="43072" y="152419"/>
                    <a:pt x="38772" y="159053"/>
                    <a:pt x="33104" y="165521"/>
                  </a:cubicBezTo>
                  <a:cubicBezTo>
                    <a:pt x="27437" y="171988"/>
                    <a:pt x="19803" y="178956"/>
                    <a:pt x="10201" y="186423"/>
                  </a:cubicBezTo>
                  <a:lnTo>
                    <a:pt x="0" y="173822"/>
                  </a:lnTo>
                  <a:cubicBezTo>
                    <a:pt x="10668" y="166221"/>
                    <a:pt x="18736" y="159020"/>
                    <a:pt x="24203" y="152219"/>
                  </a:cubicBezTo>
                  <a:cubicBezTo>
                    <a:pt x="29670" y="145418"/>
                    <a:pt x="33338" y="138551"/>
                    <a:pt x="35204" y="131616"/>
                  </a:cubicBezTo>
                  <a:cubicBezTo>
                    <a:pt x="37071" y="124682"/>
                    <a:pt x="38005" y="116348"/>
                    <a:pt x="38005" y="106613"/>
                  </a:cubicBezTo>
                  <a:close/>
                  <a:moveTo>
                    <a:pt x="4098560" y="40805"/>
                  </a:moveTo>
                  <a:lnTo>
                    <a:pt x="4111762" y="40805"/>
                  </a:lnTo>
                  <a:lnTo>
                    <a:pt x="4111762" y="97612"/>
                  </a:lnTo>
                  <a:cubicBezTo>
                    <a:pt x="4111762" y="109214"/>
                    <a:pt x="4111095" y="119215"/>
                    <a:pt x="4109761" y="127616"/>
                  </a:cubicBezTo>
                  <a:cubicBezTo>
                    <a:pt x="4114962" y="132416"/>
                    <a:pt x="4121163" y="138617"/>
                    <a:pt x="4128364" y="146218"/>
                  </a:cubicBezTo>
                  <a:cubicBezTo>
                    <a:pt x="4135565" y="153819"/>
                    <a:pt x="4141366" y="160220"/>
                    <a:pt x="4145766" y="165421"/>
                  </a:cubicBezTo>
                  <a:lnTo>
                    <a:pt x="4134565" y="176222"/>
                  </a:lnTo>
                  <a:cubicBezTo>
                    <a:pt x="4122296" y="160887"/>
                    <a:pt x="4112895" y="149552"/>
                    <a:pt x="4106361" y="142218"/>
                  </a:cubicBezTo>
                  <a:cubicBezTo>
                    <a:pt x="4103694" y="150085"/>
                    <a:pt x="4099727" y="157320"/>
                    <a:pt x="4094460" y="163920"/>
                  </a:cubicBezTo>
                  <a:cubicBezTo>
                    <a:pt x="4089192" y="170521"/>
                    <a:pt x="4082091" y="177089"/>
                    <a:pt x="4073157" y="183623"/>
                  </a:cubicBezTo>
                  <a:lnTo>
                    <a:pt x="4063756" y="172822"/>
                  </a:lnTo>
                  <a:cubicBezTo>
                    <a:pt x="4074157" y="164687"/>
                    <a:pt x="4081791" y="157153"/>
                    <a:pt x="4086659" y="150219"/>
                  </a:cubicBezTo>
                  <a:cubicBezTo>
                    <a:pt x="4091526" y="143285"/>
                    <a:pt x="4094727" y="135750"/>
                    <a:pt x="4096260" y="127616"/>
                  </a:cubicBezTo>
                  <a:cubicBezTo>
                    <a:pt x="4097793" y="119482"/>
                    <a:pt x="4098560" y="108347"/>
                    <a:pt x="4098560" y="94212"/>
                  </a:cubicBezTo>
                  <a:close/>
                  <a:moveTo>
                    <a:pt x="3288935" y="40805"/>
                  </a:moveTo>
                  <a:lnTo>
                    <a:pt x="3302137" y="40805"/>
                  </a:lnTo>
                  <a:lnTo>
                    <a:pt x="3302137" y="97612"/>
                  </a:lnTo>
                  <a:cubicBezTo>
                    <a:pt x="3302137" y="109214"/>
                    <a:pt x="3301470" y="119215"/>
                    <a:pt x="3300136" y="127616"/>
                  </a:cubicBezTo>
                  <a:cubicBezTo>
                    <a:pt x="3305337" y="132416"/>
                    <a:pt x="3311538" y="138617"/>
                    <a:pt x="3318739" y="146218"/>
                  </a:cubicBezTo>
                  <a:cubicBezTo>
                    <a:pt x="3325940" y="153819"/>
                    <a:pt x="3331740" y="160220"/>
                    <a:pt x="3336141" y="165421"/>
                  </a:cubicBezTo>
                  <a:lnTo>
                    <a:pt x="3324939" y="176222"/>
                  </a:lnTo>
                  <a:cubicBezTo>
                    <a:pt x="3312671" y="160887"/>
                    <a:pt x="3303270" y="149552"/>
                    <a:pt x="3296736" y="142218"/>
                  </a:cubicBezTo>
                  <a:cubicBezTo>
                    <a:pt x="3294069" y="150085"/>
                    <a:pt x="3290102" y="157320"/>
                    <a:pt x="3284835" y="163920"/>
                  </a:cubicBezTo>
                  <a:cubicBezTo>
                    <a:pt x="3279567" y="170521"/>
                    <a:pt x="3272466" y="177089"/>
                    <a:pt x="3263532" y="183623"/>
                  </a:cubicBezTo>
                  <a:lnTo>
                    <a:pt x="3254131" y="172822"/>
                  </a:lnTo>
                  <a:cubicBezTo>
                    <a:pt x="3264532" y="164687"/>
                    <a:pt x="3272166" y="157153"/>
                    <a:pt x="3277034" y="150219"/>
                  </a:cubicBezTo>
                  <a:cubicBezTo>
                    <a:pt x="3281901" y="143285"/>
                    <a:pt x="3285101" y="135750"/>
                    <a:pt x="3286635" y="127616"/>
                  </a:cubicBezTo>
                  <a:cubicBezTo>
                    <a:pt x="3288168" y="119482"/>
                    <a:pt x="3288935" y="108347"/>
                    <a:pt x="3288935" y="94212"/>
                  </a:cubicBezTo>
                  <a:close/>
                  <a:moveTo>
                    <a:pt x="2071859" y="35204"/>
                  </a:moveTo>
                  <a:cubicBezTo>
                    <a:pt x="2073193" y="37471"/>
                    <a:pt x="2074193" y="39138"/>
                    <a:pt x="2074859" y="40205"/>
                  </a:cubicBezTo>
                  <a:lnTo>
                    <a:pt x="2088061" y="63208"/>
                  </a:lnTo>
                  <a:lnTo>
                    <a:pt x="2075060" y="70809"/>
                  </a:lnTo>
                  <a:cubicBezTo>
                    <a:pt x="2066925" y="56007"/>
                    <a:pt x="2061524" y="46606"/>
                    <a:pt x="2058857" y="42605"/>
                  </a:cubicBezTo>
                  <a:close/>
                  <a:moveTo>
                    <a:pt x="2112464" y="30204"/>
                  </a:moveTo>
                  <a:cubicBezTo>
                    <a:pt x="2116065" y="36204"/>
                    <a:pt x="2121399" y="46339"/>
                    <a:pt x="2128466" y="60608"/>
                  </a:cubicBezTo>
                  <a:lnTo>
                    <a:pt x="2114864" y="67608"/>
                  </a:lnTo>
                  <a:cubicBezTo>
                    <a:pt x="2108464" y="54540"/>
                    <a:pt x="2103263" y="44272"/>
                    <a:pt x="2099262" y="36805"/>
                  </a:cubicBezTo>
                  <a:close/>
                  <a:moveTo>
                    <a:pt x="2516114" y="29204"/>
                  </a:moveTo>
                  <a:lnTo>
                    <a:pt x="2512714" y="83210"/>
                  </a:lnTo>
                  <a:lnTo>
                    <a:pt x="2552919" y="83210"/>
                  </a:lnTo>
                  <a:lnTo>
                    <a:pt x="2555320" y="29204"/>
                  </a:lnTo>
                  <a:close/>
                  <a:moveTo>
                    <a:pt x="2158470" y="28804"/>
                  </a:moveTo>
                  <a:lnTo>
                    <a:pt x="2171272" y="35804"/>
                  </a:lnTo>
                  <a:cubicBezTo>
                    <a:pt x="2169005" y="40605"/>
                    <a:pt x="2165771" y="46406"/>
                    <a:pt x="2161570" y="53207"/>
                  </a:cubicBezTo>
                  <a:cubicBezTo>
                    <a:pt x="2157370" y="60007"/>
                    <a:pt x="2153403" y="66008"/>
                    <a:pt x="2149669" y="71209"/>
                  </a:cubicBezTo>
                  <a:lnTo>
                    <a:pt x="2137067" y="63008"/>
                  </a:lnTo>
                  <a:cubicBezTo>
                    <a:pt x="2140801" y="57941"/>
                    <a:pt x="2144735" y="52140"/>
                    <a:pt x="2148869" y="45606"/>
                  </a:cubicBezTo>
                  <a:cubicBezTo>
                    <a:pt x="2153003" y="39071"/>
                    <a:pt x="2156203" y="33471"/>
                    <a:pt x="2158470" y="28804"/>
                  </a:cubicBezTo>
                  <a:close/>
                  <a:moveTo>
                    <a:pt x="1698812" y="27203"/>
                  </a:moveTo>
                  <a:cubicBezTo>
                    <a:pt x="1706814" y="38938"/>
                    <a:pt x="1715481" y="48339"/>
                    <a:pt x="1724816" y="55407"/>
                  </a:cubicBezTo>
                  <a:cubicBezTo>
                    <a:pt x="1736817" y="47539"/>
                    <a:pt x="1746285" y="38138"/>
                    <a:pt x="1753219" y="27203"/>
                  </a:cubicBezTo>
                  <a:close/>
                  <a:moveTo>
                    <a:pt x="3654981" y="24403"/>
                  </a:moveTo>
                  <a:lnTo>
                    <a:pt x="3654981" y="39605"/>
                  </a:lnTo>
                  <a:lnTo>
                    <a:pt x="3747992" y="39605"/>
                  </a:lnTo>
                  <a:lnTo>
                    <a:pt x="3747992" y="24403"/>
                  </a:lnTo>
                  <a:close/>
                  <a:moveTo>
                    <a:pt x="4151367" y="23603"/>
                  </a:moveTo>
                  <a:lnTo>
                    <a:pt x="4164968" y="23603"/>
                  </a:lnTo>
                  <a:lnTo>
                    <a:pt x="4164968" y="138417"/>
                  </a:lnTo>
                  <a:lnTo>
                    <a:pt x="4151367" y="138417"/>
                  </a:lnTo>
                  <a:close/>
                  <a:moveTo>
                    <a:pt x="3341742" y="23603"/>
                  </a:moveTo>
                  <a:lnTo>
                    <a:pt x="3355343" y="23603"/>
                  </a:lnTo>
                  <a:lnTo>
                    <a:pt x="3355343" y="138417"/>
                  </a:lnTo>
                  <a:lnTo>
                    <a:pt x="3341742" y="138417"/>
                  </a:lnTo>
                  <a:close/>
                  <a:moveTo>
                    <a:pt x="1845031" y="22803"/>
                  </a:moveTo>
                  <a:lnTo>
                    <a:pt x="1845031" y="35204"/>
                  </a:lnTo>
                  <a:lnTo>
                    <a:pt x="1941043" y="35204"/>
                  </a:lnTo>
                  <a:lnTo>
                    <a:pt x="1941043" y="22803"/>
                  </a:lnTo>
                  <a:close/>
                  <a:moveTo>
                    <a:pt x="722690" y="22803"/>
                  </a:moveTo>
                  <a:lnTo>
                    <a:pt x="722690" y="38005"/>
                  </a:lnTo>
                  <a:lnTo>
                    <a:pt x="755695" y="38005"/>
                  </a:lnTo>
                  <a:lnTo>
                    <a:pt x="755695" y="22803"/>
                  </a:lnTo>
                  <a:close/>
                  <a:moveTo>
                    <a:pt x="675885" y="22803"/>
                  </a:moveTo>
                  <a:lnTo>
                    <a:pt x="675885" y="38005"/>
                  </a:lnTo>
                  <a:lnTo>
                    <a:pt x="708689" y="38005"/>
                  </a:lnTo>
                  <a:lnTo>
                    <a:pt x="708689" y="22803"/>
                  </a:lnTo>
                  <a:close/>
                  <a:moveTo>
                    <a:pt x="630279" y="22803"/>
                  </a:moveTo>
                  <a:lnTo>
                    <a:pt x="630279" y="38005"/>
                  </a:lnTo>
                  <a:lnTo>
                    <a:pt x="661883" y="38005"/>
                  </a:lnTo>
                  <a:lnTo>
                    <a:pt x="661883" y="22803"/>
                  </a:lnTo>
                  <a:close/>
                  <a:moveTo>
                    <a:pt x="1004126" y="18402"/>
                  </a:moveTo>
                  <a:lnTo>
                    <a:pt x="1065733" y="18402"/>
                  </a:lnTo>
                  <a:lnTo>
                    <a:pt x="1065733" y="34004"/>
                  </a:lnTo>
                  <a:lnTo>
                    <a:pt x="1042930" y="34004"/>
                  </a:lnTo>
                  <a:lnTo>
                    <a:pt x="1042930" y="130816"/>
                  </a:lnTo>
                  <a:lnTo>
                    <a:pt x="1066333" y="125016"/>
                  </a:lnTo>
                  <a:lnTo>
                    <a:pt x="1066333" y="141618"/>
                  </a:lnTo>
                  <a:cubicBezTo>
                    <a:pt x="1057399" y="144018"/>
                    <a:pt x="1046564" y="146818"/>
                    <a:pt x="1033829" y="150019"/>
                  </a:cubicBezTo>
                  <a:cubicBezTo>
                    <a:pt x="1021094" y="153219"/>
                    <a:pt x="1010860" y="155686"/>
                    <a:pt x="1003126" y="157420"/>
                  </a:cubicBezTo>
                  <a:lnTo>
                    <a:pt x="1000125" y="140818"/>
                  </a:lnTo>
                  <a:lnTo>
                    <a:pt x="1027129" y="134417"/>
                  </a:lnTo>
                  <a:lnTo>
                    <a:pt x="1027129" y="34004"/>
                  </a:lnTo>
                  <a:lnTo>
                    <a:pt x="1004126" y="34004"/>
                  </a:lnTo>
                  <a:close/>
                  <a:moveTo>
                    <a:pt x="3471758" y="16402"/>
                  </a:moveTo>
                  <a:lnTo>
                    <a:pt x="3587972" y="16402"/>
                  </a:lnTo>
                  <a:lnTo>
                    <a:pt x="3587972" y="32404"/>
                  </a:lnTo>
                  <a:lnTo>
                    <a:pt x="3543567" y="32404"/>
                  </a:lnTo>
                  <a:cubicBezTo>
                    <a:pt x="3539966" y="39738"/>
                    <a:pt x="3536833" y="45806"/>
                    <a:pt x="3534166" y="50606"/>
                  </a:cubicBezTo>
                  <a:lnTo>
                    <a:pt x="3534766" y="153219"/>
                  </a:lnTo>
                  <a:lnTo>
                    <a:pt x="3518164" y="153219"/>
                  </a:lnTo>
                  <a:lnTo>
                    <a:pt x="3518164" y="75609"/>
                  </a:lnTo>
                  <a:cubicBezTo>
                    <a:pt x="3505629" y="92945"/>
                    <a:pt x="3490694" y="109147"/>
                    <a:pt x="3473358" y="124215"/>
                  </a:cubicBezTo>
                  <a:lnTo>
                    <a:pt x="3462357" y="110814"/>
                  </a:lnTo>
                  <a:cubicBezTo>
                    <a:pt x="3475425" y="100279"/>
                    <a:pt x="3487127" y="88644"/>
                    <a:pt x="3497461" y="75909"/>
                  </a:cubicBezTo>
                  <a:cubicBezTo>
                    <a:pt x="3507796" y="63175"/>
                    <a:pt x="3517097" y="48673"/>
                    <a:pt x="3525365" y="32404"/>
                  </a:cubicBezTo>
                  <a:lnTo>
                    <a:pt x="3471758" y="32404"/>
                  </a:lnTo>
                  <a:close/>
                  <a:moveTo>
                    <a:pt x="2611527" y="16202"/>
                  </a:moveTo>
                  <a:lnTo>
                    <a:pt x="2679735" y="16202"/>
                  </a:lnTo>
                  <a:lnTo>
                    <a:pt x="2679735" y="133617"/>
                  </a:lnTo>
                  <a:lnTo>
                    <a:pt x="2665333" y="133617"/>
                  </a:lnTo>
                  <a:lnTo>
                    <a:pt x="2665333" y="31604"/>
                  </a:lnTo>
                  <a:lnTo>
                    <a:pt x="2625728" y="31604"/>
                  </a:lnTo>
                  <a:lnTo>
                    <a:pt x="2625728" y="134417"/>
                  </a:lnTo>
                  <a:lnTo>
                    <a:pt x="2611527" y="134417"/>
                  </a:lnTo>
                  <a:close/>
                  <a:moveTo>
                    <a:pt x="11201" y="16202"/>
                  </a:moveTo>
                  <a:lnTo>
                    <a:pt x="79410" y="16202"/>
                  </a:lnTo>
                  <a:lnTo>
                    <a:pt x="79410" y="133617"/>
                  </a:lnTo>
                  <a:lnTo>
                    <a:pt x="65008" y="133617"/>
                  </a:lnTo>
                  <a:lnTo>
                    <a:pt x="65008" y="31604"/>
                  </a:lnTo>
                  <a:lnTo>
                    <a:pt x="25403" y="31604"/>
                  </a:lnTo>
                  <a:lnTo>
                    <a:pt x="25403" y="134417"/>
                  </a:lnTo>
                  <a:lnTo>
                    <a:pt x="11201" y="134417"/>
                  </a:lnTo>
                  <a:close/>
                  <a:moveTo>
                    <a:pt x="4073557" y="14802"/>
                  </a:moveTo>
                  <a:lnTo>
                    <a:pt x="4136565" y="14802"/>
                  </a:lnTo>
                  <a:lnTo>
                    <a:pt x="4136565" y="132416"/>
                  </a:lnTo>
                  <a:lnTo>
                    <a:pt x="4122963" y="132416"/>
                  </a:lnTo>
                  <a:lnTo>
                    <a:pt x="4122963" y="29804"/>
                  </a:lnTo>
                  <a:lnTo>
                    <a:pt x="4087159" y="29804"/>
                  </a:lnTo>
                  <a:lnTo>
                    <a:pt x="4087159" y="133017"/>
                  </a:lnTo>
                  <a:lnTo>
                    <a:pt x="4073557" y="133017"/>
                  </a:lnTo>
                  <a:close/>
                  <a:moveTo>
                    <a:pt x="3263932" y="14802"/>
                  </a:moveTo>
                  <a:lnTo>
                    <a:pt x="3326940" y="14802"/>
                  </a:lnTo>
                  <a:lnTo>
                    <a:pt x="3326940" y="132416"/>
                  </a:lnTo>
                  <a:lnTo>
                    <a:pt x="3313338" y="132416"/>
                  </a:lnTo>
                  <a:lnTo>
                    <a:pt x="3313338" y="29804"/>
                  </a:lnTo>
                  <a:lnTo>
                    <a:pt x="3277534" y="29804"/>
                  </a:lnTo>
                  <a:lnTo>
                    <a:pt x="3277534" y="133017"/>
                  </a:lnTo>
                  <a:lnTo>
                    <a:pt x="3263932" y="133017"/>
                  </a:lnTo>
                  <a:close/>
                  <a:moveTo>
                    <a:pt x="1202951" y="14602"/>
                  </a:moveTo>
                  <a:lnTo>
                    <a:pt x="1383973" y="14602"/>
                  </a:lnTo>
                  <a:lnTo>
                    <a:pt x="1383973" y="30004"/>
                  </a:lnTo>
                  <a:lnTo>
                    <a:pt x="1357570" y="30004"/>
                  </a:lnTo>
                  <a:lnTo>
                    <a:pt x="1357570" y="153819"/>
                  </a:lnTo>
                  <a:cubicBezTo>
                    <a:pt x="1357570" y="161553"/>
                    <a:pt x="1356770" y="167421"/>
                    <a:pt x="1355169" y="171421"/>
                  </a:cubicBezTo>
                  <a:cubicBezTo>
                    <a:pt x="1353569" y="175422"/>
                    <a:pt x="1350636" y="178256"/>
                    <a:pt x="1346369" y="179922"/>
                  </a:cubicBezTo>
                  <a:cubicBezTo>
                    <a:pt x="1342101" y="181589"/>
                    <a:pt x="1335767" y="182423"/>
                    <a:pt x="1327366" y="182423"/>
                  </a:cubicBezTo>
                  <a:cubicBezTo>
                    <a:pt x="1317365" y="182423"/>
                    <a:pt x="1308764" y="182089"/>
                    <a:pt x="1301563" y="181423"/>
                  </a:cubicBezTo>
                  <a:lnTo>
                    <a:pt x="1298362" y="165821"/>
                  </a:lnTo>
                  <a:cubicBezTo>
                    <a:pt x="1308230" y="166887"/>
                    <a:pt x="1317431" y="167421"/>
                    <a:pt x="1325966" y="167421"/>
                  </a:cubicBezTo>
                  <a:cubicBezTo>
                    <a:pt x="1330366" y="167421"/>
                    <a:pt x="1333667" y="166887"/>
                    <a:pt x="1335867" y="165821"/>
                  </a:cubicBezTo>
                  <a:cubicBezTo>
                    <a:pt x="1338067" y="164754"/>
                    <a:pt x="1339601" y="162954"/>
                    <a:pt x="1340468" y="160420"/>
                  </a:cubicBezTo>
                  <a:cubicBezTo>
                    <a:pt x="1341335" y="157886"/>
                    <a:pt x="1341768" y="154219"/>
                    <a:pt x="1341768" y="149419"/>
                  </a:cubicBezTo>
                  <a:lnTo>
                    <a:pt x="1341768" y="30004"/>
                  </a:lnTo>
                  <a:lnTo>
                    <a:pt x="1202951" y="30004"/>
                  </a:lnTo>
                  <a:close/>
                  <a:moveTo>
                    <a:pt x="2481310" y="13802"/>
                  </a:moveTo>
                  <a:lnTo>
                    <a:pt x="2571121" y="13802"/>
                  </a:lnTo>
                  <a:lnTo>
                    <a:pt x="2564921" y="163020"/>
                  </a:lnTo>
                  <a:lnTo>
                    <a:pt x="2584523" y="163020"/>
                  </a:lnTo>
                  <a:lnTo>
                    <a:pt x="2584523" y="177822"/>
                  </a:lnTo>
                  <a:lnTo>
                    <a:pt x="2469909" y="177822"/>
                  </a:lnTo>
                  <a:lnTo>
                    <a:pt x="2469909" y="163020"/>
                  </a:lnTo>
                  <a:lnTo>
                    <a:pt x="2492511" y="163020"/>
                  </a:lnTo>
                  <a:lnTo>
                    <a:pt x="2496712" y="98812"/>
                  </a:lnTo>
                  <a:lnTo>
                    <a:pt x="2477310" y="98812"/>
                  </a:lnTo>
                  <a:lnTo>
                    <a:pt x="2477310" y="83210"/>
                  </a:lnTo>
                  <a:lnTo>
                    <a:pt x="2497712" y="83210"/>
                  </a:lnTo>
                  <a:lnTo>
                    <a:pt x="2501313" y="29204"/>
                  </a:lnTo>
                  <a:lnTo>
                    <a:pt x="2481310" y="29204"/>
                  </a:lnTo>
                  <a:close/>
                  <a:moveTo>
                    <a:pt x="1072734" y="13802"/>
                  </a:moveTo>
                  <a:lnTo>
                    <a:pt x="1184348" y="13802"/>
                  </a:lnTo>
                  <a:lnTo>
                    <a:pt x="1184348" y="28604"/>
                  </a:lnTo>
                  <a:lnTo>
                    <a:pt x="1134142" y="28604"/>
                  </a:lnTo>
                  <a:cubicBezTo>
                    <a:pt x="1132542" y="36471"/>
                    <a:pt x="1130675" y="44739"/>
                    <a:pt x="1128541" y="53407"/>
                  </a:cubicBezTo>
                  <a:lnTo>
                    <a:pt x="1174147" y="53407"/>
                  </a:lnTo>
                  <a:lnTo>
                    <a:pt x="1174147" y="139817"/>
                  </a:lnTo>
                  <a:lnTo>
                    <a:pt x="1158945" y="139817"/>
                  </a:lnTo>
                  <a:lnTo>
                    <a:pt x="1158945" y="67608"/>
                  </a:lnTo>
                  <a:lnTo>
                    <a:pt x="1093537" y="67608"/>
                  </a:lnTo>
                  <a:lnTo>
                    <a:pt x="1093537" y="139617"/>
                  </a:lnTo>
                  <a:lnTo>
                    <a:pt x="1078135" y="139617"/>
                  </a:lnTo>
                  <a:lnTo>
                    <a:pt x="1078135" y="53407"/>
                  </a:lnTo>
                  <a:lnTo>
                    <a:pt x="1111339" y="53407"/>
                  </a:lnTo>
                  <a:cubicBezTo>
                    <a:pt x="1113873" y="44072"/>
                    <a:pt x="1115806" y="35804"/>
                    <a:pt x="1117140" y="28604"/>
                  </a:cubicBezTo>
                  <a:lnTo>
                    <a:pt x="1072734" y="28604"/>
                  </a:lnTo>
                  <a:close/>
                  <a:moveTo>
                    <a:pt x="1675409" y="12802"/>
                  </a:moveTo>
                  <a:lnTo>
                    <a:pt x="1770621" y="12802"/>
                  </a:lnTo>
                  <a:lnTo>
                    <a:pt x="1770621" y="27203"/>
                  </a:lnTo>
                  <a:cubicBezTo>
                    <a:pt x="1766488" y="34671"/>
                    <a:pt x="1761820" y="41372"/>
                    <a:pt x="1756620" y="47306"/>
                  </a:cubicBezTo>
                  <a:cubicBezTo>
                    <a:pt x="1751419" y="53240"/>
                    <a:pt x="1745352" y="58741"/>
                    <a:pt x="1738417" y="63808"/>
                  </a:cubicBezTo>
                  <a:cubicBezTo>
                    <a:pt x="1750019" y="69809"/>
                    <a:pt x="1765287" y="75343"/>
                    <a:pt x="1784223" y="80410"/>
                  </a:cubicBezTo>
                  <a:lnTo>
                    <a:pt x="1778822" y="94412"/>
                  </a:lnTo>
                  <a:cubicBezTo>
                    <a:pt x="1756420" y="88144"/>
                    <a:pt x="1738484" y="80810"/>
                    <a:pt x="1725016" y="72409"/>
                  </a:cubicBezTo>
                  <a:cubicBezTo>
                    <a:pt x="1712081" y="79610"/>
                    <a:pt x="1694545" y="86877"/>
                    <a:pt x="1672409" y="94212"/>
                  </a:cubicBezTo>
                  <a:lnTo>
                    <a:pt x="1667009" y="80810"/>
                  </a:lnTo>
                  <a:cubicBezTo>
                    <a:pt x="1684077" y="75609"/>
                    <a:pt x="1699079" y="69675"/>
                    <a:pt x="1712014" y="63008"/>
                  </a:cubicBezTo>
                  <a:cubicBezTo>
                    <a:pt x="1701346" y="53940"/>
                    <a:pt x="1691678" y="42005"/>
                    <a:pt x="1683010" y="27203"/>
                  </a:cubicBezTo>
                  <a:lnTo>
                    <a:pt x="1675409" y="27203"/>
                  </a:lnTo>
                  <a:close/>
                  <a:moveTo>
                    <a:pt x="614877" y="11801"/>
                  </a:moveTo>
                  <a:lnTo>
                    <a:pt x="770896" y="11801"/>
                  </a:lnTo>
                  <a:lnTo>
                    <a:pt x="770896" y="48606"/>
                  </a:lnTo>
                  <a:lnTo>
                    <a:pt x="701688" y="48606"/>
                  </a:lnTo>
                  <a:lnTo>
                    <a:pt x="700688" y="60007"/>
                  </a:lnTo>
                  <a:lnTo>
                    <a:pt x="776297" y="60007"/>
                  </a:lnTo>
                  <a:lnTo>
                    <a:pt x="776297" y="71409"/>
                  </a:lnTo>
                  <a:lnTo>
                    <a:pt x="699488" y="71409"/>
                  </a:lnTo>
                  <a:lnTo>
                    <a:pt x="698487" y="82210"/>
                  </a:lnTo>
                  <a:lnTo>
                    <a:pt x="754094" y="82210"/>
                  </a:lnTo>
                  <a:lnTo>
                    <a:pt x="754094" y="167021"/>
                  </a:lnTo>
                  <a:lnTo>
                    <a:pt x="783498" y="167021"/>
                  </a:lnTo>
                  <a:lnTo>
                    <a:pt x="783498" y="179622"/>
                  </a:lnTo>
                  <a:lnTo>
                    <a:pt x="602475" y="179622"/>
                  </a:lnTo>
                  <a:lnTo>
                    <a:pt x="602475" y="167021"/>
                  </a:lnTo>
                  <a:lnTo>
                    <a:pt x="631679" y="167021"/>
                  </a:lnTo>
                  <a:lnTo>
                    <a:pt x="631679" y="82210"/>
                  </a:lnTo>
                  <a:lnTo>
                    <a:pt x="682886" y="82210"/>
                  </a:lnTo>
                  <a:lnTo>
                    <a:pt x="683886" y="71409"/>
                  </a:lnTo>
                  <a:lnTo>
                    <a:pt x="609476" y="71409"/>
                  </a:lnTo>
                  <a:lnTo>
                    <a:pt x="609476" y="60007"/>
                  </a:lnTo>
                  <a:lnTo>
                    <a:pt x="685086" y="60007"/>
                  </a:lnTo>
                  <a:lnTo>
                    <a:pt x="686086" y="48606"/>
                  </a:lnTo>
                  <a:lnTo>
                    <a:pt x="614877" y="48606"/>
                  </a:lnTo>
                  <a:close/>
                  <a:moveTo>
                    <a:pt x="3638579" y="11001"/>
                  </a:moveTo>
                  <a:lnTo>
                    <a:pt x="3764194" y="11001"/>
                  </a:lnTo>
                  <a:lnTo>
                    <a:pt x="3764194" y="81410"/>
                  </a:lnTo>
                  <a:lnTo>
                    <a:pt x="3638579" y="81410"/>
                  </a:lnTo>
                  <a:close/>
                  <a:moveTo>
                    <a:pt x="1829629" y="10001"/>
                  </a:moveTo>
                  <a:lnTo>
                    <a:pt x="1956045" y="10001"/>
                  </a:lnTo>
                  <a:lnTo>
                    <a:pt x="1956045" y="84210"/>
                  </a:lnTo>
                  <a:lnTo>
                    <a:pt x="1983048" y="84210"/>
                  </a:lnTo>
                  <a:lnTo>
                    <a:pt x="1983048" y="97012"/>
                  </a:lnTo>
                  <a:lnTo>
                    <a:pt x="1939442" y="97012"/>
                  </a:lnTo>
                  <a:cubicBezTo>
                    <a:pt x="1945577" y="102479"/>
                    <a:pt x="1954911" y="111347"/>
                    <a:pt x="1967446" y="123615"/>
                  </a:cubicBezTo>
                  <a:lnTo>
                    <a:pt x="1957045" y="133817"/>
                  </a:lnTo>
                  <a:lnTo>
                    <a:pt x="1953444" y="130216"/>
                  </a:lnTo>
                  <a:cubicBezTo>
                    <a:pt x="1948110" y="124882"/>
                    <a:pt x="1945443" y="122215"/>
                    <a:pt x="1945443" y="122215"/>
                  </a:cubicBezTo>
                  <a:cubicBezTo>
                    <a:pt x="1922640" y="122882"/>
                    <a:pt x="1890637" y="124682"/>
                    <a:pt x="1849431" y="127616"/>
                  </a:cubicBezTo>
                  <a:lnTo>
                    <a:pt x="1843631" y="128016"/>
                  </a:lnTo>
                  <a:lnTo>
                    <a:pt x="1818627" y="129816"/>
                  </a:lnTo>
                  <a:lnTo>
                    <a:pt x="1815227" y="116815"/>
                  </a:lnTo>
                  <a:cubicBezTo>
                    <a:pt x="1818961" y="116548"/>
                    <a:pt x="1821695" y="116214"/>
                    <a:pt x="1823428" y="115814"/>
                  </a:cubicBezTo>
                  <a:cubicBezTo>
                    <a:pt x="1825162" y="115414"/>
                    <a:pt x="1826828" y="114814"/>
                    <a:pt x="1828429" y="114014"/>
                  </a:cubicBezTo>
                  <a:cubicBezTo>
                    <a:pt x="1834830" y="110680"/>
                    <a:pt x="1843697" y="105013"/>
                    <a:pt x="1855032" y="97012"/>
                  </a:cubicBezTo>
                  <a:lnTo>
                    <a:pt x="1803026" y="97012"/>
                  </a:lnTo>
                  <a:lnTo>
                    <a:pt x="1803026" y="84210"/>
                  </a:lnTo>
                  <a:lnTo>
                    <a:pt x="1829629" y="84210"/>
                  </a:lnTo>
                  <a:close/>
                  <a:moveTo>
                    <a:pt x="2016452" y="6401"/>
                  </a:moveTo>
                  <a:cubicBezTo>
                    <a:pt x="2020719" y="9468"/>
                    <a:pt x="2026253" y="13702"/>
                    <a:pt x="2033054" y="19102"/>
                  </a:cubicBezTo>
                  <a:cubicBezTo>
                    <a:pt x="2039855" y="24503"/>
                    <a:pt x="2045656" y="29337"/>
                    <a:pt x="2050456" y="33604"/>
                  </a:cubicBezTo>
                  <a:lnTo>
                    <a:pt x="2041055" y="46806"/>
                  </a:lnTo>
                  <a:cubicBezTo>
                    <a:pt x="2036521" y="42805"/>
                    <a:pt x="2030887" y="38138"/>
                    <a:pt x="2024153" y="32804"/>
                  </a:cubicBezTo>
                  <a:cubicBezTo>
                    <a:pt x="2017419" y="27470"/>
                    <a:pt x="2011652" y="23003"/>
                    <a:pt x="2006851" y="19402"/>
                  </a:cubicBezTo>
                  <a:close/>
                  <a:moveTo>
                    <a:pt x="1420178" y="6401"/>
                  </a:moveTo>
                  <a:cubicBezTo>
                    <a:pt x="1423911" y="10401"/>
                    <a:pt x="1428845" y="16069"/>
                    <a:pt x="1434980" y="23403"/>
                  </a:cubicBezTo>
                  <a:cubicBezTo>
                    <a:pt x="1441114" y="30737"/>
                    <a:pt x="1446248" y="37071"/>
                    <a:pt x="1450381" y="42405"/>
                  </a:cubicBezTo>
                  <a:lnTo>
                    <a:pt x="1437980" y="53007"/>
                  </a:lnTo>
                  <a:cubicBezTo>
                    <a:pt x="1434913" y="48606"/>
                    <a:pt x="1430212" y="42472"/>
                    <a:pt x="1423878" y="34604"/>
                  </a:cubicBezTo>
                  <a:cubicBezTo>
                    <a:pt x="1417544" y="26737"/>
                    <a:pt x="1412510" y="20669"/>
                    <a:pt x="1408776" y="16402"/>
                  </a:cubicBezTo>
                  <a:close/>
                  <a:moveTo>
                    <a:pt x="820103" y="6401"/>
                  </a:moveTo>
                  <a:cubicBezTo>
                    <a:pt x="823836" y="10401"/>
                    <a:pt x="828770" y="16069"/>
                    <a:pt x="834904" y="23403"/>
                  </a:cubicBezTo>
                  <a:cubicBezTo>
                    <a:pt x="841039" y="30737"/>
                    <a:pt x="846172" y="37071"/>
                    <a:pt x="850306" y="42405"/>
                  </a:cubicBezTo>
                  <a:lnTo>
                    <a:pt x="837905" y="53007"/>
                  </a:lnTo>
                  <a:cubicBezTo>
                    <a:pt x="834838" y="48606"/>
                    <a:pt x="830137" y="42472"/>
                    <a:pt x="823803" y="34604"/>
                  </a:cubicBezTo>
                  <a:cubicBezTo>
                    <a:pt x="817469" y="26737"/>
                    <a:pt x="812435" y="20669"/>
                    <a:pt x="808701" y="16402"/>
                  </a:cubicBezTo>
                  <a:close/>
                  <a:moveTo>
                    <a:pt x="4179770" y="6201"/>
                  </a:moveTo>
                  <a:lnTo>
                    <a:pt x="4194572" y="6201"/>
                  </a:lnTo>
                  <a:lnTo>
                    <a:pt x="4194572" y="159020"/>
                  </a:lnTo>
                  <a:cubicBezTo>
                    <a:pt x="4194572" y="167421"/>
                    <a:pt x="4193072" y="173255"/>
                    <a:pt x="4190072" y="176522"/>
                  </a:cubicBezTo>
                  <a:cubicBezTo>
                    <a:pt x="4187071" y="179789"/>
                    <a:pt x="4181837" y="181423"/>
                    <a:pt x="4174370" y="181423"/>
                  </a:cubicBezTo>
                  <a:cubicBezTo>
                    <a:pt x="4167036" y="181423"/>
                    <a:pt x="4160768" y="181089"/>
                    <a:pt x="4155567" y="180422"/>
                  </a:cubicBezTo>
                  <a:lnTo>
                    <a:pt x="4152367" y="165621"/>
                  </a:lnTo>
                  <a:cubicBezTo>
                    <a:pt x="4159834" y="166554"/>
                    <a:pt x="4166169" y="167021"/>
                    <a:pt x="4171369" y="167021"/>
                  </a:cubicBezTo>
                  <a:cubicBezTo>
                    <a:pt x="4174570" y="167021"/>
                    <a:pt x="4176770" y="166087"/>
                    <a:pt x="4177970" y="164220"/>
                  </a:cubicBezTo>
                  <a:cubicBezTo>
                    <a:pt x="4179170" y="162354"/>
                    <a:pt x="4179770" y="158953"/>
                    <a:pt x="4179770" y="154019"/>
                  </a:cubicBezTo>
                  <a:close/>
                  <a:moveTo>
                    <a:pt x="3370145" y="6201"/>
                  </a:moveTo>
                  <a:lnTo>
                    <a:pt x="3384947" y="6201"/>
                  </a:lnTo>
                  <a:lnTo>
                    <a:pt x="3384947" y="159020"/>
                  </a:lnTo>
                  <a:cubicBezTo>
                    <a:pt x="3384947" y="167421"/>
                    <a:pt x="3383447" y="173255"/>
                    <a:pt x="3380446" y="176522"/>
                  </a:cubicBezTo>
                  <a:cubicBezTo>
                    <a:pt x="3377446" y="179789"/>
                    <a:pt x="3372212" y="181423"/>
                    <a:pt x="3364745" y="181423"/>
                  </a:cubicBezTo>
                  <a:cubicBezTo>
                    <a:pt x="3357410" y="181423"/>
                    <a:pt x="3351143" y="181089"/>
                    <a:pt x="3345942" y="180422"/>
                  </a:cubicBezTo>
                  <a:lnTo>
                    <a:pt x="3342742" y="165621"/>
                  </a:lnTo>
                  <a:cubicBezTo>
                    <a:pt x="3350209" y="166554"/>
                    <a:pt x="3356543" y="167021"/>
                    <a:pt x="3361744" y="167021"/>
                  </a:cubicBezTo>
                  <a:cubicBezTo>
                    <a:pt x="3364945" y="167021"/>
                    <a:pt x="3367145" y="166087"/>
                    <a:pt x="3368345" y="164220"/>
                  </a:cubicBezTo>
                  <a:cubicBezTo>
                    <a:pt x="3369545" y="162354"/>
                    <a:pt x="3370145" y="158953"/>
                    <a:pt x="3370145" y="154019"/>
                  </a:cubicBezTo>
                  <a:close/>
                  <a:moveTo>
                    <a:pt x="3434353" y="5401"/>
                  </a:moveTo>
                  <a:cubicBezTo>
                    <a:pt x="3437954" y="9401"/>
                    <a:pt x="3442821" y="15235"/>
                    <a:pt x="3448955" y="22903"/>
                  </a:cubicBezTo>
                  <a:cubicBezTo>
                    <a:pt x="3455089" y="30570"/>
                    <a:pt x="3460156" y="37071"/>
                    <a:pt x="3464157" y="42405"/>
                  </a:cubicBezTo>
                  <a:lnTo>
                    <a:pt x="3451755" y="54407"/>
                  </a:lnTo>
                  <a:cubicBezTo>
                    <a:pt x="3448288" y="49339"/>
                    <a:pt x="3443354" y="42739"/>
                    <a:pt x="3436953" y="34604"/>
                  </a:cubicBezTo>
                  <a:cubicBezTo>
                    <a:pt x="3430553" y="26470"/>
                    <a:pt x="3425352" y="20202"/>
                    <a:pt x="3421352" y="15802"/>
                  </a:cubicBezTo>
                  <a:close/>
                  <a:moveTo>
                    <a:pt x="2172672" y="5201"/>
                  </a:moveTo>
                  <a:lnTo>
                    <a:pt x="2175072" y="20002"/>
                  </a:lnTo>
                  <a:cubicBezTo>
                    <a:pt x="2159203" y="22536"/>
                    <a:pt x="2139968" y="24836"/>
                    <a:pt x="2117365" y="26903"/>
                  </a:cubicBezTo>
                  <a:cubicBezTo>
                    <a:pt x="2094762" y="28970"/>
                    <a:pt x="2074326" y="30404"/>
                    <a:pt x="2056057" y="31204"/>
                  </a:cubicBezTo>
                  <a:lnTo>
                    <a:pt x="2054657" y="16202"/>
                  </a:lnTo>
                  <a:cubicBezTo>
                    <a:pt x="2073593" y="15402"/>
                    <a:pt x="2094028" y="14035"/>
                    <a:pt x="2115965" y="12101"/>
                  </a:cubicBezTo>
                  <a:cubicBezTo>
                    <a:pt x="2137901" y="10168"/>
                    <a:pt x="2156803" y="7868"/>
                    <a:pt x="2172672" y="5201"/>
                  </a:cubicBezTo>
                  <a:close/>
                  <a:moveTo>
                    <a:pt x="2227278" y="4400"/>
                  </a:moveTo>
                  <a:lnTo>
                    <a:pt x="2242680" y="4400"/>
                  </a:lnTo>
                  <a:lnTo>
                    <a:pt x="2242680" y="39405"/>
                  </a:lnTo>
                  <a:lnTo>
                    <a:pt x="2260883" y="39405"/>
                  </a:lnTo>
                  <a:lnTo>
                    <a:pt x="2260883" y="54807"/>
                  </a:lnTo>
                  <a:lnTo>
                    <a:pt x="2242680" y="54807"/>
                  </a:lnTo>
                  <a:lnTo>
                    <a:pt x="2242680" y="87811"/>
                  </a:lnTo>
                  <a:cubicBezTo>
                    <a:pt x="2248681" y="85411"/>
                    <a:pt x="2253815" y="83210"/>
                    <a:pt x="2258082" y="81210"/>
                  </a:cubicBezTo>
                  <a:lnTo>
                    <a:pt x="2260483" y="96412"/>
                  </a:lnTo>
                  <a:lnTo>
                    <a:pt x="2251281" y="100212"/>
                  </a:lnTo>
                  <a:lnTo>
                    <a:pt x="2242680" y="103813"/>
                  </a:lnTo>
                  <a:lnTo>
                    <a:pt x="2242680" y="161820"/>
                  </a:lnTo>
                  <a:cubicBezTo>
                    <a:pt x="2242680" y="169955"/>
                    <a:pt x="2241080" y="175522"/>
                    <a:pt x="2237880" y="178522"/>
                  </a:cubicBezTo>
                  <a:cubicBezTo>
                    <a:pt x="2234679" y="181523"/>
                    <a:pt x="2229279" y="183023"/>
                    <a:pt x="2221678" y="183023"/>
                  </a:cubicBezTo>
                  <a:cubicBezTo>
                    <a:pt x="2215143" y="183023"/>
                    <a:pt x="2209543" y="182689"/>
                    <a:pt x="2204876" y="182023"/>
                  </a:cubicBezTo>
                  <a:lnTo>
                    <a:pt x="2201675" y="166621"/>
                  </a:lnTo>
                  <a:cubicBezTo>
                    <a:pt x="2208610" y="167688"/>
                    <a:pt x="2213743" y="168221"/>
                    <a:pt x="2217077" y="168221"/>
                  </a:cubicBezTo>
                  <a:cubicBezTo>
                    <a:pt x="2220144" y="168221"/>
                    <a:pt x="2222344" y="167954"/>
                    <a:pt x="2223678" y="167421"/>
                  </a:cubicBezTo>
                  <a:cubicBezTo>
                    <a:pt x="2225012" y="166887"/>
                    <a:pt x="2225945" y="165821"/>
                    <a:pt x="2226478" y="164220"/>
                  </a:cubicBezTo>
                  <a:cubicBezTo>
                    <a:pt x="2227012" y="162620"/>
                    <a:pt x="2227278" y="160087"/>
                    <a:pt x="2227278" y="156620"/>
                  </a:cubicBezTo>
                  <a:lnTo>
                    <a:pt x="2227278" y="109814"/>
                  </a:lnTo>
                  <a:lnTo>
                    <a:pt x="2217477" y="113614"/>
                  </a:lnTo>
                  <a:cubicBezTo>
                    <a:pt x="2213610" y="115081"/>
                    <a:pt x="2209010" y="116948"/>
                    <a:pt x="2203676" y="119215"/>
                  </a:cubicBezTo>
                  <a:lnTo>
                    <a:pt x="2199675" y="103813"/>
                  </a:lnTo>
                  <a:cubicBezTo>
                    <a:pt x="2207676" y="101146"/>
                    <a:pt x="2216877" y="97812"/>
                    <a:pt x="2227278" y="93812"/>
                  </a:cubicBezTo>
                  <a:lnTo>
                    <a:pt x="2227278" y="54807"/>
                  </a:lnTo>
                  <a:lnTo>
                    <a:pt x="2204476" y="54807"/>
                  </a:lnTo>
                  <a:lnTo>
                    <a:pt x="2204476" y="39405"/>
                  </a:lnTo>
                  <a:lnTo>
                    <a:pt x="2227278" y="39405"/>
                  </a:lnTo>
                  <a:close/>
                  <a:moveTo>
                    <a:pt x="1627804" y="3600"/>
                  </a:moveTo>
                  <a:lnTo>
                    <a:pt x="1642606" y="3600"/>
                  </a:lnTo>
                  <a:lnTo>
                    <a:pt x="1642606" y="39205"/>
                  </a:lnTo>
                  <a:lnTo>
                    <a:pt x="1663808" y="39205"/>
                  </a:lnTo>
                  <a:lnTo>
                    <a:pt x="1663808" y="54407"/>
                  </a:lnTo>
                  <a:lnTo>
                    <a:pt x="1642606" y="54407"/>
                  </a:lnTo>
                  <a:lnTo>
                    <a:pt x="1642606" y="84811"/>
                  </a:lnTo>
                  <a:lnTo>
                    <a:pt x="1661008" y="76610"/>
                  </a:lnTo>
                  <a:lnTo>
                    <a:pt x="1664608" y="92612"/>
                  </a:lnTo>
                  <a:cubicBezTo>
                    <a:pt x="1660074" y="94212"/>
                    <a:pt x="1652740" y="97145"/>
                    <a:pt x="1642606" y="101413"/>
                  </a:cubicBezTo>
                  <a:lnTo>
                    <a:pt x="1642606" y="159820"/>
                  </a:lnTo>
                  <a:cubicBezTo>
                    <a:pt x="1642606" y="165954"/>
                    <a:pt x="1642005" y="170521"/>
                    <a:pt x="1640805" y="173522"/>
                  </a:cubicBezTo>
                  <a:cubicBezTo>
                    <a:pt x="1639605" y="176522"/>
                    <a:pt x="1637605" y="178589"/>
                    <a:pt x="1634805" y="179722"/>
                  </a:cubicBezTo>
                  <a:cubicBezTo>
                    <a:pt x="1632004" y="180856"/>
                    <a:pt x="1627870" y="181423"/>
                    <a:pt x="1622403" y="181423"/>
                  </a:cubicBezTo>
                  <a:cubicBezTo>
                    <a:pt x="1619203" y="181423"/>
                    <a:pt x="1614535" y="181156"/>
                    <a:pt x="1608401" y="180623"/>
                  </a:cubicBezTo>
                  <a:lnTo>
                    <a:pt x="1605001" y="165621"/>
                  </a:lnTo>
                  <a:cubicBezTo>
                    <a:pt x="1610202" y="166421"/>
                    <a:pt x="1615469" y="166821"/>
                    <a:pt x="1620803" y="166821"/>
                  </a:cubicBezTo>
                  <a:cubicBezTo>
                    <a:pt x="1623470" y="166821"/>
                    <a:pt x="1625303" y="165954"/>
                    <a:pt x="1626303" y="164220"/>
                  </a:cubicBezTo>
                  <a:cubicBezTo>
                    <a:pt x="1627304" y="162487"/>
                    <a:pt x="1627804" y="159420"/>
                    <a:pt x="1627804" y="155019"/>
                  </a:cubicBezTo>
                  <a:lnTo>
                    <a:pt x="1627804" y="107613"/>
                  </a:lnTo>
                  <a:lnTo>
                    <a:pt x="1604201" y="117615"/>
                  </a:lnTo>
                  <a:lnTo>
                    <a:pt x="1600400" y="102013"/>
                  </a:lnTo>
                  <a:lnTo>
                    <a:pt x="1627804" y="91011"/>
                  </a:lnTo>
                  <a:lnTo>
                    <a:pt x="1627804" y="54407"/>
                  </a:lnTo>
                  <a:lnTo>
                    <a:pt x="1604401" y="54407"/>
                  </a:lnTo>
                  <a:lnTo>
                    <a:pt x="1604401" y="39205"/>
                  </a:lnTo>
                  <a:lnTo>
                    <a:pt x="1627804" y="39205"/>
                  </a:lnTo>
                  <a:close/>
                  <a:moveTo>
                    <a:pt x="3072184" y="3200"/>
                  </a:moveTo>
                  <a:lnTo>
                    <a:pt x="3089786" y="4801"/>
                  </a:lnTo>
                  <a:cubicBezTo>
                    <a:pt x="3088453" y="12401"/>
                    <a:pt x="3086719" y="21203"/>
                    <a:pt x="3084585" y="31204"/>
                  </a:cubicBezTo>
                  <a:lnTo>
                    <a:pt x="3183198" y="31204"/>
                  </a:lnTo>
                  <a:lnTo>
                    <a:pt x="3183198" y="47406"/>
                  </a:lnTo>
                  <a:lnTo>
                    <a:pt x="3080385" y="47406"/>
                  </a:lnTo>
                  <a:cubicBezTo>
                    <a:pt x="3075985" y="62208"/>
                    <a:pt x="3071051" y="75476"/>
                    <a:pt x="3065583" y="87211"/>
                  </a:cubicBezTo>
                  <a:lnTo>
                    <a:pt x="3169796" y="87211"/>
                  </a:lnTo>
                  <a:lnTo>
                    <a:pt x="3169796" y="103213"/>
                  </a:lnTo>
                  <a:lnTo>
                    <a:pt x="3117590" y="103213"/>
                  </a:lnTo>
                  <a:lnTo>
                    <a:pt x="3117590" y="162020"/>
                  </a:lnTo>
                  <a:lnTo>
                    <a:pt x="3181598" y="162020"/>
                  </a:lnTo>
                  <a:lnTo>
                    <a:pt x="3181598" y="177422"/>
                  </a:lnTo>
                  <a:lnTo>
                    <a:pt x="3031379" y="177422"/>
                  </a:lnTo>
                  <a:lnTo>
                    <a:pt x="3031379" y="162020"/>
                  </a:lnTo>
                  <a:lnTo>
                    <a:pt x="3100788" y="162020"/>
                  </a:lnTo>
                  <a:lnTo>
                    <a:pt x="3100788" y="103213"/>
                  </a:lnTo>
                  <a:lnTo>
                    <a:pt x="3057582" y="103213"/>
                  </a:lnTo>
                  <a:cubicBezTo>
                    <a:pt x="3045981" y="124282"/>
                    <a:pt x="3029645" y="145885"/>
                    <a:pt x="3008576" y="168021"/>
                  </a:cubicBezTo>
                  <a:lnTo>
                    <a:pt x="2998975" y="152819"/>
                  </a:lnTo>
                  <a:cubicBezTo>
                    <a:pt x="3014710" y="136284"/>
                    <a:pt x="3027612" y="119648"/>
                    <a:pt x="3037680" y="102913"/>
                  </a:cubicBezTo>
                  <a:cubicBezTo>
                    <a:pt x="3047748" y="86177"/>
                    <a:pt x="3055849" y="67675"/>
                    <a:pt x="3061983" y="47406"/>
                  </a:cubicBezTo>
                  <a:lnTo>
                    <a:pt x="3008176" y="47406"/>
                  </a:lnTo>
                  <a:lnTo>
                    <a:pt x="3008176" y="31204"/>
                  </a:lnTo>
                  <a:lnTo>
                    <a:pt x="3066383" y="31204"/>
                  </a:lnTo>
                  <a:cubicBezTo>
                    <a:pt x="3068784" y="21736"/>
                    <a:pt x="3070717" y="12401"/>
                    <a:pt x="3072184" y="3200"/>
                  </a:cubicBezTo>
                  <a:close/>
                  <a:moveTo>
                    <a:pt x="2720140" y="3000"/>
                  </a:moveTo>
                  <a:lnTo>
                    <a:pt x="2735542" y="3000"/>
                  </a:lnTo>
                  <a:lnTo>
                    <a:pt x="2735542" y="36405"/>
                  </a:lnTo>
                  <a:lnTo>
                    <a:pt x="2781948" y="36405"/>
                  </a:lnTo>
                  <a:lnTo>
                    <a:pt x="2781948" y="51806"/>
                  </a:lnTo>
                  <a:lnTo>
                    <a:pt x="2735542" y="51806"/>
                  </a:lnTo>
                  <a:lnTo>
                    <a:pt x="2735542" y="90411"/>
                  </a:lnTo>
                  <a:lnTo>
                    <a:pt x="2771746" y="90411"/>
                  </a:lnTo>
                  <a:lnTo>
                    <a:pt x="2771746" y="184423"/>
                  </a:lnTo>
                  <a:lnTo>
                    <a:pt x="2756545" y="184423"/>
                  </a:lnTo>
                  <a:lnTo>
                    <a:pt x="2756545" y="172622"/>
                  </a:lnTo>
                  <a:lnTo>
                    <a:pt x="2710139" y="172622"/>
                  </a:lnTo>
                  <a:lnTo>
                    <a:pt x="2710139" y="184223"/>
                  </a:lnTo>
                  <a:lnTo>
                    <a:pt x="2694937" y="184223"/>
                  </a:lnTo>
                  <a:lnTo>
                    <a:pt x="2694937" y="90411"/>
                  </a:lnTo>
                  <a:lnTo>
                    <a:pt x="2720140" y="90411"/>
                  </a:lnTo>
                  <a:close/>
                  <a:moveTo>
                    <a:pt x="119815" y="3000"/>
                  </a:moveTo>
                  <a:lnTo>
                    <a:pt x="135217" y="3000"/>
                  </a:lnTo>
                  <a:lnTo>
                    <a:pt x="135217" y="36405"/>
                  </a:lnTo>
                  <a:lnTo>
                    <a:pt x="181623" y="36405"/>
                  </a:lnTo>
                  <a:lnTo>
                    <a:pt x="181623" y="51806"/>
                  </a:lnTo>
                  <a:lnTo>
                    <a:pt x="135217" y="51806"/>
                  </a:lnTo>
                  <a:lnTo>
                    <a:pt x="135217" y="90411"/>
                  </a:lnTo>
                  <a:lnTo>
                    <a:pt x="171421" y="90411"/>
                  </a:lnTo>
                  <a:lnTo>
                    <a:pt x="171421" y="184423"/>
                  </a:lnTo>
                  <a:lnTo>
                    <a:pt x="156220" y="184423"/>
                  </a:lnTo>
                  <a:lnTo>
                    <a:pt x="156220" y="172622"/>
                  </a:lnTo>
                  <a:lnTo>
                    <a:pt x="109814" y="172622"/>
                  </a:lnTo>
                  <a:lnTo>
                    <a:pt x="109814" y="184223"/>
                  </a:lnTo>
                  <a:lnTo>
                    <a:pt x="94612" y="184223"/>
                  </a:lnTo>
                  <a:lnTo>
                    <a:pt x="94612" y="90411"/>
                  </a:lnTo>
                  <a:lnTo>
                    <a:pt x="119815" y="90411"/>
                  </a:lnTo>
                  <a:close/>
                  <a:moveTo>
                    <a:pt x="4051954" y="2600"/>
                  </a:moveTo>
                  <a:lnTo>
                    <a:pt x="4066556" y="5801"/>
                  </a:lnTo>
                  <a:cubicBezTo>
                    <a:pt x="4062956" y="19802"/>
                    <a:pt x="4059155" y="32137"/>
                    <a:pt x="4055155" y="42805"/>
                  </a:cubicBezTo>
                  <a:lnTo>
                    <a:pt x="4055155" y="184423"/>
                  </a:lnTo>
                  <a:lnTo>
                    <a:pt x="4041153" y="184423"/>
                  </a:lnTo>
                  <a:lnTo>
                    <a:pt x="4041153" y="74409"/>
                  </a:lnTo>
                  <a:cubicBezTo>
                    <a:pt x="4036219" y="83877"/>
                    <a:pt x="4031018" y="92878"/>
                    <a:pt x="4025551" y="101413"/>
                  </a:cubicBezTo>
                  <a:lnTo>
                    <a:pt x="4017750" y="87611"/>
                  </a:lnTo>
                  <a:cubicBezTo>
                    <a:pt x="4024684" y="76676"/>
                    <a:pt x="4031185" y="63708"/>
                    <a:pt x="4037252" y="48706"/>
                  </a:cubicBezTo>
                  <a:cubicBezTo>
                    <a:pt x="4043320" y="33704"/>
                    <a:pt x="4048221" y="18336"/>
                    <a:pt x="4051954" y="2600"/>
                  </a:cubicBezTo>
                  <a:close/>
                  <a:moveTo>
                    <a:pt x="3242329" y="2600"/>
                  </a:moveTo>
                  <a:lnTo>
                    <a:pt x="3256931" y="5801"/>
                  </a:lnTo>
                  <a:cubicBezTo>
                    <a:pt x="3253330" y="19802"/>
                    <a:pt x="3249530" y="32137"/>
                    <a:pt x="3245529" y="42805"/>
                  </a:cubicBezTo>
                  <a:lnTo>
                    <a:pt x="3245529" y="184423"/>
                  </a:lnTo>
                  <a:lnTo>
                    <a:pt x="3231528" y="184423"/>
                  </a:lnTo>
                  <a:lnTo>
                    <a:pt x="3231528" y="74409"/>
                  </a:lnTo>
                  <a:cubicBezTo>
                    <a:pt x="3226594" y="83877"/>
                    <a:pt x="3221393" y="92878"/>
                    <a:pt x="3215926" y="101413"/>
                  </a:cubicBezTo>
                  <a:lnTo>
                    <a:pt x="3208125" y="87611"/>
                  </a:lnTo>
                  <a:cubicBezTo>
                    <a:pt x="3215059" y="76676"/>
                    <a:pt x="3221560" y="63708"/>
                    <a:pt x="3227627" y="48706"/>
                  </a:cubicBezTo>
                  <a:cubicBezTo>
                    <a:pt x="3233695" y="33704"/>
                    <a:pt x="3238595" y="18336"/>
                    <a:pt x="3242329" y="2600"/>
                  </a:cubicBezTo>
                  <a:close/>
                  <a:moveTo>
                    <a:pt x="2886761" y="2600"/>
                  </a:moveTo>
                  <a:lnTo>
                    <a:pt x="2903363" y="2600"/>
                  </a:lnTo>
                  <a:lnTo>
                    <a:pt x="2903363" y="18002"/>
                  </a:lnTo>
                  <a:lnTo>
                    <a:pt x="2966771" y="18002"/>
                  </a:lnTo>
                  <a:lnTo>
                    <a:pt x="2966771" y="29404"/>
                  </a:lnTo>
                  <a:lnTo>
                    <a:pt x="2903363" y="29404"/>
                  </a:lnTo>
                  <a:lnTo>
                    <a:pt x="2903363" y="42205"/>
                  </a:lnTo>
                  <a:lnTo>
                    <a:pt x="2983573" y="42205"/>
                  </a:lnTo>
                  <a:lnTo>
                    <a:pt x="2983573" y="53407"/>
                  </a:lnTo>
                  <a:lnTo>
                    <a:pt x="2802750" y="53407"/>
                  </a:lnTo>
                  <a:lnTo>
                    <a:pt x="2802750" y="42205"/>
                  </a:lnTo>
                  <a:lnTo>
                    <a:pt x="2886761" y="42205"/>
                  </a:lnTo>
                  <a:lnTo>
                    <a:pt x="2886761" y="29404"/>
                  </a:lnTo>
                  <a:lnTo>
                    <a:pt x="2841155" y="29404"/>
                  </a:lnTo>
                  <a:cubicBezTo>
                    <a:pt x="2838355" y="33004"/>
                    <a:pt x="2835354" y="36405"/>
                    <a:pt x="2832154" y="39605"/>
                  </a:cubicBezTo>
                  <a:lnTo>
                    <a:pt x="2820152" y="31604"/>
                  </a:lnTo>
                  <a:cubicBezTo>
                    <a:pt x="2827620" y="24403"/>
                    <a:pt x="2834621" y="14802"/>
                    <a:pt x="2841155" y="2800"/>
                  </a:cubicBezTo>
                  <a:lnTo>
                    <a:pt x="2855757" y="8001"/>
                  </a:lnTo>
                  <a:cubicBezTo>
                    <a:pt x="2853890" y="11201"/>
                    <a:pt x="2851757" y="14535"/>
                    <a:pt x="2849356" y="18002"/>
                  </a:cubicBezTo>
                  <a:lnTo>
                    <a:pt x="2886761" y="18002"/>
                  </a:lnTo>
                  <a:close/>
                  <a:moveTo>
                    <a:pt x="2428103" y="2600"/>
                  </a:moveTo>
                  <a:lnTo>
                    <a:pt x="2442505" y="6201"/>
                  </a:lnTo>
                  <a:cubicBezTo>
                    <a:pt x="2440638" y="12468"/>
                    <a:pt x="2438105" y="19536"/>
                    <a:pt x="2434904" y="27403"/>
                  </a:cubicBezTo>
                  <a:lnTo>
                    <a:pt x="2472709" y="27403"/>
                  </a:lnTo>
                  <a:lnTo>
                    <a:pt x="2472709" y="42005"/>
                  </a:lnTo>
                  <a:lnTo>
                    <a:pt x="2428503" y="42005"/>
                  </a:lnTo>
                  <a:cubicBezTo>
                    <a:pt x="2425436" y="48539"/>
                    <a:pt x="2421569" y="55940"/>
                    <a:pt x="2416902" y="64208"/>
                  </a:cubicBezTo>
                  <a:lnTo>
                    <a:pt x="2468709" y="64208"/>
                  </a:lnTo>
                  <a:lnTo>
                    <a:pt x="2468709" y="79010"/>
                  </a:lnTo>
                  <a:lnTo>
                    <a:pt x="2444706" y="79010"/>
                  </a:lnTo>
                  <a:lnTo>
                    <a:pt x="2444706" y="102613"/>
                  </a:lnTo>
                  <a:lnTo>
                    <a:pt x="2471109" y="102613"/>
                  </a:lnTo>
                  <a:lnTo>
                    <a:pt x="2471109" y="117215"/>
                  </a:lnTo>
                  <a:lnTo>
                    <a:pt x="2444706" y="117215"/>
                  </a:lnTo>
                  <a:lnTo>
                    <a:pt x="2444706" y="155419"/>
                  </a:lnTo>
                  <a:lnTo>
                    <a:pt x="2468109" y="141618"/>
                  </a:lnTo>
                  <a:lnTo>
                    <a:pt x="2471309" y="158020"/>
                  </a:lnTo>
                  <a:cubicBezTo>
                    <a:pt x="2463841" y="161753"/>
                    <a:pt x="2454707" y="166821"/>
                    <a:pt x="2443905" y="173222"/>
                  </a:cubicBezTo>
                  <a:lnTo>
                    <a:pt x="2430904" y="181223"/>
                  </a:lnTo>
                  <a:lnTo>
                    <a:pt x="2423303" y="168621"/>
                  </a:lnTo>
                  <a:cubicBezTo>
                    <a:pt x="2426103" y="166487"/>
                    <a:pt x="2427903" y="164721"/>
                    <a:pt x="2428704" y="163320"/>
                  </a:cubicBezTo>
                  <a:cubicBezTo>
                    <a:pt x="2429504" y="161920"/>
                    <a:pt x="2429904" y="160020"/>
                    <a:pt x="2429904" y="157620"/>
                  </a:cubicBezTo>
                  <a:lnTo>
                    <a:pt x="2429904" y="117215"/>
                  </a:lnTo>
                  <a:lnTo>
                    <a:pt x="2405100" y="117215"/>
                  </a:lnTo>
                  <a:lnTo>
                    <a:pt x="2405100" y="102613"/>
                  </a:lnTo>
                  <a:lnTo>
                    <a:pt x="2429904" y="102613"/>
                  </a:lnTo>
                  <a:lnTo>
                    <a:pt x="2429904" y="79010"/>
                  </a:lnTo>
                  <a:lnTo>
                    <a:pt x="2414902" y="79010"/>
                  </a:lnTo>
                  <a:lnTo>
                    <a:pt x="2414902" y="67608"/>
                  </a:lnTo>
                  <a:lnTo>
                    <a:pt x="2409501" y="76009"/>
                  </a:lnTo>
                  <a:lnTo>
                    <a:pt x="2399100" y="65408"/>
                  </a:lnTo>
                  <a:cubicBezTo>
                    <a:pt x="2404701" y="57274"/>
                    <a:pt x="2410068" y="47639"/>
                    <a:pt x="2415202" y="36505"/>
                  </a:cubicBezTo>
                  <a:cubicBezTo>
                    <a:pt x="2420336" y="25370"/>
                    <a:pt x="2424637" y="14068"/>
                    <a:pt x="2428103" y="2600"/>
                  </a:cubicBezTo>
                  <a:close/>
                  <a:moveTo>
                    <a:pt x="286436" y="2600"/>
                  </a:moveTo>
                  <a:lnTo>
                    <a:pt x="303038" y="2600"/>
                  </a:lnTo>
                  <a:lnTo>
                    <a:pt x="303038" y="18002"/>
                  </a:lnTo>
                  <a:lnTo>
                    <a:pt x="366446" y="18002"/>
                  </a:lnTo>
                  <a:lnTo>
                    <a:pt x="366446" y="29404"/>
                  </a:lnTo>
                  <a:lnTo>
                    <a:pt x="303038" y="29404"/>
                  </a:lnTo>
                  <a:lnTo>
                    <a:pt x="303038" y="42205"/>
                  </a:lnTo>
                  <a:lnTo>
                    <a:pt x="383248" y="42205"/>
                  </a:lnTo>
                  <a:lnTo>
                    <a:pt x="383248" y="53407"/>
                  </a:lnTo>
                  <a:lnTo>
                    <a:pt x="202425" y="53407"/>
                  </a:lnTo>
                  <a:lnTo>
                    <a:pt x="202425" y="42205"/>
                  </a:lnTo>
                  <a:lnTo>
                    <a:pt x="286436" y="42205"/>
                  </a:lnTo>
                  <a:lnTo>
                    <a:pt x="286436" y="29404"/>
                  </a:lnTo>
                  <a:lnTo>
                    <a:pt x="240830" y="29404"/>
                  </a:lnTo>
                  <a:cubicBezTo>
                    <a:pt x="238030" y="33004"/>
                    <a:pt x="235029" y="36405"/>
                    <a:pt x="231829" y="39605"/>
                  </a:cubicBezTo>
                  <a:lnTo>
                    <a:pt x="219828" y="31604"/>
                  </a:lnTo>
                  <a:cubicBezTo>
                    <a:pt x="227295" y="24403"/>
                    <a:pt x="234296" y="14802"/>
                    <a:pt x="240830" y="2800"/>
                  </a:cubicBezTo>
                  <a:lnTo>
                    <a:pt x="255432" y="8001"/>
                  </a:lnTo>
                  <a:cubicBezTo>
                    <a:pt x="253565" y="11201"/>
                    <a:pt x="251432" y="14535"/>
                    <a:pt x="249031" y="18002"/>
                  </a:cubicBezTo>
                  <a:lnTo>
                    <a:pt x="286436" y="18002"/>
                  </a:lnTo>
                  <a:close/>
                  <a:moveTo>
                    <a:pt x="3902536" y="2200"/>
                  </a:moveTo>
                  <a:lnTo>
                    <a:pt x="3921138" y="5201"/>
                  </a:lnTo>
                  <a:cubicBezTo>
                    <a:pt x="3918337" y="15202"/>
                    <a:pt x="3915737" y="23336"/>
                    <a:pt x="3913337" y="29604"/>
                  </a:cubicBezTo>
                  <a:lnTo>
                    <a:pt x="4001748" y="29604"/>
                  </a:lnTo>
                  <a:lnTo>
                    <a:pt x="4001748" y="45606"/>
                  </a:lnTo>
                  <a:lnTo>
                    <a:pt x="3906536" y="45606"/>
                  </a:lnTo>
                  <a:cubicBezTo>
                    <a:pt x="3899602" y="60274"/>
                    <a:pt x="3891401" y="73809"/>
                    <a:pt x="3881933" y="86211"/>
                  </a:cubicBezTo>
                  <a:lnTo>
                    <a:pt x="3983546" y="86211"/>
                  </a:lnTo>
                  <a:lnTo>
                    <a:pt x="3983546" y="183423"/>
                  </a:lnTo>
                  <a:lnTo>
                    <a:pt x="3967144" y="183423"/>
                  </a:lnTo>
                  <a:lnTo>
                    <a:pt x="3967144" y="170021"/>
                  </a:lnTo>
                  <a:lnTo>
                    <a:pt x="3878332" y="170021"/>
                  </a:lnTo>
                  <a:lnTo>
                    <a:pt x="3878332" y="183423"/>
                  </a:lnTo>
                  <a:lnTo>
                    <a:pt x="3862130" y="183423"/>
                  </a:lnTo>
                  <a:lnTo>
                    <a:pt x="3862130" y="109614"/>
                  </a:lnTo>
                  <a:cubicBezTo>
                    <a:pt x="3852396" y="120148"/>
                    <a:pt x="3840595" y="131016"/>
                    <a:pt x="3826726" y="142218"/>
                  </a:cubicBezTo>
                  <a:lnTo>
                    <a:pt x="3818125" y="125016"/>
                  </a:lnTo>
                  <a:cubicBezTo>
                    <a:pt x="3848796" y="103013"/>
                    <a:pt x="3871665" y="76543"/>
                    <a:pt x="3886734" y="45606"/>
                  </a:cubicBezTo>
                  <a:lnTo>
                    <a:pt x="3825926" y="45606"/>
                  </a:lnTo>
                  <a:lnTo>
                    <a:pt x="3825926" y="29604"/>
                  </a:lnTo>
                  <a:lnTo>
                    <a:pt x="3893734" y="29604"/>
                  </a:lnTo>
                  <a:cubicBezTo>
                    <a:pt x="3897202" y="21203"/>
                    <a:pt x="3900135" y="12068"/>
                    <a:pt x="3902536" y="2200"/>
                  </a:cubicBezTo>
                  <a:close/>
                  <a:moveTo>
                    <a:pt x="1511189" y="2200"/>
                  </a:moveTo>
                  <a:lnTo>
                    <a:pt x="1526391" y="2200"/>
                  </a:lnTo>
                  <a:lnTo>
                    <a:pt x="1526391" y="31404"/>
                  </a:lnTo>
                  <a:lnTo>
                    <a:pt x="1571197" y="31404"/>
                  </a:lnTo>
                  <a:lnTo>
                    <a:pt x="1571197" y="45406"/>
                  </a:lnTo>
                  <a:lnTo>
                    <a:pt x="1526391" y="45406"/>
                  </a:lnTo>
                  <a:lnTo>
                    <a:pt x="1526391" y="74609"/>
                  </a:lnTo>
                  <a:lnTo>
                    <a:pt x="1579197" y="74609"/>
                  </a:lnTo>
                  <a:lnTo>
                    <a:pt x="1579197" y="88811"/>
                  </a:lnTo>
                  <a:lnTo>
                    <a:pt x="1540793" y="88811"/>
                  </a:lnTo>
                  <a:lnTo>
                    <a:pt x="1540793" y="128216"/>
                  </a:lnTo>
                  <a:cubicBezTo>
                    <a:pt x="1540793" y="131950"/>
                    <a:pt x="1541293" y="134550"/>
                    <a:pt x="1542293" y="136017"/>
                  </a:cubicBezTo>
                  <a:cubicBezTo>
                    <a:pt x="1543293" y="137484"/>
                    <a:pt x="1545127" y="138351"/>
                    <a:pt x="1547794" y="138617"/>
                  </a:cubicBezTo>
                  <a:cubicBezTo>
                    <a:pt x="1549127" y="138751"/>
                    <a:pt x="1551061" y="138817"/>
                    <a:pt x="1553594" y="138817"/>
                  </a:cubicBezTo>
                  <a:cubicBezTo>
                    <a:pt x="1556128" y="138817"/>
                    <a:pt x="1557995" y="138751"/>
                    <a:pt x="1559195" y="138617"/>
                  </a:cubicBezTo>
                  <a:cubicBezTo>
                    <a:pt x="1562395" y="138351"/>
                    <a:pt x="1564529" y="137517"/>
                    <a:pt x="1565596" y="136117"/>
                  </a:cubicBezTo>
                  <a:cubicBezTo>
                    <a:pt x="1566663" y="134717"/>
                    <a:pt x="1567263" y="131883"/>
                    <a:pt x="1567396" y="127616"/>
                  </a:cubicBezTo>
                  <a:cubicBezTo>
                    <a:pt x="1567796" y="118015"/>
                    <a:pt x="1567996" y="112547"/>
                    <a:pt x="1567996" y="111214"/>
                  </a:cubicBezTo>
                  <a:lnTo>
                    <a:pt x="1581998" y="114414"/>
                  </a:lnTo>
                  <a:lnTo>
                    <a:pt x="1581598" y="128616"/>
                  </a:lnTo>
                  <a:lnTo>
                    <a:pt x="1581398" y="133217"/>
                  </a:lnTo>
                  <a:cubicBezTo>
                    <a:pt x="1581264" y="138417"/>
                    <a:pt x="1580531" y="142284"/>
                    <a:pt x="1579197" y="144818"/>
                  </a:cubicBezTo>
                  <a:cubicBezTo>
                    <a:pt x="1577864" y="147352"/>
                    <a:pt x="1575864" y="149119"/>
                    <a:pt x="1573197" y="150119"/>
                  </a:cubicBezTo>
                  <a:cubicBezTo>
                    <a:pt x="1570530" y="151119"/>
                    <a:pt x="1566596" y="151886"/>
                    <a:pt x="1561395" y="152419"/>
                  </a:cubicBezTo>
                  <a:cubicBezTo>
                    <a:pt x="1557395" y="152686"/>
                    <a:pt x="1554328" y="152819"/>
                    <a:pt x="1552194" y="152819"/>
                  </a:cubicBezTo>
                  <a:cubicBezTo>
                    <a:pt x="1550194" y="152819"/>
                    <a:pt x="1547060" y="152686"/>
                    <a:pt x="1542793" y="152419"/>
                  </a:cubicBezTo>
                  <a:cubicBezTo>
                    <a:pt x="1536792" y="151886"/>
                    <a:pt x="1532492" y="150185"/>
                    <a:pt x="1529891" y="147318"/>
                  </a:cubicBezTo>
                  <a:cubicBezTo>
                    <a:pt x="1527291" y="144451"/>
                    <a:pt x="1525991" y="139217"/>
                    <a:pt x="1525991" y="131616"/>
                  </a:cubicBezTo>
                  <a:lnTo>
                    <a:pt x="1525991" y="88811"/>
                  </a:lnTo>
                  <a:lnTo>
                    <a:pt x="1507589" y="88811"/>
                  </a:lnTo>
                  <a:cubicBezTo>
                    <a:pt x="1507589" y="89744"/>
                    <a:pt x="1507455" y="91011"/>
                    <a:pt x="1507188" y="92612"/>
                  </a:cubicBezTo>
                  <a:cubicBezTo>
                    <a:pt x="1505989" y="101679"/>
                    <a:pt x="1504155" y="109380"/>
                    <a:pt x="1501688" y="115714"/>
                  </a:cubicBezTo>
                  <a:cubicBezTo>
                    <a:pt x="1499221" y="122049"/>
                    <a:pt x="1495454" y="128216"/>
                    <a:pt x="1490386" y="134217"/>
                  </a:cubicBezTo>
                  <a:cubicBezTo>
                    <a:pt x="1485319" y="140217"/>
                    <a:pt x="1478185" y="146685"/>
                    <a:pt x="1468984" y="153619"/>
                  </a:cubicBezTo>
                  <a:lnTo>
                    <a:pt x="1458983" y="141618"/>
                  </a:lnTo>
                  <a:cubicBezTo>
                    <a:pt x="1466984" y="135884"/>
                    <a:pt x="1473118" y="130816"/>
                    <a:pt x="1477385" y="126416"/>
                  </a:cubicBezTo>
                  <a:cubicBezTo>
                    <a:pt x="1481652" y="122015"/>
                    <a:pt x="1484852" y="117248"/>
                    <a:pt x="1486986" y="112114"/>
                  </a:cubicBezTo>
                  <a:cubicBezTo>
                    <a:pt x="1489120" y="106980"/>
                    <a:pt x="1490786" y="100412"/>
                    <a:pt x="1491987" y="92411"/>
                  </a:cubicBezTo>
                  <a:cubicBezTo>
                    <a:pt x="1492253" y="90811"/>
                    <a:pt x="1492387" y="89611"/>
                    <a:pt x="1492387" y="88811"/>
                  </a:cubicBezTo>
                  <a:lnTo>
                    <a:pt x="1458582" y="88811"/>
                  </a:lnTo>
                  <a:lnTo>
                    <a:pt x="1458582" y="74609"/>
                  </a:lnTo>
                  <a:lnTo>
                    <a:pt x="1511189" y="74609"/>
                  </a:lnTo>
                  <a:lnTo>
                    <a:pt x="1511189" y="45406"/>
                  </a:lnTo>
                  <a:lnTo>
                    <a:pt x="1482785" y="45406"/>
                  </a:lnTo>
                  <a:cubicBezTo>
                    <a:pt x="1479985" y="53007"/>
                    <a:pt x="1476985" y="59807"/>
                    <a:pt x="1473784" y="65808"/>
                  </a:cubicBezTo>
                  <a:lnTo>
                    <a:pt x="1458783" y="59607"/>
                  </a:lnTo>
                  <a:cubicBezTo>
                    <a:pt x="1463050" y="52006"/>
                    <a:pt x="1466617" y="44305"/>
                    <a:pt x="1469484" y="36505"/>
                  </a:cubicBezTo>
                  <a:cubicBezTo>
                    <a:pt x="1472351" y="28704"/>
                    <a:pt x="1474985" y="19802"/>
                    <a:pt x="1477385" y="9801"/>
                  </a:cubicBezTo>
                  <a:lnTo>
                    <a:pt x="1492387" y="12802"/>
                  </a:lnTo>
                  <a:cubicBezTo>
                    <a:pt x="1490386" y="20536"/>
                    <a:pt x="1488720" y="26737"/>
                    <a:pt x="1487386" y="31404"/>
                  </a:cubicBezTo>
                  <a:lnTo>
                    <a:pt x="1511189" y="31404"/>
                  </a:lnTo>
                  <a:close/>
                  <a:moveTo>
                    <a:pt x="911114" y="2200"/>
                  </a:moveTo>
                  <a:lnTo>
                    <a:pt x="926316" y="2200"/>
                  </a:lnTo>
                  <a:lnTo>
                    <a:pt x="926316" y="31404"/>
                  </a:lnTo>
                  <a:lnTo>
                    <a:pt x="971122" y="31404"/>
                  </a:lnTo>
                  <a:lnTo>
                    <a:pt x="971122" y="45406"/>
                  </a:lnTo>
                  <a:lnTo>
                    <a:pt x="926316" y="45406"/>
                  </a:lnTo>
                  <a:lnTo>
                    <a:pt x="926316" y="74609"/>
                  </a:lnTo>
                  <a:lnTo>
                    <a:pt x="979123" y="74609"/>
                  </a:lnTo>
                  <a:lnTo>
                    <a:pt x="979123" y="88811"/>
                  </a:lnTo>
                  <a:lnTo>
                    <a:pt x="940718" y="88811"/>
                  </a:lnTo>
                  <a:lnTo>
                    <a:pt x="940718" y="128216"/>
                  </a:lnTo>
                  <a:cubicBezTo>
                    <a:pt x="940718" y="131950"/>
                    <a:pt x="941218" y="134550"/>
                    <a:pt x="942218" y="136017"/>
                  </a:cubicBezTo>
                  <a:cubicBezTo>
                    <a:pt x="943218" y="137484"/>
                    <a:pt x="945052" y="138351"/>
                    <a:pt x="947719" y="138617"/>
                  </a:cubicBezTo>
                  <a:cubicBezTo>
                    <a:pt x="949052" y="138751"/>
                    <a:pt x="950986" y="138817"/>
                    <a:pt x="953519" y="138817"/>
                  </a:cubicBezTo>
                  <a:cubicBezTo>
                    <a:pt x="956053" y="138817"/>
                    <a:pt x="957920" y="138751"/>
                    <a:pt x="959120" y="138617"/>
                  </a:cubicBezTo>
                  <a:cubicBezTo>
                    <a:pt x="962320" y="138351"/>
                    <a:pt x="964454" y="137517"/>
                    <a:pt x="965521" y="136117"/>
                  </a:cubicBezTo>
                  <a:cubicBezTo>
                    <a:pt x="966588" y="134717"/>
                    <a:pt x="967188" y="131883"/>
                    <a:pt x="967321" y="127616"/>
                  </a:cubicBezTo>
                  <a:cubicBezTo>
                    <a:pt x="967721" y="118015"/>
                    <a:pt x="967921" y="112547"/>
                    <a:pt x="967921" y="111214"/>
                  </a:cubicBezTo>
                  <a:lnTo>
                    <a:pt x="981923" y="114414"/>
                  </a:lnTo>
                  <a:lnTo>
                    <a:pt x="981523" y="128616"/>
                  </a:lnTo>
                  <a:lnTo>
                    <a:pt x="981323" y="133217"/>
                  </a:lnTo>
                  <a:cubicBezTo>
                    <a:pt x="981189" y="138417"/>
                    <a:pt x="980456" y="142284"/>
                    <a:pt x="979123" y="144818"/>
                  </a:cubicBezTo>
                  <a:cubicBezTo>
                    <a:pt x="977789" y="147352"/>
                    <a:pt x="975789" y="149119"/>
                    <a:pt x="973122" y="150119"/>
                  </a:cubicBezTo>
                  <a:cubicBezTo>
                    <a:pt x="970455" y="151119"/>
                    <a:pt x="966521" y="151886"/>
                    <a:pt x="961320" y="152419"/>
                  </a:cubicBezTo>
                  <a:cubicBezTo>
                    <a:pt x="957320" y="152686"/>
                    <a:pt x="954253" y="152819"/>
                    <a:pt x="952119" y="152819"/>
                  </a:cubicBezTo>
                  <a:cubicBezTo>
                    <a:pt x="950119" y="152819"/>
                    <a:pt x="946985" y="152686"/>
                    <a:pt x="942718" y="152419"/>
                  </a:cubicBezTo>
                  <a:cubicBezTo>
                    <a:pt x="936717" y="151886"/>
                    <a:pt x="932417" y="150185"/>
                    <a:pt x="929816" y="147318"/>
                  </a:cubicBezTo>
                  <a:cubicBezTo>
                    <a:pt x="927216" y="144451"/>
                    <a:pt x="925916" y="139217"/>
                    <a:pt x="925916" y="131616"/>
                  </a:cubicBezTo>
                  <a:lnTo>
                    <a:pt x="925916" y="88811"/>
                  </a:lnTo>
                  <a:lnTo>
                    <a:pt x="907514" y="88811"/>
                  </a:lnTo>
                  <a:cubicBezTo>
                    <a:pt x="907514" y="89744"/>
                    <a:pt x="907380" y="91011"/>
                    <a:pt x="907113" y="92612"/>
                  </a:cubicBezTo>
                  <a:cubicBezTo>
                    <a:pt x="905913" y="101679"/>
                    <a:pt x="904080" y="109380"/>
                    <a:pt x="901613" y="115714"/>
                  </a:cubicBezTo>
                  <a:cubicBezTo>
                    <a:pt x="899146" y="122049"/>
                    <a:pt x="895379" y="128216"/>
                    <a:pt x="890311" y="134217"/>
                  </a:cubicBezTo>
                  <a:cubicBezTo>
                    <a:pt x="885244" y="140217"/>
                    <a:pt x="878110" y="146685"/>
                    <a:pt x="868909" y="153619"/>
                  </a:cubicBezTo>
                  <a:lnTo>
                    <a:pt x="858907" y="141618"/>
                  </a:lnTo>
                  <a:cubicBezTo>
                    <a:pt x="866908" y="135884"/>
                    <a:pt x="873043" y="130816"/>
                    <a:pt x="877310" y="126416"/>
                  </a:cubicBezTo>
                  <a:cubicBezTo>
                    <a:pt x="881577" y="122015"/>
                    <a:pt x="884777" y="117248"/>
                    <a:pt x="886911" y="112114"/>
                  </a:cubicBezTo>
                  <a:cubicBezTo>
                    <a:pt x="889045" y="106980"/>
                    <a:pt x="890711" y="100412"/>
                    <a:pt x="891912" y="92411"/>
                  </a:cubicBezTo>
                  <a:cubicBezTo>
                    <a:pt x="892178" y="90811"/>
                    <a:pt x="892312" y="89611"/>
                    <a:pt x="892312" y="88811"/>
                  </a:cubicBezTo>
                  <a:lnTo>
                    <a:pt x="858507" y="88811"/>
                  </a:lnTo>
                  <a:lnTo>
                    <a:pt x="858507" y="74609"/>
                  </a:lnTo>
                  <a:lnTo>
                    <a:pt x="911114" y="74609"/>
                  </a:lnTo>
                  <a:lnTo>
                    <a:pt x="911114" y="45406"/>
                  </a:lnTo>
                  <a:lnTo>
                    <a:pt x="882710" y="45406"/>
                  </a:lnTo>
                  <a:cubicBezTo>
                    <a:pt x="879910" y="53007"/>
                    <a:pt x="876910" y="59807"/>
                    <a:pt x="873709" y="65808"/>
                  </a:cubicBezTo>
                  <a:lnTo>
                    <a:pt x="858707" y="59607"/>
                  </a:lnTo>
                  <a:cubicBezTo>
                    <a:pt x="862975" y="52006"/>
                    <a:pt x="866542" y="44305"/>
                    <a:pt x="869409" y="36505"/>
                  </a:cubicBezTo>
                  <a:cubicBezTo>
                    <a:pt x="872276" y="28704"/>
                    <a:pt x="874909" y="19802"/>
                    <a:pt x="877310" y="9801"/>
                  </a:cubicBezTo>
                  <a:lnTo>
                    <a:pt x="892312" y="12802"/>
                  </a:lnTo>
                  <a:cubicBezTo>
                    <a:pt x="890311" y="20536"/>
                    <a:pt x="888645" y="26737"/>
                    <a:pt x="887311" y="31404"/>
                  </a:cubicBezTo>
                  <a:lnTo>
                    <a:pt x="911114" y="31404"/>
                  </a:lnTo>
                  <a:close/>
                  <a:moveTo>
                    <a:pt x="441855" y="2000"/>
                  </a:moveTo>
                  <a:lnTo>
                    <a:pt x="458257" y="6001"/>
                  </a:lnTo>
                  <a:cubicBezTo>
                    <a:pt x="453190" y="22136"/>
                    <a:pt x="447856" y="36338"/>
                    <a:pt x="442255" y="48606"/>
                  </a:cubicBezTo>
                  <a:lnTo>
                    <a:pt x="442255" y="183423"/>
                  </a:lnTo>
                  <a:lnTo>
                    <a:pt x="426653" y="183423"/>
                  </a:lnTo>
                  <a:lnTo>
                    <a:pt x="426653" y="78410"/>
                  </a:lnTo>
                  <a:cubicBezTo>
                    <a:pt x="420919" y="87878"/>
                    <a:pt x="413985" y="97812"/>
                    <a:pt x="405851" y="108213"/>
                  </a:cubicBezTo>
                  <a:lnTo>
                    <a:pt x="396450" y="93812"/>
                  </a:lnTo>
                  <a:cubicBezTo>
                    <a:pt x="405517" y="82077"/>
                    <a:pt x="414052" y="68108"/>
                    <a:pt x="422053" y="51906"/>
                  </a:cubicBezTo>
                  <a:cubicBezTo>
                    <a:pt x="430054" y="35704"/>
                    <a:pt x="436655" y="19069"/>
                    <a:pt x="441855" y="2000"/>
                  </a:cubicBezTo>
                  <a:close/>
                  <a:moveTo>
                    <a:pt x="516865" y="200"/>
                  </a:moveTo>
                  <a:cubicBezTo>
                    <a:pt x="521932" y="11268"/>
                    <a:pt x="526466" y="22603"/>
                    <a:pt x="530466" y="34204"/>
                  </a:cubicBezTo>
                  <a:lnTo>
                    <a:pt x="579273" y="34204"/>
                  </a:lnTo>
                  <a:lnTo>
                    <a:pt x="579273" y="49806"/>
                  </a:lnTo>
                  <a:lnTo>
                    <a:pt x="458057" y="49806"/>
                  </a:lnTo>
                  <a:lnTo>
                    <a:pt x="458057" y="34204"/>
                  </a:lnTo>
                  <a:lnTo>
                    <a:pt x="512464" y="34204"/>
                  </a:lnTo>
                  <a:cubicBezTo>
                    <a:pt x="508730" y="23403"/>
                    <a:pt x="504730" y="13535"/>
                    <a:pt x="500463" y="4601"/>
                  </a:cubicBezTo>
                  <a:close/>
                  <a:moveTo>
                    <a:pt x="2323490" y="0"/>
                  </a:moveTo>
                  <a:cubicBezTo>
                    <a:pt x="2324824" y="2934"/>
                    <a:pt x="2326491" y="6834"/>
                    <a:pt x="2328491" y="11701"/>
                  </a:cubicBezTo>
                  <a:cubicBezTo>
                    <a:pt x="2330491" y="16569"/>
                    <a:pt x="2332358" y="21269"/>
                    <a:pt x="2334092" y="25803"/>
                  </a:cubicBezTo>
                  <a:lnTo>
                    <a:pt x="2375897" y="25803"/>
                  </a:lnTo>
                  <a:lnTo>
                    <a:pt x="2375897" y="64008"/>
                  </a:lnTo>
                  <a:lnTo>
                    <a:pt x="2360495" y="64008"/>
                  </a:lnTo>
                  <a:lnTo>
                    <a:pt x="2360495" y="40605"/>
                  </a:lnTo>
                  <a:lnTo>
                    <a:pt x="2284886" y="40605"/>
                  </a:lnTo>
                  <a:lnTo>
                    <a:pt x="2284886" y="64008"/>
                  </a:lnTo>
                  <a:lnTo>
                    <a:pt x="2269884" y="64008"/>
                  </a:lnTo>
                  <a:lnTo>
                    <a:pt x="2269884" y="25803"/>
                  </a:lnTo>
                  <a:lnTo>
                    <a:pt x="2316490" y="25803"/>
                  </a:lnTo>
                  <a:cubicBezTo>
                    <a:pt x="2311556" y="13935"/>
                    <a:pt x="2308422" y="6734"/>
                    <a:pt x="2307088" y="42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5F8207A-3217-494E-905F-DA7F488B5860}"/>
                </a:ext>
              </a:extLst>
            </p:cNvPr>
            <p:cNvSpPr txBox="1"/>
            <p:nvPr/>
          </p:nvSpPr>
          <p:spPr>
            <a:xfrm>
              <a:off x="7845444" y="4772978"/>
              <a:ext cx="997762" cy="351930"/>
            </a:xfrm>
            <a:custGeom>
              <a:avLst/>
              <a:gdLst/>
              <a:ahLst/>
              <a:cxnLst/>
              <a:rect l="l" t="t" r="r" b="b"/>
              <a:pathLst>
                <a:path w="997762" h="351930">
                  <a:moveTo>
                    <a:pt x="151314" y="324193"/>
                  </a:moveTo>
                  <a:lnTo>
                    <a:pt x="151314" y="330384"/>
                  </a:lnTo>
                  <a:lnTo>
                    <a:pt x="207778" y="330384"/>
                  </a:lnTo>
                  <a:lnTo>
                    <a:pt x="207778" y="324193"/>
                  </a:lnTo>
                  <a:close/>
                  <a:moveTo>
                    <a:pt x="590311" y="319859"/>
                  </a:moveTo>
                  <a:cubicBezTo>
                    <a:pt x="592705" y="319859"/>
                    <a:pt x="594645" y="320788"/>
                    <a:pt x="596131" y="322645"/>
                  </a:cubicBezTo>
                  <a:cubicBezTo>
                    <a:pt x="597617" y="324503"/>
                    <a:pt x="598360" y="327371"/>
                    <a:pt x="598360" y="331251"/>
                  </a:cubicBezTo>
                  <a:cubicBezTo>
                    <a:pt x="598360" y="336864"/>
                    <a:pt x="596894" y="341487"/>
                    <a:pt x="593964" y="345119"/>
                  </a:cubicBezTo>
                  <a:cubicBezTo>
                    <a:pt x="591033" y="348752"/>
                    <a:pt x="587174" y="351022"/>
                    <a:pt x="582386" y="351930"/>
                  </a:cubicBezTo>
                  <a:lnTo>
                    <a:pt x="582386" y="346110"/>
                  </a:lnTo>
                  <a:cubicBezTo>
                    <a:pt x="588000" y="344376"/>
                    <a:pt x="590972" y="340373"/>
                    <a:pt x="591302" y="334099"/>
                  </a:cubicBezTo>
                  <a:cubicBezTo>
                    <a:pt x="591054" y="334182"/>
                    <a:pt x="590683" y="334223"/>
                    <a:pt x="590187" y="334223"/>
                  </a:cubicBezTo>
                  <a:cubicBezTo>
                    <a:pt x="588124" y="334223"/>
                    <a:pt x="586493" y="333521"/>
                    <a:pt x="585296" y="332118"/>
                  </a:cubicBezTo>
                  <a:cubicBezTo>
                    <a:pt x="584099" y="330714"/>
                    <a:pt x="583501" y="329022"/>
                    <a:pt x="583501" y="327041"/>
                  </a:cubicBezTo>
                  <a:cubicBezTo>
                    <a:pt x="583501" y="324977"/>
                    <a:pt x="584140" y="323264"/>
                    <a:pt x="585420" y="321902"/>
                  </a:cubicBezTo>
                  <a:cubicBezTo>
                    <a:pt x="586700" y="320540"/>
                    <a:pt x="588330" y="319859"/>
                    <a:pt x="590311" y="319859"/>
                  </a:cubicBezTo>
                  <a:close/>
                  <a:moveTo>
                    <a:pt x="257184" y="319488"/>
                  </a:moveTo>
                  <a:cubicBezTo>
                    <a:pt x="259165" y="319488"/>
                    <a:pt x="260837" y="320189"/>
                    <a:pt x="262199" y="321593"/>
                  </a:cubicBezTo>
                  <a:cubicBezTo>
                    <a:pt x="263561" y="322996"/>
                    <a:pt x="264242" y="324688"/>
                    <a:pt x="264242" y="326669"/>
                  </a:cubicBezTo>
                  <a:cubicBezTo>
                    <a:pt x="264242" y="328651"/>
                    <a:pt x="263561" y="330343"/>
                    <a:pt x="262199" y="331746"/>
                  </a:cubicBezTo>
                  <a:cubicBezTo>
                    <a:pt x="260837" y="333150"/>
                    <a:pt x="259165" y="333851"/>
                    <a:pt x="257184" y="333851"/>
                  </a:cubicBezTo>
                  <a:cubicBezTo>
                    <a:pt x="255285" y="333851"/>
                    <a:pt x="253655" y="333150"/>
                    <a:pt x="252293" y="331746"/>
                  </a:cubicBezTo>
                  <a:cubicBezTo>
                    <a:pt x="250931" y="330343"/>
                    <a:pt x="250250" y="328651"/>
                    <a:pt x="250250" y="326669"/>
                  </a:cubicBezTo>
                  <a:cubicBezTo>
                    <a:pt x="250250" y="324688"/>
                    <a:pt x="250931" y="322996"/>
                    <a:pt x="252293" y="321593"/>
                  </a:cubicBezTo>
                  <a:cubicBezTo>
                    <a:pt x="253655" y="320189"/>
                    <a:pt x="255285" y="319488"/>
                    <a:pt x="257184" y="319488"/>
                  </a:cubicBezTo>
                  <a:close/>
                  <a:moveTo>
                    <a:pt x="11763" y="315154"/>
                  </a:moveTo>
                  <a:lnTo>
                    <a:pt x="11763" y="328155"/>
                  </a:lnTo>
                  <a:lnTo>
                    <a:pt x="48167" y="328155"/>
                  </a:lnTo>
                  <a:lnTo>
                    <a:pt x="48167" y="315154"/>
                  </a:lnTo>
                  <a:close/>
                  <a:moveTo>
                    <a:pt x="151314" y="310820"/>
                  </a:moveTo>
                  <a:lnTo>
                    <a:pt x="151314" y="317878"/>
                  </a:lnTo>
                  <a:lnTo>
                    <a:pt x="207778" y="317878"/>
                  </a:lnTo>
                  <a:lnTo>
                    <a:pt x="207778" y="310820"/>
                  </a:lnTo>
                  <a:close/>
                  <a:moveTo>
                    <a:pt x="151314" y="297818"/>
                  </a:moveTo>
                  <a:lnTo>
                    <a:pt x="151314" y="304505"/>
                  </a:lnTo>
                  <a:lnTo>
                    <a:pt x="207778" y="304505"/>
                  </a:lnTo>
                  <a:lnTo>
                    <a:pt x="207778" y="297818"/>
                  </a:lnTo>
                  <a:close/>
                  <a:moveTo>
                    <a:pt x="744435" y="290636"/>
                  </a:moveTo>
                  <a:lnTo>
                    <a:pt x="789507" y="290636"/>
                  </a:lnTo>
                  <a:lnTo>
                    <a:pt x="789507" y="299552"/>
                  </a:lnTo>
                  <a:lnTo>
                    <a:pt x="744435" y="299552"/>
                  </a:lnTo>
                  <a:close/>
                  <a:moveTo>
                    <a:pt x="392010" y="290636"/>
                  </a:moveTo>
                  <a:lnTo>
                    <a:pt x="437083" y="290636"/>
                  </a:lnTo>
                  <a:lnTo>
                    <a:pt x="437083" y="299552"/>
                  </a:lnTo>
                  <a:lnTo>
                    <a:pt x="392010" y="299552"/>
                  </a:lnTo>
                  <a:close/>
                  <a:moveTo>
                    <a:pt x="151314" y="284693"/>
                  </a:moveTo>
                  <a:lnTo>
                    <a:pt x="151314" y="291751"/>
                  </a:lnTo>
                  <a:lnTo>
                    <a:pt x="207778" y="291751"/>
                  </a:lnTo>
                  <a:lnTo>
                    <a:pt x="207778" y="284693"/>
                  </a:lnTo>
                  <a:close/>
                  <a:moveTo>
                    <a:pt x="40366" y="267233"/>
                  </a:moveTo>
                  <a:lnTo>
                    <a:pt x="40366" y="283083"/>
                  </a:lnTo>
                  <a:cubicBezTo>
                    <a:pt x="40366" y="285064"/>
                    <a:pt x="40800" y="286426"/>
                    <a:pt x="41667" y="287169"/>
                  </a:cubicBezTo>
                  <a:cubicBezTo>
                    <a:pt x="42533" y="287912"/>
                    <a:pt x="43957" y="288284"/>
                    <a:pt x="45939" y="288284"/>
                  </a:cubicBezTo>
                  <a:lnTo>
                    <a:pt x="48167" y="288284"/>
                  </a:lnTo>
                  <a:lnTo>
                    <a:pt x="48167" y="267233"/>
                  </a:lnTo>
                  <a:close/>
                  <a:moveTo>
                    <a:pt x="26003" y="267233"/>
                  </a:moveTo>
                  <a:lnTo>
                    <a:pt x="26003" y="270329"/>
                  </a:lnTo>
                  <a:cubicBezTo>
                    <a:pt x="26003" y="277676"/>
                    <a:pt x="25342" y="283516"/>
                    <a:pt x="24022" y="287850"/>
                  </a:cubicBezTo>
                  <a:cubicBezTo>
                    <a:pt x="22701" y="292184"/>
                    <a:pt x="20183" y="296497"/>
                    <a:pt x="16468" y="300790"/>
                  </a:cubicBezTo>
                  <a:lnTo>
                    <a:pt x="11763" y="297571"/>
                  </a:lnTo>
                  <a:lnTo>
                    <a:pt x="11763" y="306610"/>
                  </a:lnTo>
                  <a:lnTo>
                    <a:pt x="48167" y="306610"/>
                  </a:lnTo>
                  <a:lnTo>
                    <a:pt x="48167" y="295342"/>
                  </a:lnTo>
                  <a:lnTo>
                    <a:pt x="43091" y="295342"/>
                  </a:lnTo>
                  <a:cubicBezTo>
                    <a:pt x="39706" y="295342"/>
                    <a:pt x="37271" y="294619"/>
                    <a:pt x="35785" y="293175"/>
                  </a:cubicBezTo>
                  <a:cubicBezTo>
                    <a:pt x="34299" y="291730"/>
                    <a:pt x="33556" y="289316"/>
                    <a:pt x="33556" y="285931"/>
                  </a:cubicBezTo>
                  <a:lnTo>
                    <a:pt x="33556" y="267233"/>
                  </a:lnTo>
                  <a:close/>
                  <a:moveTo>
                    <a:pt x="11763" y="267233"/>
                  </a:moveTo>
                  <a:lnTo>
                    <a:pt x="11763" y="295094"/>
                  </a:lnTo>
                  <a:cubicBezTo>
                    <a:pt x="14735" y="291710"/>
                    <a:pt x="16737" y="288181"/>
                    <a:pt x="17768" y="284507"/>
                  </a:cubicBezTo>
                  <a:cubicBezTo>
                    <a:pt x="18800" y="280834"/>
                    <a:pt x="19316" y="275695"/>
                    <a:pt x="19316" y="269091"/>
                  </a:cubicBezTo>
                  <a:lnTo>
                    <a:pt x="19316" y="267233"/>
                  </a:lnTo>
                  <a:close/>
                  <a:moveTo>
                    <a:pt x="257184" y="266738"/>
                  </a:moveTo>
                  <a:cubicBezTo>
                    <a:pt x="259165" y="266738"/>
                    <a:pt x="260837" y="267440"/>
                    <a:pt x="262199" y="268843"/>
                  </a:cubicBezTo>
                  <a:cubicBezTo>
                    <a:pt x="263561" y="270247"/>
                    <a:pt x="264242" y="271939"/>
                    <a:pt x="264242" y="273920"/>
                  </a:cubicBezTo>
                  <a:cubicBezTo>
                    <a:pt x="264242" y="275901"/>
                    <a:pt x="263561" y="277593"/>
                    <a:pt x="262199" y="278997"/>
                  </a:cubicBezTo>
                  <a:cubicBezTo>
                    <a:pt x="260837" y="280400"/>
                    <a:pt x="259165" y="281102"/>
                    <a:pt x="257184" y="281102"/>
                  </a:cubicBezTo>
                  <a:cubicBezTo>
                    <a:pt x="255285" y="281102"/>
                    <a:pt x="253655" y="280400"/>
                    <a:pt x="252293" y="278997"/>
                  </a:cubicBezTo>
                  <a:cubicBezTo>
                    <a:pt x="250931" y="277593"/>
                    <a:pt x="250250" y="275901"/>
                    <a:pt x="250250" y="273920"/>
                  </a:cubicBezTo>
                  <a:cubicBezTo>
                    <a:pt x="250250" y="271939"/>
                    <a:pt x="250931" y="270247"/>
                    <a:pt x="252293" y="268843"/>
                  </a:cubicBezTo>
                  <a:cubicBezTo>
                    <a:pt x="253655" y="267440"/>
                    <a:pt x="255285" y="266738"/>
                    <a:pt x="257184" y="266738"/>
                  </a:cubicBezTo>
                  <a:close/>
                  <a:moveTo>
                    <a:pt x="543448" y="250269"/>
                  </a:moveTo>
                  <a:cubicBezTo>
                    <a:pt x="537422" y="250269"/>
                    <a:pt x="532985" y="253303"/>
                    <a:pt x="530137" y="259371"/>
                  </a:cubicBezTo>
                  <a:cubicBezTo>
                    <a:pt x="527289" y="265438"/>
                    <a:pt x="525865" y="274704"/>
                    <a:pt x="525865" y="287169"/>
                  </a:cubicBezTo>
                  <a:cubicBezTo>
                    <a:pt x="525865" y="299469"/>
                    <a:pt x="527289" y="308632"/>
                    <a:pt x="530137" y="314658"/>
                  </a:cubicBezTo>
                  <a:cubicBezTo>
                    <a:pt x="532985" y="320685"/>
                    <a:pt x="537422" y="323698"/>
                    <a:pt x="543448" y="323698"/>
                  </a:cubicBezTo>
                  <a:cubicBezTo>
                    <a:pt x="549474" y="323698"/>
                    <a:pt x="553932" y="320705"/>
                    <a:pt x="556821" y="314720"/>
                  </a:cubicBezTo>
                  <a:cubicBezTo>
                    <a:pt x="559710" y="308735"/>
                    <a:pt x="561155" y="299552"/>
                    <a:pt x="561155" y="287169"/>
                  </a:cubicBezTo>
                  <a:cubicBezTo>
                    <a:pt x="561155" y="274704"/>
                    <a:pt x="559710" y="265438"/>
                    <a:pt x="556821" y="259371"/>
                  </a:cubicBezTo>
                  <a:cubicBezTo>
                    <a:pt x="553932" y="253303"/>
                    <a:pt x="549474" y="250269"/>
                    <a:pt x="543448" y="250269"/>
                  </a:cubicBezTo>
                  <a:close/>
                  <a:moveTo>
                    <a:pt x="26003" y="244202"/>
                  </a:moveTo>
                  <a:lnTo>
                    <a:pt x="26003" y="258442"/>
                  </a:lnTo>
                  <a:lnTo>
                    <a:pt x="33556" y="258442"/>
                  </a:lnTo>
                  <a:lnTo>
                    <a:pt x="33556" y="244202"/>
                  </a:lnTo>
                  <a:close/>
                  <a:moveTo>
                    <a:pt x="899216" y="241726"/>
                  </a:moveTo>
                  <a:lnTo>
                    <a:pt x="911227" y="241726"/>
                  </a:lnTo>
                  <a:lnTo>
                    <a:pt x="878042" y="302895"/>
                  </a:lnTo>
                  <a:lnTo>
                    <a:pt x="905284" y="302895"/>
                  </a:lnTo>
                  <a:lnTo>
                    <a:pt x="905284" y="277511"/>
                  </a:lnTo>
                  <a:lnTo>
                    <a:pt x="916304" y="277511"/>
                  </a:lnTo>
                  <a:lnTo>
                    <a:pt x="916304" y="302895"/>
                  </a:lnTo>
                  <a:lnTo>
                    <a:pt x="929306" y="302895"/>
                  </a:lnTo>
                  <a:lnTo>
                    <a:pt x="929306" y="312430"/>
                  </a:lnTo>
                  <a:lnTo>
                    <a:pt x="916304" y="312430"/>
                  </a:lnTo>
                  <a:lnTo>
                    <a:pt x="916304" y="332489"/>
                  </a:lnTo>
                  <a:lnTo>
                    <a:pt x="905284" y="332489"/>
                  </a:lnTo>
                  <a:lnTo>
                    <a:pt x="905284" y="312430"/>
                  </a:lnTo>
                  <a:lnTo>
                    <a:pt x="865165" y="312430"/>
                  </a:lnTo>
                  <a:lnTo>
                    <a:pt x="865165" y="304752"/>
                  </a:lnTo>
                  <a:close/>
                  <a:moveTo>
                    <a:pt x="356292" y="241726"/>
                  </a:moveTo>
                  <a:lnTo>
                    <a:pt x="364712" y="241726"/>
                  </a:lnTo>
                  <a:lnTo>
                    <a:pt x="364712" y="332489"/>
                  </a:lnTo>
                  <a:lnTo>
                    <a:pt x="353567" y="332489"/>
                  </a:lnTo>
                  <a:lnTo>
                    <a:pt x="353567" y="254975"/>
                  </a:lnTo>
                  <a:lnTo>
                    <a:pt x="329917" y="268472"/>
                  </a:lnTo>
                  <a:lnTo>
                    <a:pt x="329917" y="257080"/>
                  </a:lnTo>
                  <a:close/>
                  <a:moveTo>
                    <a:pt x="810501" y="241602"/>
                  </a:moveTo>
                  <a:lnTo>
                    <a:pt x="853344" y="241602"/>
                  </a:lnTo>
                  <a:lnTo>
                    <a:pt x="853344" y="251260"/>
                  </a:lnTo>
                  <a:lnTo>
                    <a:pt x="820159" y="251260"/>
                  </a:lnTo>
                  <a:lnTo>
                    <a:pt x="816568" y="278130"/>
                  </a:lnTo>
                  <a:cubicBezTo>
                    <a:pt x="820200" y="275819"/>
                    <a:pt x="824617" y="274663"/>
                    <a:pt x="829817" y="274663"/>
                  </a:cubicBezTo>
                  <a:cubicBezTo>
                    <a:pt x="835183" y="274663"/>
                    <a:pt x="839971" y="275922"/>
                    <a:pt x="844181" y="278440"/>
                  </a:cubicBezTo>
                  <a:cubicBezTo>
                    <a:pt x="848391" y="280957"/>
                    <a:pt x="851652" y="284425"/>
                    <a:pt x="853963" y="288841"/>
                  </a:cubicBezTo>
                  <a:cubicBezTo>
                    <a:pt x="856274" y="293257"/>
                    <a:pt x="857430" y="298272"/>
                    <a:pt x="857430" y="303886"/>
                  </a:cubicBezTo>
                  <a:cubicBezTo>
                    <a:pt x="857430" y="309747"/>
                    <a:pt x="856151" y="314947"/>
                    <a:pt x="853592" y="319488"/>
                  </a:cubicBezTo>
                  <a:cubicBezTo>
                    <a:pt x="851033" y="324028"/>
                    <a:pt x="847524" y="327557"/>
                    <a:pt x="843067" y="330075"/>
                  </a:cubicBezTo>
                  <a:cubicBezTo>
                    <a:pt x="838609" y="332592"/>
                    <a:pt x="833656" y="333851"/>
                    <a:pt x="828208" y="333851"/>
                  </a:cubicBezTo>
                  <a:cubicBezTo>
                    <a:pt x="822181" y="333851"/>
                    <a:pt x="816836" y="332345"/>
                    <a:pt x="812172" y="329332"/>
                  </a:cubicBezTo>
                  <a:cubicBezTo>
                    <a:pt x="807508" y="326319"/>
                    <a:pt x="804268" y="321923"/>
                    <a:pt x="802452" y="316144"/>
                  </a:cubicBezTo>
                  <a:lnTo>
                    <a:pt x="811367" y="311068"/>
                  </a:lnTo>
                  <a:cubicBezTo>
                    <a:pt x="812853" y="315278"/>
                    <a:pt x="815020" y="318456"/>
                    <a:pt x="817868" y="320602"/>
                  </a:cubicBezTo>
                  <a:cubicBezTo>
                    <a:pt x="820716" y="322748"/>
                    <a:pt x="824163" y="323821"/>
                    <a:pt x="828208" y="323821"/>
                  </a:cubicBezTo>
                  <a:cubicBezTo>
                    <a:pt x="833656" y="323821"/>
                    <a:pt x="837948" y="322005"/>
                    <a:pt x="841085" y="318373"/>
                  </a:cubicBezTo>
                  <a:cubicBezTo>
                    <a:pt x="844222" y="314741"/>
                    <a:pt x="845791" y="310077"/>
                    <a:pt x="845791" y="304381"/>
                  </a:cubicBezTo>
                  <a:cubicBezTo>
                    <a:pt x="845791" y="298850"/>
                    <a:pt x="844284" y="294186"/>
                    <a:pt x="841271" y="290389"/>
                  </a:cubicBezTo>
                  <a:cubicBezTo>
                    <a:pt x="838258" y="286591"/>
                    <a:pt x="833904" y="284693"/>
                    <a:pt x="828208" y="284693"/>
                  </a:cubicBezTo>
                  <a:cubicBezTo>
                    <a:pt x="821026" y="284693"/>
                    <a:pt x="815412" y="287954"/>
                    <a:pt x="811367" y="294475"/>
                  </a:cubicBezTo>
                  <a:lnTo>
                    <a:pt x="804309" y="290884"/>
                  </a:lnTo>
                  <a:close/>
                  <a:moveTo>
                    <a:pt x="197996" y="241106"/>
                  </a:moveTo>
                  <a:lnTo>
                    <a:pt x="197996" y="250517"/>
                  </a:lnTo>
                  <a:lnTo>
                    <a:pt x="218427" y="250517"/>
                  </a:lnTo>
                  <a:lnTo>
                    <a:pt x="218427" y="241106"/>
                  </a:lnTo>
                  <a:close/>
                  <a:moveTo>
                    <a:pt x="169021" y="241106"/>
                  </a:moveTo>
                  <a:lnTo>
                    <a:pt x="169021" y="250517"/>
                  </a:lnTo>
                  <a:lnTo>
                    <a:pt x="189328" y="250517"/>
                  </a:lnTo>
                  <a:lnTo>
                    <a:pt x="189328" y="241106"/>
                  </a:lnTo>
                  <a:close/>
                  <a:moveTo>
                    <a:pt x="140789" y="241106"/>
                  </a:moveTo>
                  <a:lnTo>
                    <a:pt x="140789" y="250517"/>
                  </a:lnTo>
                  <a:lnTo>
                    <a:pt x="160353" y="250517"/>
                  </a:lnTo>
                  <a:lnTo>
                    <a:pt x="160353" y="241106"/>
                  </a:lnTo>
                  <a:close/>
                  <a:moveTo>
                    <a:pt x="638327" y="240363"/>
                  </a:moveTo>
                  <a:cubicBezTo>
                    <a:pt x="646086" y="240363"/>
                    <a:pt x="652319" y="242551"/>
                    <a:pt x="657024" y="246926"/>
                  </a:cubicBezTo>
                  <a:cubicBezTo>
                    <a:pt x="661730" y="251301"/>
                    <a:pt x="664082" y="257039"/>
                    <a:pt x="664082" y="264138"/>
                  </a:cubicBezTo>
                  <a:cubicBezTo>
                    <a:pt x="664082" y="268678"/>
                    <a:pt x="663030" y="272682"/>
                    <a:pt x="660925" y="276149"/>
                  </a:cubicBezTo>
                  <a:cubicBezTo>
                    <a:pt x="658820" y="279616"/>
                    <a:pt x="655580" y="282258"/>
                    <a:pt x="651204" y="284074"/>
                  </a:cubicBezTo>
                  <a:cubicBezTo>
                    <a:pt x="656653" y="285807"/>
                    <a:pt x="660718" y="288614"/>
                    <a:pt x="663401" y="292494"/>
                  </a:cubicBezTo>
                  <a:cubicBezTo>
                    <a:pt x="666084" y="296374"/>
                    <a:pt x="667426" y="301162"/>
                    <a:pt x="667426" y="306857"/>
                  </a:cubicBezTo>
                  <a:cubicBezTo>
                    <a:pt x="667426" y="312471"/>
                    <a:pt x="666105" y="317321"/>
                    <a:pt x="663463" y="321407"/>
                  </a:cubicBezTo>
                  <a:cubicBezTo>
                    <a:pt x="660822" y="325493"/>
                    <a:pt x="657313" y="328589"/>
                    <a:pt x="652938" y="330694"/>
                  </a:cubicBezTo>
                  <a:cubicBezTo>
                    <a:pt x="648563" y="332799"/>
                    <a:pt x="643775" y="333851"/>
                    <a:pt x="638574" y="333851"/>
                  </a:cubicBezTo>
                  <a:cubicBezTo>
                    <a:pt x="631970" y="333851"/>
                    <a:pt x="625882" y="332159"/>
                    <a:pt x="620310" y="328774"/>
                  </a:cubicBezTo>
                  <a:cubicBezTo>
                    <a:pt x="614738" y="325390"/>
                    <a:pt x="611003" y="320437"/>
                    <a:pt x="609104" y="313915"/>
                  </a:cubicBezTo>
                  <a:lnTo>
                    <a:pt x="618019" y="308839"/>
                  </a:lnTo>
                  <a:cubicBezTo>
                    <a:pt x="619588" y="313792"/>
                    <a:pt x="622291" y="317527"/>
                    <a:pt x="626130" y="320045"/>
                  </a:cubicBezTo>
                  <a:cubicBezTo>
                    <a:pt x="629968" y="322563"/>
                    <a:pt x="634117" y="323821"/>
                    <a:pt x="638574" y="323821"/>
                  </a:cubicBezTo>
                  <a:cubicBezTo>
                    <a:pt x="643445" y="323821"/>
                    <a:pt x="647510" y="322315"/>
                    <a:pt x="650771" y="319302"/>
                  </a:cubicBezTo>
                  <a:cubicBezTo>
                    <a:pt x="654032" y="316289"/>
                    <a:pt x="655662" y="312099"/>
                    <a:pt x="655662" y="306734"/>
                  </a:cubicBezTo>
                  <a:cubicBezTo>
                    <a:pt x="655662" y="295672"/>
                    <a:pt x="648109" y="290141"/>
                    <a:pt x="633002" y="290141"/>
                  </a:cubicBezTo>
                  <a:lnTo>
                    <a:pt x="629164" y="290141"/>
                  </a:lnTo>
                  <a:lnTo>
                    <a:pt x="629287" y="280235"/>
                  </a:lnTo>
                  <a:lnTo>
                    <a:pt x="633621" y="280235"/>
                  </a:lnTo>
                  <a:cubicBezTo>
                    <a:pt x="639730" y="280235"/>
                    <a:pt x="644373" y="278749"/>
                    <a:pt x="647552" y="275777"/>
                  </a:cubicBezTo>
                  <a:cubicBezTo>
                    <a:pt x="650730" y="272806"/>
                    <a:pt x="652319" y="269008"/>
                    <a:pt x="652319" y="264385"/>
                  </a:cubicBezTo>
                  <a:cubicBezTo>
                    <a:pt x="652319" y="260010"/>
                    <a:pt x="650957" y="256584"/>
                    <a:pt x="648233" y="254108"/>
                  </a:cubicBezTo>
                  <a:cubicBezTo>
                    <a:pt x="645508" y="251631"/>
                    <a:pt x="642000" y="250393"/>
                    <a:pt x="637708" y="250393"/>
                  </a:cubicBezTo>
                  <a:cubicBezTo>
                    <a:pt x="633250" y="250393"/>
                    <a:pt x="629473" y="251714"/>
                    <a:pt x="626378" y="254356"/>
                  </a:cubicBezTo>
                  <a:cubicBezTo>
                    <a:pt x="623282" y="256997"/>
                    <a:pt x="620909" y="260795"/>
                    <a:pt x="619258" y="265748"/>
                  </a:cubicBezTo>
                  <a:lnTo>
                    <a:pt x="610342" y="260671"/>
                  </a:lnTo>
                  <a:cubicBezTo>
                    <a:pt x="612323" y="253984"/>
                    <a:pt x="615811" y="248928"/>
                    <a:pt x="620805" y="245502"/>
                  </a:cubicBezTo>
                  <a:cubicBezTo>
                    <a:pt x="625800" y="242076"/>
                    <a:pt x="631640" y="240363"/>
                    <a:pt x="638327" y="240363"/>
                  </a:cubicBezTo>
                  <a:close/>
                  <a:moveTo>
                    <a:pt x="476402" y="240363"/>
                  </a:moveTo>
                  <a:cubicBezTo>
                    <a:pt x="484162" y="240363"/>
                    <a:pt x="490394" y="242551"/>
                    <a:pt x="495099" y="246926"/>
                  </a:cubicBezTo>
                  <a:cubicBezTo>
                    <a:pt x="499805" y="251301"/>
                    <a:pt x="502157" y="257039"/>
                    <a:pt x="502157" y="264138"/>
                  </a:cubicBezTo>
                  <a:cubicBezTo>
                    <a:pt x="502157" y="268678"/>
                    <a:pt x="501105" y="272682"/>
                    <a:pt x="499000" y="276149"/>
                  </a:cubicBezTo>
                  <a:cubicBezTo>
                    <a:pt x="496895" y="279616"/>
                    <a:pt x="493655" y="282258"/>
                    <a:pt x="489280" y="284074"/>
                  </a:cubicBezTo>
                  <a:cubicBezTo>
                    <a:pt x="494728" y="285807"/>
                    <a:pt x="498794" y="288614"/>
                    <a:pt x="501476" y="292494"/>
                  </a:cubicBezTo>
                  <a:cubicBezTo>
                    <a:pt x="504159" y="296374"/>
                    <a:pt x="505501" y="301162"/>
                    <a:pt x="505501" y="306857"/>
                  </a:cubicBezTo>
                  <a:cubicBezTo>
                    <a:pt x="505501" y="312471"/>
                    <a:pt x="504180" y="317321"/>
                    <a:pt x="501538" y="321407"/>
                  </a:cubicBezTo>
                  <a:cubicBezTo>
                    <a:pt x="498897" y="325493"/>
                    <a:pt x="495388" y="328589"/>
                    <a:pt x="491013" y="330694"/>
                  </a:cubicBezTo>
                  <a:cubicBezTo>
                    <a:pt x="486638" y="332799"/>
                    <a:pt x="481850" y="333851"/>
                    <a:pt x="476650" y="333851"/>
                  </a:cubicBezTo>
                  <a:cubicBezTo>
                    <a:pt x="470046" y="333851"/>
                    <a:pt x="463957" y="332159"/>
                    <a:pt x="458385" y="328774"/>
                  </a:cubicBezTo>
                  <a:cubicBezTo>
                    <a:pt x="452813" y="325390"/>
                    <a:pt x="449078" y="320437"/>
                    <a:pt x="447179" y="313915"/>
                  </a:cubicBezTo>
                  <a:lnTo>
                    <a:pt x="456095" y="308839"/>
                  </a:lnTo>
                  <a:cubicBezTo>
                    <a:pt x="457663" y="313792"/>
                    <a:pt x="460367" y="317527"/>
                    <a:pt x="464205" y="320045"/>
                  </a:cubicBezTo>
                  <a:cubicBezTo>
                    <a:pt x="468044" y="322563"/>
                    <a:pt x="472192" y="323821"/>
                    <a:pt x="476650" y="323821"/>
                  </a:cubicBezTo>
                  <a:cubicBezTo>
                    <a:pt x="481520" y="323821"/>
                    <a:pt x="485586" y="322315"/>
                    <a:pt x="488846" y="319302"/>
                  </a:cubicBezTo>
                  <a:cubicBezTo>
                    <a:pt x="492107" y="316289"/>
                    <a:pt x="493737" y="312099"/>
                    <a:pt x="493737" y="306734"/>
                  </a:cubicBezTo>
                  <a:cubicBezTo>
                    <a:pt x="493737" y="295672"/>
                    <a:pt x="486184" y="290141"/>
                    <a:pt x="471077" y="290141"/>
                  </a:cubicBezTo>
                  <a:lnTo>
                    <a:pt x="467239" y="290141"/>
                  </a:lnTo>
                  <a:lnTo>
                    <a:pt x="467363" y="280235"/>
                  </a:lnTo>
                  <a:lnTo>
                    <a:pt x="471697" y="280235"/>
                  </a:lnTo>
                  <a:cubicBezTo>
                    <a:pt x="477805" y="280235"/>
                    <a:pt x="482449" y="278749"/>
                    <a:pt x="485627" y="275777"/>
                  </a:cubicBezTo>
                  <a:cubicBezTo>
                    <a:pt x="488805" y="272806"/>
                    <a:pt x="490394" y="269008"/>
                    <a:pt x="490394" y="264385"/>
                  </a:cubicBezTo>
                  <a:cubicBezTo>
                    <a:pt x="490394" y="260010"/>
                    <a:pt x="489032" y="256584"/>
                    <a:pt x="486308" y="254108"/>
                  </a:cubicBezTo>
                  <a:cubicBezTo>
                    <a:pt x="483584" y="251631"/>
                    <a:pt x="480075" y="250393"/>
                    <a:pt x="475783" y="250393"/>
                  </a:cubicBezTo>
                  <a:cubicBezTo>
                    <a:pt x="471325" y="250393"/>
                    <a:pt x="467548" y="251714"/>
                    <a:pt x="464453" y="254356"/>
                  </a:cubicBezTo>
                  <a:cubicBezTo>
                    <a:pt x="461357" y="256997"/>
                    <a:pt x="458984" y="260795"/>
                    <a:pt x="457333" y="265748"/>
                  </a:cubicBezTo>
                  <a:lnTo>
                    <a:pt x="448417" y="260671"/>
                  </a:lnTo>
                  <a:cubicBezTo>
                    <a:pt x="450399" y="253984"/>
                    <a:pt x="453886" y="248928"/>
                    <a:pt x="458881" y="245502"/>
                  </a:cubicBezTo>
                  <a:cubicBezTo>
                    <a:pt x="463875" y="242076"/>
                    <a:pt x="469715" y="240363"/>
                    <a:pt x="476402" y="240363"/>
                  </a:cubicBezTo>
                  <a:close/>
                  <a:moveTo>
                    <a:pt x="705621" y="240240"/>
                  </a:moveTo>
                  <a:cubicBezTo>
                    <a:pt x="710409" y="240240"/>
                    <a:pt x="714784" y="241251"/>
                    <a:pt x="718746" y="243273"/>
                  </a:cubicBezTo>
                  <a:cubicBezTo>
                    <a:pt x="722709" y="245296"/>
                    <a:pt x="725866" y="248268"/>
                    <a:pt x="728219" y="252189"/>
                  </a:cubicBezTo>
                  <a:cubicBezTo>
                    <a:pt x="730572" y="256110"/>
                    <a:pt x="731748" y="260836"/>
                    <a:pt x="731748" y="266367"/>
                  </a:cubicBezTo>
                  <a:cubicBezTo>
                    <a:pt x="731748" y="271732"/>
                    <a:pt x="730427" y="276809"/>
                    <a:pt x="727785" y="281597"/>
                  </a:cubicBezTo>
                  <a:cubicBezTo>
                    <a:pt x="725144" y="286385"/>
                    <a:pt x="720521" y="292411"/>
                    <a:pt x="713917" y="299676"/>
                  </a:cubicBezTo>
                  <a:lnTo>
                    <a:pt x="693114" y="322707"/>
                  </a:lnTo>
                  <a:lnTo>
                    <a:pt x="734100" y="322707"/>
                  </a:lnTo>
                  <a:lnTo>
                    <a:pt x="734100" y="332489"/>
                  </a:lnTo>
                  <a:lnTo>
                    <a:pt x="676274" y="332489"/>
                  </a:lnTo>
                  <a:lnTo>
                    <a:pt x="676274" y="325431"/>
                  </a:lnTo>
                  <a:lnTo>
                    <a:pt x="705621" y="292741"/>
                  </a:lnTo>
                  <a:cubicBezTo>
                    <a:pt x="711152" y="286633"/>
                    <a:pt x="714949" y="281824"/>
                    <a:pt x="717013" y="278316"/>
                  </a:cubicBezTo>
                  <a:cubicBezTo>
                    <a:pt x="719076" y="274807"/>
                    <a:pt x="720108" y="270989"/>
                    <a:pt x="720108" y="266862"/>
                  </a:cubicBezTo>
                  <a:cubicBezTo>
                    <a:pt x="720108" y="261579"/>
                    <a:pt x="718664" y="257493"/>
                    <a:pt x="715774" y="254603"/>
                  </a:cubicBezTo>
                  <a:cubicBezTo>
                    <a:pt x="712885" y="251714"/>
                    <a:pt x="709253" y="250269"/>
                    <a:pt x="704878" y="250269"/>
                  </a:cubicBezTo>
                  <a:cubicBezTo>
                    <a:pt x="700420" y="250269"/>
                    <a:pt x="696499" y="251776"/>
                    <a:pt x="693114" y="254789"/>
                  </a:cubicBezTo>
                  <a:cubicBezTo>
                    <a:pt x="689730" y="257802"/>
                    <a:pt x="687295" y="261785"/>
                    <a:pt x="685809" y="266738"/>
                  </a:cubicBezTo>
                  <a:lnTo>
                    <a:pt x="676893" y="261661"/>
                  </a:lnTo>
                  <a:cubicBezTo>
                    <a:pt x="678710" y="254892"/>
                    <a:pt x="682300" y="249630"/>
                    <a:pt x="687666" y="245874"/>
                  </a:cubicBezTo>
                  <a:cubicBezTo>
                    <a:pt x="693032" y="242118"/>
                    <a:pt x="699017" y="240240"/>
                    <a:pt x="705621" y="240240"/>
                  </a:cubicBezTo>
                  <a:close/>
                  <a:moveTo>
                    <a:pt x="543448" y="240240"/>
                  </a:moveTo>
                  <a:cubicBezTo>
                    <a:pt x="552941" y="240240"/>
                    <a:pt x="560226" y="244202"/>
                    <a:pt x="565303" y="252127"/>
                  </a:cubicBezTo>
                  <a:cubicBezTo>
                    <a:pt x="570380" y="260052"/>
                    <a:pt x="572918" y="271732"/>
                    <a:pt x="572918" y="287169"/>
                  </a:cubicBezTo>
                  <a:cubicBezTo>
                    <a:pt x="572918" y="302524"/>
                    <a:pt x="570380" y="314143"/>
                    <a:pt x="565303" y="322026"/>
                  </a:cubicBezTo>
                  <a:cubicBezTo>
                    <a:pt x="560226" y="329910"/>
                    <a:pt x="552941" y="333851"/>
                    <a:pt x="543448" y="333851"/>
                  </a:cubicBezTo>
                  <a:cubicBezTo>
                    <a:pt x="534038" y="333851"/>
                    <a:pt x="526794" y="329889"/>
                    <a:pt x="521717" y="321964"/>
                  </a:cubicBezTo>
                  <a:cubicBezTo>
                    <a:pt x="516640" y="314039"/>
                    <a:pt x="514102" y="302441"/>
                    <a:pt x="514102" y="287169"/>
                  </a:cubicBezTo>
                  <a:cubicBezTo>
                    <a:pt x="514102" y="271815"/>
                    <a:pt x="516640" y="260155"/>
                    <a:pt x="521717" y="252189"/>
                  </a:cubicBezTo>
                  <a:cubicBezTo>
                    <a:pt x="526794" y="244223"/>
                    <a:pt x="534038" y="240240"/>
                    <a:pt x="543448" y="240240"/>
                  </a:cubicBezTo>
                  <a:close/>
                  <a:moveTo>
                    <a:pt x="64884" y="235906"/>
                  </a:moveTo>
                  <a:lnTo>
                    <a:pt x="105870" y="235906"/>
                  </a:lnTo>
                  <a:lnTo>
                    <a:pt x="105870" y="283455"/>
                  </a:lnTo>
                  <a:lnTo>
                    <a:pt x="75533" y="283455"/>
                  </a:lnTo>
                  <a:lnTo>
                    <a:pt x="75533" y="321593"/>
                  </a:lnTo>
                  <a:cubicBezTo>
                    <a:pt x="75533" y="323656"/>
                    <a:pt x="75677" y="325142"/>
                    <a:pt x="75966" y="326050"/>
                  </a:cubicBezTo>
                  <a:cubicBezTo>
                    <a:pt x="76255" y="326958"/>
                    <a:pt x="76854" y="327598"/>
                    <a:pt x="77762" y="327970"/>
                  </a:cubicBezTo>
                  <a:cubicBezTo>
                    <a:pt x="78670" y="328341"/>
                    <a:pt x="80114" y="328651"/>
                    <a:pt x="82095" y="328898"/>
                  </a:cubicBezTo>
                  <a:cubicBezTo>
                    <a:pt x="84407" y="329063"/>
                    <a:pt x="86182" y="329146"/>
                    <a:pt x="87420" y="329146"/>
                  </a:cubicBezTo>
                  <a:cubicBezTo>
                    <a:pt x="88576" y="329146"/>
                    <a:pt x="90309" y="329063"/>
                    <a:pt x="92621" y="328898"/>
                  </a:cubicBezTo>
                  <a:cubicBezTo>
                    <a:pt x="94932" y="328651"/>
                    <a:pt x="96624" y="328279"/>
                    <a:pt x="97697" y="327784"/>
                  </a:cubicBezTo>
                  <a:cubicBezTo>
                    <a:pt x="98771" y="327289"/>
                    <a:pt x="99514" y="326504"/>
                    <a:pt x="99926" y="325431"/>
                  </a:cubicBezTo>
                  <a:cubicBezTo>
                    <a:pt x="100339" y="324358"/>
                    <a:pt x="100628" y="322666"/>
                    <a:pt x="100793" y="320354"/>
                  </a:cubicBezTo>
                  <a:cubicBezTo>
                    <a:pt x="101206" y="312760"/>
                    <a:pt x="101330" y="307642"/>
                    <a:pt x="101165" y="305000"/>
                  </a:cubicBezTo>
                  <a:lnTo>
                    <a:pt x="110947" y="306857"/>
                  </a:lnTo>
                  <a:cubicBezTo>
                    <a:pt x="110782" y="313461"/>
                    <a:pt x="110493" y="319199"/>
                    <a:pt x="110080" y="324069"/>
                  </a:cubicBezTo>
                  <a:cubicBezTo>
                    <a:pt x="109750" y="328114"/>
                    <a:pt x="109172" y="331107"/>
                    <a:pt x="108346" y="333046"/>
                  </a:cubicBezTo>
                  <a:cubicBezTo>
                    <a:pt x="107521" y="334986"/>
                    <a:pt x="106179" y="336328"/>
                    <a:pt x="104322" y="337071"/>
                  </a:cubicBezTo>
                  <a:cubicBezTo>
                    <a:pt x="102465" y="337814"/>
                    <a:pt x="99596" y="338309"/>
                    <a:pt x="95716" y="338557"/>
                  </a:cubicBezTo>
                  <a:cubicBezTo>
                    <a:pt x="93900" y="338722"/>
                    <a:pt x="91176" y="338804"/>
                    <a:pt x="87544" y="338804"/>
                  </a:cubicBezTo>
                  <a:cubicBezTo>
                    <a:pt x="83912" y="338804"/>
                    <a:pt x="81187" y="338722"/>
                    <a:pt x="79371" y="338557"/>
                  </a:cubicBezTo>
                  <a:cubicBezTo>
                    <a:pt x="75739" y="338309"/>
                    <a:pt x="72994" y="337772"/>
                    <a:pt x="71137" y="336947"/>
                  </a:cubicBezTo>
                  <a:cubicBezTo>
                    <a:pt x="69280" y="336121"/>
                    <a:pt x="67979" y="334759"/>
                    <a:pt x="67236" y="332861"/>
                  </a:cubicBezTo>
                  <a:cubicBezTo>
                    <a:pt x="66494" y="330962"/>
                    <a:pt x="66122" y="328114"/>
                    <a:pt x="66122" y="324317"/>
                  </a:cubicBezTo>
                  <a:lnTo>
                    <a:pt x="66122" y="273920"/>
                  </a:lnTo>
                  <a:lnTo>
                    <a:pt x="96088" y="273920"/>
                  </a:lnTo>
                  <a:lnTo>
                    <a:pt x="96088" y="245564"/>
                  </a:lnTo>
                  <a:lnTo>
                    <a:pt x="64884" y="245564"/>
                  </a:lnTo>
                  <a:close/>
                  <a:moveTo>
                    <a:pt x="371" y="235410"/>
                  </a:moveTo>
                  <a:lnTo>
                    <a:pt x="58445" y="235410"/>
                  </a:lnTo>
                  <a:lnTo>
                    <a:pt x="58445" y="244202"/>
                  </a:lnTo>
                  <a:lnTo>
                    <a:pt x="41357" y="244202"/>
                  </a:lnTo>
                  <a:lnTo>
                    <a:pt x="41357" y="258442"/>
                  </a:lnTo>
                  <a:lnTo>
                    <a:pt x="56464" y="258442"/>
                  </a:lnTo>
                  <a:lnTo>
                    <a:pt x="56464" y="336947"/>
                  </a:lnTo>
                  <a:lnTo>
                    <a:pt x="3343" y="336947"/>
                  </a:lnTo>
                  <a:lnTo>
                    <a:pt x="3343" y="258442"/>
                  </a:lnTo>
                  <a:lnTo>
                    <a:pt x="18202" y="258442"/>
                  </a:lnTo>
                  <a:lnTo>
                    <a:pt x="18202" y="244202"/>
                  </a:lnTo>
                  <a:lnTo>
                    <a:pt x="371" y="244202"/>
                  </a:lnTo>
                  <a:close/>
                  <a:moveTo>
                    <a:pt x="131254" y="234296"/>
                  </a:moveTo>
                  <a:lnTo>
                    <a:pt x="227837" y="234296"/>
                  </a:lnTo>
                  <a:lnTo>
                    <a:pt x="227837" y="257080"/>
                  </a:lnTo>
                  <a:lnTo>
                    <a:pt x="184994" y="257080"/>
                  </a:lnTo>
                  <a:lnTo>
                    <a:pt x="184375" y="264138"/>
                  </a:lnTo>
                  <a:lnTo>
                    <a:pt x="231181" y="264138"/>
                  </a:lnTo>
                  <a:lnTo>
                    <a:pt x="231181" y="271196"/>
                  </a:lnTo>
                  <a:lnTo>
                    <a:pt x="183632" y="271196"/>
                  </a:lnTo>
                  <a:lnTo>
                    <a:pt x="183013" y="277882"/>
                  </a:lnTo>
                  <a:lnTo>
                    <a:pt x="217436" y="277882"/>
                  </a:lnTo>
                  <a:lnTo>
                    <a:pt x="217436" y="330384"/>
                  </a:lnTo>
                  <a:lnTo>
                    <a:pt x="235638" y="330384"/>
                  </a:lnTo>
                  <a:lnTo>
                    <a:pt x="235638" y="338185"/>
                  </a:lnTo>
                  <a:lnTo>
                    <a:pt x="123577" y="338185"/>
                  </a:lnTo>
                  <a:lnTo>
                    <a:pt x="123577" y="330384"/>
                  </a:lnTo>
                  <a:lnTo>
                    <a:pt x="141655" y="330384"/>
                  </a:lnTo>
                  <a:lnTo>
                    <a:pt x="141655" y="277882"/>
                  </a:lnTo>
                  <a:lnTo>
                    <a:pt x="173354" y="277882"/>
                  </a:lnTo>
                  <a:lnTo>
                    <a:pt x="173974" y="271196"/>
                  </a:lnTo>
                  <a:lnTo>
                    <a:pt x="127911" y="271196"/>
                  </a:lnTo>
                  <a:lnTo>
                    <a:pt x="127911" y="264138"/>
                  </a:lnTo>
                  <a:lnTo>
                    <a:pt x="174717" y="264138"/>
                  </a:lnTo>
                  <a:lnTo>
                    <a:pt x="175336" y="257080"/>
                  </a:lnTo>
                  <a:lnTo>
                    <a:pt x="131254" y="257080"/>
                  </a:lnTo>
                  <a:close/>
                  <a:moveTo>
                    <a:pt x="447208" y="73428"/>
                  </a:moveTo>
                  <a:cubicBezTo>
                    <a:pt x="441842" y="73428"/>
                    <a:pt x="437694" y="74460"/>
                    <a:pt x="434763" y="76524"/>
                  </a:cubicBezTo>
                  <a:cubicBezTo>
                    <a:pt x="431833" y="78588"/>
                    <a:pt x="430368" y="81477"/>
                    <a:pt x="430368" y="85192"/>
                  </a:cubicBezTo>
                  <a:cubicBezTo>
                    <a:pt x="430368" y="88659"/>
                    <a:pt x="431606" y="91362"/>
                    <a:pt x="434082" y="93302"/>
                  </a:cubicBezTo>
                  <a:cubicBezTo>
                    <a:pt x="436559" y="95242"/>
                    <a:pt x="439778" y="96212"/>
                    <a:pt x="443741" y="96212"/>
                  </a:cubicBezTo>
                  <a:cubicBezTo>
                    <a:pt x="448611" y="96212"/>
                    <a:pt x="452780" y="94788"/>
                    <a:pt x="456247" y="91940"/>
                  </a:cubicBezTo>
                  <a:cubicBezTo>
                    <a:pt x="459714" y="89092"/>
                    <a:pt x="461448" y="85150"/>
                    <a:pt x="461448" y="80115"/>
                  </a:cubicBezTo>
                  <a:lnTo>
                    <a:pt x="461448" y="75409"/>
                  </a:lnTo>
                  <a:cubicBezTo>
                    <a:pt x="456247" y="74089"/>
                    <a:pt x="451500" y="73428"/>
                    <a:pt x="447208" y="73428"/>
                  </a:cubicBezTo>
                  <a:close/>
                  <a:moveTo>
                    <a:pt x="132883" y="73428"/>
                  </a:moveTo>
                  <a:cubicBezTo>
                    <a:pt x="127517" y="73428"/>
                    <a:pt x="123369" y="74460"/>
                    <a:pt x="120438" y="76524"/>
                  </a:cubicBezTo>
                  <a:cubicBezTo>
                    <a:pt x="117508" y="78588"/>
                    <a:pt x="116043" y="81477"/>
                    <a:pt x="116043" y="85192"/>
                  </a:cubicBezTo>
                  <a:cubicBezTo>
                    <a:pt x="116043" y="88659"/>
                    <a:pt x="117281" y="91362"/>
                    <a:pt x="119757" y="93302"/>
                  </a:cubicBezTo>
                  <a:cubicBezTo>
                    <a:pt x="122234" y="95242"/>
                    <a:pt x="125453" y="96212"/>
                    <a:pt x="129416" y="96212"/>
                  </a:cubicBezTo>
                  <a:cubicBezTo>
                    <a:pt x="134286" y="96212"/>
                    <a:pt x="138455" y="94788"/>
                    <a:pt x="141922" y="91940"/>
                  </a:cubicBezTo>
                  <a:cubicBezTo>
                    <a:pt x="145389" y="89092"/>
                    <a:pt x="147123" y="85150"/>
                    <a:pt x="147123" y="80115"/>
                  </a:cubicBezTo>
                  <a:lnTo>
                    <a:pt x="147123" y="75409"/>
                  </a:lnTo>
                  <a:cubicBezTo>
                    <a:pt x="141922" y="74089"/>
                    <a:pt x="137175" y="73428"/>
                    <a:pt x="132883" y="73428"/>
                  </a:cubicBezTo>
                  <a:close/>
                  <a:moveTo>
                    <a:pt x="717794" y="67113"/>
                  </a:moveTo>
                  <a:lnTo>
                    <a:pt x="717794" y="94850"/>
                  </a:lnTo>
                  <a:lnTo>
                    <a:pt x="735996" y="94850"/>
                  </a:lnTo>
                  <a:lnTo>
                    <a:pt x="735996" y="67113"/>
                  </a:lnTo>
                  <a:close/>
                  <a:moveTo>
                    <a:pt x="690552" y="67113"/>
                  </a:moveTo>
                  <a:lnTo>
                    <a:pt x="690552" y="94850"/>
                  </a:lnTo>
                  <a:lnTo>
                    <a:pt x="708507" y="94850"/>
                  </a:lnTo>
                  <a:lnTo>
                    <a:pt x="708507" y="67113"/>
                  </a:lnTo>
                  <a:close/>
                  <a:moveTo>
                    <a:pt x="761628" y="49778"/>
                  </a:moveTo>
                  <a:lnTo>
                    <a:pt x="873937" y="49778"/>
                  </a:lnTo>
                  <a:lnTo>
                    <a:pt x="873937" y="58569"/>
                  </a:lnTo>
                  <a:lnTo>
                    <a:pt x="795061" y="58569"/>
                  </a:lnTo>
                  <a:lnTo>
                    <a:pt x="792584" y="70704"/>
                  </a:lnTo>
                  <a:lnTo>
                    <a:pt x="856106" y="70704"/>
                  </a:lnTo>
                  <a:cubicBezTo>
                    <a:pt x="856024" y="73841"/>
                    <a:pt x="855797" y="77742"/>
                    <a:pt x="855425" y="82406"/>
                  </a:cubicBezTo>
                  <a:cubicBezTo>
                    <a:pt x="855054" y="87070"/>
                    <a:pt x="854620" y="90888"/>
                    <a:pt x="854125" y="93859"/>
                  </a:cubicBezTo>
                  <a:cubicBezTo>
                    <a:pt x="853382" y="98812"/>
                    <a:pt x="852350" y="102486"/>
                    <a:pt x="851029" y="104880"/>
                  </a:cubicBezTo>
                  <a:cubicBezTo>
                    <a:pt x="849709" y="107274"/>
                    <a:pt x="847645" y="108945"/>
                    <a:pt x="844838" y="109895"/>
                  </a:cubicBezTo>
                  <a:cubicBezTo>
                    <a:pt x="842032" y="110844"/>
                    <a:pt x="837821" y="111360"/>
                    <a:pt x="832208" y="111443"/>
                  </a:cubicBezTo>
                  <a:lnTo>
                    <a:pt x="827874" y="111443"/>
                  </a:lnTo>
                  <a:cubicBezTo>
                    <a:pt x="820692" y="111443"/>
                    <a:pt x="813552" y="111195"/>
                    <a:pt x="806452" y="110700"/>
                  </a:cubicBezTo>
                  <a:lnTo>
                    <a:pt x="804595" y="101041"/>
                  </a:lnTo>
                  <a:cubicBezTo>
                    <a:pt x="812768" y="101784"/>
                    <a:pt x="820981" y="102156"/>
                    <a:pt x="829236" y="102156"/>
                  </a:cubicBezTo>
                  <a:cubicBezTo>
                    <a:pt x="832786" y="102156"/>
                    <a:pt x="835428" y="101887"/>
                    <a:pt x="837161" y="101351"/>
                  </a:cubicBezTo>
                  <a:cubicBezTo>
                    <a:pt x="838895" y="100814"/>
                    <a:pt x="840174" y="99844"/>
                    <a:pt x="841000" y="98441"/>
                  </a:cubicBezTo>
                  <a:cubicBezTo>
                    <a:pt x="841825" y="97038"/>
                    <a:pt x="842527" y="94809"/>
                    <a:pt x="843105" y="91754"/>
                  </a:cubicBezTo>
                  <a:cubicBezTo>
                    <a:pt x="843765" y="87875"/>
                    <a:pt x="844178" y="83747"/>
                    <a:pt x="844343" y="79372"/>
                  </a:cubicBezTo>
                  <a:lnTo>
                    <a:pt x="779706" y="79372"/>
                  </a:lnTo>
                  <a:lnTo>
                    <a:pt x="784164" y="58569"/>
                  </a:lnTo>
                  <a:lnTo>
                    <a:pt x="761628" y="58569"/>
                  </a:lnTo>
                  <a:close/>
                  <a:moveTo>
                    <a:pt x="480821" y="39624"/>
                  </a:moveTo>
                  <a:lnTo>
                    <a:pt x="491842" y="39624"/>
                  </a:lnTo>
                  <a:lnTo>
                    <a:pt x="508682" y="87916"/>
                  </a:lnTo>
                  <a:lnTo>
                    <a:pt x="524160" y="39624"/>
                  </a:lnTo>
                  <a:lnTo>
                    <a:pt x="532333" y="39624"/>
                  </a:lnTo>
                  <a:lnTo>
                    <a:pt x="549173" y="87916"/>
                  </a:lnTo>
                  <a:lnTo>
                    <a:pt x="564898" y="39624"/>
                  </a:lnTo>
                  <a:lnTo>
                    <a:pt x="574804" y="39624"/>
                  </a:lnTo>
                  <a:lnTo>
                    <a:pt x="552021" y="103889"/>
                  </a:lnTo>
                  <a:lnTo>
                    <a:pt x="545086" y="103889"/>
                  </a:lnTo>
                  <a:lnTo>
                    <a:pt x="527999" y="56836"/>
                  </a:lnTo>
                  <a:lnTo>
                    <a:pt x="511654" y="103889"/>
                  </a:lnTo>
                  <a:lnTo>
                    <a:pt x="504472" y="103889"/>
                  </a:lnTo>
                  <a:close/>
                  <a:moveTo>
                    <a:pt x="447208" y="38138"/>
                  </a:moveTo>
                  <a:cubicBezTo>
                    <a:pt x="454472" y="38138"/>
                    <a:pt x="460416" y="40346"/>
                    <a:pt x="465039" y="44763"/>
                  </a:cubicBezTo>
                  <a:cubicBezTo>
                    <a:pt x="469661" y="49179"/>
                    <a:pt x="471973" y="55474"/>
                    <a:pt x="471973" y="63646"/>
                  </a:cubicBezTo>
                  <a:lnTo>
                    <a:pt x="471973" y="103889"/>
                  </a:lnTo>
                  <a:lnTo>
                    <a:pt x="462686" y="103889"/>
                  </a:lnTo>
                  <a:cubicBezTo>
                    <a:pt x="462438" y="99679"/>
                    <a:pt x="462273" y="96955"/>
                    <a:pt x="462191" y="95717"/>
                  </a:cubicBezTo>
                  <a:cubicBezTo>
                    <a:pt x="460209" y="98854"/>
                    <a:pt x="457547" y="101227"/>
                    <a:pt x="454204" y="102837"/>
                  </a:cubicBezTo>
                  <a:cubicBezTo>
                    <a:pt x="450861" y="104446"/>
                    <a:pt x="447043" y="105251"/>
                    <a:pt x="442750" y="105251"/>
                  </a:cubicBezTo>
                  <a:cubicBezTo>
                    <a:pt x="438623" y="105251"/>
                    <a:pt x="434763" y="104488"/>
                    <a:pt x="431172" y="102961"/>
                  </a:cubicBezTo>
                  <a:cubicBezTo>
                    <a:pt x="427581" y="101433"/>
                    <a:pt x="424713" y="99163"/>
                    <a:pt x="422567" y="96150"/>
                  </a:cubicBezTo>
                  <a:cubicBezTo>
                    <a:pt x="420420" y="93137"/>
                    <a:pt x="419347" y="89526"/>
                    <a:pt x="419347" y="85315"/>
                  </a:cubicBezTo>
                  <a:cubicBezTo>
                    <a:pt x="419347" y="78959"/>
                    <a:pt x="421927" y="73944"/>
                    <a:pt x="427086" y="70271"/>
                  </a:cubicBezTo>
                  <a:cubicBezTo>
                    <a:pt x="432246" y="66597"/>
                    <a:pt x="438911" y="64761"/>
                    <a:pt x="447084" y="64761"/>
                  </a:cubicBezTo>
                  <a:cubicBezTo>
                    <a:pt x="451707" y="64761"/>
                    <a:pt x="456495" y="65380"/>
                    <a:pt x="461448" y="66618"/>
                  </a:cubicBezTo>
                  <a:lnTo>
                    <a:pt x="461448" y="65503"/>
                  </a:lnTo>
                  <a:cubicBezTo>
                    <a:pt x="461448" y="59477"/>
                    <a:pt x="460230" y="54999"/>
                    <a:pt x="457795" y="52068"/>
                  </a:cubicBezTo>
                  <a:cubicBezTo>
                    <a:pt x="455360" y="49138"/>
                    <a:pt x="451665" y="47673"/>
                    <a:pt x="446712" y="47673"/>
                  </a:cubicBezTo>
                  <a:cubicBezTo>
                    <a:pt x="442750" y="47673"/>
                    <a:pt x="439448" y="48498"/>
                    <a:pt x="436806" y="50149"/>
                  </a:cubicBezTo>
                  <a:cubicBezTo>
                    <a:pt x="434165" y="51800"/>
                    <a:pt x="431936" y="54235"/>
                    <a:pt x="430120" y="57455"/>
                  </a:cubicBezTo>
                  <a:lnTo>
                    <a:pt x="422071" y="52873"/>
                  </a:lnTo>
                  <a:cubicBezTo>
                    <a:pt x="424052" y="48416"/>
                    <a:pt x="427293" y="44845"/>
                    <a:pt x="431792" y="42162"/>
                  </a:cubicBezTo>
                  <a:cubicBezTo>
                    <a:pt x="436290" y="39480"/>
                    <a:pt x="441429" y="38138"/>
                    <a:pt x="447208" y="38138"/>
                  </a:cubicBezTo>
                  <a:close/>
                  <a:moveTo>
                    <a:pt x="401812" y="38138"/>
                  </a:moveTo>
                  <a:cubicBezTo>
                    <a:pt x="403793" y="38138"/>
                    <a:pt x="405630" y="38406"/>
                    <a:pt x="407322" y="38943"/>
                  </a:cubicBezTo>
                  <a:cubicBezTo>
                    <a:pt x="409014" y="39480"/>
                    <a:pt x="410397" y="40161"/>
                    <a:pt x="411470" y="40986"/>
                  </a:cubicBezTo>
                  <a:lnTo>
                    <a:pt x="407631" y="49530"/>
                  </a:lnTo>
                  <a:cubicBezTo>
                    <a:pt x="405980" y="48539"/>
                    <a:pt x="403999" y="48044"/>
                    <a:pt x="401688" y="48044"/>
                  </a:cubicBezTo>
                  <a:cubicBezTo>
                    <a:pt x="396900" y="48044"/>
                    <a:pt x="392979" y="50005"/>
                    <a:pt x="389924" y="53926"/>
                  </a:cubicBezTo>
                  <a:cubicBezTo>
                    <a:pt x="386870" y="57847"/>
                    <a:pt x="385343" y="63564"/>
                    <a:pt x="385343" y="71076"/>
                  </a:cubicBezTo>
                  <a:lnTo>
                    <a:pt x="385343" y="103889"/>
                  </a:lnTo>
                  <a:lnTo>
                    <a:pt x="374818" y="103889"/>
                  </a:lnTo>
                  <a:lnTo>
                    <a:pt x="374818" y="39624"/>
                  </a:lnTo>
                  <a:lnTo>
                    <a:pt x="384105" y="39624"/>
                  </a:lnTo>
                  <a:cubicBezTo>
                    <a:pt x="384270" y="43752"/>
                    <a:pt x="384517" y="47260"/>
                    <a:pt x="384848" y="50149"/>
                  </a:cubicBezTo>
                  <a:cubicBezTo>
                    <a:pt x="388480" y="42142"/>
                    <a:pt x="394134" y="38138"/>
                    <a:pt x="401812" y="38138"/>
                  </a:cubicBezTo>
                  <a:close/>
                  <a:moveTo>
                    <a:pt x="251755" y="38138"/>
                  </a:moveTo>
                  <a:cubicBezTo>
                    <a:pt x="257368" y="38138"/>
                    <a:pt x="262197" y="39376"/>
                    <a:pt x="266242" y="41853"/>
                  </a:cubicBezTo>
                  <a:cubicBezTo>
                    <a:pt x="270287" y="44329"/>
                    <a:pt x="273011" y="47714"/>
                    <a:pt x="274415" y="52007"/>
                  </a:cubicBezTo>
                  <a:lnTo>
                    <a:pt x="266366" y="56588"/>
                  </a:lnTo>
                  <a:cubicBezTo>
                    <a:pt x="265045" y="53781"/>
                    <a:pt x="263085" y="51614"/>
                    <a:pt x="260484" y="50087"/>
                  </a:cubicBezTo>
                  <a:cubicBezTo>
                    <a:pt x="257884" y="48560"/>
                    <a:pt x="254809" y="47797"/>
                    <a:pt x="251259" y="47797"/>
                  </a:cubicBezTo>
                  <a:cubicBezTo>
                    <a:pt x="247627" y="47797"/>
                    <a:pt x="244717" y="48519"/>
                    <a:pt x="242530" y="49963"/>
                  </a:cubicBezTo>
                  <a:cubicBezTo>
                    <a:pt x="240342" y="51408"/>
                    <a:pt x="239248" y="53492"/>
                    <a:pt x="239248" y="56217"/>
                  </a:cubicBezTo>
                  <a:cubicBezTo>
                    <a:pt x="239248" y="58198"/>
                    <a:pt x="239888" y="59808"/>
                    <a:pt x="241168" y="61046"/>
                  </a:cubicBezTo>
                  <a:cubicBezTo>
                    <a:pt x="242447" y="62284"/>
                    <a:pt x="244036" y="63275"/>
                    <a:pt x="245935" y="64018"/>
                  </a:cubicBezTo>
                  <a:cubicBezTo>
                    <a:pt x="247834" y="64761"/>
                    <a:pt x="250516" y="65627"/>
                    <a:pt x="253984" y="66618"/>
                  </a:cubicBezTo>
                  <a:cubicBezTo>
                    <a:pt x="258524" y="67856"/>
                    <a:pt x="262197" y="69074"/>
                    <a:pt x="265004" y="70271"/>
                  </a:cubicBezTo>
                  <a:cubicBezTo>
                    <a:pt x="267811" y="71468"/>
                    <a:pt x="270225" y="73304"/>
                    <a:pt x="272248" y="75781"/>
                  </a:cubicBezTo>
                  <a:cubicBezTo>
                    <a:pt x="274270" y="78257"/>
                    <a:pt x="275282" y="81518"/>
                    <a:pt x="275282" y="85563"/>
                  </a:cubicBezTo>
                  <a:cubicBezTo>
                    <a:pt x="275282" y="89443"/>
                    <a:pt x="274270" y="92869"/>
                    <a:pt x="272248" y="95841"/>
                  </a:cubicBezTo>
                  <a:cubicBezTo>
                    <a:pt x="270225" y="98812"/>
                    <a:pt x="267398" y="101124"/>
                    <a:pt x="263766" y="102775"/>
                  </a:cubicBezTo>
                  <a:cubicBezTo>
                    <a:pt x="260134" y="104426"/>
                    <a:pt x="255965" y="105251"/>
                    <a:pt x="251259" y="105251"/>
                  </a:cubicBezTo>
                  <a:cubicBezTo>
                    <a:pt x="244986" y="105251"/>
                    <a:pt x="239579" y="103848"/>
                    <a:pt x="235038" y="101041"/>
                  </a:cubicBezTo>
                  <a:cubicBezTo>
                    <a:pt x="230498" y="98235"/>
                    <a:pt x="227526" y="94396"/>
                    <a:pt x="226123" y="89526"/>
                  </a:cubicBezTo>
                  <a:lnTo>
                    <a:pt x="234172" y="84944"/>
                  </a:lnTo>
                  <a:cubicBezTo>
                    <a:pt x="237226" y="92126"/>
                    <a:pt x="242922" y="95717"/>
                    <a:pt x="251259" y="95717"/>
                  </a:cubicBezTo>
                  <a:cubicBezTo>
                    <a:pt x="255304" y="95717"/>
                    <a:pt x="258483" y="94891"/>
                    <a:pt x="260794" y="93240"/>
                  </a:cubicBezTo>
                  <a:cubicBezTo>
                    <a:pt x="263105" y="91589"/>
                    <a:pt x="264261" y="89319"/>
                    <a:pt x="264261" y="86430"/>
                  </a:cubicBezTo>
                  <a:cubicBezTo>
                    <a:pt x="264261" y="84201"/>
                    <a:pt x="263580" y="82385"/>
                    <a:pt x="262218" y="80982"/>
                  </a:cubicBezTo>
                  <a:cubicBezTo>
                    <a:pt x="260856" y="79578"/>
                    <a:pt x="259164" y="78484"/>
                    <a:pt x="257141" y="77700"/>
                  </a:cubicBezTo>
                  <a:cubicBezTo>
                    <a:pt x="255119" y="76916"/>
                    <a:pt x="252291" y="75987"/>
                    <a:pt x="248659" y="74914"/>
                  </a:cubicBezTo>
                  <a:cubicBezTo>
                    <a:pt x="244284" y="73676"/>
                    <a:pt x="240734" y="72479"/>
                    <a:pt x="238010" y="71323"/>
                  </a:cubicBezTo>
                  <a:cubicBezTo>
                    <a:pt x="235286" y="70168"/>
                    <a:pt x="232975" y="68455"/>
                    <a:pt x="231076" y="66185"/>
                  </a:cubicBezTo>
                  <a:cubicBezTo>
                    <a:pt x="229177" y="63914"/>
                    <a:pt x="228228" y="60922"/>
                    <a:pt x="228228" y="57207"/>
                  </a:cubicBezTo>
                  <a:cubicBezTo>
                    <a:pt x="228228" y="53327"/>
                    <a:pt x="229281" y="49943"/>
                    <a:pt x="231386" y="47054"/>
                  </a:cubicBezTo>
                  <a:cubicBezTo>
                    <a:pt x="233491" y="44164"/>
                    <a:pt x="236339" y="41956"/>
                    <a:pt x="239929" y="40429"/>
                  </a:cubicBezTo>
                  <a:cubicBezTo>
                    <a:pt x="243520" y="38902"/>
                    <a:pt x="247462" y="38138"/>
                    <a:pt x="251755" y="38138"/>
                  </a:cubicBezTo>
                  <a:close/>
                  <a:moveTo>
                    <a:pt x="194605" y="38138"/>
                  </a:moveTo>
                  <a:cubicBezTo>
                    <a:pt x="200218" y="38138"/>
                    <a:pt x="205047" y="39376"/>
                    <a:pt x="209092" y="41853"/>
                  </a:cubicBezTo>
                  <a:cubicBezTo>
                    <a:pt x="213137" y="44329"/>
                    <a:pt x="215861" y="47714"/>
                    <a:pt x="217265" y="52007"/>
                  </a:cubicBezTo>
                  <a:lnTo>
                    <a:pt x="209216" y="56588"/>
                  </a:lnTo>
                  <a:cubicBezTo>
                    <a:pt x="207895" y="53781"/>
                    <a:pt x="205935" y="51614"/>
                    <a:pt x="203334" y="50087"/>
                  </a:cubicBezTo>
                  <a:cubicBezTo>
                    <a:pt x="200734" y="48560"/>
                    <a:pt x="197659" y="47797"/>
                    <a:pt x="194109" y="47797"/>
                  </a:cubicBezTo>
                  <a:cubicBezTo>
                    <a:pt x="190477" y="47797"/>
                    <a:pt x="187567" y="48519"/>
                    <a:pt x="185380" y="49963"/>
                  </a:cubicBezTo>
                  <a:cubicBezTo>
                    <a:pt x="183192" y="51408"/>
                    <a:pt x="182098" y="53492"/>
                    <a:pt x="182098" y="56217"/>
                  </a:cubicBezTo>
                  <a:cubicBezTo>
                    <a:pt x="182098" y="58198"/>
                    <a:pt x="182738" y="59808"/>
                    <a:pt x="184018" y="61046"/>
                  </a:cubicBezTo>
                  <a:cubicBezTo>
                    <a:pt x="185297" y="62284"/>
                    <a:pt x="186886" y="63275"/>
                    <a:pt x="188785" y="64018"/>
                  </a:cubicBezTo>
                  <a:cubicBezTo>
                    <a:pt x="190684" y="64761"/>
                    <a:pt x="193367" y="65627"/>
                    <a:pt x="196834" y="66618"/>
                  </a:cubicBezTo>
                  <a:cubicBezTo>
                    <a:pt x="201374" y="67856"/>
                    <a:pt x="205047" y="69074"/>
                    <a:pt x="207854" y="70271"/>
                  </a:cubicBezTo>
                  <a:cubicBezTo>
                    <a:pt x="210661" y="71468"/>
                    <a:pt x="213075" y="73304"/>
                    <a:pt x="215098" y="75781"/>
                  </a:cubicBezTo>
                  <a:cubicBezTo>
                    <a:pt x="217120" y="78257"/>
                    <a:pt x="218132" y="81518"/>
                    <a:pt x="218132" y="85563"/>
                  </a:cubicBezTo>
                  <a:cubicBezTo>
                    <a:pt x="218132" y="89443"/>
                    <a:pt x="217120" y="92869"/>
                    <a:pt x="215098" y="95841"/>
                  </a:cubicBezTo>
                  <a:cubicBezTo>
                    <a:pt x="213075" y="98812"/>
                    <a:pt x="210248" y="101124"/>
                    <a:pt x="206616" y="102775"/>
                  </a:cubicBezTo>
                  <a:cubicBezTo>
                    <a:pt x="202984" y="104426"/>
                    <a:pt x="198815" y="105251"/>
                    <a:pt x="194109" y="105251"/>
                  </a:cubicBezTo>
                  <a:cubicBezTo>
                    <a:pt x="187836" y="105251"/>
                    <a:pt x="182429" y="103848"/>
                    <a:pt x="177888" y="101041"/>
                  </a:cubicBezTo>
                  <a:cubicBezTo>
                    <a:pt x="173348" y="98235"/>
                    <a:pt x="170376" y="94396"/>
                    <a:pt x="168973" y="89526"/>
                  </a:cubicBezTo>
                  <a:lnTo>
                    <a:pt x="177022" y="84944"/>
                  </a:lnTo>
                  <a:cubicBezTo>
                    <a:pt x="180076" y="92126"/>
                    <a:pt x="185772" y="95717"/>
                    <a:pt x="194109" y="95717"/>
                  </a:cubicBezTo>
                  <a:cubicBezTo>
                    <a:pt x="198154" y="95717"/>
                    <a:pt x="201333" y="94891"/>
                    <a:pt x="203644" y="93240"/>
                  </a:cubicBezTo>
                  <a:cubicBezTo>
                    <a:pt x="205955" y="91589"/>
                    <a:pt x="207111" y="89319"/>
                    <a:pt x="207111" y="86430"/>
                  </a:cubicBezTo>
                  <a:cubicBezTo>
                    <a:pt x="207111" y="84201"/>
                    <a:pt x="206430" y="82385"/>
                    <a:pt x="205068" y="80982"/>
                  </a:cubicBezTo>
                  <a:cubicBezTo>
                    <a:pt x="203706" y="79578"/>
                    <a:pt x="202014" y="78484"/>
                    <a:pt x="199991" y="77700"/>
                  </a:cubicBezTo>
                  <a:cubicBezTo>
                    <a:pt x="197969" y="76916"/>
                    <a:pt x="195141" y="75987"/>
                    <a:pt x="191509" y="74914"/>
                  </a:cubicBezTo>
                  <a:cubicBezTo>
                    <a:pt x="187134" y="73676"/>
                    <a:pt x="183584" y="72479"/>
                    <a:pt x="180860" y="71323"/>
                  </a:cubicBezTo>
                  <a:cubicBezTo>
                    <a:pt x="178136" y="70168"/>
                    <a:pt x="175825" y="68455"/>
                    <a:pt x="173926" y="66185"/>
                  </a:cubicBezTo>
                  <a:cubicBezTo>
                    <a:pt x="172027" y="63914"/>
                    <a:pt x="171078" y="60922"/>
                    <a:pt x="171078" y="57207"/>
                  </a:cubicBezTo>
                  <a:cubicBezTo>
                    <a:pt x="171078" y="53327"/>
                    <a:pt x="172131" y="49943"/>
                    <a:pt x="174236" y="47054"/>
                  </a:cubicBezTo>
                  <a:cubicBezTo>
                    <a:pt x="176341" y="44164"/>
                    <a:pt x="179189" y="41956"/>
                    <a:pt x="182779" y="40429"/>
                  </a:cubicBezTo>
                  <a:cubicBezTo>
                    <a:pt x="186370" y="38902"/>
                    <a:pt x="190312" y="38138"/>
                    <a:pt x="194605" y="38138"/>
                  </a:cubicBezTo>
                  <a:close/>
                  <a:moveTo>
                    <a:pt x="132883" y="38138"/>
                  </a:moveTo>
                  <a:cubicBezTo>
                    <a:pt x="140147" y="38138"/>
                    <a:pt x="146091" y="40346"/>
                    <a:pt x="150714" y="44763"/>
                  </a:cubicBezTo>
                  <a:cubicBezTo>
                    <a:pt x="155336" y="49179"/>
                    <a:pt x="157648" y="55474"/>
                    <a:pt x="157648" y="63646"/>
                  </a:cubicBezTo>
                  <a:lnTo>
                    <a:pt x="157648" y="103889"/>
                  </a:lnTo>
                  <a:lnTo>
                    <a:pt x="148361" y="103889"/>
                  </a:lnTo>
                  <a:cubicBezTo>
                    <a:pt x="148113" y="99679"/>
                    <a:pt x="147948" y="96955"/>
                    <a:pt x="147866" y="95717"/>
                  </a:cubicBezTo>
                  <a:cubicBezTo>
                    <a:pt x="145884" y="98854"/>
                    <a:pt x="143222" y="101227"/>
                    <a:pt x="139879" y="102837"/>
                  </a:cubicBezTo>
                  <a:cubicBezTo>
                    <a:pt x="136536" y="104446"/>
                    <a:pt x="132718" y="105251"/>
                    <a:pt x="128425" y="105251"/>
                  </a:cubicBezTo>
                  <a:cubicBezTo>
                    <a:pt x="124298" y="105251"/>
                    <a:pt x="120438" y="104488"/>
                    <a:pt x="116847" y="102961"/>
                  </a:cubicBezTo>
                  <a:cubicBezTo>
                    <a:pt x="113257" y="101433"/>
                    <a:pt x="110388" y="99163"/>
                    <a:pt x="108242" y="96150"/>
                  </a:cubicBezTo>
                  <a:cubicBezTo>
                    <a:pt x="106095" y="93137"/>
                    <a:pt x="105022" y="89526"/>
                    <a:pt x="105022" y="85315"/>
                  </a:cubicBezTo>
                  <a:cubicBezTo>
                    <a:pt x="105022" y="78959"/>
                    <a:pt x="107602" y="73944"/>
                    <a:pt x="112761" y="70271"/>
                  </a:cubicBezTo>
                  <a:cubicBezTo>
                    <a:pt x="117921" y="66597"/>
                    <a:pt x="124586" y="64761"/>
                    <a:pt x="132759" y="64761"/>
                  </a:cubicBezTo>
                  <a:cubicBezTo>
                    <a:pt x="137382" y="64761"/>
                    <a:pt x="142170" y="65380"/>
                    <a:pt x="147123" y="66618"/>
                  </a:cubicBezTo>
                  <a:lnTo>
                    <a:pt x="147123" y="65503"/>
                  </a:lnTo>
                  <a:cubicBezTo>
                    <a:pt x="147123" y="59477"/>
                    <a:pt x="145905" y="54999"/>
                    <a:pt x="143470" y="52068"/>
                  </a:cubicBezTo>
                  <a:cubicBezTo>
                    <a:pt x="141035" y="49138"/>
                    <a:pt x="137340" y="47673"/>
                    <a:pt x="132387" y="47673"/>
                  </a:cubicBezTo>
                  <a:cubicBezTo>
                    <a:pt x="128425" y="47673"/>
                    <a:pt x="125123" y="48498"/>
                    <a:pt x="122481" y="50149"/>
                  </a:cubicBezTo>
                  <a:cubicBezTo>
                    <a:pt x="119840" y="51800"/>
                    <a:pt x="117611" y="54235"/>
                    <a:pt x="115795" y="57455"/>
                  </a:cubicBezTo>
                  <a:lnTo>
                    <a:pt x="107746" y="52873"/>
                  </a:lnTo>
                  <a:cubicBezTo>
                    <a:pt x="109727" y="48416"/>
                    <a:pt x="112968" y="44845"/>
                    <a:pt x="117467" y="42162"/>
                  </a:cubicBezTo>
                  <a:cubicBezTo>
                    <a:pt x="121966" y="39480"/>
                    <a:pt x="127104" y="38138"/>
                    <a:pt x="132883" y="38138"/>
                  </a:cubicBezTo>
                  <a:close/>
                  <a:moveTo>
                    <a:pt x="717794" y="30090"/>
                  </a:moveTo>
                  <a:lnTo>
                    <a:pt x="717794" y="57579"/>
                  </a:lnTo>
                  <a:lnTo>
                    <a:pt x="735996" y="57579"/>
                  </a:lnTo>
                  <a:lnTo>
                    <a:pt x="735996" y="30090"/>
                  </a:lnTo>
                  <a:close/>
                  <a:moveTo>
                    <a:pt x="690552" y="30090"/>
                  </a:moveTo>
                  <a:lnTo>
                    <a:pt x="690552" y="57579"/>
                  </a:lnTo>
                  <a:lnTo>
                    <a:pt x="708507" y="57579"/>
                  </a:lnTo>
                  <a:lnTo>
                    <a:pt x="708507" y="30090"/>
                  </a:lnTo>
                  <a:close/>
                  <a:moveTo>
                    <a:pt x="301351" y="22908"/>
                  </a:moveTo>
                  <a:lnTo>
                    <a:pt x="301351" y="94107"/>
                  </a:lnTo>
                  <a:lnTo>
                    <a:pt x="313610" y="94107"/>
                  </a:lnTo>
                  <a:cubicBezTo>
                    <a:pt x="325002" y="94107"/>
                    <a:pt x="333917" y="91011"/>
                    <a:pt x="340356" y="84820"/>
                  </a:cubicBezTo>
                  <a:cubicBezTo>
                    <a:pt x="346795" y="78629"/>
                    <a:pt x="350015" y="69837"/>
                    <a:pt x="350015" y="58445"/>
                  </a:cubicBezTo>
                  <a:cubicBezTo>
                    <a:pt x="350015" y="47219"/>
                    <a:pt x="346775" y="38489"/>
                    <a:pt x="340294" y="32256"/>
                  </a:cubicBezTo>
                  <a:cubicBezTo>
                    <a:pt x="333814" y="26024"/>
                    <a:pt x="324919" y="22908"/>
                    <a:pt x="313610" y="22908"/>
                  </a:cubicBezTo>
                  <a:close/>
                  <a:moveTo>
                    <a:pt x="788374" y="14240"/>
                  </a:moveTo>
                  <a:lnTo>
                    <a:pt x="788374" y="30213"/>
                  </a:lnTo>
                  <a:lnTo>
                    <a:pt x="847067" y="30213"/>
                  </a:lnTo>
                  <a:lnTo>
                    <a:pt x="847067" y="14240"/>
                  </a:lnTo>
                  <a:close/>
                  <a:moveTo>
                    <a:pt x="290331" y="13249"/>
                  </a:moveTo>
                  <a:lnTo>
                    <a:pt x="315096" y="13249"/>
                  </a:lnTo>
                  <a:cubicBezTo>
                    <a:pt x="323929" y="13249"/>
                    <a:pt x="331874" y="15024"/>
                    <a:pt x="338932" y="18574"/>
                  </a:cubicBezTo>
                  <a:cubicBezTo>
                    <a:pt x="345990" y="22123"/>
                    <a:pt x="351542" y="27303"/>
                    <a:pt x="355587" y="34114"/>
                  </a:cubicBezTo>
                  <a:cubicBezTo>
                    <a:pt x="359632" y="40924"/>
                    <a:pt x="361654" y="49035"/>
                    <a:pt x="361654" y="58445"/>
                  </a:cubicBezTo>
                  <a:cubicBezTo>
                    <a:pt x="361654" y="67939"/>
                    <a:pt x="359652" y="76091"/>
                    <a:pt x="355649" y="82901"/>
                  </a:cubicBezTo>
                  <a:cubicBezTo>
                    <a:pt x="351645" y="89711"/>
                    <a:pt x="346114" y="94912"/>
                    <a:pt x="339056" y="98503"/>
                  </a:cubicBezTo>
                  <a:cubicBezTo>
                    <a:pt x="331998" y="102094"/>
                    <a:pt x="324011" y="103889"/>
                    <a:pt x="315096" y="103889"/>
                  </a:cubicBezTo>
                  <a:lnTo>
                    <a:pt x="290331" y="103889"/>
                  </a:lnTo>
                  <a:close/>
                  <a:moveTo>
                    <a:pt x="41233" y="11763"/>
                  </a:moveTo>
                  <a:cubicBezTo>
                    <a:pt x="48250" y="11763"/>
                    <a:pt x="54441" y="13414"/>
                    <a:pt x="59807" y="16716"/>
                  </a:cubicBezTo>
                  <a:cubicBezTo>
                    <a:pt x="65173" y="20018"/>
                    <a:pt x="69135" y="24600"/>
                    <a:pt x="71694" y="30461"/>
                  </a:cubicBezTo>
                  <a:lnTo>
                    <a:pt x="62779" y="35662"/>
                  </a:lnTo>
                  <a:cubicBezTo>
                    <a:pt x="58156" y="26499"/>
                    <a:pt x="50892" y="21917"/>
                    <a:pt x="40986" y="21917"/>
                  </a:cubicBezTo>
                  <a:cubicBezTo>
                    <a:pt x="35207" y="21917"/>
                    <a:pt x="30089" y="23444"/>
                    <a:pt x="25631" y="26499"/>
                  </a:cubicBezTo>
                  <a:cubicBezTo>
                    <a:pt x="21174" y="29553"/>
                    <a:pt x="17727" y="33846"/>
                    <a:pt x="15292" y="39376"/>
                  </a:cubicBezTo>
                  <a:cubicBezTo>
                    <a:pt x="12857" y="44907"/>
                    <a:pt x="11639" y="51264"/>
                    <a:pt x="11639" y="58445"/>
                  </a:cubicBezTo>
                  <a:cubicBezTo>
                    <a:pt x="11639" y="65627"/>
                    <a:pt x="12857" y="72004"/>
                    <a:pt x="15292" y="77576"/>
                  </a:cubicBezTo>
                  <a:cubicBezTo>
                    <a:pt x="17727" y="83149"/>
                    <a:pt x="21174" y="87462"/>
                    <a:pt x="25631" y="90516"/>
                  </a:cubicBezTo>
                  <a:cubicBezTo>
                    <a:pt x="30089" y="93570"/>
                    <a:pt x="35207" y="95098"/>
                    <a:pt x="40986" y="95098"/>
                  </a:cubicBezTo>
                  <a:cubicBezTo>
                    <a:pt x="50892" y="95098"/>
                    <a:pt x="58156" y="90516"/>
                    <a:pt x="62779" y="81353"/>
                  </a:cubicBezTo>
                  <a:lnTo>
                    <a:pt x="71694" y="86554"/>
                  </a:lnTo>
                  <a:cubicBezTo>
                    <a:pt x="69135" y="92415"/>
                    <a:pt x="65173" y="96996"/>
                    <a:pt x="59807" y="100298"/>
                  </a:cubicBezTo>
                  <a:cubicBezTo>
                    <a:pt x="54441" y="103600"/>
                    <a:pt x="48250" y="105251"/>
                    <a:pt x="41233" y="105251"/>
                  </a:cubicBezTo>
                  <a:cubicBezTo>
                    <a:pt x="33556" y="105251"/>
                    <a:pt x="26581" y="103270"/>
                    <a:pt x="20307" y="99308"/>
                  </a:cubicBezTo>
                  <a:cubicBezTo>
                    <a:pt x="14033" y="95345"/>
                    <a:pt x="9080" y="89814"/>
                    <a:pt x="5448" y="82715"/>
                  </a:cubicBezTo>
                  <a:cubicBezTo>
                    <a:pt x="1816" y="75616"/>
                    <a:pt x="0" y="67526"/>
                    <a:pt x="0" y="58445"/>
                  </a:cubicBezTo>
                  <a:cubicBezTo>
                    <a:pt x="0" y="49365"/>
                    <a:pt x="1816" y="41275"/>
                    <a:pt x="5448" y="34176"/>
                  </a:cubicBezTo>
                  <a:cubicBezTo>
                    <a:pt x="9080" y="27076"/>
                    <a:pt x="14033" y="21566"/>
                    <a:pt x="20307" y="17645"/>
                  </a:cubicBezTo>
                  <a:cubicBezTo>
                    <a:pt x="26581" y="13724"/>
                    <a:pt x="33556" y="11763"/>
                    <a:pt x="41233" y="11763"/>
                  </a:cubicBezTo>
                  <a:close/>
                  <a:moveTo>
                    <a:pt x="79543" y="9658"/>
                  </a:moveTo>
                  <a:lnTo>
                    <a:pt x="90068" y="9658"/>
                  </a:lnTo>
                  <a:lnTo>
                    <a:pt x="90068" y="103889"/>
                  </a:lnTo>
                  <a:lnTo>
                    <a:pt x="79543" y="103889"/>
                  </a:lnTo>
                  <a:close/>
                  <a:moveTo>
                    <a:pt x="936592" y="8296"/>
                  </a:moveTo>
                  <a:lnTo>
                    <a:pt x="977950" y="8296"/>
                  </a:lnTo>
                  <a:lnTo>
                    <a:pt x="977950" y="93983"/>
                  </a:lnTo>
                  <a:cubicBezTo>
                    <a:pt x="977950" y="96377"/>
                    <a:pt x="978218" y="97946"/>
                    <a:pt x="978755" y="98689"/>
                  </a:cubicBezTo>
                  <a:cubicBezTo>
                    <a:pt x="979292" y="99432"/>
                    <a:pt x="980426" y="99803"/>
                    <a:pt x="982160" y="99803"/>
                  </a:cubicBezTo>
                  <a:lnTo>
                    <a:pt x="983522" y="99803"/>
                  </a:lnTo>
                  <a:cubicBezTo>
                    <a:pt x="985256" y="99803"/>
                    <a:pt x="986411" y="99411"/>
                    <a:pt x="986989" y="98627"/>
                  </a:cubicBezTo>
                  <a:cubicBezTo>
                    <a:pt x="987567" y="97842"/>
                    <a:pt x="987897" y="96088"/>
                    <a:pt x="987980" y="93364"/>
                  </a:cubicBezTo>
                  <a:cubicBezTo>
                    <a:pt x="988062" y="90640"/>
                    <a:pt x="988166" y="87111"/>
                    <a:pt x="988289" y="82777"/>
                  </a:cubicBezTo>
                  <a:cubicBezTo>
                    <a:pt x="988413" y="78443"/>
                    <a:pt x="988475" y="74873"/>
                    <a:pt x="988475" y="72066"/>
                  </a:cubicBezTo>
                  <a:lnTo>
                    <a:pt x="997762" y="73800"/>
                  </a:lnTo>
                  <a:cubicBezTo>
                    <a:pt x="997762" y="76937"/>
                    <a:pt x="997700" y="80878"/>
                    <a:pt x="997576" y="85625"/>
                  </a:cubicBezTo>
                  <a:cubicBezTo>
                    <a:pt x="997452" y="90372"/>
                    <a:pt x="997308" y="94313"/>
                    <a:pt x="997143" y="97450"/>
                  </a:cubicBezTo>
                  <a:cubicBezTo>
                    <a:pt x="996978" y="100752"/>
                    <a:pt x="996524" y="103249"/>
                    <a:pt x="995781" y="104942"/>
                  </a:cubicBezTo>
                  <a:cubicBezTo>
                    <a:pt x="995038" y="106634"/>
                    <a:pt x="993820" y="107810"/>
                    <a:pt x="992128" y="108471"/>
                  </a:cubicBezTo>
                  <a:cubicBezTo>
                    <a:pt x="990436" y="109131"/>
                    <a:pt x="987980" y="109461"/>
                    <a:pt x="984760" y="109461"/>
                  </a:cubicBezTo>
                  <a:lnTo>
                    <a:pt x="978941" y="109461"/>
                  </a:lnTo>
                  <a:cubicBezTo>
                    <a:pt x="974978" y="109461"/>
                    <a:pt x="972192" y="108553"/>
                    <a:pt x="970582" y="106737"/>
                  </a:cubicBezTo>
                  <a:cubicBezTo>
                    <a:pt x="968973" y="104921"/>
                    <a:pt x="968168" y="101619"/>
                    <a:pt x="968168" y="96831"/>
                  </a:cubicBezTo>
                  <a:lnTo>
                    <a:pt x="968168" y="18574"/>
                  </a:lnTo>
                  <a:lnTo>
                    <a:pt x="946498" y="18574"/>
                  </a:lnTo>
                  <a:lnTo>
                    <a:pt x="946498" y="50149"/>
                  </a:lnTo>
                  <a:cubicBezTo>
                    <a:pt x="946498" y="61624"/>
                    <a:pt x="946024" y="70911"/>
                    <a:pt x="945074" y="78010"/>
                  </a:cubicBezTo>
                  <a:cubicBezTo>
                    <a:pt x="944125" y="85109"/>
                    <a:pt x="942474" y="91362"/>
                    <a:pt x="940122" y="96769"/>
                  </a:cubicBezTo>
                  <a:cubicBezTo>
                    <a:pt x="937769" y="102176"/>
                    <a:pt x="934240" y="107852"/>
                    <a:pt x="929534" y="113795"/>
                  </a:cubicBezTo>
                  <a:lnTo>
                    <a:pt x="920743" y="108099"/>
                  </a:lnTo>
                  <a:cubicBezTo>
                    <a:pt x="925201" y="102321"/>
                    <a:pt x="928523" y="97100"/>
                    <a:pt x="930711" y="92435"/>
                  </a:cubicBezTo>
                  <a:cubicBezTo>
                    <a:pt x="932898" y="87771"/>
                    <a:pt x="934426" y="82261"/>
                    <a:pt x="935292" y="75905"/>
                  </a:cubicBezTo>
                  <a:cubicBezTo>
                    <a:pt x="936159" y="69548"/>
                    <a:pt x="936592" y="60922"/>
                    <a:pt x="936592" y="50025"/>
                  </a:cubicBezTo>
                  <a:close/>
                  <a:moveTo>
                    <a:pt x="778468" y="5572"/>
                  </a:moveTo>
                  <a:lnTo>
                    <a:pt x="856849" y="5572"/>
                  </a:lnTo>
                  <a:lnTo>
                    <a:pt x="856849" y="38881"/>
                  </a:lnTo>
                  <a:lnTo>
                    <a:pt x="778468" y="38881"/>
                  </a:lnTo>
                  <a:close/>
                  <a:moveTo>
                    <a:pt x="653529" y="619"/>
                  </a:moveTo>
                  <a:lnTo>
                    <a:pt x="662939" y="619"/>
                  </a:lnTo>
                  <a:lnTo>
                    <a:pt x="662939" y="23032"/>
                  </a:lnTo>
                  <a:lnTo>
                    <a:pt x="676436" y="23032"/>
                  </a:lnTo>
                  <a:lnTo>
                    <a:pt x="676436" y="32442"/>
                  </a:lnTo>
                  <a:lnTo>
                    <a:pt x="662939" y="32442"/>
                  </a:lnTo>
                  <a:lnTo>
                    <a:pt x="662939" y="53864"/>
                  </a:lnTo>
                  <a:cubicBezTo>
                    <a:pt x="669543" y="51470"/>
                    <a:pt x="673795" y="49860"/>
                    <a:pt x="675693" y="49035"/>
                  </a:cubicBezTo>
                  <a:lnTo>
                    <a:pt x="676312" y="58445"/>
                  </a:lnTo>
                  <a:cubicBezTo>
                    <a:pt x="673753" y="59519"/>
                    <a:pt x="669296" y="61211"/>
                    <a:pt x="662939" y="63522"/>
                  </a:cubicBezTo>
                  <a:lnTo>
                    <a:pt x="662939" y="97327"/>
                  </a:lnTo>
                  <a:cubicBezTo>
                    <a:pt x="662939" y="100959"/>
                    <a:pt x="662547" y="103683"/>
                    <a:pt x="661763" y="105499"/>
                  </a:cubicBezTo>
                  <a:cubicBezTo>
                    <a:pt x="660979" y="107315"/>
                    <a:pt x="659658" y="108595"/>
                    <a:pt x="657800" y="109338"/>
                  </a:cubicBezTo>
                  <a:cubicBezTo>
                    <a:pt x="655943" y="110080"/>
                    <a:pt x="653157" y="110535"/>
                    <a:pt x="649442" y="110700"/>
                  </a:cubicBezTo>
                  <a:cubicBezTo>
                    <a:pt x="646553" y="110782"/>
                    <a:pt x="643623" y="110658"/>
                    <a:pt x="640651" y="110328"/>
                  </a:cubicBezTo>
                  <a:lnTo>
                    <a:pt x="638670" y="100917"/>
                  </a:lnTo>
                  <a:cubicBezTo>
                    <a:pt x="641229" y="101330"/>
                    <a:pt x="644324" y="101537"/>
                    <a:pt x="647956" y="101537"/>
                  </a:cubicBezTo>
                  <a:cubicBezTo>
                    <a:pt x="650268" y="101537"/>
                    <a:pt x="651774" y="101062"/>
                    <a:pt x="652476" y="100113"/>
                  </a:cubicBezTo>
                  <a:cubicBezTo>
                    <a:pt x="653178" y="99163"/>
                    <a:pt x="653529" y="97203"/>
                    <a:pt x="653529" y="94231"/>
                  </a:cubicBezTo>
                  <a:lnTo>
                    <a:pt x="653529" y="66866"/>
                  </a:lnTo>
                  <a:lnTo>
                    <a:pt x="647585" y="68847"/>
                  </a:lnTo>
                  <a:cubicBezTo>
                    <a:pt x="642880" y="70415"/>
                    <a:pt x="639660" y="71447"/>
                    <a:pt x="637927" y="71942"/>
                  </a:cubicBezTo>
                  <a:lnTo>
                    <a:pt x="636069" y="62532"/>
                  </a:lnTo>
                  <a:cubicBezTo>
                    <a:pt x="641270" y="61046"/>
                    <a:pt x="647090" y="59230"/>
                    <a:pt x="653529" y="57083"/>
                  </a:cubicBezTo>
                  <a:lnTo>
                    <a:pt x="653529" y="32442"/>
                  </a:lnTo>
                  <a:lnTo>
                    <a:pt x="638546" y="32442"/>
                  </a:lnTo>
                  <a:lnTo>
                    <a:pt x="638546" y="23032"/>
                  </a:lnTo>
                  <a:lnTo>
                    <a:pt x="653529" y="23032"/>
                  </a:lnTo>
                  <a:close/>
                  <a:moveTo>
                    <a:pt x="903779" y="124"/>
                  </a:moveTo>
                  <a:lnTo>
                    <a:pt x="913313" y="124"/>
                  </a:lnTo>
                  <a:lnTo>
                    <a:pt x="913313" y="23403"/>
                  </a:lnTo>
                  <a:lnTo>
                    <a:pt x="929906" y="23403"/>
                  </a:lnTo>
                  <a:lnTo>
                    <a:pt x="929906" y="32938"/>
                  </a:lnTo>
                  <a:lnTo>
                    <a:pt x="913313" y="32938"/>
                  </a:lnTo>
                  <a:lnTo>
                    <a:pt x="913313" y="43710"/>
                  </a:lnTo>
                  <a:cubicBezTo>
                    <a:pt x="915625" y="45774"/>
                    <a:pt x="918782" y="48828"/>
                    <a:pt x="922786" y="52873"/>
                  </a:cubicBezTo>
                  <a:cubicBezTo>
                    <a:pt x="926790" y="56918"/>
                    <a:pt x="929947" y="60220"/>
                    <a:pt x="932259" y="62779"/>
                  </a:cubicBezTo>
                  <a:lnTo>
                    <a:pt x="926067" y="69466"/>
                  </a:lnTo>
                  <a:cubicBezTo>
                    <a:pt x="922930" y="65751"/>
                    <a:pt x="918679" y="61087"/>
                    <a:pt x="913313" y="55474"/>
                  </a:cubicBezTo>
                  <a:lnTo>
                    <a:pt x="913313" y="113424"/>
                  </a:lnTo>
                  <a:lnTo>
                    <a:pt x="903779" y="113424"/>
                  </a:lnTo>
                  <a:lnTo>
                    <a:pt x="903779" y="56340"/>
                  </a:lnTo>
                  <a:cubicBezTo>
                    <a:pt x="899321" y="66742"/>
                    <a:pt x="894038" y="76070"/>
                    <a:pt x="887929" y="84325"/>
                  </a:cubicBezTo>
                  <a:lnTo>
                    <a:pt x="882976" y="75286"/>
                  </a:lnTo>
                  <a:cubicBezTo>
                    <a:pt x="886691" y="70168"/>
                    <a:pt x="890509" y="63667"/>
                    <a:pt x="894430" y="55783"/>
                  </a:cubicBezTo>
                  <a:cubicBezTo>
                    <a:pt x="898351" y="47900"/>
                    <a:pt x="901426" y="40284"/>
                    <a:pt x="903655" y="32938"/>
                  </a:cubicBezTo>
                  <a:lnTo>
                    <a:pt x="886196" y="32938"/>
                  </a:lnTo>
                  <a:lnTo>
                    <a:pt x="886196" y="23403"/>
                  </a:lnTo>
                  <a:lnTo>
                    <a:pt x="903779" y="23403"/>
                  </a:lnTo>
                  <a:close/>
                  <a:moveTo>
                    <a:pt x="708507" y="0"/>
                  </a:moveTo>
                  <a:lnTo>
                    <a:pt x="717794" y="0"/>
                  </a:lnTo>
                  <a:lnTo>
                    <a:pt x="717794" y="20431"/>
                  </a:lnTo>
                  <a:lnTo>
                    <a:pt x="745159" y="20431"/>
                  </a:lnTo>
                  <a:lnTo>
                    <a:pt x="745159" y="112805"/>
                  </a:lnTo>
                  <a:lnTo>
                    <a:pt x="735996" y="112805"/>
                  </a:lnTo>
                  <a:lnTo>
                    <a:pt x="735996" y="104261"/>
                  </a:lnTo>
                  <a:lnTo>
                    <a:pt x="690552" y="104261"/>
                  </a:lnTo>
                  <a:lnTo>
                    <a:pt x="690552" y="112805"/>
                  </a:lnTo>
                  <a:lnTo>
                    <a:pt x="681389" y="112805"/>
                  </a:lnTo>
                  <a:lnTo>
                    <a:pt x="681389" y="20431"/>
                  </a:lnTo>
                  <a:lnTo>
                    <a:pt x="708507" y="204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500"/>
                </a:spcAft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0874236-F6A2-5146-97C3-A5CE4AC135CF}"/>
                </a:ext>
              </a:extLst>
            </p:cNvPr>
            <p:cNvSpPr txBox="1"/>
            <p:nvPr/>
          </p:nvSpPr>
          <p:spPr>
            <a:xfrm>
              <a:off x="4415129" y="5045164"/>
              <a:ext cx="2986373" cy="436673"/>
            </a:xfrm>
            <a:custGeom>
              <a:avLst/>
              <a:gdLst/>
              <a:ahLst/>
              <a:cxnLst/>
              <a:rect l="l" t="t" r="r" b="b"/>
              <a:pathLst>
                <a:path w="2986373" h="436673">
                  <a:moveTo>
                    <a:pt x="757809" y="386067"/>
                  </a:moveTo>
                  <a:cubicBezTo>
                    <a:pt x="759409" y="391535"/>
                    <a:pt x="761076" y="398369"/>
                    <a:pt x="762810" y="406570"/>
                  </a:cubicBezTo>
                  <a:cubicBezTo>
                    <a:pt x="764543" y="414771"/>
                    <a:pt x="765877" y="421805"/>
                    <a:pt x="766810" y="427672"/>
                  </a:cubicBezTo>
                  <a:lnTo>
                    <a:pt x="750808" y="430873"/>
                  </a:lnTo>
                  <a:cubicBezTo>
                    <a:pt x="749608" y="419005"/>
                    <a:pt x="746941" y="405003"/>
                    <a:pt x="742807" y="388868"/>
                  </a:cubicBezTo>
                  <a:close/>
                  <a:moveTo>
                    <a:pt x="2672534" y="384267"/>
                  </a:moveTo>
                  <a:lnTo>
                    <a:pt x="2672534" y="406070"/>
                  </a:lnTo>
                  <a:lnTo>
                    <a:pt x="2712139" y="406070"/>
                  </a:lnTo>
                  <a:lnTo>
                    <a:pt x="2712139" y="384267"/>
                  </a:lnTo>
                  <a:close/>
                  <a:moveTo>
                    <a:pt x="800814" y="384067"/>
                  </a:moveTo>
                  <a:cubicBezTo>
                    <a:pt x="803215" y="389668"/>
                    <a:pt x="805848" y="396402"/>
                    <a:pt x="808715" y="404269"/>
                  </a:cubicBezTo>
                  <a:cubicBezTo>
                    <a:pt x="811582" y="412137"/>
                    <a:pt x="813883" y="419005"/>
                    <a:pt x="815616" y="424872"/>
                  </a:cubicBezTo>
                  <a:lnTo>
                    <a:pt x="800614" y="429073"/>
                  </a:lnTo>
                  <a:cubicBezTo>
                    <a:pt x="797681" y="418138"/>
                    <a:pt x="792947" y="404670"/>
                    <a:pt x="786413" y="388668"/>
                  </a:cubicBezTo>
                  <a:close/>
                  <a:moveTo>
                    <a:pt x="711603" y="381267"/>
                  </a:moveTo>
                  <a:lnTo>
                    <a:pt x="726205" y="387267"/>
                  </a:lnTo>
                  <a:cubicBezTo>
                    <a:pt x="723538" y="394468"/>
                    <a:pt x="720071" y="402369"/>
                    <a:pt x="715804" y="410970"/>
                  </a:cubicBezTo>
                  <a:cubicBezTo>
                    <a:pt x="711537" y="419571"/>
                    <a:pt x="707269" y="427406"/>
                    <a:pt x="703002" y="434473"/>
                  </a:cubicBezTo>
                  <a:lnTo>
                    <a:pt x="688400" y="426272"/>
                  </a:lnTo>
                  <a:cubicBezTo>
                    <a:pt x="693068" y="419471"/>
                    <a:pt x="697502" y="411970"/>
                    <a:pt x="701702" y="403769"/>
                  </a:cubicBezTo>
                  <a:cubicBezTo>
                    <a:pt x="705903" y="395568"/>
                    <a:pt x="709203" y="388067"/>
                    <a:pt x="711603" y="381267"/>
                  </a:cubicBezTo>
                  <a:close/>
                  <a:moveTo>
                    <a:pt x="843420" y="381067"/>
                  </a:moveTo>
                  <a:cubicBezTo>
                    <a:pt x="850487" y="392535"/>
                    <a:pt x="858422" y="406936"/>
                    <a:pt x="867223" y="424272"/>
                  </a:cubicBezTo>
                  <a:lnTo>
                    <a:pt x="853221" y="432273"/>
                  </a:lnTo>
                  <a:cubicBezTo>
                    <a:pt x="847887" y="420671"/>
                    <a:pt x="839886" y="405803"/>
                    <a:pt x="829218" y="387667"/>
                  </a:cubicBezTo>
                  <a:close/>
                  <a:moveTo>
                    <a:pt x="1470479" y="362664"/>
                  </a:moveTo>
                  <a:lnTo>
                    <a:pt x="1470479" y="395468"/>
                  </a:lnTo>
                  <a:lnTo>
                    <a:pt x="1506484" y="389468"/>
                  </a:lnTo>
                  <a:lnTo>
                    <a:pt x="1506484" y="362664"/>
                  </a:lnTo>
                  <a:close/>
                  <a:moveTo>
                    <a:pt x="2672534" y="348262"/>
                  </a:moveTo>
                  <a:lnTo>
                    <a:pt x="2672534" y="370265"/>
                  </a:lnTo>
                  <a:lnTo>
                    <a:pt x="2712139" y="370265"/>
                  </a:lnTo>
                  <a:lnTo>
                    <a:pt x="2712139" y="348262"/>
                  </a:lnTo>
                  <a:close/>
                  <a:moveTo>
                    <a:pt x="726405" y="324860"/>
                  </a:moveTo>
                  <a:lnTo>
                    <a:pt x="726405" y="358664"/>
                  </a:lnTo>
                  <a:lnTo>
                    <a:pt x="830818" y="358664"/>
                  </a:lnTo>
                  <a:lnTo>
                    <a:pt x="830818" y="324860"/>
                  </a:lnTo>
                  <a:close/>
                  <a:moveTo>
                    <a:pt x="2909764" y="323859"/>
                  </a:moveTo>
                  <a:cubicBezTo>
                    <a:pt x="2915764" y="345062"/>
                    <a:pt x="2923632" y="362598"/>
                    <a:pt x="2933367" y="376466"/>
                  </a:cubicBezTo>
                  <a:cubicBezTo>
                    <a:pt x="2938834" y="368998"/>
                    <a:pt x="2943368" y="360997"/>
                    <a:pt x="2946968" y="352463"/>
                  </a:cubicBezTo>
                  <a:cubicBezTo>
                    <a:pt x="2950569" y="343929"/>
                    <a:pt x="2953569" y="334394"/>
                    <a:pt x="2955969" y="323859"/>
                  </a:cubicBezTo>
                  <a:close/>
                  <a:moveTo>
                    <a:pt x="2129266" y="323659"/>
                  </a:moveTo>
                  <a:lnTo>
                    <a:pt x="2129266" y="360864"/>
                  </a:lnTo>
                  <a:lnTo>
                    <a:pt x="2129266" y="361064"/>
                  </a:lnTo>
                  <a:lnTo>
                    <a:pt x="2156270" y="361064"/>
                  </a:lnTo>
                  <a:lnTo>
                    <a:pt x="2156270" y="323659"/>
                  </a:lnTo>
                  <a:close/>
                  <a:moveTo>
                    <a:pt x="2089461" y="323659"/>
                  </a:moveTo>
                  <a:lnTo>
                    <a:pt x="2089461" y="361064"/>
                  </a:lnTo>
                  <a:lnTo>
                    <a:pt x="2116064" y="361064"/>
                  </a:lnTo>
                  <a:lnTo>
                    <a:pt x="2116064" y="360264"/>
                  </a:lnTo>
                  <a:lnTo>
                    <a:pt x="2116064" y="323659"/>
                  </a:lnTo>
                  <a:close/>
                  <a:moveTo>
                    <a:pt x="1840430" y="322859"/>
                  </a:moveTo>
                  <a:lnTo>
                    <a:pt x="1840430" y="371065"/>
                  </a:lnTo>
                  <a:lnTo>
                    <a:pt x="1890636" y="371065"/>
                  </a:lnTo>
                  <a:lnTo>
                    <a:pt x="1890636" y="322859"/>
                  </a:lnTo>
                  <a:close/>
                  <a:moveTo>
                    <a:pt x="1470479" y="321459"/>
                  </a:moveTo>
                  <a:lnTo>
                    <a:pt x="1470479" y="348062"/>
                  </a:lnTo>
                  <a:lnTo>
                    <a:pt x="1506484" y="348062"/>
                  </a:lnTo>
                  <a:lnTo>
                    <a:pt x="1506484" y="321459"/>
                  </a:lnTo>
                  <a:close/>
                  <a:moveTo>
                    <a:pt x="2727541" y="312458"/>
                  </a:moveTo>
                  <a:lnTo>
                    <a:pt x="2727541" y="406070"/>
                  </a:lnTo>
                  <a:lnTo>
                    <a:pt x="2753944" y="406070"/>
                  </a:lnTo>
                  <a:lnTo>
                    <a:pt x="2753944" y="312458"/>
                  </a:lnTo>
                  <a:close/>
                  <a:moveTo>
                    <a:pt x="2672534" y="312458"/>
                  </a:moveTo>
                  <a:lnTo>
                    <a:pt x="2672534" y="334061"/>
                  </a:lnTo>
                  <a:lnTo>
                    <a:pt x="2712139" y="334061"/>
                  </a:lnTo>
                  <a:lnTo>
                    <a:pt x="2712139" y="312458"/>
                  </a:lnTo>
                  <a:close/>
                  <a:moveTo>
                    <a:pt x="2631129" y="312458"/>
                  </a:moveTo>
                  <a:lnTo>
                    <a:pt x="2631129" y="406070"/>
                  </a:lnTo>
                  <a:lnTo>
                    <a:pt x="2657332" y="406070"/>
                  </a:lnTo>
                  <a:lnTo>
                    <a:pt x="2657332" y="312458"/>
                  </a:lnTo>
                  <a:close/>
                  <a:moveTo>
                    <a:pt x="1825228" y="307457"/>
                  </a:moveTo>
                  <a:lnTo>
                    <a:pt x="1906038" y="307457"/>
                  </a:lnTo>
                  <a:lnTo>
                    <a:pt x="1906038" y="386267"/>
                  </a:lnTo>
                  <a:lnTo>
                    <a:pt x="1825228" y="386267"/>
                  </a:lnTo>
                  <a:close/>
                  <a:moveTo>
                    <a:pt x="2023253" y="287055"/>
                  </a:moveTo>
                  <a:lnTo>
                    <a:pt x="2023253" y="394268"/>
                  </a:lnTo>
                  <a:lnTo>
                    <a:pt x="2042855" y="394268"/>
                  </a:lnTo>
                  <a:lnTo>
                    <a:pt x="2042855" y="287055"/>
                  </a:lnTo>
                  <a:close/>
                  <a:moveTo>
                    <a:pt x="2101263" y="283054"/>
                  </a:moveTo>
                  <a:cubicBezTo>
                    <a:pt x="2095129" y="292656"/>
                    <a:pt x="2088528" y="301323"/>
                    <a:pt x="2081460" y="309058"/>
                  </a:cubicBezTo>
                  <a:lnTo>
                    <a:pt x="2122465" y="309058"/>
                  </a:lnTo>
                  <a:lnTo>
                    <a:pt x="2140468" y="283054"/>
                  </a:lnTo>
                  <a:close/>
                  <a:moveTo>
                    <a:pt x="1470479" y="278254"/>
                  </a:moveTo>
                  <a:lnTo>
                    <a:pt x="1470479" y="306657"/>
                  </a:lnTo>
                  <a:lnTo>
                    <a:pt x="1506484" y="306657"/>
                  </a:lnTo>
                  <a:lnTo>
                    <a:pt x="1506484" y="278254"/>
                  </a:lnTo>
                  <a:close/>
                  <a:moveTo>
                    <a:pt x="2008851" y="271853"/>
                  </a:moveTo>
                  <a:lnTo>
                    <a:pt x="2057057" y="271853"/>
                  </a:lnTo>
                  <a:lnTo>
                    <a:pt x="2057057" y="409470"/>
                  </a:lnTo>
                  <a:lnTo>
                    <a:pt x="2008851" y="409470"/>
                  </a:lnTo>
                  <a:close/>
                  <a:moveTo>
                    <a:pt x="1455477" y="262852"/>
                  </a:moveTo>
                  <a:lnTo>
                    <a:pt x="1521485" y="262852"/>
                  </a:lnTo>
                  <a:lnTo>
                    <a:pt x="1521485" y="387067"/>
                  </a:lnTo>
                  <a:lnTo>
                    <a:pt x="1530087" y="385667"/>
                  </a:lnTo>
                  <a:lnTo>
                    <a:pt x="1530487" y="401669"/>
                  </a:lnTo>
                  <a:cubicBezTo>
                    <a:pt x="1518218" y="403669"/>
                    <a:pt x="1503350" y="406103"/>
                    <a:pt x="1485881" y="408970"/>
                  </a:cubicBezTo>
                  <a:cubicBezTo>
                    <a:pt x="1468412" y="411837"/>
                    <a:pt x="1453677" y="414337"/>
                    <a:pt x="1441675" y="416471"/>
                  </a:cubicBezTo>
                  <a:lnTo>
                    <a:pt x="1439275" y="400669"/>
                  </a:lnTo>
                  <a:lnTo>
                    <a:pt x="1455477" y="398069"/>
                  </a:lnTo>
                  <a:close/>
                  <a:moveTo>
                    <a:pt x="1803026" y="262652"/>
                  </a:moveTo>
                  <a:lnTo>
                    <a:pt x="1984048" y="262652"/>
                  </a:lnTo>
                  <a:lnTo>
                    <a:pt x="1984048" y="278054"/>
                  </a:lnTo>
                  <a:lnTo>
                    <a:pt x="1957645" y="278054"/>
                  </a:lnTo>
                  <a:lnTo>
                    <a:pt x="1957645" y="401869"/>
                  </a:lnTo>
                  <a:cubicBezTo>
                    <a:pt x="1957645" y="409603"/>
                    <a:pt x="1956845" y="415471"/>
                    <a:pt x="1955244" y="419471"/>
                  </a:cubicBezTo>
                  <a:cubicBezTo>
                    <a:pt x="1953644" y="423472"/>
                    <a:pt x="1950710" y="426306"/>
                    <a:pt x="1946443" y="427972"/>
                  </a:cubicBezTo>
                  <a:cubicBezTo>
                    <a:pt x="1942176" y="429639"/>
                    <a:pt x="1935842" y="430473"/>
                    <a:pt x="1927441" y="430473"/>
                  </a:cubicBezTo>
                  <a:cubicBezTo>
                    <a:pt x="1917440" y="430473"/>
                    <a:pt x="1908839" y="430139"/>
                    <a:pt x="1901638" y="429473"/>
                  </a:cubicBezTo>
                  <a:lnTo>
                    <a:pt x="1898437" y="413871"/>
                  </a:lnTo>
                  <a:cubicBezTo>
                    <a:pt x="1908305" y="414937"/>
                    <a:pt x="1917506" y="415471"/>
                    <a:pt x="1926041" y="415471"/>
                  </a:cubicBezTo>
                  <a:cubicBezTo>
                    <a:pt x="1930441" y="415471"/>
                    <a:pt x="1933742" y="414937"/>
                    <a:pt x="1935942" y="413871"/>
                  </a:cubicBezTo>
                  <a:cubicBezTo>
                    <a:pt x="1938142" y="412804"/>
                    <a:pt x="1939676" y="411004"/>
                    <a:pt x="1940543" y="408470"/>
                  </a:cubicBezTo>
                  <a:cubicBezTo>
                    <a:pt x="1941409" y="405936"/>
                    <a:pt x="1941843" y="402269"/>
                    <a:pt x="1941843" y="397469"/>
                  </a:cubicBezTo>
                  <a:lnTo>
                    <a:pt x="1941843" y="278054"/>
                  </a:lnTo>
                  <a:lnTo>
                    <a:pt x="1803026" y="278054"/>
                  </a:lnTo>
                  <a:close/>
                  <a:moveTo>
                    <a:pt x="1347864" y="261652"/>
                  </a:moveTo>
                  <a:lnTo>
                    <a:pt x="1412272" y="261652"/>
                  </a:lnTo>
                  <a:lnTo>
                    <a:pt x="1412272" y="275653"/>
                  </a:lnTo>
                  <a:lnTo>
                    <a:pt x="1395070" y="300256"/>
                  </a:lnTo>
                  <a:cubicBezTo>
                    <a:pt x="1403071" y="305057"/>
                    <a:pt x="1408471" y="309658"/>
                    <a:pt x="1411272" y="314058"/>
                  </a:cubicBezTo>
                  <a:cubicBezTo>
                    <a:pt x="1414072" y="318459"/>
                    <a:pt x="1415472" y="322859"/>
                    <a:pt x="1415472" y="327260"/>
                  </a:cubicBezTo>
                  <a:cubicBezTo>
                    <a:pt x="1415472" y="334194"/>
                    <a:pt x="1413605" y="339428"/>
                    <a:pt x="1409871" y="342962"/>
                  </a:cubicBezTo>
                  <a:cubicBezTo>
                    <a:pt x="1406138" y="346496"/>
                    <a:pt x="1399804" y="348262"/>
                    <a:pt x="1390869" y="348262"/>
                  </a:cubicBezTo>
                  <a:cubicBezTo>
                    <a:pt x="1383002" y="348262"/>
                    <a:pt x="1376067" y="347729"/>
                    <a:pt x="1370066" y="346662"/>
                  </a:cubicBezTo>
                  <a:lnTo>
                    <a:pt x="1367466" y="333261"/>
                  </a:lnTo>
                  <a:cubicBezTo>
                    <a:pt x="1374134" y="334594"/>
                    <a:pt x="1380068" y="335261"/>
                    <a:pt x="1385268" y="335261"/>
                  </a:cubicBezTo>
                  <a:cubicBezTo>
                    <a:pt x="1390869" y="335261"/>
                    <a:pt x="1394636" y="334261"/>
                    <a:pt x="1396570" y="332260"/>
                  </a:cubicBezTo>
                  <a:cubicBezTo>
                    <a:pt x="1398503" y="330260"/>
                    <a:pt x="1399470" y="327326"/>
                    <a:pt x="1399470" y="323459"/>
                  </a:cubicBezTo>
                  <a:cubicBezTo>
                    <a:pt x="1399470" y="317192"/>
                    <a:pt x="1392269" y="310258"/>
                    <a:pt x="1377868" y="302657"/>
                  </a:cubicBezTo>
                  <a:lnTo>
                    <a:pt x="1396470" y="275653"/>
                  </a:lnTo>
                  <a:lnTo>
                    <a:pt x="1363266" y="275653"/>
                  </a:lnTo>
                  <a:lnTo>
                    <a:pt x="1363266" y="355663"/>
                  </a:lnTo>
                  <a:lnTo>
                    <a:pt x="1347864" y="355663"/>
                  </a:lnTo>
                  <a:close/>
                  <a:moveTo>
                    <a:pt x="2604726" y="260451"/>
                  </a:moveTo>
                  <a:lnTo>
                    <a:pt x="2779947" y="260451"/>
                  </a:lnTo>
                  <a:lnTo>
                    <a:pt x="2779947" y="275253"/>
                  </a:lnTo>
                  <a:lnTo>
                    <a:pt x="2700137" y="275253"/>
                  </a:lnTo>
                  <a:cubicBezTo>
                    <a:pt x="2697604" y="283921"/>
                    <a:pt x="2694803" y="291389"/>
                    <a:pt x="2691736" y="297656"/>
                  </a:cubicBezTo>
                  <a:lnTo>
                    <a:pt x="2769346" y="297656"/>
                  </a:lnTo>
                  <a:lnTo>
                    <a:pt x="2769346" y="431873"/>
                  </a:lnTo>
                  <a:lnTo>
                    <a:pt x="2753944" y="431873"/>
                  </a:lnTo>
                  <a:lnTo>
                    <a:pt x="2753944" y="420271"/>
                  </a:lnTo>
                  <a:lnTo>
                    <a:pt x="2631129" y="420271"/>
                  </a:lnTo>
                  <a:lnTo>
                    <a:pt x="2631129" y="431673"/>
                  </a:lnTo>
                  <a:lnTo>
                    <a:pt x="2615527" y="431673"/>
                  </a:lnTo>
                  <a:lnTo>
                    <a:pt x="2615527" y="297656"/>
                  </a:lnTo>
                  <a:lnTo>
                    <a:pt x="2673334" y="297656"/>
                  </a:lnTo>
                  <a:cubicBezTo>
                    <a:pt x="2676801" y="290989"/>
                    <a:pt x="2679668" y="283521"/>
                    <a:pt x="2681935" y="275253"/>
                  </a:cubicBezTo>
                  <a:lnTo>
                    <a:pt x="2604726" y="275253"/>
                  </a:lnTo>
                  <a:close/>
                  <a:moveTo>
                    <a:pt x="1692507" y="256651"/>
                  </a:moveTo>
                  <a:cubicBezTo>
                    <a:pt x="1696374" y="256651"/>
                    <a:pt x="1699508" y="258151"/>
                    <a:pt x="1701908" y="261152"/>
                  </a:cubicBezTo>
                  <a:cubicBezTo>
                    <a:pt x="1704308" y="264152"/>
                    <a:pt x="1705509" y="268786"/>
                    <a:pt x="1705509" y="275053"/>
                  </a:cubicBezTo>
                  <a:cubicBezTo>
                    <a:pt x="1705509" y="284121"/>
                    <a:pt x="1703142" y="291589"/>
                    <a:pt x="1698408" y="297456"/>
                  </a:cubicBezTo>
                  <a:cubicBezTo>
                    <a:pt x="1693674" y="303323"/>
                    <a:pt x="1687440" y="306991"/>
                    <a:pt x="1679705" y="308457"/>
                  </a:cubicBezTo>
                  <a:lnTo>
                    <a:pt x="1679705" y="299056"/>
                  </a:lnTo>
                  <a:cubicBezTo>
                    <a:pt x="1688773" y="296256"/>
                    <a:pt x="1693574" y="289788"/>
                    <a:pt x="1694107" y="279654"/>
                  </a:cubicBezTo>
                  <a:cubicBezTo>
                    <a:pt x="1693707" y="279787"/>
                    <a:pt x="1693107" y="279854"/>
                    <a:pt x="1692307" y="279854"/>
                  </a:cubicBezTo>
                  <a:cubicBezTo>
                    <a:pt x="1688973" y="279854"/>
                    <a:pt x="1686339" y="278720"/>
                    <a:pt x="1684406" y="276453"/>
                  </a:cubicBezTo>
                  <a:cubicBezTo>
                    <a:pt x="1682472" y="274187"/>
                    <a:pt x="1681505" y="271453"/>
                    <a:pt x="1681505" y="268252"/>
                  </a:cubicBezTo>
                  <a:cubicBezTo>
                    <a:pt x="1681505" y="264919"/>
                    <a:pt x="1682539" y="262152"/>
                    <a:pt x="1684606" y="259951"/>
                  </a:cubicBezTo>
                  <a:cubicBezTo>
                    <a:pt x="1686673" y="257751"/>
                    <a:pt x="1689306" y="256651"/>
                    <a:pt x="1692507" y="256651"/>
                  </a:cubicBezTo>
                  <a:close/>
                  <a:moveTo>
                    <a:pt x="1660103" y="256651"/>
                  </a:moveTo>
                  <a:cubicBezTo>
                    <a:pt x="1663970" y="256651"/>
                    <a:pt x="1667104" y="258151"/>
                    <a:pt x="1669504" y="261152"/>
                  </a:cubicBezTo>
                  <a:cubicBezTo>
                    <a:pt x="1671904" y="264152"/>
                    <a:pt x="1673104" y="268786"/>
                    <a:pt x="1673104" y="275053"/>
                  </a:cubicBezTo>
                  <a:cubicBezTo>
                    <a:pt x="1673104" y="284121"/>
                    <a:pt x="1670738" y="291589"/>
                    <a:pt x="1666004" y="297456"/>
                  </a:cubicBezTo>
                  <a:cubicBezTo>
                    <a:pt x="1661270" y="303323"/>
                    <a:pt x="1655036" y="306991"/>
                    <a:pt x="1647301" y="308457"/>
                  </a:cubicBezTo>
                  <a:lnTo>
                    <a:pt x="1647301" y="299056"/>
                  </a:lnTo>
                  <a:cubicBezTo>
                    <a:pt x="1656369" y="296256"/>
                    <a:pt x="1661170" y="289788"/>
                    <a:pt x="1661703" y="279654"/>
                  </a:cubicBezTo>
                  <a:cubicBezTo>
                    <a:pt x="1661303" y="279787"/>
                    <a:pt x="1660703" y="279854"/>
                    <a:pt x="1659903" y="279854"/>
                  </a:cubicBezTo>
                  <a:cubicBezTo>
                    <a:pt x="1656569" y="279854"/>
                    <a:pt x="1653935" y="278720"/>
                    <a:pt x="1652002" y="276453"/>
                  </a:cubicBezTo>
                  <a:cubicBezTo>
                    <a:pt x="1650068" y="274187"/>
                    <a:pt x="1649101" y="271453"/>
                    <a:pt x="1649101" y="268252"/>
                  </a:cubicBezTo>
                  <a:cubicBezTo>
                    <a:pt x="1649101" y="264919"/>
                    <a:pt x="1650135" y="262152"/>
                    <a:pt x="1652202" y="259951"/>
                  </a:cubicBezTo>
                  <a:cubicBezTo>
                    <a:pt x="1654269" y="257751"/>
                    <a:pt x="1656902" y="256651"/>
                    <a:pt x="1660103" y="256651"/>
                  </a:cubicBezTo>
                  <a:close/>
                  <a:moveTo>
                    <a:pt x="1213409" y="256651"/>
                  </a:moveTo>
                  <a:lnTo>
                    <a:pt x="1213409" y="266052"/>
                  </a:lnTo>
                  <a:cubicBezTo>
                    <a:pt x="1204341" y="268853"/>
                    <a:pt x="1199541" y="275320"/>
                    <a:pt x="1199007" y="285455"/>
                  </a:cubicBezTo>
                  <a:cubicBezTo>
                    <a:pt x="1199407" y="285321"/>
                    <a:pt x="1200007" y="285255"/>
                    <a:pt x="1200807" y="285255"/>
                  </a:cubicBezTo>
                  <a:cubicBezTo>
                    <a:pt x="1204141" y="285255"/>
                    <a:pt x="1206775" y="286388"/>
                    <a:pt x="1208708" y="288655"/>
                  </a:cubicBezTo>
                  <a:cubicBezTo>
                    <a:pt x="1210642" y="290922"/>
                    <a:pt x="1211609" y="293656"/>
                    <a:pt x="1211609" y="296856"/>
                  </a:cubicBezTo>
                  <a:cubicBezTo>
                    <a:pt x="1211609" y="300056"/>
                    <a:pt x="1210575" y="302790"/>
                    <a:pt x="1208508" y="305057"/>
                  </a:cubicBezTo>
                  <a:cubicBezTo>
                    <a:pt x="1206441" y="307324"/>
                    <a:pt x="1203808" y="308457"/>
                    <a:pt x="1200607" y="308457"/>
                  </a:cubicBezTo>
                  <a:cubicBezTo>
                    <a:pt x="1196740" y="308457"/>
                    <a:pt x="1193606" y="306957"/>
                    <a:pt x="1191206" y="303957"/>
                  </a:cubicBezTo>
                  <a:cubicBezTo>
                    <a:pt x="1188806" y="300957"/>
                    <a:pt x="1187606" y="296323"/>
                    <a:pt x="1187606" y="290055"/>
                  </a:cubicBezTo>
                  <a:cubicBezTo>
                    <a:pt x="1187606" y="280987"/>
                    <a:pt x="1189973" y="273520"/>
                    <a:pt x="1194707" y="267652"/>
                  </a:cubicBezTo>
                  <a:cubicBezTo>
                    <a:pt x="1199440" y="261785"/>
                    <a:pt x="1205675" y="258118"/>
                    <a:pt x="1213409" y="256651"/>
                  </a:cubicBezTo>
                  <a:close/>
                  <a:moveTo>
                    <a:pt x="1181005" y="256651"/>
                  </a:moveTo>
                  <a:lnTo>
                    <a:pt x="1181005" y="266052"/>
                  </a:lnTo>
                  <a:cubicBezTo>
                    <a:pt x="1171937" y="268853"/>
                    <a:pt x="1167136" y="275320"/>
                    <a:pt x="1166603" y="285455"/>
                  </a:cubicBezTo>
                  <a:cubicBezTo>
                    <a:pt x="1167003" y="285321"/>
                    <a:pt x="1167603" y="285255"/>
                    <a:pt x="1168403" y="285255"/>
                  </a:cubicBezTo>
                  <a:cubicBezTo>
                    <a:pt x="1171737" y="285255"/>
                    <a:pt x="1174371" y="286388"/>
                    <a:pt x="1176304" y="288655"/>
                  </a:cubicBezTo>
                  <a:cubicBezTo>
                    <a:pt x="1178238" y="290922"/>
                    <a:pt x="1179205" y="293656"/>
                    <a:pt x="1179205" y="296856"/>
                  </a:cubicBezTo>
                  <a:cubicBezTo>
                    <a:pt x="1179205" y="300056"/>
                    <a:pt x="1178171" y="302790"/>
                    <a:pt x="1176104" y="305057"/>
                  </a:cubicBezTo>
                  <a:cubicBezTo>
                    <a:pt x="1174037" y="307324"/>
                    <a:pt x="1171404" y="308457"/>
                    <a:pt x="1168203" y="308457"/>
                  </a:cubicBezTo>
                  <a:cubicBezTo>
                    <a:pt x="1164336" y="308457"/>
                    <a:pt x="1161202" y="306957"/>
                    <a:pt x="1158802" y="303957"/>
                  </a:cubicBezTo>
                  <a:cubicBezTo>
                    <a:pt x="1156402" y="300957"/>
                    <a:pt x="1155202" y="296323"/>
                    <a:pt x="1155202" y="290055"/>
                  </a:cubicBezTo>
                  <a:cubicBezTo>
                    <a:pt x="1155202" y="280987"/>
                    <a:pt x="1157569" y="273520"/>
                    <a:pt x="1162303" y="267652"/>
                  </a:cubicBezTo>
                  <a:cubicBezTo>
                    <a:pt x="1167036" y="261785"/>
                    <a:pt x="1173271" y="258118"/>
                    <a:pt x="1181005" y="256651"/>
                  </a:cubicBezTo>
                  <a:close/>
                  <a:moveTo>
                    <a:pt x="2973972" y="256251"/>
                  </a:moveTo>
                  <a:lnTo>
                    <a:pt x="2977372" y="271853"/>
                  </a:lnTo>
                  <a:cubicBezTo>
                    <a:pt x="2963770" y="274387"/>
                    <a:pt x="2949402" y="276720"/>
                    <a:pt x="2934267" y="278854"/>
                  </a:cubicBezTo>
                  <a:cubicBezTo>
                    <a:pt x="2919132" y="280987"/>
                    <a:pt x="2905030" y="282588"/>
                    <a:pt x="2891961" y="283654"/>
                  </a:cubicBezTo>
                  <a:lnTo>
                    <a:pt x="2891961" y="308457"/>
                  </a:lnTo>
                  <a:lnTo>
                    <a:pt x="2972372" y="308457"/>
                  </a:lnTo>
                  <a:lnTo>
                    <a:pt x="2972372" y="323859"/>
                  </a:lnTo>
                  <a:cubicBezTo>
                    <a:pt x="2969171" y="337194"/>
                    <a:pt x="2965237" y="349196"/>
                    <a:pt x="2960570" y="359864"/>
                  </a:cubicBezTo>
                  <a:cubicBezTo>
                    <a:pt x="2955903" y="370532"/>
                    <a:pt x="2950236" y="380266"/>
                    <a:pt x="2943568" y="389068"/>
                  </a:cubicBezTo>
                  <a:cubicBezTo>
                    <a:pt x="2954369" y="400936"/>
                    <a:pt x="2968638" y="411737"/>
                    <a:pt x="2986373" y="421472"/>
                  </a:cubicBezTo>
                  <a:lnTo>
                    <a:pt x="2977772" y="436673"/>
                  </a:lnTo>
                  <a:cubicBezTo>
                    <a:pt x="2960037" y="426139"/>
                    <a:pt x="2945235" y="414337"/>
                    <a:pt x="2933367" y="401269"/>
                  </a:cubicBezTo>
                  <a:cubicBezTo>
                    <a:pt x="2922299" y="413137"/>
                    <a:pt x="2907497" y="424605"/>
                    <a:pt x="2888961" y="435673"/>
                  </a:cubicBezTo>
                  <a:lnTo>
                    <a:pt x="2879560" y="421072"/>
                  </a:lnTo>
                  <a:cubicBezTo>
                    <a:pt x="2897962" y="410537"/>
                    <a:pt x="2912431" y="399736"/>
                    <a:pt x="2922965" y="388668"/>
                  </a:cubicBezTo>
                  <a:cubicBezTo>
                    <a:pt x="2909897" y="370799"/>
                    <a:pt x="2900362" y="349196"/>
                    <a:pt x="2894362" y="323859"/>
                  </a:cubicBezTo>
                  <a:lnTo>
                    <a:pt x="2891961" y="323859"/>
                  </a:lnTo>
                  <a:cubicBezTo>
                    <a:pt x="2891828" y="349063"/>
                    <a:pt x="2889628" y="370032"/>
                    <a:pt x="2885361" y="386767"/>
                  </a:cubicBezTo>
                  <a:cubicBezTo>
                    <a:pt x="2881094" y="403503"/>
                    <a:pt x="2873959" y="419605"/>
                    <a:pt x="2863958" y="435073"/>
                  </a:cubicBezTo>
                  <a:lnTo>
                    <a:pt x="2849956" y="424672"/>
                  </a:lnTo>
                  <a:cubicBezTo>
                    <a:pt x="2856490" y="414804"/>
                    <a:pt x="2861658" y="405103"/>
                    <a:pt x="2865458" y="395568"/>
                  </a:cubicBezTo>
                  <a:cubicBezTo>
                    <a:pt x="2869259" y="386034"/>
                    <a:pt x="2872059" y="375232"/>
                    <a:pt x="2873859" y="363164"/>
                  </a:cubicBezTo>
                  <a:cubicBezTo>
                    <a:pt x="2875660" y="351096"/>
                    <a:pt x="2876559" y="336528"/>
                    <a:pt x="2876559" y="319459"/>
                  </a:cubicBezTo>
                  <a:lnTo>
                    <a:pt x="2876559" y="268853"/>
                  </a:lnTo>
                  <a:cubicBezTo>
                    <a:pt x="2907497" y="266852"/>
                    <a:pt x="2939968" y="262652"/>
                    <a:pt x="2973972" y="256251"/>
                  </a:cubicBezTo>
                  <a:close/>
                  <a:moveTo>
                    <a:pt x="1282056" y="252250"/>
                  </a:moveTo>
                  <a:lnTo>
                    <a:pt x="1298258" y="252250"/>
                  </a:lnTo>
                  <a:lnTo>
                    <a:pt x="1298258" y="267252"/>
                  </a:lnTo>
                  <a:lnTo>
                    <a:pt x="1333662" y="267252"/>
                  </a:lnTo>
                  <a:lnTo>
                    <a:pt x="1333662" y="280454"/>
                  </a:lnTo>
                  <a:lnTo>
                    <a:pt x="1298258" y="280454"/>
                  </a:lnTo>
                  <a:lnTo>
                    <a:pt x="1298258" y="295856"/>
                  </a:lnTo>
                  <a:lnTo>
                    <a:pt x="1330062" y="295856"/>
                  </a:lnTo>
                  <a:lnTo>
                    <a:pt x="1330062" y="309058"/>
                  </a:lnTo>
                  <a:lnTo>
                    <a:pt x="1298258" y="309058"/>
                  </a:lnTo>
                  <a:cubicBezTo>
                    <a:pt x="1298258" y="315058"/>
                    <a:pt x="1297991" y="320126"/>
                    <a:pt x="1297458" y="324259"/>
                  </a:cubicBezTo>
                  <a:lnTo>
                    <a:pt x="1334862" y="324259"/>
                  </a:lnTo>
                  <a:lnTo>
                    <a:pt x="1334862" y="337661"/>
                  </a:lnTo>
                  <a:lnTo>
                    <a:pt x="1295057" y="337661"/>
                  </a:lnTo>
                  <a:cubicBezTo>
                    <a:pt x="1293590" y="343529"/>
                    <a:pt x="1291290" y="348729"/>
                    <a:pt x="1288156" y="353263"/>
                  </a:cubicBezTo>
                  <a:cubicBezTo>
                    <a:pt x="1285023" y="357797"/>
                    <a:pt x="1280789" y="362131"/>
                    <a:pt x="1275455" y="366265"/>
                  </a:cubicBezTo>
                  <a:lnTo>
                    <a:pt x="1323061" y="366265"/>
                  </a:lnTo>
                  <a:lnTo>
                    <a:pt x="1323061" y="350263"/>
                  </a:lnTo>
                  <a:lnTo>
                    <a:pt x="1339063" y="350263"/>
                  </a:lnTo>
                  <a:lnTo>
                    <a:pt x="1339063" y="366265"/>
                  </a:lnTo>
                  <a:lnTo>
                    <a:pt x="1400070" y="366265"/>
                  </a:lnTo>
                  <a:lnTo>
                    <a:pt x="1400070" y="404069"/>
                  </a:lnTo>
                  <a:cubicBezTo>
                    <a:pt x="1400070" y="409270"/>
                    <a:pt x="1399504" y="413271"/>
                    <a:pt x="1398370" y="416071"/>
                  </a:cubicBezTo>
                  <a:cubicBezTo>
                    <a:pt x="1397237" y="418871"/>
                    <a:pt x="1395303" y="420838"/>
                    <a:pt x="1392569" y="421972"/>
                  </a:cubicBezTo>
                  <a:cubicBezTo>
                    <a:pt x="1389836" y="423105"/>
                    <a:pt x="1386002" y="423672"/>
                    <a:pt x="1381068" y="423672"/>
                  </a:cubicBezTo>
                  <a:cubicBezTo>
                    <a:pt x="1374134" y="423672"/>
                    <a:pt x="1366466" y="423005"/>
                    <a:pt x="1358065" y="421672"/>
                  </a:cubicBezTo>
                  <a:lnTo>
                    <a:pt x="1355665" y="408270"/>
                  </a:lnTo>
                  <a:cubicBezTo>
                    <a:pt x="1363399" y="409870"/>
                    <a:pt x="1370200" y="410670"/>
                    <a:pt x="1376067" y="410670"/>
                  </a:cubicBezTo>
                  <a:cubicBezTo>
                    <a:pt x="1379401" y="410670"/>
                    <a:pt x="1381601" y="410070"/>
                    <a:pt x="1382668" y="408870"/>
                  </a:cubicBezTo>
                  <a:cubicBezTo>
                    <a:pt x="1383735" y="407670"/>
                    <a:pt x="1384268" y="405470"/>
                    <a:pt x="1384268" y="402269"/>
                  </a:cubicBezTo>
                  <a:lnTo>
                    <a:pt x="1384268" y="380667"/>
                  </a:lnTo>
                  <a:lnTo>
                    <a:pt x="1339063" y="380667"/>
                  </a:lnTo>
                  <a:lnTo>
                    <a:pt x="1339063" y="434473"/>
                  </a:lnTo>
                  <a:lnTo>
                    <a:pt x="1323061" y="434473"/>
                  </a:lnTo>
                  <a:lnTo>
                    <a:pt x="1323061" y="380667"/>
                  </a:lnTo>
                  <a:lnTo>
                    <a:pt x="1279855" y="380667"/>
                  </a:lnTo>
                  <a:lnTo>
                    <a:pt x="1279855" y="423272"/>
                  </a:lnTo>
                  <a:lnTo>
                    <a:pt x="1263853" y="423272"/>
                  </a:lnTo>
                  <a:lnTo>
                    <a:pt x="1263853" y="374066"/>
                  </a:lnTo>
                  <a:cubicBezTo>
                    <a:pt x="1259853" y="376466"/>
                    <a:pt x="1255452" y="378866"/>
                    <a:pt x="1250652" y="381267"/>
                  </a:cubicBezTo>
                  <a:lnTo>
                    <a:pt x="1241050" y="369265"/>
                  </a:lnTo>
                  <a:cubicBezTo>
                    <a:pt x="1252519" y="363798"/>
                    <a:pt x="1261053" y="358730"/>
                    <a:pt x="1266654" y="354063"/>
                  </a:cubicBezTo>
                  <a:cubicBezTo>
                    <a:pt x="1272254" y="349396"/>
                    <a:pt x="1276188" y="343929"/>
                    <a:pt x="1278455" y="337661"/>
                  </a:cubicBezTo>
                  <a:lnTo>
                    <a:pt x="1241251" y="337661"/>
                  </a:lnTo>
                  <a:lnTo>
                    <a:pt x="1241251" y="324259"/>
                  </a:lnTo>
                  <a:lnTo>
                    <a:pt x="1281255" y="324259"/>
                  </a:lnTo>
                  <a:cubicBezTo>
                    <a:pt x="1281789" y="320392"/>
                    <a:pt x="1282056" y="315325"/>
                    <a:pt x="1282056" y="309058"/>
                  </a:cubicBezTo>
                  <a:lnTo>
                    <a:pt x="1248451" y="309058"/>
                  </a:lnTo>
                  <a:lnTo>
                    <a:pt x="1248451" y="295856"/>
                  </a:lnTo>
                  <a:lnTo>
                    <a:pt x="1282056" y="295856"/>
                  </a:lnTo>
                  <a:lnTo>
                    <a:pt x="1282056" y="280454"/>
                  </a:lnTo>
                  <a:lnTo>
                    <a:pt x="1244651" y="280454"/>
                  </a:lnTo>
                  <a:lnTo>
                    <a:pt x="1244651" y="267252"/>
                  </a:lnTo>
                  <a:lnTo>
                    <a:pt x="1282056" y="267252"/>
                  </a:lnTo>
                  <a:close/>
                  <a:moveTo>
                    <a:pt x="1552889" y="251050"/>
                  </a:moveTo>
                  <a:lnTo>
                    <a:pt x="1568291" y="251050"/>
                  </a:lnTo>
                  <a:cubicBezTo>
                    <a:pt x="1568291" y="258785"/>
                    <a:pt x="1568091" y="270786"/>
                    <a:pt x="1567691" y="287055"/>
                  </a:cubicBezTo>
                  <a:lnTo>
                    <a:pt x="1614297" y="287055"/>
                  </a:lnTo>
                  <a:lnTo>
                    <a:pt x="1614297" y="293456"/>
                  </a:lnTo>
                  <a:cubicBezTo>
                    <a:pt x="1614297" y="310791"/>
                    <a:pt x="1613964" y="330127"/>
                    <a:pt x="1613297" y="351463"/>
                  </a:cubicBezTo>
                  <a:cubicBezTo>
                    <a:pt x="1612630" y="372799"/>
                    <a:pt x="1611630" y="390401"/>
                    <a:pt x="1610297" y="404269"/>
                  </a:cubicBezTo>
                  <a:cubicBezTo>
                    <a:pt x="1609630" y="411204"/>
                    <a:pt x="1608263" y="416438"/>
                    <a:pt x="1606196" y="419971"/>
                  </a:cubicBezTo>
                  <a:cubicBezTo>
                    <a:pt x="1604129" y="423505"/>
                    <a:pt x="1600929" y="425972"/>
                    <a:pt x="1596595" y="427372"/>
                  </a:cubicBezTo>
                  <a:cubicBezTo>
                    <a:pt x="1592261" y="428773"/>
                    <a:pt x="1586094" y="429473"/>
                    <a:pt x="1578093" y="429473"/>
                  </a:cubicBezTo>
                  <a:cubicBezTo>
                    <a:pt x="1572092" y="429473"/>
                    <a:pt x="1566891" y="429139"/>
                    <a:pt x="1562491" y="428472"/>
                  </a:cubicBezTo>
                  <a:lnTo>
                    <a:pt x="1559890" y="413471"/>
                  </a:lnTo>
                  <a:cubicBezTo>
                    <a:pt x="1565624" y="414537"/>
                    <a:pt x="1571092" y="415071"/>
                    <a:pt x="1576292" y="415071"/>
                  </a:cubicBezTo>
                  <a:cubicBezTo>
                    <a:pt x="1581093" y="415071"/>
                    <a:pt x="1584727" y="414637"/>
                    <a:pt x="1587194" y="413771"/>
                  </a:cubicBezTo>
                  <a:cubicBezTo>
                    <a:pt x="1589661" y="412904"/>
                    <a:pt x="1591494" y="411204"/>
                    <a:pt x="1592694" y="408670"/>
                  </a:cubicBezTo>
                  <a:cubicBezTo>
                    <a:pt x="1593895" y="406136"/>
                    <a:pt x="1594761" y="402336"/>
                    <a:pt x="1595295" y="397269"/>
                  </a:cubicBezTo>
                  <a:cubicBezTo>
                    <a:pt x="1597562" y="372999"/>
                    <a:pt x="1598695" y="341328"/>
                    <a:pt x="1598695" y="302257"/>
                  </a:cubicBezTo>
                  <a:lnTo>
                    <a:pt x="1567291" y="302257"/>
                  </a:lnTo>
                  <a:lnTo>
                    <a:pt x="1566891" y="316058"/>
                  </a:lnTo>
                  <a:cubicBezTo>
                    <a:pt x="1566091" y="338061"/>
                    <a:pt x="1564458" y="355630"/>
                    <a:pt x="1561991" y="368765"/>
                  </a:cubicBezTo>
                  <a:cubicBezTo>
                    <a:pt x="1559524" y="381900"/>
                    <a:pt x="1555756" y="393168"/>
                    <a:pt x="1550689" y="402569"/>
                  </a:cubicBezTo>
                  <a:cubicBezTo>
                    <a:pt x="1545622" y="411970"/>
                    <a:pt x="1538154" y="422338"/>
                    <a:pt x="1528286" y="433673"/>
                  </a:cubicBezTo>
                  <a:lnTo>
                    <a:pt x="1516085" y="421872"/>
                  </a:lnTo>
                  <a:cubicBezTo>
                    <a:pt x="1525819" y="411470"/>
                    <a:pt x="1533020" y="402169"/>
                    <a:pt x="1537688" y="393968"/>
                  </a:cubicBezTo>
                  <a:cubicBezTo>
                    <a:pt x="1542355" y="385767"/>
                    <a:pt x="1545755" y="375766"/>
                    <a:pt x="1547889" y="363964"/>
                  </a:cubicBezTo>
                  <a:cubicBezTo>
                    <a:pt x="1550022" y="352163"/>
                    <a:pt x="1551356" y="335661"/>
                    <a:pt x="1551889" y="314458"/>
                  </a:cubicBezTo>
                  <a:lnTo>
                    <a:pt x="1552089" y="302257"/>
                  </a:lnTo>
                  <a:lnTo>
                    <a:pt x="1531687" y="302257"/>
                  </a:lnTo>
                  <a:lnTo>
                    <a:pt x="1531687" y="287055"/>
                  </a:lnTo>
                  <a:lnTo>
                    <a:pt x="1552289" y="287055"/>
                  </a:lnTo>
                  <a:cubicBezTo>
                    <a:pt x="1552556" y="264919"/>
                    <a:pt x="1552756" y="252917"/>
                    <a:pt x="1552889" y="251050"/>
                  </a:cubicBezTo>
                  <a:close/>
                  <a:moveTo>
                    <a:pt x="764610" y="251050"/>
                  </a:moveTo>
                  <a:lnTo>
                    <a:pt x="781412" y="251050"/>
                  </a:lnTo>
                  <a:lnTo>
                    <a:pt x="781412" y="270853"/>
                  </a:lnTo>
                  <a:lnTo>
                    <a:pt x="861422" y="270853"/>
                  </a:lnTo>
                  <a:lnTo>
                    <a:pt x="861422" y="286855"/>
                  </a:lnTo>
                  <a:lnTo>
                    <a:pt x="781412" y="286855"/>
                  </a:lnTo>
                  <a:lnTo>
                    <a:pt x="781412" y="308858"/>
                  </a:lnTo>
                  <a:lnTo>
                    <a:pt x="846820" y="308858"/>
                  </a:lnTo>
                  <a:lnTo>
                    <a:pt x="846820" y="374066"/>
                  </a:lnTo>
                  <a:lnTo>
                    <a:pt x="710403" y="374066"/>
                  </a:lnTo>
                  <a:lnTo>
                    <a:pt x="710403" y="308858"/>
                  </a:lnTo>
                  <a:lnTo>
                    <a:pt x="764610" y="308858"/>
                  </a:lnTo>
                  <a:close/>
                  <a:moveTo>
                    <a:pt x="2484510" y="250850"/>
                  </a:moveTo>
                  <a:lnTo>
                    <a:pt x="2501513" y="250850"/>
                  </a:lnTo>
                  <a:lnTo>
                    <a:pt x="2501513" y="284454"/>
                  </a:lnTo>
                  <a:lnTo>
                    <a:pt x="2577722" y="284454"/>
                  </a:lnTo>
                  <a:lnTo>
                    <a:pt x="2577722" y="299656"/>
                  </a:lnTo>
                  <a:lnTo>
                    <a:pt x="2514314" y="299656"/>
                  </a:lnTo>
                  <a:cubicBezTo>
                    <a:pt x="2522182" y="318192"/>
                    <a:pt x="2531850" y="334794"/>
                    <a:pt x="2543318" y="349463"/>
                  </a:cubicBezTo>
                  <a:cubicBezTo>
                    <a:pt x="2554786" y="364131"/>
                    <a:pt x="2569188" y="378200"/>
                    <a:pt x="2586523" y="391668"/>
                  </a:cubicBezTo>
                  <a:lnTo>
                    <a:pt x="2575122" y="405070"/>
                  </a:lnTo>
                  <a:cubicBezTo>
                    <a:pt x="2558586" y="391335"/>
                    <a:pt x="2544051" y="375699"/>
                    <a:pt x="2531516" y="358164"/>
                  </a:cubicBezTo>
                  <a:cubicBezTo>
                    <a:pt x="2518982" y="340628"/>
                    <a:pt x="2508980" y="321792"/>
                    <a:pt x="2501513" y="301657"/>
                  </a:cubicBezTo>
                  <a:lnTo>
                    <a:pt x="2501513" y="383267"/>
                  </a:lnTo>
                  <a:lnTo>
                    <a:pt x="2543118" y="383267"/>
                  </a:lnTo>
                  <a:lnTo>
                    <a:pt x="2543118" y="398269"/>
                  </a:lnTo>
                  <a:lnTo>
                    <a:pt x="2501513" y="398269"/>
                  </a:lnTo>
                  <a:lnTo>
                    <a:pt x="2501513" y="434073"/>
                  </a:lnTo>
                  <a:lnTo>
                    <a:pt x="2484510" y="434073"/>
                  </a:lnTo>
                  <a:lnTo>
                    <a:pt x="2484510" y="398269"/>
                  </a:lnTo>
                  <a:lnTo>
                    <a:pt x="2443305" y="398269"/>
                  </a:lnTo>
                  <a:lnTo>
                    <a:pt x="2443305" y="383267"/>
                  </a:lnTo>
                  <a:lnTo>
                    <a:pt x="2484510" y="383267"/>
                  </a:lnTo>
                  <a:lnTo>
                    <a:pt x="2484510" y="302057"/>
                  </a:lnTo>
                  <a:cubicBezTo>
                    <a:pt x="2477310" y="321259"/>
                    <a:pt x="2467875" y="338928"/>
                    <a:pt x="2456207" y="355063"/>
                  </a:cubicBezTo>
                  <a:cubicBezTo>
                    <a:pt x="2444539" y="371199"/>
                    <a:pt x="2429304" y="388401"/>
                    <a:pt x="2410501" y="406670"/>
                  </a:cubicBezTo>
                  <a:lnTo>
                    <a:pt x="2399700" y="394068"/>
                  </a:lnTo>
                  <a:cubicBezTo>
                    <a:pt x="2416769" y="379000"/>
                    <a:pt x="2431070" y="363964"/>
                    <a:pt x="2442605" y="348963"/>
                  </a:cubicBezTo>
                  <a:cubicBezTo>
                    <a:pt x="2454140" y="333961"/>
                    <a:pt x="2463775" y="317525"/>
                    <a:pt x="2471509" y="299656"/>
                  </a:cubicBezTo>
                  <a:lnTo>
                    <a:pt x="2408701" y="299656"/>
                  </a:lnTo>
                  <a:lnTo>
                    <a:pt x="2408701" y="284454"/>
                  </a:lnTo>
                  <a:lnTo>
                    <a:pt x="2484510" y="284454"/>
                  </a:lnTo>
                  <a:close/>
                  <a:moveTo>
                    <a:pt x="2829154" y="250650"/>
                  </a:moveTo>
                  <a:lnTo>
                    <a:pt x="2844156" y="250650"/>
                  </a:lnTo>
                  <a:lnTo>
                    <a:pt x="2844156" y="288255"/>
                  </a:lnTo>
                  <a:lnTo>
                    <a:pt x="2867158" y="288255"/>
                  </a:lnTo>
                  <a:lnTo>
                    <a:pt x="2867158" y="303457"/>
                  </a:lnTo>
                  <a:lnTo>
                    <a:pt x="2844156" y="303457"/>
                  </a:lnTo>
                  <a:lnTo>
                    <a:pt x="2844156" y="321259"/>
                  </a:lnTo>
                  <a:cubicBezTo>
                    <a:pt x="2845489" y="322459"/>
                    <a:pt x="2847889" y="324393"/>
                    <a:pt x="2851356" y="327060"/>
                  </a:cubicBezTo>
                  <a:cubicBezTo>
                    <a:pt x="2862024" y="335594"/>
                    <a:pt x="2868892" y="341328"/>
                    <a:pt x="2871959" y="344262"/>
                  </a:cubicBezTo>
                  <a:lnTo>
                    <a:pt x="2863758" y="356864"/>
                  </a:lnTo>
                  <a:lnTo>
                    <a:pt x="2847556" y="342462"/>
                  </a:lnTo>
                  <a:lnTo>
                    <a:pt x="2844156" y="339261"/>
                  </a:lnTo>
                  <a:lnTo>
                    <a:pt x="2844156" y="433273"/>
                  </a:lnTo>
                  <a:lnTo>
                    <a:pt x="2829154" y="433273"/>
                  </a:lnTo>
                  <a:lnTo>
                    <a:pt x="2829154" y="339661"/>
                  </a:lnTo>
                  <a:cubicBezTo>
                    <a:pt x="2822486" y="357797"/>
                    <a:pt x="2815285" y="372599"/>
                    <a:pt x="2807551" y="384067"/>
                  </a:cubicBezTo>
                  <a:lnTo>
                    <a:pt x="2796950" y="371265"/>
                  </a:lnTo>
                  <a:cubicBezTo>
                    <a:pt x="2802817" y="362331"/>
                    <a:pt x="2808651" y="351630"/>
                    <a:pt x="2814452" y="339161"/>
                  </a:cubicBezTo>
                  <a:cubicBezTo>
                    <a:pt x="2820252" y="326693"/>
                    <a:pt x="2824820" y="314792"/>
                    <a:pt x="2828153" y="303457"/>
                  </a:cubicBezTo>
                  <a:lnTo>
                    <a:pt x="2804351" y="303457"/>
                  </a:lnTo>
                  <a:lnTo>
                    <a:pt x="2804351" y="288255"/>
                  </a:lnTo>
                  <a:lnTo>
                    <a:pt x="2829154" y="288255"/>
                  </a:lnTo>
                  <a:close/>
                  <a:moveTo>
                    <a:pt x="2284886" y="249850"/>
                  </a:moveTo>
                  <a:lnTo>
                    <a:pt x="2301288" y="249850"/>
                  </a:lnTo>
                  <a:lnTo>
                    <a:pt x="2301288" y="321659"/>
                  </a:lnTo>
                  <a:lnTo>
                    <a:pt x="2348094" y="321659"/>
                  </a:lnTo>
                  <a:lnTo>
                    <a:pt x="2348094" y="268052"/>
                  </a:lnTo>
                  <a:lnTo>
                    <a:pt x="2364095" y="268052"/>
                  </a:lnTo>
                  <a:lnTo>
                    <a:pt x="2364095" y="337261"/>
                  </a:lnTo>
                  <a:lnTo>
                    <a:pt x="2301288" y="337261"/>
                  </a:lnTo>
                  <a:lnTo>
                    <a:pt x="2301288" y="407870"/>
                  </a:lnTo>
                  <a:lnTo>
                    <a:pt x="2353894" y="407870"/>
                  </a:lnTo>
                  <a:lnTo>
                    <a:pt x="2353894" y="352663"/>
                  </a:lnTo>
                  <a:lnTo>
                    <a:pt x="2370096" y="352663"/>
                  </a:lnTo>
                  <a:lnTo>
                    <a:pt x="2370096" y="432473"/>
                  </a:lnTo>
                  <a:lnTo>
                    <a:pt x="2353894" y="432473"/>
                  </a:lnTo>
                  <a:lnTo>
                    <a:pt x="2353894" y="423272"/>
                  </a:lnTo>
                  <a:lnTo>
                    <a:pt x="2216477" y="423272"/>
                  </a:lnTo>
                  <a:lnTo>
                    <a:pt x="2216477" y="353063"/>
                  </a:lnTo>
                  <a:lnTo>
                    <a:pt x="2232879" y="353063"/>
                  </a:lnTo>
                  <a:lnTo>
                    <a:pt x="2232879" y="407870"/>
                  </a:lnTo>
                  <a:lnTo>
                    <a:pt x="2284886" y="407870"/>
                  </a:lnTo>
                  <a:lnTo>
                    <a:pt x="2284886" y="337261"/>
                  </a:lnTo>
                  <a:lnTo>
                    <a:pt x="2222278" y="337261"/>
                  </a:lnTo>
                  <a:lnTo>
                    <a:pt x="2222278" y="268052"/>
                  </a:lnTo>
                  <a:lnTo>
                    <a:pt x="2238280" y="268052"/>
                  </a:lnTo>
                  <a:lnTo>
                    <a:pt x="2238280" y="321659"/>
                  </a:lnTo>
                  <a:lnTo>
                    <a:pt x="2284886" y="321659"/>
                  </a:lnTo>
                  <a:close/>
                  <a:moveTo>
                    <a:pt x="2102863" y="249650"/>
                  </a:moveTo>
                  <a:lnTo>
                    <a:pt x="2116665" y="253651"/>
                  </a:lnTo>
                  <a:cubicBezTo>
                    <a:pt x="2115198" y="257251"/>
                    <a:pt x="2112731" y="262385"/>
                    <a:pt x="2109264" y="269053"/>
                  </a:cubicBezTo>
                  <a:lnTo>
                    <a:pt x="2158070" y="269053"/>
                  </a:lnTo>
                  <a:lnTo>
                    <a:pt x="2158070" y="282454"/>
                  </a:lnTo>
                  <a:lnTo>
                    <a:pt x="2139868" y="309058"/>
                  </a:lnTo>
                  <a:lnTo>
                    <a:pt x="2170471" y="309058"/>
                  </a:lnTo>
                  <a:lnTo>
                    <a:pt x="2170471" y="361064"/>
                  </a:lnTo>
                  <a:lnTo>
                    <a:pt x="2184273" y="361064"/>
                  </a:lnTo>
                  <a:lnTo>
                    <a:pt x="2184273" y="375666"/>
                  </a:lnTo>
                  <a:lnTo>
                    <a:pt x="2131466" y="375666"/>
                  </a:lnTo>
                  <a:cubicBezTo>
                    <a:pt x="2140001" y="394602"/>
                    <a:pt x="2158270" y="408870"/>
                    <a:pt x="2186273" y="418471"/>
                  </a:cubicBezTo>
                  <a:lnTo>
                    <a:pt x="2179672" y="433673"/>
                  </a:lnTo>
                  <a:cubicBezTo>
                    <a:pt x="2165804" y="428472"/>
                    <a:pt x="2154169" y="422372"/>
                    <a:pt x="2144768" y="415371"/>
                  </a:cubicBezTo>
                  <a:cubicBezTo>
                    <a:pt x="2135367" y="408370"/>
                    <a:pt x="2128133" y="400002"/>
                    <a:pt x="2123065" y="390268"/>
                  </a:cubicBezTo>
                  <a:cubicBezTo>
                    <a:pt x="2118398" y="400002"/>
                    <a:pt x="2111164" y="408337"/>
                    <a:pt x="2101363" y="415271"/>
                  </a:cubicBezTo>
                  <a:cubicBezTo>
                    <a:pt x="2091561" y="422205"/>
                    <a:pt x="2079127" y="428272"/>
                    <a:pt x="2064058" y="433473"/>
                  </a:cubicBezTo>
                  <a:lnTo>
                    <a:pt x="2056857" y="418871"/>
                  </a:lnTo>
                  <a:cubicBezTo>
                    <a:pt x="2073659" y="412604"/>
                    <a:pt x="2086627" y="406136"/>
                    <a:pt x="2095762" y="399469"/>
                  </a:cubicBezTo>
                  <a:cubicBezTo>
                    <a:pt x="2104896" y="392801"/>
                    <a:pt x="2110931" y="384867"/>
                    <a:pt x="2113864" y="375666"/>
                  </a:cubicBezTo>
                  <a:lnTo>
                    <a:pt x="2062858" y="375666"/>
                  </a:lnTo>
                  <a:lnTo>
                    <a:pt x="2062858" y="361064"/>
                  </a:lnTo>
                  <a:lnTo>
                    <a:pt x="2075259" y="361064"/>
                  </a:lnTo>
                  <a:lnTo>
                    <a:pt x="2075259" y="315858"/>
                  </a:lnTo>
                  <a:cubicBezTo>
                    <a:pt x="2072326" y="318792"/>
                    <a:pt x="2070859" y="320259"/>
                    <a:pt x="2070859" y="320259"/>
                  </a:cubicBezTo>
                  <a:lnTo>
                    <a:pt x="2062258" y="308658"/>
                  </a:lnTo>
                  <a:cubicBezTo>
                    <a:pt x="2070926" y="300523"/>
                    <a:pt x="2078427" y="291722"/>
                    <a:pt x="2084761" y="282254"/>
                  </a:cubicBezTo>
                  <a:cubicBezTo>
                    <a:pt x="2091095" y="272786"/>
                    <a:pt x="2097129" y="261918"/>
                    <a:pt x="2102863" y="249650"/>
                  </a:cubicBezTo>
                  <a:close/>
                  <a:moveTo>
                    <a:pt x="970836" y="249450"/>
                  </a:moveTo>
                  <a:lnTo>
                    <a:pt x="986638" y="249450"/>
                  </a:lnTo>
                  <a:lnTo>
                    <a:pt x="986638" y="279654"/>
                  </a:lnTo>
                  <a:lnTo>
                    <a:pt x="1055846" y="279654"/>
                  </a:lnTo>
                  <a:lnTo>
                    <a:pt x="1055846" y="295456"/>
                  </a:lnTo>
                  <a:lnTo>
                    <a:pt x="986638" y="295456"/>
                  </a:lnTo>
                  <a:lnTo>
                    <a:pt x="986638" y="328460"/>
                  </a:lnTo>
                  <a:lnTo>
                    <a:pt x="1068248" y="328460"/>
                  </a:lnTo>
                  <a:lnTo>
                    <a:pt x="1068248" y="344262"/>
                  </a:lnTo>
                  <a:lnTo>
                    <a:pt x="986638" y="344262"/>
                  </a:lnTo>
                  <a:lnTo>
                    <a:pt x="986638" y="407470"/>
                  </a:lnTo>
                  <a:lnTo>
                    <a:pt x="1033444" y="407470"/>
                  </a:lnTo>
                  <a:lnTo>
                    <a:pt x="1033444" y="359864"/>
                  </a:lnTo>
                  <a:lnTo>
                    <a:pt x="1049446" y="359864"/>
                  </a:lnTo>
                  <a:lnTo>
                    <a:pt x="1049446" y="432873"/>
                  </a:lnTo>
                  <a:lnTo>
                    <a:pt x="1033444" y="432873"/>
                  </a:lnTo>
                  <a:lnTo>
                    <a:pt x="1033444" y="422872"/>
                  </a:lnTo>
                  <a:lnTo>
                    <a:pt x="908028" y="422872"/>
                  </a:lnTo>
                  <a:lnTo>
                    <a:pt x="908028" y="360464"/>
                  </a:lnTo>
                  <a:lnTo>
                    <a:pt x="924030" y="360464"/>
                  </a:lnTo>
                  <a:lnTo>
                    <a:pt x="924030" y="407470"/>
                  </a:lnTo>
                  <a:lnTo>
                    <a:pt x="970836" y="407470"/>
                  </a:lnTo>
                  <a:lnTo>
                    <a:pt x="970836" y="344262"/>
                  </a:lnTo>
                  <a:lnTo>
                    <a:pt x="889225" y="344262"/>
                  </a:lnTo>
                  <a:lnTo>
                    <a:pt x="889225" y="328460"/>
                  </a:lnTo>
                  <a:lnTo>
                    <a:pt x="970836" y="328460"/>
                  </a:lnTo>
                  <a:lnTo>
                    <a:pt x="970836" y="295456"/>
                  </a:lnTo>
                  <a:lnTo>
                    <a:pt x="901627" y="295456"/>
                  </a:lnTo>
                  <a:lnTo>
                    <a:pt x="901627" y="279654"/>
                  </a:lnTo>
                  <a:lnTo>
                    <a:pt x="970836" y="279654"/>
                  </a:lnTo>
                  <a:close/>
                  <a:moveTo>
                    <a:pt x="2442105" y="124415"/>
                  </a:moveTo>
                  <a:cubicBezTo>
                    <a:pt x="2439172" y="130016"/>
                    <a:pt x="2436905" y="134217"/>
                    <a:pt x="2435304" y="137017"/>
                  </a:cubicBezTo>
                  <a:cubicBezTo>
                    <a:pt x="2437705" y="138084"/>
                    <a:pt x="2442372" y="140017"/>
                    <a:pt x="2449306" y="142818"/>
                  </a:cubicBezTo>
                  <a:lnTo>
                    <a:pt x="2458307" y="146618"/>
                  </a:lnTo>
                  <a:cubicBezTo>
                    <a:pt x="2464975" y="141018"/>
                    <a:pt x="2470309" y="133617"/>
                    <a:pt x="2474309" y="124415"/>
                  </a:cubicBezTo>
                  <a:close/>
                  <a:moveTo>
                    <a:pt x="690486" y="121815"/>
                  </a:moveTo>
                  <a:cubicBezTo>
                    <a:pt x="702621" y="133683"/>
                    <a:pt x="711822" y="142884"/>
                    <a:pt x="718090" y="149419"/>
                  </a:cubicBezTo>
                  <a:lnTo>
                    <a:pt x="706488" y="161020"/>
                  </a:lnTo>
                  <a:cubicBezTo>
                    <a:pt x="696620" y="149819"/>
                    <a:pt x="687686" y="140351"/>
                    <a:pt x="679685" y="132616"/>
                  </a:cubicBezTo>
                  <a:close/>
                  <a:moveTo>
                    <a:pt x="2870159" y="112814"/>
                  </a:moveTo>
                  <a:lnTo>
                    <a:pt x="2870159" y="138417"/>
                  </a:lnTo>
                  <a:lnTo>
                    <a:pt x="2916365" y="138417"/>
                  </a:lnTo>
                  <a:lnTo>
                    <a:pt x="2916365" y="112814"/>
                  </a:lnTo>
                  <a:close/>
                  <a:moveTo>
                    <a:pt x="1432579" y="108813"/>
                  </a:moveTo>
                  <a:lnTo>
                    <a:pt x="1432579" y="128216"/>
                  </a:lnTo>
                  <a:lnTo>
                    <a:pt x="1474184" y="128216"/>
                  </a:lnTo>
                  <a:lnTo>
                    <a:pt x="1474184" y="108813"/>
                  </a:lnTo>
                  <a:close/>
                  <a:moveTo>
                    <a:pt x="2026653" y="105613"/>
                  </a:moveTo>
                  <a:lnTo>
                    <a:pt x="2026653" y="161620"/>
                  </a:lnTo>
                  <a:lnTo>
                    <a:pt x="2062658" y="161620"/>
                  </a:lnTo>
                  <a:lnTo>
                    <a:pt x="2062658" y="105613"/>
                  </a:lnTo>
                  <a:close/>
                  <a:moveTo>
                    <a:pt x="84411" y="102213"/>
                  </a:moveTo>
                  <a:lnTo>
                    <a:pt x="100413" y="102213"/>
                  </a:lnTo>
                  <a:lnTo>
                    <a:pt x="100413" y="113414"/>
                  </a:lnTo>
                  <a:lnTo>
                    <a:pt x="178422" y="113414"/>
                  </a:lnTo>
                  <a:lnTo>
                    <a:pt x="178422" y="127616"/>
                  </a:lnTo>
                  <a:lnTo>
                    <a:pt x="117015" y="127616"/>
                  </a:lnTo>
                  <a:cubicBezTo>
                    <a:pt x="135817" y="142418"/>
                    <a:pt x="158487" y="154486"/>
                    <a:pt x="185023" y="163820"/>
                  </a:cubicBezTo>
                  <a:lnTo>
                    <a:pt x="178022" y="178622"/>
                  </a:lnTo>
                  <a:cubicBezTo>
                    <a:pt x="162287" y="172221"/>
                    <a:pt x="147819" y="164987"/>
                    <a:pt x="134617" y="156920"/>
                  </a:cubicBezTo>
                  <a:cubicBezTo>
                    <a:pt x="121415" y="148852"/>
                    <a:pt x="110014" y="140217"/>
                    <a:pt x="100413" y="131016"/>
                  </a:cubicBezTo>
                  <a:lnTo>
                    <a:pt x="100413" y="185223"/>
                  </a:lnTo>
                  <a:lnTo>
                    <a:pt x="84411" y="185223"/>
                  </a:lnTo>
                  <a:lnTo>
                    <a:pt x="84411" y="131616"/>
                  </a:lnTo>
                  <a:cubicBezTo>
                    <a:pt x="75076" y="140284"/>
                    <a:pt x="63808" y="148685"/>
                    <a:pt x="50607" y="156819"/>
                  </a:cubicBezTo>
                  <a:cubicBezTo>
                    <a:pt x="37405" y="164954"/>
                    <a:pt x="23070" y="172488"/>
                    <a:pt x="7601" y="179422"/>
                  </a:cubicBezTo>
                  <a:lnTo>
                    <a:pt x="0" y="163620"/>
                  </a:lnTo>
                  <a:cubicBezTo>
                    <a:pt x="26804" y="153886"/>
                    <a:pt x="49473" y="141884"/>
                    <a:pt x="68009" y="127616"/>
                  </a:cubicBezTo>
                  <a:lnTo>
                    <a:pt x="6801" y="127616"/>
                  </a:lnTo>
                  <a:lnTo>
                    <a:pt x="6801" y="113414"/>
                  </a:lnTo>
                  <a:lnTo>
                    <a:pt x="84411" y="113414"/>
                  </a:lnTo>
                  <a:close/>
                  <a:moveTo>
                    <a:pt x="1140743" y="99212"/>
                  </a:moveTo>
                  <a:cubicBezTo>
                    <a:pt x="1146477" y="106146"/>
                    <a:pt x="1153711" y="115914"/>
                    <a:pt x="1162445" y="128516"/>
                  </a:cubicBezTo>
                  <a:cubicBezTo>
                    <a:pt x="1171180" y="141118"/>
                    <a:pt x="1178214" y="151952"/>
                    <a:pt x="1183548" y="161020"/>
                  </a:cubicBezTo>
                  <a:lnTo>
                    <a:pt x="1168946" y="171421"/>
                  </a:lnTo>
                  <a:cubicBezTo>
                    <a:pt x="1163879" y="162087"/>
                    <a:pt x="1157045" y="150952"/>
                    <a:pt x="1148444" y="138017"/>
                  </a:cubicBezTo>
                  <a:cubicBezTo>
                    <a:pt x="1139843" y="125082"/>
                    <a:pt x="1132675" y="115148"/>
                    <a:pt x="1126941" y="108213"/>
                  </a:cubicBezTo>
                  <a:close/>
                  <a:moveTo>
                    <a:pt x="1043931" y="98612"/>
                  </a:moveTo>
                  <a:lnTo>
                    <a:pt x="1058532" y="106813"/>
                  </a:lnTo>
                  <a:cubicBezTo>
                    <a:pt x="1053732" y="117215"/>
                    <a:pt x="1047231" y="128616"/>
                    <a:pt x="1039030" y="141018"/>
                  </a:cubicBezTo>
                  <a:cubicBezTo>
                    <a:pt x="1030829" y="153419"/>
                    <a:pt x="1022795" y="164087"/>
                    <a:pt x="1014927" y="173022"/>
                  </a:cubicBezTo>
                  <a:lnTo>
                    <a:pt x="1000925" y="162220"/>
                  </a:lnTo>
                  <a:cubicBezTo>
                    <a:pt x="1008926" y="153552"/>
                    <a:pt x="1016961" y="143251"/>
                    <a:pt x="1025028" y="131316"/>
                  </a:cubicBezTo>
                  <a:cubicBezTo>
                    <a:pt x="1033096" y="119381"/>
                    <a:pt x="1039397" y="108480"/>
                    <a:pt x="1043931" y="98612"/>
                  </a:cubicBezTo>
                  <a:close/>
                  <a:moveTo>
                    <a:pt x="958720" y="98612"/>
                  </a:moveTo>
                  <a:lnTo>
                    <a:pt x="972122" y="106413"/>
                  </a:lnTo>
                  <a:cubicBezTo>
                    <a:pt x="968788" y="113081"/>
                    <a:pt x="964287" y="121148"/>
                    <a:pt x="958620" y="130616"/>
                  </a:cubicBezTo>
                  <a:cubicBezTo>
                    <a:pt x="952953" y="140084"/>
                    <a:pt x="948119" y="147552"/>
                    <a:pt x="944118" y="153019"/>
                  </a:cubicBezTo>
                  <a:lnTo>
                    <a:pt x="930916" y="145218"/>
                  </a:lnTo>
                  <a:cubicBezTo>
                    <a:pt x="935584" y="138817"/>
                    <a:pt x="940684" y="130983"/>
                    <a:pt x="946218" y="121715"/>
                  </a:cubicBezTo>
                  <a:cubicBezTo>
                    <a:pt x="951752" y="112447"/>
                    <a:pt x="955920" y="104746"/>
                    <a:pt x="958720" y="98612"/>
                  </a:cubicBezTo>
                  <a:close/>
                  <a:moveTo>
                    <a:pt x="826503" y="98412"/>
                  </a:moveTo>
                  <a:cubicBezTo>
                    <a:pt x="830104" y="103479"/>
                    <a:pt x="834938" y="110680"/>
                    <a:pt x="841005" y="120015"/>
                  </a:cubicBezTo>
                  <a:cubicBezTo>
                    <a:pt x="847073" y="129349"/>
                    <a:pt x="851973" y="137217"/>
                    <a:pt x="855707" y="143618"/>
                  </a:cubicBezTo>
                  <a:lnTo>
                    <a:pt x="842705" y="153419"/>
                  </a:lnTo>
                  <a:cubicBezTo>
                    <a:pt x="838705" y="146352"/>
                    <a:pt x="833804" y="138151"/>
                    <a:pt x="828004" y="128816"/>
                  </a:cubicBezTo>
                  <a:cubicBezTo>
                    <a:pt x="822203" y="119481"/>
                    <a:pt x="817436" y="112214"/>
                    <a:pt x="813702" y="107013"/>
                  </a:cubicBezTo>
                  <a:close/>
                  <a:moveTo>
                    <a:pt x="2437305" y="98212"/>
                  </a:moveTo>
                  <a:lnTo>
                    <a:pt x="2452107" y="102013"/>
                  </a:lnTo>
                  <a:cubicBezTo>
                    <a:pt x="2450506" y="106280"/>
                    <a:pt x="2449240" y="109414"/>
                    <a:pt x="2448306" y="111414"/>
                  </a:cubicBezTo>
                  <a:lnTo>
                    <a:pt x="2490511" y="111414"/>
                  </a:lnTo>
                  <a:lnTo>
                    <a:pt x="2490511" y="123815"/>
                  </a:lnTo>
                  <a:cubicBezTo>
                    <a:pt x="2485311" y="135684"/>
                    <a:pt x="2478976" y="145351"/>
                    <a:pt x="2471509" y="152819"/>
                  </a:cubicBezTo>
                  <a:cubicBezTo>
                    <a:pt x="2477643" y="155753"/>
                    <a:pt x="2484444" y="159420"/>
                    <a:pt x="2491911" y="163820"/>
                  </a:cubicBezTo>
                  <a:lnTo>
                    <a:pt x="2484310" y="176622"/>
                  </a:lnTo>
                  <a:cubicBezTo>
                    <a:pt x="2478177" y="172755"/>
                    <a:pt x="2469909" y="168154"/>
                    <a:pt x="2459507" y="162820"/>
                  </a:cubicBezTo>
                  <a:cubicBezTo>
                    <a:pt x="2447239" y="171221"/>
                    <a:pt x="2429570" y="179089"/>
                    <a:pt x="2406501" y="186423"/>
                  </a:cubicBezTo>
                  <a:lnTo>
                    <a:pt x="2399900" y="172821"/>
                  </a:lnTo>
                  <a:cubicBezTo>
                    <a:pt x="2419236" y="167221"/>
                    <a:pt x="2434171" y="161553"/>
                    <a:pt x="2444706" y="155819"/>
                  </a:cubicBezTo>
                  <a:cubicBezTo>
                    <a:pt x="2434838" y="151285"/>
                    <a:pt x="2427570" y="148018"/>
                    <a:pt x="2422903" y="146018"/>
                  </a:cubicBezTo>
                  <a:lnTo>
                    <a:pt x="2414902" y="142418"/>
                  </a:lnTo>
                  <a:cubicBezTo>
                    <a:pt x="2419303" y="135350"/>
                    <a:pt x="2422769" y="129349"/>
                    <a:pt x="2425303" y="124415"/>
                  </a:cubicBezTo>
                  <a:lnTo>
                    <a:pt x="2402500" y="124415"/>
                  </a:lnTo>
                  <a:lnTo>
                    <a:pt x="2402500" y="111414"/>
                  </a:lnTo>
                  <a:lnTo>
                    <a:pt x="2431904" y="111414"/>
                  </a:lnTo>
                  <a:cubicBezTo>
                    <a:pt x="2434704" y="104880"/>
                    <a:pt x="2436505" y="100479"/>
                    <a:pt x="2437305" y="98212"/>
                  </a:cubicBezTo>
                  <a:close/>
                  <a:moveTo>
                    <a:pt x="1861433" y="91811"/>
                  </a:moveTo>
                  <a:lnTo>
                    <a:pt x="1875635" y="97012"/>
                  </a:lnTo>
                  <a:cubicBezTo>
                    <a:pt x="1871501" y="109680"/>
                    <a:pt x="1866767" y="120948"/>
                    <a:pt x="1861433" y="130816"/>
                  </a:cubicBezTo>
                  <a:cubicBezTo>
                    <a:pt x="1873301" y="144151"/>
                    <a:pt x="1881902" y="154286"/>
                    <a:pt x="1887236" y="161220"/>
                  </a:cubicBezTo>
                  <a:lnTo>
                    <a:pt x="1875034" y="171621"/>
                  </a:lnTo>
                  <a:cubicBezTo>
                    <a:pt x="1868367" y="163354"/>
                    <a:pt x="1860966" y="154486"/>
                    <a:pt x="1852832" y="145018"/>
                  </a:cubicBezTo>
                  <a:cubicBezTo>
                    <a:pt x="1842030" y="160887"/>
                    <a:pt x="1827562" y="175155"/>
                    <a:pt x="1809426" y="187823"/>
                  </a:cubicBezTo>
                  <a:lnTo>
                    <a:pt x="1799425" y="174622"/>
                  </a:lnTo>
                  <a:cubicBezTo>
                    <a:pt x="1809026" y="168354"/>
                    <a:pt x="1817327" y="161853"/>
                    <a:pt x="1824328" y="155119"/>
                  </a:cubicBezTo>
                  <a:cubicBezTo>
                    <a:pt x="1831329" y="148385"/>
                    <a:pt x="1837430" y="141084"/>
                    <a:pt x="1842630" y="133217"/>
                  </a:cubicBezTo>
                  <a:cubicBezTo>
                    <a:pt x="1834363" y="123882"/>
                    <a:pt x="1826295" y="115014"/>
                    <a:pt x="1818427" y="106613"/>
                  </a:cubicBezTo>
                  <a:lnTo>
                    <a:pt x="1829429" y="96812"/>
                  </a:lnTo>
                  <a:cubicBezTo>
                    <a:pt x="1837430" y="104813"/>
                    <a:pt x="1844497" y="112214"/>
                    <a:pt x="1850631" y="119015"/>
                  </a:cubicBezTo>
                  <a:cubicBezTo>
                    <a:pt x="1854365" y="111681"/>
                    <a:pt x="1857966" y="102613"/>
                    <a:pt x="1861433" y="91811"/>
                  </a:cubicBezTo>
                  <a:close/>
                  <a:moveTo>
                    <a:pt x="880110" y="90411"/>
                  </a:moveTo>
                  <a:lnTo>
                    <a:pt x="880110" y="165221"/>
                  </a:lnTo>
                  <a:lnTo>
                    <a:pt x="906113" y="165221"/>
                  </a:lnTo>
                  <a:lnTo>
                    <a:pt x="906113" y="90411"/>
                  </a:lnTo>
                  <a:close/>
                  <a:moveTo>
                    <a:pt x="2202475" y="83410"/>
                  </a:moveTo>
                  <a:lnTo>
                    <a:pt x="2383898" y="83410"/>
                  </a:lnTo>
                  <a:lnTo>
                    <a:pt x="2383898" y="97612"/>
                  </a:lnTo>
                  <a:lnTo>
                    <a:pt x="2256482" y="97612"/>
                  </a:lnTo>
                  <a:lnTo>
                    <a:pt x="2252482" y="117215"/>
                  </a:lnTo>
                  <a:lnTo>
                    <a:pt x="2355094" y="117215"/>
                  </a:lnTo>
                  <a:cubicBezTo>
                    <a:pt x="2354961" y="122282"/>
                    <a:pt x="2354594" y="128583"/>
                    <a:pt x="2353994" y="136117"/>
                  </a:cubicBezTo>
                  <a:cubicBezTo>
                    <a:pt x="2353394" y="143651"/>
                    <a:pt x="2352694" y="149819"/>
                    <a:pt x="2351894" y="154619"/>
                  </a:cubicBezTo>
                  <a:cubicBezTo>
                    <a:pt x="2350694" y="162620"/>
                    <a:pt x="2349027" y="168554"/>
                    <a:pt x="2346893" y="172421"/>
                  </a:cubicBezTo>
                  <a:cubicBezTo>
                    <a:pt x="2344760" y="176289"/>
                    <a:pt x="2341426" y="178989"/>
                    <a:pt x="2336892" y="180522"/>
                  </a:cubicBezTo>
                  <a:cubicBezTo>
                    <a:pt x="2332358" y="182056"/>
                    <a:pt x="2325557" y="182889"/>
                    <a:pt x="2316490" y="183023"/>
                  </a:cubicBezTo>
                  <a:lnTo>
                    <a:pt x="2309489" y="183023"/>
                  </a:lnTo>
                  <a:cubicBezTo>
                    <a:pt x="2297887" y="183023"/>
                    <a:pt x="2286353" y="182623"/>
                    <a:pt x="2274884" y="181823"/>
                  </a:cubicBezTo>
                  <a:lnTo>
                    <a:pt x="2271884" y="166221"/>
                  </a:lnTo>
                  <a:cubicBezTo>
                    <a:pt x="2285086" y="167421"/>
                    <a:pt x="2298354" y="168021"/>
                    <a:pt x="2311689" y="168021"/>
                  </a:cubicBezTo>
                  <a:cubicBezTo>
                    <a:pt x="2317423" y="168021"/>
                    <a:pt x="2321690" y="167588"/>
                    <a:pt x="2324491" y="166721"/>
                  </a:cubicBezTo>
                  <a:cubicBezTo>
                    <a:pt x="2327291" y="165854"/>
                    <a:pt x="2329358" y="164287"/>
                    <a:pt x="2330691" y="162020"/>
                  </a:cubicBezTo>
                  <a:cubicBezTo>
                    <a:pt x="2332025" y="159753"/>
                    <a:pt x="2333158" y="156153"/>
                    <a:pt x="2334092" y="151219"/>
                  </a:cubicBezTo>
                  <a:cubicBezTo>
                    <a:pt x="2335159" y="144951"/>
                    <a:pt x="2335825" y="138284"/>
                    <a:pt x="2336092" y="131216"/>
                  </a:cubicBezTo>
                  <a:lnTo>
                    <a:pt x="2231679" y="131216"/>
                  </a:lnTo>
                  <a:lnTo>
                    <a:pt x="2238880" y="97612"/>
                  </a:lnTo>
                  <a:lnTo>
                    <a:pt x="2202475" y="97612"/>
                  </a:lnTo>
                  <a:close/>
                  <a:moveTo>
                    <a:pt x="2111264" y="81010"/>
                  </a:moveTo>
                  <a:cubicBezTo>
                    <a:pt x="2115665" y="86077"/>
                    <a:pt x="2120899" y="92611"/>
                    <a:pt x="2126966" y="100612"/>
                  </a:cubicBezTo>
                  <a:cubicBezTo>
                    <a:pt x="2133033" y="108613"/>
                    <a:pt x="2138334" y="115881"/>
                    <a:pt x="2142868" y="122415"/>
                  </a:cubicBezTo>
                  <a:lnTo>
                    <a:pt x="2130466" y="133017"/>
                  </a:lnTo>
                  <a:cubicBezTo>
                    <a:pt x="2126199" y="126349"/>
                    <a:pt x="2120999" y="118815"/>
                    <a:pt x="2114864" y="110414"/>
                  </a:cubicBezTo>
                  <a:cubicBezTo>
                    <a:pt x="2108730" y="102013"/>
                    <a:pt x="2103530" y="95345"/>
                    <a:pt x="2099262" y="90411"/>
                  </a:cubicBezTo>
                  <a:close/>
                  <a:moveTo>
                    <a:pt x="300838" y="80610"/>
                  </a:moveTo>
                  <a:lnTo>
                    <a:pt x="300838" y="101613"/>
                  </a:lnTo>
                  <a:lnTo>
                    <a:pt x="346844" y="101613"/>
                  </a:lnTo>
                  <a:lnTo>
                    <a:pt x="346844" y="80610"/>
                  </a:lnTo>
                  <a:close/>
                  <a:moveTo>
                    <a:pt x="238830" y="80610"/>
                  </a:moveTo>
                  <a:lnTo>
                    <a:pt x="238830" y="101613"/>
                  </a:lnTo>
                  <a:lnTo>
                    <a:pt x="284836" y="101613"/>
                  </a:lnTo>
                  <a:lnTo>
                    <a:pt x="284836" y="80610"/>
                  </a:lnTo>
                  <a:close/>
                  <a:moveTo>
                    <a:pt x="744893" y="78410"/>
                  </a:moveTo>
                  <a:lnTo>
                    <a:pt x="760495" y="78410"/>
                  </a:lnTo>
                  <a:lnTo>
                    <a:pt x="760495" y="104013"/>
                  </a:lnTo>
                  <a:lnTo>
                    <a:pt x="783898" y="104013"/>
                  </a:lnTo>
                  <a:lnTo>
                    <a:pt x="783898" y="118615"/>
                  </a:lnTo>
                  <a:lnTo>
                    <a:pt x="760495" y="118615"/>
                  </a:lnTo>
                  <a:lnTo>
                    <a:pt x="760495" y="157820"/>
                  </a:lnTo>
                  <a:cubicBezTo>
                    <a:pt x="760495" y="164887"/>
                    <a:pt x="759662" y="170221"/>
                    <a:pt x="757995" y="173822"/>
                  </a:cubicBezTo>
                  <a:cubicBezTo>
                    <a:pt x="756328" y="177422"/>
                    <a:pt x="753461" y="179922"/>
                    <a:pt x="749394" y="181323"/>
                  </a:cubicBezTo>
                  <a:cubicBezTo>
                    <a:pt x="745327" y="182723"/>
                    <a:pt x="739359" y="183423"/>
                    <a:pt x="731492" y="183423"/>
                  </a:cubicBezTo>
                  <a:cubicBezTo>
                    <a:pt x="724957" y="183423"/>
                    <a:pt x="719357" y="183089"/>
                    <a:pt x="714690" y="182423"/>
                  </a:cubicBezTo>
                  <a:lnTo>
                    <a:pt x="711689" y="167421"/>
                  </a:lnTo>
                  <a:cubicBezTo>
                    <a:pt x="718757" y="168488"/>
                    <a:pt x="725357" y="169021"/>
                    <a:pt x="731492" y="169021"/>
                  </a:cubicBezTo>
                  <a:cubicBezTo>
                    <a:pt x="735359" y="169021"/>
                    <a:pt x="738226" y="168621"/>
                    <a:pt x="740093" y="167821"/>
                  </a:cubicBezTo>
                  <a:cubicBezTo>
                    <a:pt x="741960" y="167021"/>
                    <a:pt x="743226" y="165654"/>
                    <a:pt x="743893" y="163720"/>
                  </a:cubicBezTo>
                  <a:cubicBezTo>
                    <a:pt x="744560" y="161787"/>
                    <a:pt x="744893" y="158753"/>
                    <a:pt x="744893" y="154619"/>
                  </a:cubicBezTo>
                  <a:lnTo>
                    <a:pt x="744893" y="118615"/>
                  </a:lnTo>
                  <a:lnTo>
                    <a:pt x="667884" y="118615"/>
                  </a:lnTo>
                  <a:lnTo>
                    <a:pt x="667884" y="104013"/>
                  </a:lnTo>
                  <a:lnTo>
                    <a:pt x="744893" y="104013"/>
                  </a:lnTo>
                  <a:close/>
                  <a:moveTo>
                    <a:pt x="1432579" y="75209"/>
                  </a:moveTo>
                  <a:lnTo>
                    <a:pt x="1432579" y="94612"/>
                  </a:lnTo>
                  <a:lnTo>
                    <a:pt x="1474184" y="94612"/>
                  </a:lnTo>
                  <a:lnTo>
                    <a:pt x="1474184" y="75209"/>
                  </a:lnTo>
                  <a:close/>
                  <a:moveTo>
                    <a:pt x="2870159" y="71609"/>
                  </a:moveTo>
                  <a:lnTo>
                    <a:pt x="2870159" y="97412"/>
                  </a:lnTo>
                  <a:lnTo>
                    <a:pt x="2916365" y="97412"/>
                  </a:lnTo>
                  <a:lnTo>
                    <a:pt x="2916365" y="71609"/>
                  </a:lnTo>
                  <a:close/>
                  <a:moveTo>
                    <a:pt x="38405" y="69209"/>
                  </a:moveTo>
                  <a:lnTo>
                    <a:pt x="48206" y="82010"/>
                  </a:lnTo>
                  <a:lnTo>
                    <a:pt x="59808" y="97012"/>
                  </a:lnTo>
                  <a:lnTo>
                    <a:pt x="46806" y="107013"/>
                  </a:lnTo>
                  <a:cubicBezTo>
                    <a:pt x="36805" y="93012"/>
                    <a:pt x="29804" y="83677"/>
                    <a:pt x="25803" y="79010"/>
                  </a:cubicBezTo>
                  <a:close/>
                  <a:moveTo>
                    <a:pt x="1004326" y="66808"/>
                  </a:moveTo>
                  <a:lnTo>
                    <a:pt x="1181348" y="66808"/>
                  </a:lnTo>
                  <a:lnTo>
                    <a:pt x="1181348" y="81810"/>
                  </a:lnTo>
                  <a:lnTo>
                    <a:pt x="1102938" y="81810"/>
                  </a:lnTo>
                  <a:lnTo>
                    <a:pt x="1102938" y="159820"/>
                  </a:lnTo>
                  <a:cubicBezTo>
                    <a:pt x="1102938" y="166621"/>
                    <a:pt x="1102038" y="171755"/>
                    <a:pt x="1100238" y="175222"/>
                  </a:cubicBezTo>
                  <a:cubicBezTo>
                    <a:pt x="1098437" y="178689"/>
                    <a:pt x="1095504" y="181089"/>
                    <a:pt x="1091437" y="182423"/>
                  </a:cubicBezTo>
                  <a:cubicBezTo>
                    <a:pt x="1087369" y="183756"/>
                    <a:pt x="1081469" y="184423"/>
                    <a:pt x="1073734" y="184423"/>
                  </a:cubicBezTo>
                  <a:cubicBezTo>
                    <a:pt x="1069201" y="184423"/>
                    <a:pt x="1062533" y="184156"/>
                    <a:pt x="1053732" y="183623"/>
                  </a:cubicBezTo>
                  <a:lnTo>
                    <a:pt x="1050331" y="166821"/>
                  </a:lnTo>
                  <a:cubicBezTo>
                    <a:pt x="1058999" y="167754"/>
                    <a:pt x="1066400" y="168221"/>
                    <a:pt x="1072534" y="168221"/>
                  </a:cubicBezTo>
                  <a:cubicBezTo>
                    <a:pt x="1078002" y="168221"/>
                    <a:pt x="1081635" y="167221"/>
                    <a:pt x="1083436" y="165221"/>
                  </a:cubicBezTo>
                  <a:cubicBezTo>
                    <a:pt x="1085236" y="163220"/>
                    <a:pt x="1086136" y="159286"/>
                    <a:pt x="1086136" y="153419"/>
                  </a:cubicBezTo>
                  <a:lnTo>
                    <a:pt x="1086136" y="81810"/>
                  </a:lnTo>
                  <a:lnTo>
                    <a:pt x="1004326" y="81810"/>
                  </a:lnTo>
                  <a:close/>
                  <a:moveTo>
                    <a:pt x="92212" y="66808"/>
                  </a:moveTo>
                  <a:cubicBezTo>
                    <a:pt x="100079" y="77610"/>
                    <a:pt x="106013" y="85944"/>
                    <a:pt x="110014" y="91811"/>
                  </a:cubicBezTo>
                  <a:lnTo>
                    <a:pt x="97012" y="101213"/>
                  </a:lnTo>
                  <a:cubicBezTo>
                    <a:pt x="91812" y="92545"/>
                    <a:pt x="86078" y="84144"/>
                    <a:pt x="79810" y="76009"/>
                  </a:cubicBezTo>
                  <a:close/>
                  <a:moveTo>
                    <a:pt x="148219" y="65608"/>
                  </a:moveTo>
                  <a:lnTo>
                    <a:pt x="161820" y="74009"/>
                  </a:lnTo>
                  <a:cubicBezTo>
                    <a:pt x="151952" y="89078"/>
                    <a:pt x="143885" y="100012"/>
                    <a:pt x="137617" y="106813"/>
                  </a:cubicBezTo>
                  <a:lnTo>
                    <a:pt x="124016" y="98012"/>
                  </a:lnTo>
                  <a:cubicBezTo>
                    <a:pt x="130950" y="90678"/>
                    <a:pt x="139018" y="79877"/>
                    <a:pt x="148219" y="65608"/>
                  </a:cubicBezTo>
                  <a:close/>
                  <a:moveTo>
                    <a:pt x="1510789" y="63808"/>
                  </a:moveTo>
                  <a:lnTo>
                    <a:pt x="1525191" y="63808"/>
                  </a:lnTo>
                  <a:lnTo>
                    <a:pt x="1525191" y="149419"/>
                  </a:lnTo>
                  <a:lnTo>
                    <a:pt x="1510789" y="149419"/>
                  </a:lnTo>
                  <a:close/>
                  <a:moveTo>
                    <a:pt x="1417177" y="60407"/>
                  </a:moveTo>
                  <a:lnTo>
                    <a:pt x="1489586" y="60407"/>
                  </a:lnTo>
                  <a:lnTo>
                    <a:pt x="1489586" y="162020"/>
                  </a:lnTo>
                  <a:cubicBezTo>
                    <a:pt x="1489586" y="168021"/>
                    <a:pt x="1488820" y="172588"/>
                    <a:pt x="1487286" y="175722"/>
                  </a:cubicBezTo>
                  <a:cubicBezTo>
                    <a:pt x="1485753" y="178856"/>
                    <a:pt x="1483252" y="181023"/>
                    <a:pt x="1479785" y="182223"/>
                  </a:cubicBezTo>
                  <a:cubicBezTo>
                    <a:pt x="1476318" y="183423"/>
                    <a:pt x="1471451" y="184023"/>
                    <a:pt x="1465183" y="184023"/>
                  </a:cubicBezTo>
                  <a:cubicBezTo>
                    <a:pt x="1460916" y="184023"/>
                    <a:pt x="1456649" y="183823"/>
                    <a:pt x="1452382" y="183423"/>
                  </a:cubicBezTo>
                  <a:lnTo>
                    <a:pt x="1449181" y="168621"/>
                  </a:lnTo>
                  <a:cubicBezTo>
                    <a:pt x="1453982" y="169421"/>
                    <a:pt x="1459116" y="169821"/>
                    <a:pt x="1464583" y="169821"/>
                  </a:cubicBezTo>
                  <a:cubicBezTo>
                    <a:pt x="1468584" y="169821"/>
                    <a:pt x="1471184" y="169121"/>
                    <a:pt x="1472384" y="167721"/>
                  </a:cubicBezTo>
                  <a:cubicBezTo>
                    <a:pt x="1473584" y="166321"/>
                    <a:pt x="1474184" y="163554"/>
                    <a:pt x="1474184" y="159420"/>
                  </a:cubicBezTo>
                  <a:lnTo>
                    <a:pt x="1474184" y="142418"/>
                  </a:lnTo>
                  <a:lnTo>
                    <a:pt x="1432579" y="142418"/>
                  </a:lnTo>
                  <a:lnTo>
                    <a:pt x="1432579" y="184223"/>
                  </a:lnTo>
                  <a:lnTo>
                    <a:pt x="1417177" y="184223"/>
                  </a:lnTo>
                  <a:close/>
                  <a:moveTo>
                    <a:pt x="842105" y="57007"/>
                  </a:moveTo>
                  <a:lnTo>
                    <a:pt x="842105" y="75809"/>
                  </a:lnTo>
                  <a:lnTo>
                    <a:pt x="944118" y="75809"/>
                  </a:lnTo>
                  <a:lnTo>
                    <a:pt x="944118" y="57007"/>
                  </a:lnTo>
                  <a:close/>
                  <a:moveTo>
                    <a:pt x="2854357" y="56007"/>
                  </a:moveTo>
                  <a:lnTo>
                    <a:pt x="2931767" y="56007"/>
                  </a:lnTo>
                  <a:lnTo>
                    <a:pt x="2931767" y="154019"/>
                  </a:lnTo>
                  <a:lnTo>
                    <a:pt x="2854357" y="154019"/>
                  </a:lnTo>
                  <a:close/>
                  <a:moveTo>
                    <a:pt x="1549794" y="55807"/>
                  </a:moveTo>
                  <a:lnTo>
                    <a:pt x="1565196" y="55807"/>
                  </a:lnTo>
                  <a:lnTo>
                    <a:pt x="1565196" y="159420"/>
                  </a:lnTo>
                  <a:cubicBezTo>
                    <a:pt x="1565196" y="165554"/>
                    <a:pt x="1564496" y="170355"/>
                    <a:pt x="1563096" y="173822"/>
                  </a:cubicBezTo>
                  <a:cubicBezTo>
                    <a:pt x="1561695" y="177289"/>
                    <a:pt x="1559162" y="179822"/>
                    <a:pt x="1555495" y="181423"/>
                  </a:cubicBezTo>
                  <a:cubicBezTo>
                    <a:pt x="1551827" y="183023"/>
                    <a:pt x="1546594" y="183823"/>
                    <a:pt x="1539793" y="183823"/>
                  </a:cubicBezTo>
                  <a:cubicBezTo>
                    <a:pt x="1532458" y="183823"/>
                    <a:pt x="1524791" y="183423"/>
                    <a:pt x="1516790" y="182623"/>
                  </a:cubicBezTo>
                  <a:lnTo>
                    <a:pt x="1513989" y="167421"/>
                  </a:lnTo>
                  <a:cubicBezTo>
                    <a:pt x="1522124" y="168488"/>
                    <a:pt x="1529391" y="169021"/>
                    <a:pt x="1535792" y="169021"/>
                  </a:cubicBezTo>
                  <a:cubicBezTo>
                    <a:pt x="1541526" y="169021"/>
                    <a:pt x="1545293" y="168021"/>
                    <a:pt x="1547093" y="166021"/>
                  </a:cubicBezTo>
                  <a:cubicBezTo>
                    <a:pt x="1548894" y="164020"/>
                    <a:pt x="1549794" y="160420"/>
                    <a:pt x="1549794" y="155219"/>
                  </a:cubicBezTo>
                  <a:close/>
                  <a:moveTo>
                    <a:pt x="1829629" y="54207"/>
                  </a:moveTo>
                  <a:lnTo>
                    <a:pt x="1842830" y="61608"/>
                  </a:lnTo>
                  <a:cubicBezTo>
                    <a:pt x="1831629" y="82010"/>
                    <a:pt x="1820628" y="98079"/>
                    <a:pt x="1809826" y="109814"/>
                  </a:cubicBezTo>
                  <a:lnTo>
                    <a:pt x="1799225" y="100212"/>
                  </a:lnTo>
                  <a:cubicBezTo>
                    <a:pt x="1808826" y="89544"/>
                    <a:pt x="1818961" y="74209"/>
                    <a:pt x="1829629" y="54207"/>
                  </a:cubicBezTo>
                  <a:close/>
                  <a:moveTo>
                    <a:pt x="1867433" y="53607"/>
                  </a:moveTo>
                  <a:cubicBezTo>
                    <a:pt x="1877968" y="67342"/>
                    <a:pt x="1887569" y="81277"/>
                    <a:pt x="1896237" y="95412"/>
                  </a:cubicBezTo>
                  <a:lnTo>
                    <a:pt x="1884236" y="104813"/>
                  </a:lnTo>
                  <a:cubicBezTo>
                    <a:pt x="1874901" y="88811"/>
                    <a:pt x="1865567" y="74409"/>
                    <a:pt x="1856232" y="61608"/>
                  </a:cubicBezTo>
                  <a:close/>
                  <a:moveTo>
                    <a:pt x="1918240" y="52406"/>
                  </a:moveTo>
                  <a:cubicBezTo>
                    <a:pt x="1921574" y="76409"/>
                    <a:pt x="1927708" y="97279"/>
                    <a:pt x="1936642" y="115014"/>
                  </a:cubicBezTo>
                  <a:cubicBezTo>
                    <a:pt x="1940776" y="106213"/>
                    <a:pt x="1944110" y="96712"/>
                    <a:pt x="1946643" y="86511"/>
                  </a:cubicBezTo>
                  <a:cubicBezTo>
                    <a:pt x="1949177" y="76309"/>
                    <a:pt x="1951244" y="64941"/>
                    <a:pt x="1952844" y="52406"/>
                  </a:cubicBezTo>
                  <a:close/>
                  <a:moveTo>
                    <a:pt x="2521115" y="52006"/>
                  </a:moveTo>
                  <a:lnTo>
                    <a:pt x="2518915" y="57007"/>
                  </a:lnTo>
                  <a:cubicBezTo>
                    <a:pt x="2520915" y="69675"/>
                    <a:pt x="2523282" y="80910"/>
                    <a:pt x="2526016" y="90711"/>
                  </a:cubicBezTo>
                  <a:cubicBezTo>
                    <a:pt x="2528750" y="100512"/>
                    <a:pt x="2532183" y="109614"/>
                    <a:pt x="2536317" y="118015"/>
                  </a:cubicBezTo>
                  <a:cubicBezTo>
                    <a:pt x="2540451" y="109214"/>
                    <a:pt x="2543818" y="99446"/>
                    <a:pt x="2546418" y="88711"/>
                  </a:cubicBezTo>
                  <a:cubicBezTo>
                    <a:pt x="2549019" y="77976"/>
                    <a:pt x="2551052" y="65741"/>
                    <a:pt x="2552519" y="52006"/>
                  </a:cubicBezTo>
                  <a:close/>
                  <a:moveTo>
                    <a:pt x="2026653" y="50406"/>
                  </a:moveTo>
                  <a:lnTo>
                    <a:pt x="2026653" y="90211"/>
                  </a:lnTo>
                  <a:lnTo>
                    <a:pt x="2062658" y="90211"/>
                  </a:lnTo>
                  <a:lnTo>
                    <a:pt x="2062658" y="50406"/>
                  </a:lnTo>
                  <a:close/>
                  <a:moveTo>
                    <a:pt x="167421" y="46206"/>
                  </a:moveTo>
                  <a:lnTo>
                    <a:pt x="168821" y="60007"/>
                  </a:lnTo>
                  <a:cubicBezTo>
                    <a:pt x="148419" y="61874"/>
                    <a:pt x="123116" y="63541"/>
                    <a:pt x="92912" y="65008"/>
                  </a:cubicBezTo>
                  <a:cubicBezTo>
                    <a:pt x="62708" y="66475"/>
                    <a:pt x="36538" y="67408"/>
                    <a:pt x="14402" y="67808"/>
                  </a:cubicBezTo>
                  <a:lnTo>
                    <a:pt x="12602" y="53207"/>
                  </a:lnTo>
                  <a:cubicBezTo>
                    <a:pt x="34338" y="53073"/>
                    <a:pt x="60374" y="52340"/>
                    <a:pt x="90712" y="51006"/>
                  </a:cubicBezTo>
                  <a:cubicBezTo>
                    <a:pt x="121049" y="49673"/>
                    <a:pt x="146619" y="48073"/>
                    <a:pt x="167421" y="46206"/>
                  </a:cubicBezTo>
                  <a:close/>
                  <a:moveTo>
                    <a:pt x="300838" y="45606"/>
                  </a:moveTo>
                  <a:lnTo>
                    <a:pt x="300838" y="66408"/>
                  </a:lnTo>
                  <a:lnTo>
                    <a:pt x="346844" y="66408"/>
                  </a:lnTo>
                  <a:lnTo>
                    <a:pt x="346844" y="45606"/>
                  </a:lnTo>
                  <a:close/>
                  <a:moveTo>
                    <a:pt x="238830" y="45606"/>
                  </a:moveTo>
                  <a:lnTo>
                    <a:pt x="238830" y="66408"/>
                  </a:lnTo>
                  <a:lnTo>
                    <a:pt x="284836" y="66408"/>
                  </a:lnTo>
                  <a:lnTo>
                    <a:pt x="284836" y="45606"/>
                  </a:lnTo>
                  <a:close/>
                  <a:moveTo>
                    <a:pt x="2813752" y="40005"/>
                  </a:moveTo>
                  <a:lnTo>
                    <a:pt x="2829754" y="40005"/>
                  </a:lnTo>
                  <a:lnTo>
                    <a:pt x="2829754" y="184023"/>
                  </a:lnTo>
                  <a:lnTo>
                    <a:pt x="2813752" y="184023"/>
                  </a:lnTo>
                  <a:close/>
                  <a:moveTo>
                    <a:pt x="2745343" y="36404"/>
                  </a:moveTo>
                  <a:lnTo>
                    <a:pt x="2758545" y="45806"/>
                  </a:lnTo>
                  <a:cubicBezTo>
                    <a:pt x="2745610" y="63274"/>
                    <a:pt x="2732342" y="79210"/>
                    <a:pt x="2718740" y="93612"/>
                  </a:cubicBezTo>
                  <a:cubicBezTo>
                    <a:pt x="2733275" y="107480"/>
                    <a:pt x="2748410" y="122282"/>
                    <a:pt x="2764145" y="138017"/>
                  </a:cubicBezTo>
                  <a:lnTo>
                    <a:pt x="2752144" y="150219"/>
                  </a:lnTo>
                  <a:cubicBezTo>
                    <a:pt x="2741209" y="137684"/>
                    <a:pt x="2726541" y="122482"/>
                    <a:pt x="2708139" y="104613"/>
                  </a:cubicBezTo>
                  <a:cubicBezTo>
                    <a:pt x="2690270" y="123015"/>
                    <a:pt x="2672201" y="138551"/>
                    <a:pt x="2653932" y="151219"/>
                  </a:cubicBezTo>
                  <a:lnTo>
                    <a:pt x="2643730" y="137417"/>
                  </a:lnTo>
                  <a:cubicBezTo>
                    <a:pt x="2661999" y="125682"/>
                    <a:pt x="2679802" y="111147"/>
                    <a:pt x="2697137" y="93812"/>
                  </a:cubicBezTo>
                  <a:cubicBezTo>
                    <a:pt x="2679135" y="76609"/>
                    <a:pt x="2663200" y="62008"/>
                    <a:pt x="2649331" y="50006"/>
                  </a:cubicBezTo>
                  <a:lnTo>
                    <a:pt x="2659933" y="39005"/>
                  </a:lnTo>
                  <a:cubicBezTo>
                    <a:pt x="2672868" y="50206"/>
                    <a:pt x="2688803" y="64875"/>
                    <a:pt x="2707738" y="83010"/>
                  </a:cubicBezTo>
                  <a:cubicBezTo>
                    <a:pt x="2722007" y="67675"/>
                    <a:pt x="2734542" y="52140"/>
                    <a:pt x="2745343" y="36404"/>
                  </a:cubicBezTo>
                  <a:close/>
                  <a:moveTo>
                    <a:pt x="617077" y="26603"/>
                  </a:moveTo>
                  <a:cubicBezTo>
                    <a:pt x="624278" y="46206"/>
                    <a:pt x="630746" y="64675"/>
                    <a:pt x="636480" y="82010"/>
                  </a:cubicBezTo>
                  <a:lnTo>
                    <a:pt x="621878" y="88011"/>
                  </a:lnTo>
                  <a:cubicBezTo>
                    <a:pt x="617477" y="74543"/>
                    <a:pt x="611210" y="55874"/>
                    <a:pt x="603075" y="32004"/>
                  </a:cubicBezTo>
                  <a:close/>
                  <a:moveTo>
                    <a:pt x="2245681" y="26003"/>
                  </a:moveTo>
                  <a:lnTo>
                    <a:pt x="2245681" y="51806"/>
                  </a:lnTo>
                  <a:lnTo>
                    <a:pt x="2340493" y="51806"/>
                  </a:lnTo>
                  <a:lnTo>
                    <a:pt x="2340493" y="26003"/>
                  </a:lnTo>
                  <a:close/>
                  <a:moveTo>
                    <a:pt x="842105" y="26003"/>
                  </a:moveTo>
                  <a:lnTo>
                    <a:pt x="842105" y="43005"/>
                  </a:lnTo>
                  <a:lnTo>
                    <a:pt x="944118" y="43005"/>
                  </a:lnTo>
                  <a:lnTo>
                    <a:pt x="944118" y="26003"/>
                  </a:lnTo>
                  <a:close/>
                  <a:moveTo>
                    <a:pt x="2869759" y="15602"/>
                  </a:moveTo>
                  <a:lnTo>
                    <a:pt x="2972972" y="15602"/>
                  </a:lnTo>
                  <a:lnTo>
                    <a:pt x="2972972" y="155419"/>
                  </a:lnTo>
                  <a:cubicBezTo>
                    <a:pt x="2972972" y="163420"/>
                    <a:pt x="2972071" y="169421"/>
                    <a:pt x="2970271" y="173422"/>
                  </a:cubicBezTo>
                  <a:cubicBezTo>
                    <a:pt x="2968471" y="177422"/>
                    <a:pt x="2965337" y="180189"/>
                    <a:pt x="2960870" y="181723"/>
                  </a:cubicBezTo>
                  <a:cubicBezTo>
                    <a:pt x="2956403" y="183256"/>
                    <a:pt x="2949835" y="184023"/>
                    <a:pt x="2941168" y="184023"/>
                  </a:cubicBezTo>
                  <a:cubicBezTo>
                    <a:pt x="2937567" y="184023"/>
                    <a:pt x="2932033" y="183756"/>
                    <a:pt x="2924566" y="183223"/>
                  </a:cubicBezTo>
                  <a:lnTo>
                    <a:pt x="2921565" y="167421"/>
                  </a:lnTo>
                  <a:cubicBezTo>
                    <a:pt x="2927566" y="168221"/>
                    <a:pt x="2933633" y="168621"/>
                    <a:pt x="2939768" y="168621"/>
                  </a:cubicBezTo>
                  <a:cubicBezTo>
                    <a:pt x="2944568" y="168621"/>
                    <a:pt x="2948102" y="168188"/>
                    <a:pt x="2950369" y="167321"/>
                  </a:cubicBezTo>
                  <a:cubicBezTo>
                    <a:pt x="2952636" y="166454"/>
                    <a:pt x="2954203" y="164854"/>
                    <a:pt x="2955070" y="162520"/>
                  </a:cubicBezTo>
                  <a:cubicBezTo>
                    <a:pt x="2955936" y="160187"/>
                    <a:pt x="2956369" y="156486"/>
                    <a:pt x="2956369" y="151419"/>
                  </a:cubicBezTo>
                  <a:lnTo>
                    <a:pt x="2956369" y="31604"/>
                  </a:lnTo>
                  <a:lnTo>
                    <a:pt x="2869759" y="31604"/>
                  </a:lnTo>
                  <a:close/>
                  <a:moveTo>
                    <a:pt x="1021728" y="15002"/>
                  </a:moveTo>
                  <a:lnTo>
                    <a:pt x="1163746" y="15002"/>
                  </a:lnTo>
                  <a:lnTo>
                    <a:pt x="1163746" y="30404"/>
                  </a:lnTo>
                  <a:lnTo>
                    <a:pt x="1021728" y="30404"/>
                  </a:lnTo>
                  <a:close/>
                  <a:moveTo>
                    <a:pt x="2617327" y="12201"/>
                  </a:moveTo>
                  <a:lnTo>
                    <a:pt x="2778347" y="12201"/>
                  </a:lnTo>
                  <a:lnTo>
                    <a:pt x="2778347" y="27403"/>
                  </a:lnTo>
                  <a:lnTo>
                    <a:pt x="2633129" y="27403"/>
                  </a:lnTo>
                  <a:lnTo>
                    <a:pt x="2633129" y="162220"/>
                  </a:lnTo>
                  <a:lnTo>
                    <a:pt x="2782148" y="162220"/>
                  </a:lnTo>
                  <a:lnTo>
                    <a:pt x="2782148" y="178022"/>
                  </a:lnTo>
                  <a:lnTo>
                    <a:pt x="2617327" y="178022"/>
                  </a:lnTo>
                  <a:close/>
                  <a:moveTo>
                    <a:pt x="2229679" y="12001"/>
                  </a:moveTo>
                  <a:lnTo>
                    <a:pt x="2356294" y="12001"/>
                  </a:lnTo>
                  <a:lnTo>
                    <a:pt x="2356294" y="65808"/>
                  </a:lnTo>
                  <a:lnTo>
                    <a:pt x="2229679" y="65808"/>
                  </a:lnTo>
                  <a:close/>
                  <a:moveTo>
                    <a:pt x="825903" y="11401"/>
                  </a:moveTo>
                  <a:lnTo>
                    <a:pt x="960520" y="11401"/>
                  </a:lnTo>
                  <a:lnTo>
                    <a:pt x="960520" y="90411"/>
                  </a:lnTo>
                  <a:lnTo>
                    <a:pt x="921915" y="90411"/>
                  </a:lnTo>
                  <a:lnTo>
                    <a:pt x="921915" y="165221"/>
                  </a:lnTo>
                  <a:lnTo>
                    <a:pt x="982923" y="165221"/>
                  </a:lnTo>
                  <a:lnTo>
                    <a:pt x="982923" y="180022"/>
                  </a:lnTo>
                  <a:lnTo>
                    <a:pt x="803701" y="180022"/>
                  </a:lnTo>
                  <a:lnTo>
                    <a:pt x="803701" y="165221"/>
                  </a:lnTo>
                  <a:lnTo>
                    <a:pt x="864308" y="165221"/>
                  </a:lnTo>
                  <a:lnTo>
                    <a:pt x="864308" y="90411"/>
                  </a:lnTo>
                  <a:lnTo>
                    <a:pt x="825903" y="90411"/>
                  </a:lnTo>
                  <a:close/>
                  <a:moveTo>
                    <a:pt x="2486711" y="9001"/>
                  </a:moveTo>
                  <a:lnTo>
                    <a:pt x="2497512" y="16002"/>
                  </a:lnTo>
                  <a:cubicBezTo>
                    <a:pt x="2491511" y="24803"/>
                    <a:pt x="2484977" y="33871"/>
                    <a:pt x="2477910" y="43205"/>
                  </a:cubicBezTo>
                  <a:lnTo>
                    <a:pt x="2467509" y="35804"/>
                  </a:lnTo>
                  <a:cubicBezTo>
                    <a:pt x="2474976" y="25936"/>
                    <a:pt x="2481377" y="17002"/>
                    <a:pt x="2486711" y="9001"/>
                  </a:cubicBezTo>
                  <a:close/>
                  <a:moveTo>
                    <a:pt x="1356570" y="9001"/>
                  </a:moveTo>
                  <a:lnTo>
                    <a:pt x="1369171" y="19202"/>
                  </a:lnTo>
                  <a:cubicBezTo>
                    <a:pt x="1364904" y="24936"/>
                    <a:pt x="1358970" y="32037"/>
                    <a:pt x="1351369" y="40505"/>
                  </a:cubicBezTo>
                  <a:cubicBezTo>
                    <a:pt x="1343768" y="48973"/>
                    <a:pt x="1337101" y="55940"/>
                    <a:pt x="1331367" y="61408"/>
                  </a:cubicBezTo>
                  <a:lnTo>
                    <a:pt x="1319565" y="50606"/>
                  </a:lnTo>
                  <a:cubicBezTo>
                    <a:pt x="1325432" y="44872"/>
                    <a:pt x="1332000" y="37938"/>
                    <a:pt x="1339267" y="29804"/>
                  </a:cubicBezTo>
                  <a:cubicBezTo>
                    <a:pt x="1346535" y="21669"/>
                    <a:pt x="1352302" y="14735"/>
                    <a:pt x="1356570" y="9001"/>
                  </a:cubicBezTo>
                  <a:close/>
                  <a:moveTo>
                    <a:pt x="2418702" y="8801"/>
                  </a:moveTo>
                  <a:lnTo>
                    <a:pt x="2437305" y="35204"/>
                  </a:lnTo>
                  <a:lnTo>
                    <a:pt x="2426503" y="42205"/>
                  </a:lnTo>
                  <a:cubicBezTo>
                    <a:pt x="2422636" y="35671"/>
                    <a:pt x="2416702" y="26803"/>
                    <a:pt x="2408701" y="15602"/>
                  </a:cubicBezTo>
                  <a:close/>
                  <a:moveTo>
                    <a:pt x="1228554" y="8601"/>
                  </a:moveTo>
                  <a:cubicBezTo>
                    <a:pt x="1231754" y="11401"/>
                    <a:pt x="1237822" y="17635"/>
                    <a:pt x="1246756" y="27303"/>
                  </a:cubicBezTo>
                  <a:cubicBezTo>
                    <a:pt x="1255690" y="36971"/>
                    <a:pt x="1262225" y="44339"/>
                    <a:pt x="1266358" y="49406"/>
                  </a:cubicBezTo>
                  <a:lnTo>
                    <a:pt x="1253357" y="60407"/>
                  </a:lnTo>
                  <a:cubicBezTo>
                    <a:pt x="1249223" y="54940"/>
                    <a:pt x="1243322" y="47939"/>
                    <a:pt x="1235655" y="39405"/>
                  </a:cubicBezTo>
                  <a:cubicBezTo>
                    <a:pt x="1227987" y="30870"/>
                    <a:pt x="1221620" y="24203"/>
                    <a:pt x="1216552" y="19402"/>
                  </a:cubicBezTo>
                  <a:close/>
                  <a:moveTo>
                    <a:pt x="2445706" y="4400"/>
                  </a:moveTo>
                  <a:lnTo>
                    <a:pt x="2459908" y="4400"/>
                  </a:lnTo>
                  <a:lnTo>
                    <a:pt x="2459908" y="45806"/>
                  </a:lnTo>
                  <a:lnTo>
                    <a:pt x="2494912" y="45806"/>
                  </a:lnTo>
                  <a:lnTo>
                    <a:pt x="2494912" y="59007"/>
                  </a:lnTo>
                  <a:lnTo>
                    <a:pt x="2459908" y="59007"/>
                  </a:lnTo>
                  <a:lnTo>
                    <a:pt x="2459908" y="61808"/>
                  </a:lnTo>
                  <a:lnTo>
                    <a:pt x="2493512" y="84610"/>
                  </a:lnTo>
                  <a:lnTo>
                    <a:pt x="2486111" y="95612"/>
                  </a:lnTo>
                  <a:cubicBezTo>
                    <a:pt x="2479043" y="89744"/>
                    <a:pt x="2470309" y="83344"/>
                    <a:pt x="2459908" y="76409"/>
                  </a:cubicBezTo>
                  <a:lnTo>
                    <a:pt x="2459908" y="96812"/>
                  </a:lnTo>
                  <a:lnTo>
                    <a:pt x="2445706" y="96812"/>
                  </a:lnTo>
                  <a:lnTo>
                    <a:pt x="2445706" y="67808"/>
                  </a:lnTo>
                  <a:cubicBezTo>
                    <a:pt x="2441039" y="74609"/>
                    <a:pt x="2435538" y="81143"/>
                    <a:pt x="2429204" y="87411"/>
                  </a:cubicBezTo>
                  <a:cubicBezTo>
                    <a:pt x="2422869" y="93678"/>
                    <a:pt x="2416102" y="99212"/>
                    <a:pt x="2408901" y="104013"/>
                  </a:cubicBezTo>
                  <a:lnTo>
                    <a:pt x="2401100" y="92211"/>
                  </a:lnTo>
                  <a:cubicBezTo>
                    <a:pt x="2408034" y="88078"/>
                    <a:pt x="2414669" y="83144"/>
                    <a:pt x="2421003" y="77410"/>
                  </a:cubicBezTo>
                  <a:cubicBezTo>
                    <a:pt x="2427337" y="71676"/>
                    <a:pt x="2432904" y="65541"/>
                    <a:pt x="2437705" y="59007"/>
                  </a:cubicBezTo>
                  <a:lnTo>
                    <a:pt x="2406101" y="59007"/>
                  </a:lnTo>
                  <a:lnTo>
                    <a:pt x="2406101" y="45806"/>
                  </a:lnTo>
                  <a:lnTo>
                    <a:pt x="2445706" y="45806"/>
                  </a:lnTo>
                  <a:close/>
                  <a:moveTo>
                    <a:pt x="640680" y="4200"/>
                  </a:moveTo>
                  <a:lnTo>
                    <a:pt x="655682" y="4200"/>
                  </a:lnTo>
                  <a:lnTo>
                    <a:pt x="655682" y="185223"/>
                  </a:lnTo>
                  <a:lnTo>
                    <a:pt x="640680" y="185223"/>
                  </a:lnTo>
                  <a:lnTo>
                    <a:pt x="640680" y="113814"/>
                  </a:lnTo>
                  <a:cubicBezTo>
                    <a:pt x="635080" y="118481"/>
                    <a:pt x="623745" y="127949"/>
                    <a:pt x="606676" y="142218"/>
                  </a:cubicBezTo>
                  <a:lnTo>
                    <a:pt x="598875" y="127216"/>
                  </a:lnTo>
                  <a:lnTo>
                    <a:pt x="640680" y="94612"/>
                  </a:lnTo>
                  <a:close/>
                  <a:moveTo>
                    <a:pt x="1688211" y="3600"/>
                  </a:moveTo>
                  <a:lnTo>
                    <a:pt x="1705613" y="3600"/>
                  </a:lnTo>
                  <a:lnTo>
                    <a:pt x="1705613" y="41805"/>
                  </a:lnTo>
                  <a:lnTo>
                    <a:pt x="1775222" y="41805"/>
                  </a:lnTo>
                  <a:lnTo>
                    <a:pt x="1775222" y="58407"/>
                  </a:lnTo>
                  <a:lnTo>
                    <a:pt x="1705613" y="58407"/>
                  </a:lnTo>
                  <a:lnTo>
                    <a:pt x="1705613" y="97812"/>
                  </a:lnTo>
                  <a:lnTo>
                    <a:pt x="1768421" y="97812"/>
                  </a:lnTo>
                  <a:lnTo>
                    <a:pt x="1768421" y="114014"/>
                  </a:lnTo>
                  <a:lnTo>
                    <a:pt x="1705613" y="114014"/>
                  </a:lnTo>
                  <a:lnTo>
                    <a:pt x="1705613" y="162620"/>
                  </a:lnTo>
                  <a:lnTo>
                    <a:pt x="1782823" y="162620"/>
                  </a:lnTo>
                  <a:lnTo>
                    <a:pt x="1782823" y="178822"/>
                  </a:lnTo>
                  <a:lnTo>
                    <a:pt x="1607401" y="178822"/>
                  </a:lnTo>
                  <a:lnTo>
                    <a:pt x="1607401" y="162620"/>
                  </a:lnTo>
                  <a:lnTo>
                    <a:pt x="1688211" y="162620"/>
                  </a:lnTo>
                  <a:lnTo>
                    <a:pt x="1688211" y="114014"/>
                  </a:lnTo>
                  <a:lnTo>
                    <a:pt x="1625203" y="114014"/>
                  </a:lnTo>
                  <a:lnTo>
                    <a:pt x="1625203" y="97812"/>
                  </a:lnTo>
                  <a:lnTo>
                    <a:pt x="1688211" y="97812"/>
                  </a:lnTo>
                  <a:lnTo>
                    <a:pt x="1688211" y="58407"/>
                  </a:lnTo>
                  <a:lnTo>
                    <a:pt x="1641405" y="58407"/>
                  </a:lnTo>
                  <a:cubicBezTo>
                    <a:pt x="1635538" y="71209"/>
                    <a:pt x="1628404" y="83944"/>
                    <a:pt x="1620003" y="96612"/>
                  </a:cubicBezTo>
                  <a:lnTo>
                    <a:pt x="1604201" y="88011"/>
                  </a:lnTo>
                  <a:cubicBezTo>
                    <a:pt x="1612735" y="76009"/>
                    <a:pt x="1619903" y="63808"/>
                    <a:pt x="1625703" y="51406"/>
                  </a:cubicBezTo>
                  <a:cubicBezTo>
                    <a:pt x="1631504" y="39005"/>
                    <a:pt x="1636338" y="25336"/>
                    <a:pt x="1640205" y="10401"/>
                  </a:cubicBezTo>
                  <a:lnTo>
                    <a:pt x="1657407" y="14202"/>
                  </a:lnTo>
                  <a:cubicBezTo>
                    <a:pt x="1654874" y="23403"/>
                    <a:pt x="1651873" y="32604"/>
                    <a:pt x="1648406" y="41805"/>
                  </a:cubicBezTo>
                  <a:lnTo>
                    <a:pt x="1688211" y="41805"/>
                  </a:lnTo>
                  <a:close/>
                  <a:moveTo>
                    <a:pt x="2521115" y="3200"/>
                  </a:moveTo>
                  <a:lnTo>
                    <a:pt x="2536117" y="5801"/>
                  </a:lnTo>
                  <a:cubicBezTo>
                    <a:pt x="2534250" y="14735"/>
                    <a:pt x="2531383" y="24803"/>
                    <a:pt x="2527516" y="36004"/>
                  </a:cubicBezTo>
                  <a:lnTo>
                    <a:pt x="2581123" y="36004"/>
                  </a:lnTo>
                  <a:lnTo>
                    <a:pt x="2581123" y="52006"/>
                  </a:lnTo>
                  <a:lnTo>
                    <a:pt x="2567121" y="52006"/>
                  </a:lnTo>
                  <a:cubicBezTo>
                    <a:pt x="2565387" y="70009"/>
                    <a:pt x="2562854" y="85544"/>
                    <a:pt x="2559520" y="98612"/>
                  </a:cubicBezTo>
                  <a:cubicBezTo>
                    <a:pt x="2556186" y="111681"/>
                    <a:pt x="2551586" y="123482"/>
                    <a:pt x="2545718" y="134017"/>
                  </a:cubicBezTo>
                  <a:cubicBezTo>
                    <a:pt x="2554920" y="147485"/>
                    <a:pt x="2567788" y="160620"/>
                    <a:pt x="2584323" y="173422"/>
                  </a:cubicBezTo>
                  <a:lnTo>
                    <a:pt x="2574322" y="186823"/>
                  </a:lnTo>
                  <a:cubicBezTo>
                    <a:pt x="2558853" y="174288"/>
                    <a:pt x="2546385" y="161287"/>
                    <a:pt x="2536917" y="147818"/>
                  </a:cubicBezTo>
                  <a:cubicBezTo>
                    <a:pt x="2528249" y="160087"/>
                    <a:pt x="2516181" y="172821"/>
                    <a:pt x="2500713" y="186023"/>
                  </a:cubicBezTo>
                  <a:lnTo>
                    <a:pt x="2490711" y="172821"/>
                  </a:lnTo>
                  <a:cubicBezTo>
                    <a:pt x="2506847" y="159753"/>
                    <a:pt x="2519248" y="146552"/>
                    <a:pt x="2527916" y="133217"/>
                  </a:cubicBezTo>
                  <a:cubicBezTo>
                    <a:pt x="2519515" y="117481"/>
                    <a:pt x="2513114" y="98746"/>
                    <a:pt x="2508714" y="77010"/>
                  </a:cubicBezTo>
                  <a:cubicBezTo>
                    <a:pt x="2507780" y="78876"/>
                    <a:pt x="2506880" y="80510"/>
                    <a:pt x="2506013" y="81910"/>
                  </a:cubicBezTo>
                  <a:cubicBezTo>
                    <a:pt x="2505147" y="83310"/>
                    <a:pt x="2504446" y="84477"/>
                    <a:pt x="2503913" y="85411"/>
                  </a:cubicBezTo>
                  <a:lnTo>
                    <a:pt x="2492912" y="73409"/>
                  </a:lnTo>
                  <a:cubicBezTo>
                    <a:pt x="2499312" y="63141"/>
                    <a:pt x="2504980" y="51873"/>
                    <a:pt x="2509914" y="39605"/>
                  </a:cubicBezTo>
                  <a:cubicBezTo>
                    <a:pt x="2514848" y="27337"/>
                    <a:pt x="2518581" y="15202"/>
                    <a:pt x="2521115" y="3200"/>
                  </a:cubicBezTo>
                  <a:close/>
                  <a:moveTo>
                    <a:pt x="1917440" y="3200"/>
                  </a:moveTo>
                  <a:lnTo>
                    <a:pt x="1933242" y="5401"/>
                  </a:lnTo>
                  <a:cubicBezTo>
                    <a:pt x="1930441" y="17002"/>
                    <a:pt x="1927374" y="27337"/>
                    <a:pt x="1924041" y="36404"/>
                  </a:cubicBezTo>
                  <a:lnTo>
                    <a:pt x="1983848" y="36404"/>
                  </a:lnTo>
                  <a:lnTo>
                    <a:pt x="1983848" y="52406"/>
                  </a:lnTo>
                  <a:lnTo>
                    <a:pt x="1968046" y="52406"/>
                  </a:lnTo>
                  <a:cubicBezTo>
                    <a:pt x="1966046" y="68408"/>
                    <a:pt x="1963279" y="82744"/>
                    <a:pt x="1959745" y="95412"/>
                  </a:cubicBezTo>
                  <a:cubicBezTo>
                    <a:pt x="1956211" y="108080"/>
                    <a:pt x="1951577" y="119815"/>
                    <a:pt x="1945843" y="130616"/>
                  </a:cubicBezTo>
                  <a:cubicBezTo>
                    <a:pt x="1956111" y="146085"/>
                    <a:pt x="1969580" y="160353"/>
                    <a:pt x="1986248" y="173422"/>
                  </a:cubicBezTo>
                  <a:lnTo>
                    <a:pt x="1976047" y="187623"/>
                  </a:lnTo>
                  <a:cubicBezTo>
                    <a:pt x="1960578" y="175355"/>
                    <a:pt x="1947510" y="161420"/>
                    <a:pt x="1936842" y="145818"/>
                  </a:cubicBezTo>
                  <a:cubicBezTo>
                    <a:pt x="1927241" y="160087"/>
                    <a:pt x="1914173" y="174155"/>
                    <a:pt x="1897637" y="188023"/>
                  </a:cubicBezTo>
                  <a:lnTo>
                    <a:pt x="1886836" y="174622"/>
                  </a:lnTo>
                  <a:cubicBezTo>
                    <a:pt x="1904305" y="161287"/>
                    <a:pt x="1917973" y="146818"/>
                    <a:pt x="1927841" y="131216"/>
                  </a:cubicBezTo>
                  <a:cubicBezTo>
                    <a:pt x="1918506" y="113747"/>
                    <a:pt x="1911772" y="93878"/>
                    <a:pt x="1907639" y="71609"/>
                  </a:cubicBezTo>
                  <a:cubicBezTo>
                    <a:pt x="1903371" y="78943"/>
                    <a:pt x="1900638" y="83477"/>
                    <a:pt x="1899437" y="85211"/>
                  </a:cubicBezTo>
                  <a:lnTo>
                    <a:pt x="1889836" y="72409"/>
                  </a:lnTo>
                  <a:cubicBezTo>
                    <a:pt x="1895971" y="62808"/>
                    <a:pt x="1901571" y="51740"/>
                    <a:pt x="1906638" y="39205"/>
                  </a:cubicBezTo>
                  <a:cubicBezTo>
                    <a:pt x="1911706" y="26670"/>
                    <a:pt x="1915306" y="14668"/>
                    <a:pt x="1917440" y="3200"/>
                  </a:cubicBezTo>
                  <a:close/>
                  <a:moveTo>
                    <a:pt x="1284561" y="3000"/>
                  </a:moveTo>
                  <a:lnTo>
                    <a:pt x="1300963" y="3000"/>
                  </a:lnTo>
                  <a:lnTo>
                    <a:pt x="1300963" y="67808"/>
                  </a:lnTo>
                  <a:lnTo>
                    <a:pt x="1367171" y="67808"/>
                  </a:lnTo>
                  <a:lnTo>
                    <a:pt x="1367171" y="185023"/>
                  </a:lnTo>
                  <a:lnTo>
                    <a:pt x="1350969" y="185023"/>
                  </a:lnTo>
                  <a:lnTo>
                    <a:pt x="1350969" y="173422"/>
                  </a:lnTo>
                  <a:lnTo>
                    <a:pt x="1208351" y="173422"/>
                  </a:lnTo>
                  <a:lnTo>
                    <a:pt x="1208351" y="158220"/>
                  </a:lnTo>
                  <a:lnTo>
                    <a:pt x="1350969" y="158220"/>
                  </a:lnTo>
                  <a:lnTo>
                    <a:pt x="1350969" y="127416"/>
                  </a:lnTo>
                  <a:lnTo>
                    <a:pt x="1218552" y="127416"/>
                  </a:lnTo>
                  <a:lnTo>
                    <a:pt x="1218552" y="112014"/>
                  </a:lnTo>
                  <a:lnTo>
                    <a:pt x="1350969" y="112014"/>
                  </a:lnTo>
                  <a:lnTo>
                    <a:pt x="1350969" y="83410"/>
                  </a:lnTo>
                  <a:lnTo>
                    <a:pt x="1213152" y="83410"/>
                  </a:lnTo>
                  <a:lnTo>
                    <a:pt x="1213152" y="67808"/>
                  </a:lnTo>
                  <a:lnTo>
                    <a:pt x="1284561" y="67808"/>
                  </a:lnTo>
                  <a:close/>
                  <a:moveTo>
                    <a:pt x="477860" y="3000"/>
                  </a:moveTo>
                  <a:lnTo>
                    <a:pt x="494462" y="3000"/>
                  </a:lnTo>
                  <a:lnTo>
                    <a:pt x="494462" y="60807"/>
                  </a:lnTo>
                  <a:lnTo>
                    <a:pt x="567871" y="60807"/>
                  </a:lnTo>
                  <a:lnTo>
                    <a:pt x="567871" y="76809"/>
                  </a:lnTo>
                  <a:lnTo>
                    <a:pt x="494462" y="76809"/>
                  </a:lnTo>
                  <a:lnTo>
                    <a:pt x="494462" y="161420"/>
                  </a:lnTo>
                  <a:lnTo>
                    <a:pt x="581273" y="161420"/>
                  </a:lnTo>
                  <a:lnTo>
                    <a:pt x="581273" y="177022"/>
                  </a:lnTo>
                  <a:lnTo>
                    <a:pt x="404651" y="177022"/>
                  </a:lnTo>
                  <a:lnTo>
                    <a:pt x="404651" y="161420"/>
                  </a:lnTo>
                  <a:lnTo>
                    <a:pt x="477860" y="161420"/>
                  </a:lnTo>
                  <a:close/>
                  <a:moveTo>
                    <a:pt x="2828153" y="2200"/>
                  </a:moveTo>
                  <a:cubicBezTo>
                    <a:pt x="2832421" y="6067"/>
                    <a:pt x="2837788" y="11168"/>
                    <a:pt x="2844256" y="17502"/>
                  </a:cubicBezTo>
                  <a:cubicBezTo>
                    <a:pt x="2850723" y="23836"/>
                    <a:pt x="2855890" y="29137"/>
                    <a:pt x="2859758" y="33404"/>
                  </a:cubicBezTo>
                  <a:lnTo>
                    <a:pt x="2847956" y="45606"/>
                  </a:lnTo>
                  <a:cubicBezTo>
                    <a:pt x="2844089" y="40938"/>
                    <a:pt x="2839021" y="35338"/>
                    <a:pt x="2832754" y="28803"/>
                  </a:cubicBezTo>
                  <a:cubicBezTo>
                    <a:pt x="2826487" y="22269"/>
                    <a:pt x="2821153" y="17069"/>
                    <a:pt x="2816752" y="13202"/>
                  </a:cubicBezTo>
                  <a:close/>
                  <a:moveTo>
                    <a:pt x="1459583" y="2200"/>
                  </a:moveTo>
                  <a:cubicBezTo>
                    <a:pt x="1462250" y="6601"/>
                    <a:pt x="1466717" y="15268"/>
                    <a:pt x="1472984" y="28203"/>
                  </a:cubicBezTo>
                  <a:lnTo>
                    <a:pt x="1511389" y="28203"/>
                  </a:lnTo>
                  <a:cubicBezTo>
                    <a:pt x="1515256" y="21803"/>
                    <a:pt x="1520190" y="13202"/>
                    <a:pt x="1526191" y="2400"/>
                  </a:cubicBezTo>
                  <a:lnTo>
                    <a:pt x="1541793" y="7001"/>
                  </a:lnTo>
                  <a:cubicBezTo>
                    <a:pt x="1535659" y="17269"/>
                    <a:pt x="1531392" y="24336"/>
                    <a:pt x="1528991" y="28203"/>
                  </a:cubicBezTo>
                  <a:lnTo>
                    <a:pt x="1581998" y="28203"/>
                  </a:lnTo>
                  <a:lnTo>
                    <a:pt x="1581998" y="42805"/>
                  </a:lnTo>
                  <a:lnTo>
                    <a:pt x="1402575" y="42805"/>
                  </a:lnTo>
                  <a:lnTo>
                    <a:pt x="1402575" y="28203"/>
                  </a:lnTo>
                  <a:lnTo>
                    <a:pt x="1455382" y="28203"/>
                  </a:lnTo>
                  <a:cubicBezTo>
                    <a:pt x="1450181" y="17802"/>
                    <a:pt x="1446448" y="10601"/>
                    <a:pt x="1444181" y="6601"/>
                  </a:cubicBezTo>
                  <a:close/>
                  <a:moveTo>
                    <a:pt x="53407" y="2200"/>
                  </a:moveTo>
                  <a:lnTo>
                    <a:pt x="69409" y="2200"/>
                  </a:lnTo>
                  <a:lnTo>
                    <a:pt x="69409" y="18802"/>
                  </a:lnTo>
                  <a:lnTo>
                    <a:pt x="115815" y="18802"/>
                  </a:lnTo>
                  <a:lnTo>
                    <a:pt x="115815" y="2200"/>
                  </a:lnTo>
                  <a:lnTo>
                    <a:pt x="132217" y="2200"/>
                  </a:lnTo>
                  <a:lnTo>
                    <a:pt x="132217" y="18802"/>
                  </a:lnTo>
                  <a:lnTo>
                    <a:pt x="181023" y="18802"/>
                  </a:lnTo>
                  <a:lnTo>
                    <a:pt x="181023" y="32604"/>
                  </a:lnTo>
                  <a:lnTo>
                    <a:pt x="132217" y="32604"/>
                  </a:lnTo>
                  <a:lnTo>
                    <a:pt x="132217" y="42405"/>
                  </a:lnTo>
                  <a:lnTo>
                    <a:pt x="115815" y="42405"/>
                  </a:lnTo>
                  <a:lnTo>
                    <a:pt x="115815" y="32604"/>
                  </a:lnTo>
                  <a:lnTo>
                    <a:pt x="69409" y="32604"/>
                  </a:lnTo>
                  <a:lnTo>
                    <a:pt x="69409" y="44405"/>
                  </a:lnTo>
                  <a:lnTo>
                    <a:pt x="53407" y="44405"/>
                  </a:lnTo>
                  <a:lnTo>
                    <a:pt x="53407" y="32604"/>
                  </a:lnTo>
                  <a:lnTo>
                    <a:pt x="4401" y="32604"/>
                  </a:lnTo>
                  <a:lnTo>
                    <a:pt x="4401" y="18802"/>
                  </a:lnTo>
                  <a:lnTo>
                    <a:pt x="53407" y="18802"/>
                  </a:lnTo>
                  <a:close/>
                  <a:moveTo>
                    <a:pt x="2041055" y="1800"/>
                  </a:moveTo>
                  <a:lnTo>
                    <a:pt x="2057857" y="4800"/>
                  </a:lnTo>
                  <a:cubicBezTo>
                    <a:pt x="2055990" y="13602"/>
                    <a:pt x="2053457" y="23603"/>
                    <a:pt x="2050256" y="34804"/>
                  </a:cubicBezTo>
                  <a:lnTo>
                    <a:pt x="2078460" y="34804"/>
                  </a:lnTo>
                  <a:lnTo>
                    <a:pt x="2078460" y="177422"/>
                  </a:lnTo>
                  <a:lnTo>
                    <a:pt x="2011051" y="177422"/>
                  </a:lnTo>
                  <a:lnTo>
                    <a:pt x="2011051" y="34804"/>
                  </a:lnTo>
                  <a:lnTo>
                    <a:pt x="2032654" y="34804"/>
                  </a:lnTo>
                  <a:cubicBezTo>
                    <a:pt x="2035855" y="25336"/>
                    <a:pt x="2038655" y="14335"/>
                    <a:pt x="2041055" y="1800"/>
                  </a:cubicBezTo>
                  <a:close/>
                  <a:moveTo>
                    <a:pt x="257232" y="1800"/>
                  </a:moveTo>
                  <a:cubicBezTo>
                    <a:pt x="261099" y="5801"/>
                    <a:pt x="267434" y="13735"/>
                    <a:pt x="276235" y="25603"/>
                  </a:cubicBezTo>
                  <a:lnTo>
                    <a:pt x="267634" y="31204"/>
                  </a:lnTo>
                  <a:lnTo>
                    <a:pt x="306839" y="31204"/>
                  </a:lnTo>
                  <a:cubicBezTo>
                    <a:pt x="311639" y="25203"/>
                    <a:pt x="318507" y="15402"/>
                    <a:pt x="327441" y="1800"/>
                  </a:cubicBezTo>
                  <a:lnTo>
                    <a:pt x="342043" y="8201"/>
                  </a:lnTo>
                  <a:lnTo>
                    <a:pt x="338242" y="13802"/>
                  </a:lnTo>
                  <a:cubicBezTo>
                    <a:pt x="336909" y="15802"/>
                    <a:pt x="335209" y="18269"/>
                    <a:pt x="333142" y="21203"/>
                  </a:cubicBezTo>
                  <a:cubicBezTo>
                    <a:pt x="331075" y="24136"/>
                    <a:pt x="328641" y="27470"/>
                    <a:pt x="325841" y="31204"/>
                  </a:cubicBezTo>
                  <a:lnTo>
                    <a:pt x="362646" y="31204"/>
                  </a:lnTo>
                  <a:lnTo>
                    <a:pt x="362646" y="115614"/>
                  </a:lnTo>
                  <a:lnTo>
                    <a:pt x="300838" y="115614"/>
                  </a:lnTo>
                  <a:lnTo>
                    <a:pt x="300838" y="136217"/>
                  </a:lnTo>
                  <a:lnTo>
                    <a:pt x="381248" y="136217"/>
                  </a:lnTo>
                  <a:lnTo>
                    <a:pt x="381248" y="151419"/>
                  </a:lnTo>
                  <a:lnTo>
                    <a:pt x="300838" y="151419"/>
                  </a:lnTo>
                  <a:lnTo>
                    <a:pt x="300838" y="185823"/>
                  </a:lnTo>
                  <a:lnTo>
                    <a:pt x="284836" y="185823"/>
                  </a:lnTo>
                  <a:lnTo>
                    <a:pt x="284836" y="151419"/>
                  </a:lnTo>
                  <a:lnTo>
                    <a:pt x="204426" y="151419"/>
                  </a:lnTo>
                  <a:lnTo>
                    <a:pt x="204426" y="136217"/>
                  </a:lnTo>
                  <a:lnTo>
                    <a:pt x="284836" y="136217"/>
                  </a:lnTo>
                  <a:lnTo>
                    <a:pt x="284836" y="115614"/>
                  </a:lnTo>
                  <a:lnTo>
                    <a:pt x="223028" y="115614"/>
                  </a:lnTo>
                  <a:lnTo>
                    <a:pt x="223028" y="31204"/>
                  </a:lnTo>
                  <a:lnTo>
                    <a:pt x="262033" y="31204"/>
                  </a:lnTo>
                  <a:cubicBezTo>
                    <a:pt x="254565" y="21336"/>
                    <a:pt x="248765" y="14202"/>
                    <a:pt x="244631" y="9801"/>
                  </a:cubicBezTo>
                  <a:close/>
                  <a:moveTo>
                    <a:pt x="1849231" y="1600"/>
                  </a:moveTo>
                  <a:cubicBezTo>
                    <a:pt x="1853498" y="12001"/>
                    <a:pt x="1857032" y="21669"/>
                    <a:pt x="1859833" y="30604"/>
                  </a:cubicBezTo>
                  <a:lnTo>
                    <a:pt x="1892637" y="30604"/>
                  </a:lnTo>
                  <a:lnTo>
                    <a:pt x="1892637" y="46806"/>
                  </a:lnTo>
                  <a:lnTo>
                    <a:pt x="1803626" y="46806"/>
                  </a:lnTo>
                  <a:lnTo>
                    <a:pt x="1803626" y="30604"/>
                  </a:lnTo>
                  <a:lnTo>
                    <a:pt x="1844231" y="30604"/>
                  </a:lnTo>
                  <a:cubicBezTo>
                    <a:pt x="1841297" y="22469"/>
                    <a:pt x="1838096" y="14468"/>
                    <a:pt x="1834629" y="6601"/>
                  </a:cubicBezTo>
                  <a:close/>
                  <a:moveTo>
                    <a:pt x="2109464" y="400"/>
                  </a:moveTo>
                  <a:lnTo>
                    <a:pt x="2125466" y="3600"/>
                  </a:lnTo>
                  <a:cubicBezTo>
                    <a:pt x="2122665" y="14402"/>
                    <a:pt x="2119732" y="24203"/>
                    <a:pt x="2116665" y="33004"/>
                  </a:cubicBezTo>
                  <a:lnTo>
                    <a:pt x="2177272" y="33004"/>
                  </a:lnTo>
                  <a:lnTo>
                    <a:pt x="2177272" y="41405"/>
                  </a:lnTo>
                  <a:cubicBezTo>
                    <a:pt x="2177272" y="58207"/>
                    <a:pt x="2176839" y="77876"/>
                    <a:pt x="2175972" y="100412"/>
                  </a:cubicBezTo>
                  <a:cubicBezTo>
                    <a:pt x="2175105" y="122949"/>
                    <a:pt x="2174072" y="141484"/>
                    <a:pt x="2172872" y="156019"/>
                  </a:cubicBezTo>
                  <a:cubicBezTo>
                    <a:pt x="2172338" y="162554"/>
                    <a:pt x="2171138" y="167588"/>
                    <a:pt x="2169271" y="171121"/>
                  </a:cubicBezTo>
                  <a:cubicBezTo>
                    <a:pt x="2167404" y="174655"/>
                    <a:pt x="2164704" y="177155"/>
                    <a:pt x="2161170" y="178622"/>
                  </a:cubicBezTo>
                  <a:cubicBezTo>
                    <a:pt x="2157636" y="180089"/>
                    <a:pt x="2152869" y="180956"/>
                    <a:pt x="2146868" y="181223"/>
                  </a:cubicBezTo>
                  <a:cubicBezTo>
                    <a:pt x="2145402" y="181356"/>
                    <a:pt x="2143268" y="181423"/>
                    <a:pt x="2140468" y="181423"/>
                  </a:cubicBezTo>
                  <a:cubicBezTo>
                    <a:pt x="2138201" y="181423"/>
                    <a:pt x="2135634" y="181356"/>
                    <a:pt x="2132767" y="181223"/>
                  </a:cubicBezTo>
                  <a:cubicBezTo>
                    <a:pt x="2129900" y="181089"/>
                    <a:pt x="2127666" y="180956"/>
                    <a:pt x="2126066" y="180822"/>
                  </a:cubicBezTo>
                  <a:lnTo>
                    <a:pt x="2120665" y="180422"/>
                  </a:lnTo>
                  <a:lnTo>
                    <a:pt x="2117865" y="163820"/>
                  </a:lnTo>
                  <a:cubicBezTo>
                    <a:pt x="2127466" y="165021"/>
                    <a:pt x="2134934" y="165621"/>
                    <a:pt x="2140268" y="165621"/>
                  </a:cubicBezTo>
                  <a:cubicBezTo>
                    <a:pt x="2144401" y="165621"/>
                    <a:pt x="2147569" y="165187"/>
                    <a:pt x="2149769" y="164320"/>
                  </a:cubicBezTo>
                  <a:cubicBezTo>
                    <a:pt x="2151969" y="163454"/>
                    <a:pt x="2153703" y="161787"/>
                    <a:pt x="2154969" y="159320"/>
                  </a:cubicBezTo>
                  <a:cubicBezTo>
                    <a:pt x="2156236" y="156853"/>
                    <a:pt x="2157136" y="153019"/>
                    <a:pt x="2157670" y="147818"/>
                  </a:cubicBezTo>
                  <a:cubicBezTo>
                    <a:pt x="2159670" y="125149"/>
                    <a:pt x="2160670" y="97145"/>
                    <a:pt x="2160670" y="63808"/>
                  </a:cubicBezTo>
                  <a:lnTo>
                    <a:pt x="2160670" y="48406"/>
                  </a:lnTo>
                  <a:lnTo>
                    <a:pt x="2111064" y="48406"/>
                  </a:lnTo>
                  <a:cubicBezTo>
                    <a:pt x="2106530" y="59741"/>
                    <a:pt x="2102196" y="69675"/>
                    <a:pt x="2098062" y="78210"/>
                  </a:cubicBezTo>
                  <a:lnTo>
                    <a:pt x="2084060" y="69009"/>
                  </a:lnTo>
                  <a:cubicBezTo>
                    <a:pt x="2089261" y="59007"/>
                    <a:pt x="2094128" y="47839"/>
                    <a:pt x="2098662" y="35504"/>
                  </a:cubicBezTo>
                  <a:cubicBezTo>
                    <a:pt x="2103196" y="23169"/>
                    <a:pt x="2106797" y="11468"/>
                    <a:pt x="2109464" y="400"/>
                  </a:cubicBezTo>
                  <a:close/>
                  <a:moveTo>
                    <a:pt x="712889" y="0"/>
                  </a:moveTo>
                  <a:lnTo>
                    <a:pt x="726891" y="7201"/>
                  </a:lnTo>
                  <a:cubicBezTo>
                    <a:pt x="723291" y="12401"/>
                    <a:pt x="719357" y="17335"/>
                    <a:pt x="715090" y="22003"/>
                  </a:cubicBezTo>
                  <a:lnTo>
                    <a:pt x="777697" y="22003"/>
                  </a:lnTo>
                  <a:lnTo>
                    <a:pt x="777697" y="37605"/>
                  </a:lnTo>
                  <a:cubicBezTo>
                    <a:pt x="766763" y="51473"/>
                    <a:pt x="753094" y="62874"/>
                    <a:pt x="736692" y="71809"/>
                  </a:cubicBezTo>
                  <a:cubicBezTo>
                    <a:pt x="720290" y="80743"/>
                    <a:pt x="699021" y="88211"/>
                    <a:pt x="672884" y="94212"/>
                  </a:cubicBezTo>
                  <a:lnTo>
                    <a:pt x="666883" y="80210"/>
                  </a:lnTo>
                  <a:cubicBezTo>
                    <a:pt x="689286" y="75943"/>
                    <a:pt x="707789" y="70209"/>
                    <a:pt x="722390" y="63008"/>
                  </a:cubicBezTo>
                  <a:cubicBezTo>
                    <a:pt x="736992" y="55807"/>
                    <a:pt x="749494" y="46472"/>
                    <a:pt x="759895" y="35004"/>
                  </a:cubicBezTo>
                  <a:lnTo>
                    <a:pt x="702288" y="35004"/>
                  </a:lnTo>
                  <a:lnTo>
                    <a:pt x="698087" y="38605"/>
                  </a:lnTo>
                  <a:cubicBezTo>
                    <a:pt x="706488" y="45939"/>
                    <a:pt x="713156" y="52206"/>
                    <a:pt x="718090" y="57407"/>
                  </a:cubicBezTo>
                  <a:lnTo>
                    <a:pt x="706488" y="67608"/>
                  </a:lnTo>
                  <a:cubicBezTo>
                    <a:pt x="700488" y="60674"/>
                    <a:pt x="693887" y="54073"/>
                    <a:pt x="686686" y="47806"/>
                  </a:cubicBezTo>
                  <a:cubicBezTo>
                    <a:pt x="680552" y="52073"/>
                    <a:pt x="675818" y="55273"/>
                    <a:pt x="672484" y="57407"/>
                  </a:cubicBezTo>
                  <a:lnTo>
                    <a:pt x="663683" y="45406"/>
                  </a:lnTo>
                  <a:cubicBezTo>
                    <a:pt x="673018" y="39805"/>
                    <a:pt x="682052" y="33004"/>
                    <a:pt x="690787" y="25003"/>
                  </a:cubicBezTo>
                  <a:cubicBezTo>
                    <a:pt x="699521" y="17002"/>
                    <a:pt x="706888" y="8668"/>
                    <a:pt x="71288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D32F3E7D-D353-F8DA-EF04-CD8932511601}"/>
                </a:ext>
              </a:extLst>
            </p:cNvPr>
            <p:cNvGrpSpPr/>
            <p:nvPr/>
          </p:nvGrpSpPr>
          <p:grpSpPr>
            <a:xfrm>
              <a:off x="4113992" y="6549382"/>
              <a:ext cx="254324" cy="254324"/>
              <a:chOff x="3335853" y="2305317"/>
              <a:chExt cx="707886" cy="707886"/>
            </a:xfrm>
          </p:grpSpPr>
          <p:sp>
            <p:nvSpPr>
              <p:cNvPr id="150" name="矩形: 圆顶角 149">
                <a:extLst>
                  <a:ext uri="{FF2B5EF4-FFF2-40B4-BE49-F238E27FC236}">
                    <a16:creationId xmlns:a16="http://schemas.microsoft.com/office/drawing/2014/main" id="{ACF26384-6BC9-4576-5A57-EB71817B74AB}"/>
                  </a:ext>
                </a:extLst>
              </p:cNvPr>
              <p:cNvSpPr/>
              <p:nvPr/>
            </p:nvSpPr>
            <p:spPr>
              <a:xfrm>
                <a:off x="3335853" y="2305317"/>
                <a:ext cx="707886" cy="518846"/>
              </a:xfrm>
              <a:prstGeom prst="round2SameRect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: 圆顶角 150">
                <a:extLst>
                  <a:ext uri="{FF2B5EF4-FFF2-40B4-BE49-F238E27FC236}">
                    <a16:creationId xmlns:a16="http://schemas.microsoft.com/office/drawing/2014/main" id="{A8E0B296-2529-ED67-10EC-0DA0375D540C}"/>
                  </a:ext>
                </a:extLst>
              </p:cNvPr>
              <p:cNvSpPr/>
              <p:nvPr/>
            </p:nvSpPr>
            <p:spPr>
              <a:xfrm>
                <a:off x="3335853" y="2824163"/>
                <a:ext cx="707886" cy="189040"/>
              </a:xfrm>
              <a:prstGeom prst="round2SameRect">
                <a:avLst>
                  <a:gd name="adj1" fmla="val 0"/>
                  <a:gd name="adj2" fmla="val 40938"/>
                </a:avLst>
              </a:prstGeom>
              <a:solidFill>
                <a:srgbClr val="007ACC"/>
              </a:solidFill>
              <a:ln w="22225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27F6B44-E7B0-CD09-CE90-6CBC28E8566B}"/>
                  </a:ext>
                </a:extLst>
              </p:cNvPr>
              <p:cNvSpPr/>
              <p:nvPr/>
            </p:nvSpPr>
            <p:spPr>
              <a:xfrm>
                <a:off x="3617311" y="2887956"/>
                <a:ext cx="144969" cy="61453"/>
              </a:xfrm>
              <a:prstGeom prst="rect">
                <a:avLst/>
              </a:prstGeom>
              <a:solidFill>
                <a:srgbClr val="B3D7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491E334-E6F0-3513-B468-A1454538E655}"/>
                  </a:ext>
                </a:extLst>
              </p:cNvPr>
              <p:cNvSpPr txBox="1"/>
              <p:nvPr/>
            </p:nvSpPr>
            <p:spPr>
              <a:xfrm>
                <a:off x="3597081" y="2428708"/>
                <a:ext cx="185427" cy="291121"/>
              </a:xfrm>
              <a:custGeom>
                <a:avLst/>
                <a:gdLst/>
                <a:ahLst/>
                <a:cxnLst/>
                <a:rect l="l" t="t" r="r" b="b"/>
                <a:pathLst>
                  <a:path w="204787" h="321516">
                    <a:moveTo>
                      <a:pt x="100755" y="252298"/>
                    </a:moveTo>
                    <a:cubicBezTo>
                      <a:pt x="110039" y="252298"/>
                      <a:pt x="118025" y="255711"/>
                      <a:pt x="124715" y="262537"/>
                    </a:cubicBezTo>
                    <a:cubicBezTo>
                      <a:pt x="131405" y="269364"/>
                      <a:pt x="134750" y="277555"/>
                      <a:pt x="134750" y="287112"/>
                    </a:cubicBezTo>
                    <a:cubicBezTo>
                      <a:pt x="134750" y="296668"/>
                      <a:pt x="131405" y="304792"/>
                      <a:pt x="124715" y="311481"/>
                    </a:cubicBezTo>
                    <a:cubicBezTo>
                      <a:pt x="118025" y="318171"/>
                      <a:pt x="110039" y="321516"/>
                      <a:pt x="100755" y="321516"/>
                    </a:cubicBezTo>
                    <a:cubicBezTo>
                      <a:pt x="91471" y="321516"/>
                      <a:pt x="83553" y="318103"/>
                      <a:pt x="77000" y="311277"/>
                    </a:cubicBezTo>
                    <a:cubicBezTo>
                      <a:pt x="70447" y="304450"/>
                      <a:pt x="67170" y="296395"/>
                      <a:pt x="67170" y="287112"/>
                    </a:cubicBezTo>
                    <a:cubicBezTo>
                      <a:pt x="67170" y="277555"/>
                      <a:pt x="70447" y="269364"/>
                      <a:pt x="77000" y="262537"/>
                    </a:cubicBezTo>
                    <a:cubicBezTo>
                      <a:pt x="83553" y="255711"/>
                      <a:pt x="91471" y="252298"/>
                      <a:pt x="100755" y="252298"/>
                    </a:cubicBezTo>
                    <a:close/>
                    <a:moveTo>
                      <a:pt x="108947" y="0"/>
                    </a:moveTo>
                    <a:cubicBezTo>
                      <a:pt x="126968" y="0"/>
                      <a:pt x="143214" y="3071"/>
                      <a:pt x="157686" y="9215"/>
                    </a:cubicBezTo>
                    <a:cubicBezTo>
                      <a:pt x="172158" y="15359"/>
                      <a:pt x="183626" y="24165"/>
                      <a:pt x="192090" y="35633"/>
                    </a:cubicBezTo>
                    <a:cubicBezTo>
                      <a:pt x="200555" y="47101"/>
                      <a:pt x="204787" y="60617"/>
                      <a:pt x="204787" y="76181"/>
                    </a:cubicBezTo>
                    <a:cubicBezTo>
                      <a:pt x="204787" y="87376"/>
                      <a:pt x="202671" y="97274"/>
                      <a:pt x="198439" y="105875"/>
                    </a:cubicBezTo>
                    <a:cubicBezTo>
                      <a:pt x="194206" y="114476"/>
                      <a:pt x="189155" y="121780"/>
                      <a:pt x="183284" y="127787"/>
                    </a:cubicBezTo>
                    <a:cubicBezTo>
                      <a:pt x="177414" y="133794"/>
                      <a:pt x="169427" y="140893"/>
                      <a:pt x="159324" y="149085"/>
                    </a:cubicBezTo>
                    <a:cubicBezTo>
                      <a:pt x="150314" y="156730"/>
                      <a:pt x="143214" y="163079"/>
                      <a:pt x="138026" y="168130"/>
                    </a:cubicBezTo>
                    <a:cubicBezTo>
                      <a:pt x="132838" y="173182"/>
                      <a:pt x="128470" y="179189"/>
                      <a:pt x="124920" y="186152"/>
                    </a:cubicBezTo>
                    <a:cubicBezTo>
                      <a:pt x="121370" y="193114"/>
                      <a:pt x="119596" y="200828"/>
                      <a:pt x="119596" y="209292"/>
                    </a:cubicBezTo>
                    <a:cubicBezTo>
                      <a:pt x="119596" y="214207"/>
                      <a:pt x="119869" y="217894"/>
                      <a:pt x="120415" y="220351"/>
                    </a:cubicBezTo>
                    <a:lnTo>
                      <a:pt x="74133" y="220351"/>
                    </a:lnTo>
                    <a:cubicBezTo>
                      <a:pt x="70856" y="209702"/>
                      <a:pt x="69218" y="200282"/>
                      <a:pt x="69218" y="192090"/>
                    </a:cubicBezTo>
                    <a:cubicBezTo>
                      <a:pt x="69218" y="177892"/>
                      <a:pt x="72767" y="166082"/>
                      <a:pt x="79867" y="156662"/>
                    </a:cubicBezTo>
                    <a:cubicBezTo>
                      <a:pt x="86966" y="147242"/>
                      <a:pt x="97205" y="137071"/>
                      <a:pt x="110585" y="126149"/>
                    </a:cubicBezTo>
                    <a:cubicBezTo>
                      <a:pt x="121234" y="117411"/>
                      <a:pt x="129016" y="110107"/>
                      <a:pt x="133931" y="104236"/>
                    </a:cubicBezTo>
                    <a:cubicBezTo>
                      <a:pt x="138846" y="98366"/>
                      <a:pt x="141303" y="91471"/>
                      <a:pt x="141303" y="83553"/>
                    </a:cubicBezTo>
                    <a:cubicBezTo>
                      <a:pt x="141303" y="74542"/>
                      <a:pt x="137890" y="67443"/>
                      <a:pt x="131064" y="62255"/>
                    </a:cubicBezTo>
                    <a:cubicBezTo>
                      <a:pt x="124237" y="57067"/>
                      <a:pt x="115363" y="54473"/>
                      <a:pt x="104441" y="54473"/>
                    </a:cubicBezTo>
                    <a:cubicBezTo>
                      <a:pt x="78228" y="54473"/>
                      <a:pt x="58978" y="69764"/>
                      <a:pt x="46691" y="100346"/>
                    </a:cubicBezTo>
                    <a:lnTo>
                      <a:pt x="0" y="72904"/>
                    </a:lnTo>
                    <a:cubicBezTo>
                      <a:pt x="9010" y="49422"/>
                      <a:pt x="23004" y="31400"/>
                      <a:pt x="41981" y="18840"/>
                    </a:cubicBezTo>
                    <a:cubicBezTo>
                      <a:pt x="60958" y="6280"/>
                      <a:pt x="83280" y="0"/>
                      <a:pt x="10894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3200" b="1" dirty="0"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</p:grp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F1BE5D9B-45A6-659D-1816-20EAD2112115}"/>
                </a:ext>
              </a:extLst>
            </p:cNvPr>
            <p:cNvSpPr/>
            <p:nvPr/>
          </p:nvSpPr>
          <p:spPr>
            <a:xfrm>
              <a:off x="3000141" y="6157640"/>
              <a:ext cx="1209421" cy="424613"/>
            </a:xfrm>
            <a:prstGeom prst="roundRect">
              <a:avLst>
                <a:gd name="adj" fmla="val 5222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A1E3ACB-F753-588F-CFBE-8FB263AD399F}"/>
                </a:ext>
              </a:extLst>
            </p:cNvPr>
            <p:cNvSpPr txBox="1"/>
            <p:nvPr/>
          </p:nvSpPr>
          <p:spPr>
            <a:xfrm>
              <a:off x="3083549" y="6239419"/>
              <a:ext cx="999249" cy="266071"/>
            </a:xfrm>
            <a:custGeom>
              <a:avLst/>
              <a:gdLst/>
              <a:ahLst/>
              <a:cxnLst/>
              <a:rect l="l" t="t" r="r" b="b"/>
              <a:pathLst>
                <a:path w="999249" h="266071">
                  <a:moveTo>
                    <a:pt x="715871" y="243288"/>
                  </a:moveTo>
                  <a:cubicBezTo>
                    <a:pt x="717852" y="243288"/>
                    <a:pt x="719524" y="243989"/>
                    <a:pt x="720886" y="245393"/>
                  </a:cubicBezTo>
                  <a:cubicBezTo>
                    <a:pt x="722248" y="246796"/>
                    <a:pt x="722929" y="248488"/>
                    <a:pt x="722929" y="250469"/>
                  </a:cubicBezTo>
                  <a:cubicBezTo>
                    <a:pt x="722929" y="252451"/>
                    <a:pt x="722248" y="254143"/>
                    <a:pt x="720886" y="255546"/>
                  </a:cubicBezTo>
                  <a:cubicBezTo>
                    <a:pt x="719524" y="256950"/>
                    <a:pt x="717852" y="257651"/>
                    <a:pt x="715871" y="257651"/>
                  </a:cubicBezTo>
                  <a:cubicBezTo>
                    <a:pt x="713972" y="257651"/>
                    <a:pt x="712342" y="256950"/>
                    <a:pt x="710980" y="255546"/>
                  </a:cubicBezTo>
                  <a:cubicBezTo>
                    <a:pt x="709618" y="254143"/>
                    <a:pt x="708937" y="252451"/>
                    <a:pt x="708937" y="250469"/>
                  </a:cubicBezTo>
                  <a:cubicBezTo>
                    <a:pt x="708937" y="248488"/>
                    <a:pt x="709618" y="246796"/>
                    <a:pt x="710980" y="245393"/>
                  </a:cubicBezTo>
                  <a:cubicBezTo>
                    <a:pt x="712342" y="243989"/>
                    <a:pt x="713972" y="243288"/>
                    <a:pt x="715871" y="243288"/>
                  </a:cubicBezTo>
                  <a:close/>
                  <a:moveTo>
                    <a:pt x="506321" y="243288"/>
                  </a:moveTo>
                  <a:cubicBezTo>
                    <a:pt x="508302" y="243288"/>
                    <a:pt x="509974" y="243989"/>
                    <a:pt x="511336" y="245393"/>
                  </a:cubicBezTo>
                  <a:cubicBezTo>
                    <a:pt x="512698" y="246796"/>
                    <a:pt x="513379" y="248488"/>
                    <a:pt x="513379" y="250469"/>
                  </a:cubicBezTo>
                  <a:cubicBezTo>
                    <a:pt x="513379" y="252451"/>
                    <a:pt x="512698" y="254143"/>
                    <a:pt x="511336" y="255546"/>
                  </a:cubicBezTo>
                  <a:cubicBezTo>
                    <a:pt x="509974" y="256950"/>
                    <a:pt x="508302" y="257651"/>
                    <a:pt x="506321" y="257651"/>
                  </a:cubicBezTo>
                  <a:cubicBezTo>
                    <a:pt x="504422" y="257651"/>
                    <a:pt x="502792" y="256950"/>
                    <a:pt x="501430" y="255546"/>
                  </a:cubicBezTo>
                  <a:cubicBezTo>
                    <a:pt x="500068" y="254143"/>
                    <a:pt x="499387" y="252451"/>
                    <a:pt x="499387" y="250469"/>
                  </a:cubicBezTo>
                  <a:cubicBezTo>
                    <a:pt x="499387" y="248488"/>
                    <a:pt x="500068" y="246796"/>
                    <a:pt x="501430" y="245393"/>
                  </a:cubicBezTo>
                  <a:cubicBezTo>
                    <a:pt x="502792" y="243989"/>
                    <a:pt x="504422" y="243288"/>
                    <a:pt x="506321" y="243288"/>
                  </a:cubicBezTo>
                  <a:close/>
                  <a:moveTo>
                    <a:pt x="138684" y="210845"/>
                  </a:moveTo>
                  <a:lnTo>
                    <a:pt x="138684" y="245145"/>
                  </a:lnTo>
                  <a:lnTo>
                    <a:pt x="158001" y="245145"/>
                  </a:lnTo>
                  <a:lnTo>
                    <a:pt x="158001" y="210845"/>
                  </a:lnTo>
                  <a:close/>
                  <a:moveTo>
                    <a:pt x="185490" y="195491"/>
                  </a:moveTo>
                  <a:cubicBezTo>
                    <a:pt x="187719" y="198793"/>
                    <a:pt x="190691" y="203726"/>
                    <a:pt x="194406" y="210288"/>
                  </a:cubicBezTo>
                  <a:cubicBezTo>
                    <a:pt x="198121" y="216851"/>
                    <a:pt x="200845" y="221990"/>
                    <a:pt x="202578" y="225704"/>
                  </a:cubicBezTo>
                  <a:lnTo>
                    <a:pt x="194530" y="230534"/>
                  </a:lnTo>
                  <a:cubicBezTo>
                    <a:pt x="192383" y="226406"/>
                    <a:pt x="189494" y="221082"/>
                    <a:pt x="185862" y="214560"/>
                  </a:cubicBezTo>
                  <a:cubicBezTo>
                    <a:pt x="182230" y="208039"/>
                    <a:pt x="179382" y="203168"/>
                    <a:pt x="177318" y="199949"/>
                  </a:cubicBezTo>
                  <a:close/>
                  <a:moveTo>
                    <a:pt x="11021" y="191529"/>
                  </a:moveTo>
                  <a:lnTo>
                    <a:pt x="104137" y="191529"/>
                  </a:lnTo>
                  <a:lnTo>
                    <a:pt x="104137" y="200692"/>
                  </a:lnTo>
                  <a:lnTo>
                    <a:pt x="64266" y="200692"/>
                  </a:lnTo>
                  <a:lnTo>
                    <a:pt x="64266" y="220256"/>
                  </a:lnTo>
                  <a:lnTo>
                    <a:pt x="100794" y="220256"/>
                  </a:lnTo>
                  <a:lnTo>
                    <a:pt x="100794" y="229295"/>
                  </a:lnTo>
                  <a:lnTo>
                    <a:pt x="64266" y="229295"/>
                  </a:lnTo>
                  <a:lnTo>
                    <a:pt x="64266" y="251832"/>
                  </a:lnTo>
                  <a:lnTo>
                    <a:pt x="66247" y="251955"/>
                  </a:lnTo>
                  <a:cubicBezTo>
                    <a:pt x="74337" y="252451"/>
                    <a:pt x="82303" y="252698"/>
                    <a:pt x="90145" y="252698"/>
                  </a:cubicBezTo>
                  <a:cubicBezTo>
                    <a:pt x="98152" y="252698"/>
                    <a:pt x="106119" y="252451"/>
                    <a:pt x="114043" y="251955"/>
                  </a:cubicBezTo>
                  <a:lnTo>
                    <a:pt x="111938" y="261242"/>
                  </a:lnTo>
                  <a:cubicBezTo>
                    <a:pt x="104261" y="261738"/>
                    <a:pt x="96543" y="261985"/>
                    <a:pt x="88783" y="261985"/>
                  </a:cubicBezTo>
                  <a:cubicBezTo>
                    <a:pt x="81106" y="261985"/>
                    <a:pt x="73346" y="261738"/>
                    <a:pt x="65504" y="261242"/>
                  </a:cubicBezTo>
                  <a:cubicBezTo>
                    <a:pt x="56093" y="260582"/>
                    <a:pt x="48127" y="258621"/>
                    <a:pt x="41606" y="255361"/>
                  </a:cubicBezTo>
                  <a:cubicBezTo>
                    <a:pt x="35084" y="252100"/>
                    <a:pt x="29677" y="247167"/>
                    <a:pt x="25385" y="240563"/>
                  </a:cubicBezTo>
                  <a:cubicBezTo>
                    <a:pt x="23569" y="245186"/>
                    <a:pt x="21278" y="249541"/>
                    <a:pt x="18512" y="253627"/>
                  </a:cubicBezTo>
                  <a:cubicBezTo>
                    <a:pt x="15747" y="257713"/>
                    <a:pt x="12300" y="261861"/>
                    <a:pt x="8173" y="266071"/>
                  </a:cubicBezTo>
                  <a:lnTo>
                    <a:pt x="0" y="259509"/>
                  </a:lnTo>
                  <a:cubicBezTo>
                    <a:pt x="4953" y="254556"/>
                    <a:pt x="8854" y="249809"/>
                    <a:pt x="11702" y="245269"/>
                  </a:cubicBezTo>
                  <a:cubicBezTo>
                    <a:pt x="14550" y="240729"/>
                    <a:pt x="16717" y="235776"/>
                    <a:pt x="18203" y="230410"/>
                  </a:cubicBezTo>
                  <a:cubicBezTo>
                    <a:pt x="19689" y="225044"/>
                    <a:pt x="20762" y="218564"/>
                    <a:pt x="21422" y="210969"/>
                  </a:cubicBezTo>
                  <a:lnTo>
                    <a:pt x="31328" y="211836"/>
                  </a:lnTo>
                  <a:cubicBezTo>
                    <a:pt x="30585" y="219266"/>
                    <a:pt x="29718" y="225209"/>
                    <a:pt x="28728" y="229667"/>
                  </a:cubicBezTo>
                  <a:cubicBezTo>
                    <a:pt x="31782" y="235363"/>
                    <a:pt x="35353" y="239862"/>
                    <a:pt x="39439" y="243164"/>
                  </a:cubicBezTo>
                  <a:cubicBezTo>
                    <a:pt x="43525" y="246466"/>
                    <a:pt x="48499" y="248818"/>
                    <a:pt x="54360" y="250222"/>
                  </a:cubicBezTo>
                  <a:lnTo>
                    <a:pt x="54360" y="200692"/>
                  </a:lnTo>
                  <a:lnTo>
                    <a:pt x="11021" y="200692"/>
                  </a:lnTo>
                  <a:close/>
                  <a:moveTo>
                    <a:pt x="715871" y="190538"/>
                  </a:moveTo>
                  <a:cubicBezTo>
                    <a:pt x="717852" y="190538"/>
                    <a:pt x="719524" y="191240"/>
                    <a:pt x="720886" y="192643"/>
                  </a:cubicBezTo>
                  <a:cubicBezTo>
                    <a:pt x="722248" y="194047"/>
                    <a:pt x="722929" y="195739"/>
                    <a:pt x="722929" y="197720"/>
                  </a:cubicBezTo>
                  <a:cubicBezTo>
                    <a:pt x="722929" y="199701"/>
                    <a:pt x="722248" y="201393"/>
                    <a:pt x="720886" y="202797"/>
                  </a:cubicBezTo>
                  <a:cubicBezTo>
                    <a:pt x="719524" y="204200"/>
                    <a:pt x="717852" y="204902"/>
                    <a:pt x="715871" y="204902"/>
                  </a:cubicBezTo>
                  <a:cubicBezTo>
                    <a:pt x="713972" y="204902"/>
                    <a:pt x="712342" y="204200"/>
                    <a:pt x="710980" y="202797"/>
                  </a:cubicBezTo>
                  <a:cubicBezTo>
                    <a:pt x="709618" y="201393"/>
                    <a:pt x="708937" y="199701"/>
                    <a:pt x="708937" y="197720"/>
                  </a:cubicBezTo>
                  <a:cubicBezTo>
                    <a:pt x="708937" y="195739"/>
                    <a:pt x="709618" y="194047"/>
                    <a:pt x="710980" y="192643"/>
                  </a:cubicBezTo>
                  <a:cubicBezTo>
                    <a:pt x="712342" y="191240"/>
                    <a:pt x="713972" y="190538"/>
                    <a:pt x="715871" y="190538"/>
                  </a:cubicBezTo>
                  <a:close/>
                  <a:moveTo>
                    <a:pt x="506321" y="190538"/>
                  </a:moveTo>
                  <a:cubicBezTo>
                    <a:pt x="508302" y="190538"/>
                    <a:pt x="509974" y="191240"/>
                    <a:pt x="511336" y="192643"/>
                  </a:cubicBezTo>
                  <a:cubicBezTo>
                    <a:pt x="512698" y="194047"/>
                    <a:pt x="513379" y="195739"/>
                    <a:pt x="513379" y="197720"/>
                  </a:cubicBezTo>
                  <a:cubicBezTo>
                    <a:pt x="513379" y="199701"/>
                    <a:pt x="512698" y="201393"/>
                    <a:pt x="511336" y="202797"/>
                  </a:cubicBezTo>
                  <a:cubicBezTo>
                    <a:pt x="509974" y="204200"/>
                    <a:pt x="508302" y="204902"/>
                    <a:pt x="506321" y="204902"/>
                  </a:cubicBezTo>
                  <a:cubicBezTo>
                    <a:pt x="504422" y="204902"/>
                    <a:pt x="502792" y="204200"/>
                    <a:pt x="501430" y="202797"/>
                  </a:cubicBezTo>
                  <a:cubicBezTo>
                    <a:pt x="500068" y="201393"/>
                    <a:pt x="499387" y="199701"/>
                    <a:pt x="499387" y="197720"/>
                  </a:cubicBezTo>
                  <a:cubicBezTo>
                    <a:pt x="499387" y="195739"/>
                    <a:pt x="500068" y="194047"/>
                    <a:pt x="501430" y="192643"/>
                  </a:cubicBezTo>
                  <a:cubicBezTo>
                    <a:pt x="502792" y="191240"/>
                    <a:pt x="504422" y="190538"/>
                    <a:pt x="506321" y="190538"/>
                  </a:cubicBezTo>
                  <a:close/>
                  <a:moveTo>
                    <a:pt x="379276" y="175060"/>
                  </a:moveTo>
                  <a:lnTo>
                    <a:pt x="389182" y="175060"/>
                  </a:lnTo>
                  <a:lnTo>
                    <a:pt x="389182" y="264214"/>
                  </a:lnTo>
                  <a:lnTo>
                    <a:pt x="379276" y="264214"/>
                  </a:lnTo>
                  <a:close/>
                  <a:moveTo>
                    <a:pt x="435865" y="174193"/>
                  </a:moveTo>
                  <a:lnTo>
                    <a:pt x="445770" y="174193"/>
                  </a:lnTo>
                  <a:lnTo>
                    <a:pt x="445770" y="190414"/>
                  </a:lnTo>
                  <a:lnTo>
                    <a:pt x="460877" y="190414"/>
                  </a:lnTo>
                  <a:lnTo>
                    <a:pt x="460877" y="199701"/>
                  </a:lnTo>
                  <a:lnTo>
                    <a:pt x="445770" y="199701"/>
                  </a:lnTo>
                  <a:lnTo>
                    <a:pt x="445770" y="240192"/>
                  </a:lnTo>
                  <a:cubicBezTo>
                    <a:pt x="445770" y="244815"/>
                    <a:pt x="445316" y="248261"/>
                    <a:pt x="444408" y="250531"/>
                  </a:cubicBezTo>
                  <a:cubicBezTo>
                    <a:pt x="443500" y="252802"/>
                    <a:pt x="441932" y="254370"/>
                    <a:pt x="439703" y="255237"/>
                  </a:cubicBezTo>
                  <a:cubicBezTo>
                    <a:pt x="437474" y="256103"/>
                    <a:pt x="434172" y="256537"/>
                    <a:pt x="429797" y="256537"/>
                  </a:cubicBezTo>
                  <a:cubicBezTo>
                    <a:pt x="426082" y="256537"/>
                    <a:pt x="422037" y="256289"/>
                    <a:pt x="417662" y="255794"/>
                  </a:cubicBezTo>
                  <a:lnTo>
                    <a:pt x="415681" y="246507"/>
                  </a:lnTo>
                  <a:cubicBezTo>
                    <a:pt x="420964" y="247167"/>
                    <a:pt x="424679" y="247498"/>
                    <a:pt x="426825" y="247498"/>
                  </a:cubicBezTo>
                  <a:cubicBezTo>
                    <a:pt x="429549" y="247498"/>
                    <a:pt x="431531" y="247271"/>
                    <a:pt x="432769" y="246817"/>
                  </a:cubicBezTo>
                  <a:cubicBezTo>
                    <a:pt x="434007" y="246363"/>
                    <a:pt x="434833" y="245496"/>
                    <a:pt x="435245" y="244216"/>
                  </a:cubicBezTo>
                  <a:cubicBezTo>
                    <a:pt x="435658" y="242937"/>
                    <a:pt x="435865" y="240811"/>
                    <a:pt x="435865" y="237839"/>
                  </a:cubicBezTo>
                  <a:lnTo>
                    <a:pt x="435865" y="205892"/>
                  </a:lnTo>
                  <a:cubicBezTo>
                    <a:pt x="425793" y="222072"/>
                    <a:pt x="413535" y="235239"/>
                    <a:pt x="399088" y="245393"/>
                  </a:cubicBezTo>
                  <a:lnTo>
                    <a:pt x="392650" y="237344"/>
                  </a:lnTo>
                  <a:cubicBezTo>
                    <a:pt x="408251" y="226613"/>
                    <a:pt x="420551" y="214065"/>
                    <a:pt x="429549" y="199701"/>
                  </a:cubicBezTo>
                  <a:lnTo>
                    <a:pt x="397603" y="199701"/>
                  </a:lnTo>
                  <a:lnTo>
                    <a:pt x="397603" y="190414"/>
                  </a:lnTo>
                  <a:lnTo>
                    <a:pt x="435865" y="190414"/>
                  </a:lnTo>
                  <a:close/>
                  <a:moveTo>
                    <a:pt x="138684" y="172088"/>
                  </a:moveTo>
                  <a:lnTo>
                    <a:pt x="138684" y="201559"/>
                  </a:lnTo>
                  <a:lnTo>
                    <a:pt x="158001" y="201559"/>
                  </a:lnTo>
                  <a:lnTo>
                    <a:pt x="158001" y="172088"/>
                  </a:lnTo>
                  <a:close/>
                  <a:moveTo>
                    <a:pt x="640404" y="165526"/>
                  </a:moveTo>
                  <a:lnTo>
                    <a:pt x="696869" y="165526"/>
                  </a:lnTo>
                  <a:lnTo>
                    <a:pt x="696869" y="172336"/>
                  </a:lnTo>
                  <a:lnTo>
                    <a:pt x="662941" y="256289"/>
                  </a:lnTo>
                  <a:lnTo>
                    <a:pt x="650806" y="256289"/>
                  </a:lnTo>
                  <a:lnTo>
                    <a:pt x="684362" y="175060"/>
                  </a:lnTo>
                  <a:lnTo>
                    <a:pt x="640404" y="175060"/>
                  </a:lnTo>
                  <a:close/>
                  <a:moveTo>
                    <a:pt x="605429" y="165526"/>
                  </a:moveTo>
                  <a:lnTo>
                    <a:pt x="617440" y="165526"/>
                  </a:lnTo>
                  <a:lnTo>
                    <a:pt x="584254" y="226695"/>
                  </a:lnTo>
                  <a:lnTo>
                    <a:pt x="611496" y="226695"/>
                  </a:lnTo>
                  <a:lnTo>
                    <a:pt x="611496" y="201311"/>
                  </a:lnTo>
                  <a:lnTo>
                    <a:pt x="622516" y="201311"/>
                  </a:lnTo>
                  <a:lnTo>
                    <a:pt x="622516" y="226695"/>
                  </a:lnTo>
                  <a:lnTo>
                    <a:pt x="635518" y="226695"/>
                  </a:lnTo>
                  <a:lnTo>
                    <a:pt x="635518" y="236230"/>
                  </a:lnTo>
                  <a:lnTo>
                    <a:pt x="622516" y="236230"/>
                  </a:lnTo>
                  <a:lnTo>
                    <a:pt x="622516" y="256289"/>
                  </a:lnTo>
                  <a:lnTo>
                    <a:pt x="611496" y="256289"/>
                  </a:lnTo>
                  <a:lnTo>
                    <a:pt x="611496" y="236230"/>
                  </a:lnTo>
                  <a:lnTo>
                    <a:pt x="571377" y="236230"/>
                  </a:lnTo>
                  <a:lnTo>
                    <a:pt x="571377" y="228552"/>
                  </a:lnTo>
                  <a:close/>
                  <a:moveTo>
                    <a:pt x="811988" y="165402"/>
                  </a:moveTo>
                  <a:lnTo>
                    <a:pt x="854831" y="165402"/>
                  </a:lnTo>
                  <a:lnTo>
                    <a:pt x="854831" y="175060"/>
                  </a:lnTo>
                  <a:lnTo>
                    <a:pt x="821646" y="175060"/>
                  </a:lnTo>
                  <a:lnTo>
                    <a:pt x="818055" y="201930"/>
                  </a:lnTo>
                  <a:cubicBezTo>
                    <a:pt x="821687" y="199619"/>
                    <a:pt x="826104" y="198463"/>
                    <a:pt x="831304" y="198463"/>
                  </a:cubicBezTo>
                  <a:cubicBezTo>
                    <a:pt x="836670" y="198463"/>
                    <a:pt x="841458" y="199722"/>
                    <a:pt x="845668" y="202240"/>
                  </a:cubicBezTo>
                  <a:cubicBezTo>
                    <a:pt x="849878" y="204757"/>
                    <a:pt x="853139" y="208225"/>
                    <a:pt x="855450" y="212641"/>
                  </a:cubicBezTo>
                  <a:cubicBezTo>
                    <a:pt x="857762" y="217057"/>
                    <a:pt x="858917" y="222072"/>
                    <a:pt x="858917" y="227686"/>
                  </a:cubicBezTo>
                  <a:cubicBezTo>
                    <a:pt x="858917" y="233547"/>
                    <a:pt x="857638" y="238747"/>
                    <a:pt x="855079" y="243288"/>
                  </a:cubicBezTo>
                  <a:cubicBezTo>
                    <a:pt x="852520" y="247828"/>
                    <a:pt x="849011" y="251357"/>
                    <a:pt x="844554" y="253875"/>
                  </a:cubicBezTo>
                  <a:cubicBezTo>
                    <a:pt x="840096" y="256392"/>
                    <a:pt x="835143" y="257651"/>
                    <a:pt x="829695" y="257651"/>
                  </a:cubicBezTo>
                  <a:cubicBezTo>
                    <a:pt x="823669" y="257651"/>
                    <a:pt x="818323" y="256145"/>
                    <a:pt x="813659" y="253132"/>
                  </a:cubicBezTo>
                  <a:cubicBezTo>
                    <a:pt x="808995" y="250119"/>
                    <a:pt x="805755" y="245723"/>
                    <a:pt x="803939" y="239944"/>
                  </a:cubicBezTo>
                  <a:lnTo>
                    <a:pt x="812854" y="234868"/>
                  </a:lnTo>
                  <a:cubicBezTo>
                    <a:pt x="814340" y="239078"/>
                    <a:pt x="816507" y="242256"/>
                    <a:pt x="819355" y="244402"/>
                  </a:cubicBezTo>
                  <a:cubicBezTo>
                    <a:pt x="822203" y="246548"/>
                    <a:pt x="825650" y="247621"/>
                    <a:pt x="829695" y="247621"/>
                  </a:cubicBezTo>
                  <a:cubicBezTo>
                    <a:pt x="835143" y="247621"/>
                    <a:pt x="839436" y="245805"/>
                    <a:pt x="842572" y="242173"/>
                  </a:cubicBezTo>
                  <a:cubicBezTo>
                    <a:pt x="845709" y="238541"/>
                    <a:pt x="847278" y="233877"/>
                    <a:pt x="847278" y="228181"/>
                  </a:cubicBezTo>
                  <a:cubicBezTo>
                    <a:pt x="847278" y="222650"/>
                    <a:pt x="845771" y="217986"/>
                    <a:pt x="842758" y="214189"/>
                  </a:cubicBezTo>
                  <a:cubicBezTo>
                    <a:pt x="839745" y="210391"/>
                    <a:pt x="835391" y="208493"/>
                    <a:pt x="829695" y="208493"/>
                  </a:cubicBezTo>
                  <a:cubicBezTo>
                    <a:pt x="822513" y="208493"/>
                    <a:pt x="816899" y="211754"/>
                    <a:pt x="812854" y="218275"/>
                  </a:cubicBezTo>
                  <a:lnTo>
                    <a:pt x="805796" y="214684"/>
                  </a:lnTo>
                  <a:close/>
                  <a:moveTo>
                    <a:pt x="745313" y="165402"/>
                  </a:moveTo>
                  <a:lnTo>
                    <a:pt x="788156" y="165402"/>
                  </a:lnTo>
                  <a:lnTo>
                    <a:pt x="788156" y="175060"/>
                  </a:lnTo>
                  <a:lnTo>
                    <a:pt x="754971" y="175060"/>
                  </a:lnTo>
                  <a:lnTo>
                    <a:pt x="751380" y="201930"/>
                  </a:lnTo>
                  <a:cubicBezTo>
                    <a:pt x="755012" y="199619"/>
                    <a:pt x="759429" y="198463"/>
                    <a:pt x="764629" y="198463"/>
                  </a:cubicBezTo>
                  <a:cubicBezTo>
                    <a:pt x="769995" y="198463"/>
                    <a:pt x="774783" y="199722"/>
                    <a:pt x="778993" y="202240"/>
                  </a:cubicBezTo>
                  <a:cubicBezTo>
                    <a:pt x="783203" y="204757"/>
                    <a:pt x="786464" y="208225"/>
                    <a:pt x="788775" y="212641"/>
                  </a:cubicBezTo>
                  <a:cubicBezTo>
                    <a:pt x="791087" y="217057"/>
                    <a:pt x="792242" y="222072"/>
                    <a:pt x="792242" y="227686"/>
                  </a:cubicBezTo>
                  <a:cubicBezTo>
                    <a:pt x="792242" y="233547"/>
                    <a:pt x="790963" y="238747"/>
                    <a:pt x="788404" y="243288"/>
                  </a:cubicBezTo>
                  <a:cubicBezTo>
                    <a:pt x="785845" y="247828"/>
                    <a:pt x="782336" y="251357"/>
                    <a:pt x="777879" y="253875"/>
                  </a:cubicBezTo>
                  <a:cubicBezTo>
                    <a:pt x="773421" y="256392"/>
                    <a:pt x="768468" y="257651"/>
                    <a:pt x="763020" y="257651"/>
                  </a:cubicBezTo>
                  <a:cubicBezTo>
                    <a:pt x="756993" y="257651"/>
                    <a:pt x="751648" y="256145"/>
                    <a:pt x="746984" y="253132"/>
                  </a:cubicBezTo>
                  <a:cubicBezTo>
                    <a:pt x="742320" y="250119"/>
                    <a:pt x="739080" y="245723"/>
                    <a:pt x="737264" y="239944"/>
                  </a:cubicBezTo>
                  <a:lnTo>
                    <a:pt x="746179" y="234868"/>
                  </a:lnTo>
                  <a:cubicBezTo>
                    <a:pt x="747665" y="239078"/>
                    <a:pt x="749832" y="242256"/>
                    <a:pt x="752680" y="244402"/>
                  </a:cubicBezTo>
                  <a:cubicBezTo>
                    <a:pt x="755528" y="246548"/>
                    <a:pt x="758975" y="247621"/>
                    <a:pt x="763020" y="247621"/>
                  </a:cubicBezTo>
                  <a:cubicBezTo>
                    <a:pt x="768468" y="247621"/>
                    <a:pt x="772761" y="245805"/>
                    <a:pt x="775897" y="242173"/>
                  </a:cubicBezTo>
                  <a:cubicBezTo>
                    <a:pt x="779034" y="238541"/>
                    <a:pt x="780603" y="233877"/>
                    <a:pt x="780603" y="228181"/>
                  </a:cubicBezTo>
                  <a:cubicBezTo>
                    <a:pt x="780603" y="222650"/>
                    <a:pt x="779096" y="217986"/>
                    <a:pt x="776083" y="214189"/>
                  </a:cubicBezTo>
                  <a:cubicBezTo>
                    <a:pt x="773070" y="210391"/>
                    <a:pt x="768716" y="208493"/>
                    <a:pt x="763020" y="208493"/>
                  </a:cubicBezTo>
                  <a:cubicBezTo>
                    <a:pt x="755838" y="208493"/>
                    <a:pt x="750224" y="211754"/>
                    <a:pt x="746179" y="218275"/>
                  </a:cubicBezTo>
                  <a:lnTo>
                    <a:pt x="739121" y="214684"/>
                  </a:lnTo>
                  <a:close/>
                  <a:moveTo>
                    <a:pt x="129150" y="162058"/>
                  </a:moveTo>
                  <a:lnTo>
                    <a:pt x="167164" y="162058"/>
                  </a:lnTo>
                  <a:lnTo>
                    <a:pt x="167164" y="254803"/>
                  </a:lnTo>
                  <a:lnTo>
                    <a:pt x="129150" y="254803"/>
                  </a:lnTo>
                  <a:close/>
                  <a:moveTo>
                    <a:pt x="412709" y="160077"/>
                  </a:moveTo>
                  <a:lnTo>
                    <a:pt x="477841" y="160077"/>
                  </a:lnTo>
                  <a:lnTo>
                    <a:pt x="477841" y="246755"/>
                  </a:lnTo>
                  <a:cubicBezTo>
                    <a:pt x="477841" y="251625"/>
                    <a:pt x="477325" y="255299"/>
                    <a:pt x="476293" y="257775"/>
                  </a:cubicBezTo>
                  <a:cubicBezTo>
                    <a:pt x="475261" y="260252"/>
                    <a:pt x="473507" y="261965"/>
                    <a:pt x="471031" y="262914"/>
                  </a:cubicBezTo>
                  <a:cubicBezTo>
                    <a:pt x="468554" y="263863"/>
                    <a:pt x="464881" y="264338"/>
                    <a:pt x="460010" y="264338"/>
                  </a:cubicBezTo>
                  <a:cubicBezTo>
                    <a:pt x="456378" y="264338"/>
                    <a:pt x="452829" y="264090"/>
                    <a:pt x="449361" y="263595"/>
                  </a:cubicBezTo>
                  <a:lnTo>
                    <a:pt x="447256" y="253689"/>
                  </a:lnTo>
                  <a:cubicBezTo>
                    <a:pt x="451714" y="254432"/>
                    <a:pt x="455470" y="254803"/>
                    <a:pt x="458524" y="254803"/>
                  </a:cubicBezTo>
                  <a:cubicBezTo>
                    <a:pt x="461496" y="254803"/>
                    <a:pt x="463581" y="254576"/>
                    <a:pt x="464778" y="254122"/>
                  </a:cubicBezTo>
                  <a:cubicBezTo>
                    <a:pt x="465975" y="253668"/>
                    <a:pt x="466779" y="252698"/>
                    <a:pt x="467192" y="251212"/>
                  </a:cubicBezTo>
                  <a:cubicBezTo>
                    <a:pt x="467605" y="249727"/>
                    <a:pt x="467811" y="247209"/>
                    <a:pt x="467811" y="243659"/>
                  </a:cubicBezTo>
                  <a:lnTo>
                    <a:pt x="467811" y="169859"/>
                  </a:lnTo>
                  <a:lnTo>
                    <a:pt x="412709" y="169859"/>
                  </a:lnTo>
                  <a:close/>
                  <a:moveTo>
                    <a:pt x="212237" y="152400"/>
                  </a:moveTo>
                  <a:lnTo>
                    <a:pt x="222390" y="152400"/>
                  </a:lnTo>
                  <a:lnTo>
                    <a:pt x="222390" y="176422"/>
                  </a:lnTo>
                  <a:lnTo>
                    <a:pt x="237497" y="176422"/>
                  </a:lnTo>
                  <a:lnTo>
                    <a:pt x="237497" y="185957"/>
                  </a:lnTo>
                  <a:lnTo>
                    <a:pt x="222390" y="185957"/>
                  </a:lnTo>
                  <a:lnTo>
                    <a:pt x="222390" y="247002"/>
                  </a:lnTo>
                  <a:cubicBezTo>
                    <a:pt x="222390" y="251212"/>
                    <a:pt x="221916" y="254432"/>
                    <a:pt x="220966" y="256661"/>
                  </a:cubicBezTo>
                  <a:cubicBezTo>
                    <a:pt x="220017" y="258890"/>
                    <a:pt x="218490" y="260479"/>
                    <a:pt x="216385" y="261428"/>
                  </a:cubicBezTo>
                  <a:cubicBezTo>
                    <a:pt x="214280" y="262377"/>
                    <a:pt x="211287" y="262935"/>
                    <a:pt x="207407" y="263100"/>
                  </a:cubicBezTo>
                  <a:cubicBezTo>
                    <a:pt x="206252" y="263182"/>
                    <a:pt x="204559" y="263223"/>
                    <a:pt x="202331" y="263223"/>
                  </a:cubicBezTo>
                  <a:cubicBezTo>
                    <a:pt x="197873" y="263223"/>
                    <a:pt x="193663" y="262976"/>
                    <a:pt x="189700" y="262480"/>
                  </a:cubicBezTo>
                  <a:lnTo>
                    <a:pt x="187719" y="252698"/>
                  </a:lnTo>
                  <a:cubicBezTo>
                    <a:pt x="194488" y="253359"/>
                    <a:pt x="199813" y="253689"/>
                    <a:pt x="203693" y="253689"/>
                  </a:cubicBezTo>
                  <a:cubicBezTo>
                    <a:pt x="207160" y="253689"/>
                    <a:pt x="209450" y="253276"/>
                    <a:pt x="210565" y="252451"/>
                  </a:cubicBezTo>
                  <a:cubicBezTo>
                    <a:pt x="211679" y="251625"/>
                    <a:pt x="212237" y="249933"/>
                    <a:pt x="212237" y="247374"/>
                  </a:cubicBezTo>
                  <a:lnTo>
                    <a:pt x="212237" y="185957"/>
                  </a:lnTo>
                  <a:lnTo>
                    <a:pt x="174718" y="185957"/>
                  </a:lnTo>
                  <a:lnTo>
                    <a:pt x="174718" y="176422"/>
                  </a:lnTo>
                  <a:lnTo>
                    <a:pt x="212237" y="176422"/>
                  </a:lnTo>
                  <a:close/>
                  <a:moveTo>
                    <a:pt x="60427" y="151533"/>
                  </a:moveTo>
                  <a:cubicBezTo>
                    <a:pt x="61913" y="154918"/>
                    <a:pt x="63605" y="159334"/>
                    <a:pt x="65504" y="164783"/>
                  </a:cubicBezTo>
                  <a:lnTo>
                    <a:pt x="107604" y="164783"/>
                  </a:lnTo>
                  <a:lnTo>
                    <a:pt x="107604" y="186823"/>
                  </a:lnTo>
                  <a:lnTo>
                    <a:pt x="98070" y="186823"/>
                  </a:lnTo>
                  <a:lnTo>
                    <a:pt x="98070" y="173946"/>
                  </a:lnTo>
                  <a:lnTo>
                    <a:pt x="17088" y="173946"/>
                  </a:lnTo>
                  <a:lnTo>
                    <a:pt x="17088" y="186823"/>
                  </a:lnTo>
                  <a:lnTo>
                    <a:pt x="7430" y="186823"/>
                  </a:lnTo>
                  <a:lnTo>
                    <a:pt x="7430" y="164783"/>
                  </a:lnTo>
                  <a:lnTo>
                    <a:pt x="54855" y="164783"/>
                  </a:lnTo>
                  <a:cubicBezTo>
                    <a:pt x="52956" y="159417"/>
                    <a:pt x="51347" y="155413"/>
                    <a:pt x="50026" y="152772"/>
                  </a:cubicBezTo>
                  <a:close/>
                  <a:moveTo>
                    <a:pt x="389059" y="151162"/>
                  </a:moveTo>
                  <a:cubicBezTo>
                    <a:pt x="394507" y="155950"/>
                    <a:pt x="401193" y="162306"/>
                    <a:pt x="409118" y="170231"/>
                  </a:cubicBezTo>
                  <a:lnTo>
                    <a:pt x="401936" y="177908"/>
                  </a:lnTo>
                  <a:cubicBezTo>
                    <a:pt x="395498" y="171139"/>
                    <a:pt x="389017" y="164576"/>
                    <a:pt x="382496" y="158220"/>
                  </a:cubicBezTo>
                  <a:close/>
                  <a:moveTo>
                    <a:pt x="278978" y="151038"/>
                  </a:moveTo>
                  <a:cubicBezTo>
                    <a:pt x="283849" y="157147"/>
                    <a:pt x="288637" y="163668"/>
                    <a:pt x="293342" y="170602"/>
                  </a:cubicBezTo>
                  <a:lnTo>
                    <a:pt x="284674" y="176298"/>
                  </a:lnTo>
                  <a:cubicBezTo>
                    <a:pt x="280629" y="170107"/>
                    <a:pt x="275883" y="163544"/>
                    <a:pt x="270434" y="156610"/>
                  </a:cubicBezTo>
                  <a:close/>
                  <a:moveTo>
                    <a:pt x="329746" y="150543"/>
                  </a:moveTo>
                  <a:lnTo>
                    <a:pt x="339157" y="156115"/>
                  </a:lnTo>
                  <a:cubicBezTo>
                    <a:pt x="333296" y="164287"/>
                    <a:pt x="328095" y="171098"/>
                    <a:pt x="323555" y="176546"/>
                  </a:cubicBezTo>
                  <a:lnTo>
                    <a:pt x="351540" y="176546"/>
                  </a:lnTo>
                  <a:lnTo>
                    <a:pt x="351540" y="186328"/>
                  </a:lnTo>
                  <a:lnTo>
                    <a:pt x="309315" y="186328"/>
                  </a:lnTo>
                  <a:lnTo>
                    <a:pt x="309315" y="207378"/>
                  </a:lnTo>
                  <a:lnTo>
                    <a:pt x="309315" y="207997"/>
                  </a:lnTo>
                  <a:lnTo>
                    <a:pt x="357483" y="207997"/>
                  </a:lnTo>
                  <a:lnTo>
                    <a:pt x="357483" y="218151"/>
                  </a:lnTo>
                  <a:lnTo>
                    <a:pt x="310677" y="218151"/>
                  </a:lnTo>
                  <a:cubicBezTo>
                    <a:pt x="317777" y="236395"/>
                    <a:pt x="334122" y="248860"/>
                    <a:pt x="359712" y="255546"/>
                  </a:cubicBezTo>
                  <a:lnTo>
                    <a:pt x="354759" y="265700"/>
                  </a:lnTo>
                  <a:cubicBezTo>
                    <a:pt x="342624" y="262150"/>
                    <a:pt x="332347" y="257177"/>
                    <a:pt x="323927" y="250779"/>
                  </a:cubicBezTo>
                  <a:cubicBezTo>
                    <a:pt x="315507" y="244381"/>
                    <a:pt x="309068" y="236684"/>
                    <a:pt x="304610" y="227686"/>
                  </a:cubicBezTo>
                  <a:cubicBezTo>
                    <a:pt x="297263" y="243123"/>
                    <a:pt x="280505" y="255918"/>
                    <a:pt x="254337" y="266071"/>
                  </a:cubicBezTo>
                  <a:lnTo>
                    <a:pt x="248889" y="256289"/>
                  </a:lnTo>
                  <a:cubicBezTo>
                    <a:pt x="264243" y="250593"/>
                    <a:pt x="275676" y="244608"/>
                    <a:pt x="283188" y="238335"/>
                  </a:cubicBezTo>
                  <a:cubicBezTo>
                    <a:pt x="290700" y="232061"/>
                    <a:pt x="295447" y="225333"/>
                    <a:pt x="297428" y="218151"/>
                  </a:cubicBezTo>
                  <a:lnTo>
                    <a:pt x="250746" y="218151"/>
                  </a:lnTo>
                  <a:lnTo>
                    <a:pt x="250746" y="207997"/>
                  </a:lnTo>
                  <a:lnTo>
                    <a:pt x="298666" y="207997"/>
                  </a:lnTo>
                  <a:lnTo>
                    <a:pt x="298666" y="186328"/>
                  </a:lnTo>
                  <a:lnTo>
                    <a:pt x="256442" y="186328"/>
                  </a:lnTo>
                  <a:lnTo>
                    <a:pt x="256442" y="176546"/>
                  </a:lnTo>
                  <a:lnTo>
                    <a:pt x="310182" y="176546"/>
                  </a:lnTo>
                  <a:cubicBezTo>
                    <a:pt x="317034" y="168126"/>
                    <a:pt x="323555" y="159458"/>
                    <a:pt x="329746" y="150543"/>
                  </a:cubicBezTo>
                  <a:close/>
                  <a:moveTo>
                    <a:pt x="448695" y="73428"/>
                  </a:moveTo>
                  <a:cubicBezTo>
                    <a:pt x="443329" y="73428"/>
                    <a:pt x="439181" y="74460"/>
                    <a:pt x="436250" y="76524"/>
                  </a:cubicBezTo>
                  <a:cubicBezTo>
                    <a:pt x="433320" y="78588"/>
                    <a:pt x="431854" y="81477"/>
                    <a:pt x="431854" y="85192"/>
                  </a:cubicBezTo>
                  <a:cubicBezTo>
                    <a:pt x="431854" y="88659"/>
                    <a:pt x="433093" y="91362"/>
                    <a:pt x="435569" y="93302"/>
                  </a:cubicBezTo>
                  <a:cubicBezTo>
                    <a:pt x="438046" y="95242"/>
                    <a:pt x="441265" y="96212"/>
                    <a:pt x="445228" y="96212"/>
                  </a:cubicBezTo>
                  <a:cubicBezTo>
                    <a:pt x="450098" y="96212"/>
                    <a:pt x="454267" y="94788"/>
                    <a:pt x="457734" y="91940"/>
                  </a:cubicBezTo>
                  <a:cubicBezTo>
                    <a:pt x="461201" y="89092"/>
                    <a:pt x="462935" y="85150"/>
                    <a:pt x="462935" y="80115"/>
                  </a:cubicBezTo>
                  <a:lnTo>
                    <a:pt x="462935" y="75409"/>
                  </a:lnTo>
                  <a:cubicBezTo>
                    <a:pt x="457734" y="74089"/>
                    <a:pt x="452987" y="73428"/>
                    <a:pt x="448695" y="73428"/>
                  </a:cubicBezTo>
                  <a:close/>
                  <a:moveTo>
                    <a:pt x="134370" y="73428"/>
                  </a:moveTo>
                  <a:cubicBezTo>
                    <a:pt x="129004" y="73428"/>
                    <a:pt x="124856" y="74460"/>
                    <a:pt x="121925" y="76524"/>
                  </a:cubicBezTo>
                  <a:cubicBezTo>
                    <a:pt x="118995" y="78588"/>
                    <a:pt x="117529" y="81477"/>
                    <a:pt x="117529" y="85192"/>
                  </a:cubicBezTo>
                  <a:cubicBezTo>
                    <a:pt x="117529" y="88659"/>
                    <a:pt x="118768" y="91362"/>
                    <a:pt x="121244" y="93302"/>
                  </a:cubicBezTo>
                  <a:cubicBezTo>
                    <a:pt x="123721" y="95242"/>
                    <a:pt x="126940" y="96212"/>
                    <a:pt x="130903" y="96212"/>
                  </a:cubicBezTo>
                  <a:cubicBezTo>
                    <a:pt x="135773" y="96212"/>
                    <a:pt x="139942" y="94788"/>
                    <a:pt x="143409" y="91940"/>
                  </a:cubicBezTo>
                  <a:cubicBezTo>
                    <a:pt x="146876" y="89092"/>
                    <a:pt x="148610" y="85150"/>
                    <a:pt x="148610" y="80115"/>
                  </a:cubicBezTo>
                  <a:lnTo>
                    <a:pt x="148610" y="75409"/>
                  </a:lnTo>
                  <a:cubicBezTo>
                    <a:pt x="143409" y="74089"/>
                    <a:pt x="138662" y="73428"/>
                    <a:pt x="134370" y="73428"/>
                  </a:cubicBezTo>
                  <a:close/>
                  <a:moveTo>
                    <a:pt x="719281" y="67113"/>
                  </a:moveTo>
                  <a:lnTo>
                    <a:pt x="719281" y="94850"/>
                  </a:lnTo>
                  <a:lnTo>
                    <a:pt x="737483" y="94850"/>
                  </a:lnTo>
                  <a:lnTo>
                    <a:pt x="737483" y="67113"/>
                  </a:lnTo>
                  <a:close/>
                  <a:moveTo>
                    <a:pt x="692039" y="67113"/>
                  </a:moveTo>
                  <a:lnTo>
                    <a:pt x="692039" y="94850"/>
                  </a:lnTo>
                  <a:lnTo>
                    <a:pt x="709994" y="94850"/>
                  </a:lnTo>
                  <a:lnTo>
                    <a:pt x="709994" y="67113"/>
                  </a:lnTo>
                  <a:close/>
                  <a:moveTo>
                    <a:pt x="763115" y="49778"/>
                  </a:moveTo>
                  <a:lnTo>
                    <a:pt x="875424" y="49778"/>
                  </a:lnTo>
                  <a:lnTo>
                    <a:pt x="875424" y="58569"/>
                  </a:lnTo>
                  <a:lnTo>
                    <a:pt x="796548" y="58569"/>
                  </a:lnTo>
                  <a:lnTo>
                    <a:pt x="794071" y="70704"/>
                  </a:lnTo>
                  <a:lnTo>
                    <a:pt x="857593" y="70704"/>
                  </a:lnTo>
                  <a:cubicBezTo>
                    <a:pt x="857511" y="73841"/>
                    <a:pt x="857284" y="77742"/>
                    <a:pt x="856912" y="82406"/>
                  </a:cubicBezTo>
                  <a:cubicBezTo>
                    <a:pt x="856541" y="87070"/>
                    <a:pt x="856107" y="90888"/>
                    <a:pt x="855612" y="93859"/>
                  </a:cubicBezTo>
                  <a:cubicBezTo>
                    <a:pt x="854869" y="98812"/>
                    <a:pt x="853837" y="102486"/>
                    <a:pt x="852517" y="104880"/>
                  </a:cubicBezTo>
                  <a:cubicBezTo>
                    <a:pt x="851196" y="107274"/>
                    <a:pt x="849132" y="108945"/>
                    <a:pt x="846325" y="109895"/>
                  </a:cubicBezTo>
                  <a:cubicBezTo>
                    <a:pt x="843519" y="110844"/>
                    <a:pt x="839309" y="111360"/>
                    <a:pt x="833695" y="111443"/>
                  </a:cubicBezTo>
                  <a:lnTo>
                    <a:pt x="829361" y="111443"/>
                  </a:lnTo>
                  <a:cubicBezTo>
                    <a:pt x="822179" y="111443"/>
                    <a:pt x="815039" y="111195"/>
                    <a:pt x="807940" y="110700"/>
                  </a:cubicBezTo>
                  <a:lnTo>
                    <a:pt x="806082" y="101041"/>
                  </a:lnTo>
                  <a:cubicBezTo>
                    <a:pt x="814255" y="101784"/>
                    <a:pt x="822468" y="102156"/>
                    <a:pt x="830723" y="102156"/>
                  </a:cubicBezTo>
                  <a:cubicBezTo>
                    <a:pt x="834273" y="102156"/>
                    <a:pt x="836915" y="101887"/>
                    <a:pt x="838648" y="101351"/>
                  </a:cubicBezTo>
                  <a:cubicBezTo>
                    <a:pt x="840382" y="100814"/>
                    <a:pt x="841661" y="99844"/>
                    <a:pt x="842487" y="98441"/>
                  </a:cubicBezTo>
                  <a:cubicBezTo>
                    <a:pt x="843312" y="97038"/>
                    <a:pt x="844014" y="94809"/>
                    <a:pt x="844592" y="91754"/>
                  </a:cubicBezTo>
                  <a:cubicBezTo>
                    <a:pt x="845252" y="87875"/>
                    <a:pt x="845665" y="83747"/>
                    <a:pt x="845830" y="79372"/>
                  </a:cubicBezTo>
                  <a:lnTo>
                    <a:pt x="781193" y="79372"/>
                  </a:lnTo>
                  <a:lnTo>
                    <a:pt x="785651" y="58569"/>
                  </a:lnTo>
                  <a:lnTo>
                    <a:pt x="763115" y="58569"/>
                  </a:lnTo>
                  <a:close/>
                  <a:moveTo>
                    <a:pt x="482308" y="39624"/>
                  </a:moveTo>
                  <a:lnTo>
                    <a:pt x="493329" y="39624"/>
                  </a:lnTo>
                  <a:lnTo>
                    <a:pt x="510169" y="87916"/>
                  </a:lnTo>
                  <a:lnTo>
                    <a:pt x="525647" y="39624"/>
                  </a:lnTo>
                  <a:lnTo>
                    <a:pt x="533820" y="39624"/>
                  </a:lnTo>
                  <a:lnTo>
                    <a:pt x="550660" y="87916"/>
                  </a:lnTo>
                  <a:lnTo>
                    <a:pt x="566386" y="39624"/>
                  </a:lnTo>
                  <a:lnTo>
                    <a:pt x="576292" y="39624"/>
                  </a:lnTo>
                  <a:lnTo>
                    <a:pt x="553508" y="103889"/>
                  </a:lnTo>
                  <a:lnTo>
                    <a:pt x="546574" y="103889"/>
                  </a:lnTo>
                  <a:lnTo>
                    <a:pt x="529486" y="56836"/>
                  </a:lnTo>
                  <a:lnTo>
                    <a:pt x="513141" y="103889"/>
                  </a:lnTo>
                  <a:lnTo>
                    <a:pt x="505959" y="103889"/>
                  </a:lnTo>
                  <a:close/>
                  <a:moveTo>
                    <a:pt x="448695" y="38138"/>
                  </a:moveTo>
                  <a:cubicBezTo>
                    <a:pt x="455959" y="38138"/>
                    <a:pt x="461903" y="40346"/>
                    <a:pt x="466525" y="44763"/>
                  </a:cubicBezTo>
                  <a:cubicBezTo>
                    <a:pt x="471148" y="49179"/>
                    <a:pt x="473460" y="55474"/>
                    <a:pt x="473460" y="63646"/>
                  </a:cubicBezTo>
                  <a:lnTo>
                    <a:pt x="473460" y="103889"/>
                  </a:lnTo>
                  <a:lnTo>
                    <a:pt x="464173" y="103889"/>
                  </a:lnTo>
                  <a:cubicBezTo>
                    <a:pt x="463925" y="99679"/>
                    <a:pt x="463760" y="96955"/>
                    <a:pt x="463677" y="95717"/>
                  </a:cubicBezTo>
                  <a:cubicBezTo>
                    <a:pt x="461696" y="98854"/>
                    <a:pt x="459034" y="101227"/>
                    <a:pt x="455691" y="102837"/>
                  </a:cubicBezTo>
                  <a:cubicBezTo>
                    <a:pt x="452348" y="104446"/>
                    <a:pt x="448530" y="105251"/>
                    <a:pt x="444237" y="105251"/>
                  </a:cubicBezTo>
                  <a:cubicBezTo>
                    <a:pt x="440109" y="105251"/>
                    <a:pt x="436250" y="104488"/>
                    <a:pt x="432659" y="102961"/>
                  </a:cubicBezTo>
                  <a:cubicBezTo>
                    <a:pt x="429068" y="101433"/>
                    <a:pt x="426200" y="99163"/>
                    <a:pt x="424053" y="96150"/>
                  </a:cubicBezTo>
                  <a:cubicBezTo>
                    <a:pt x="421907" y="93137"/>
                    <a:pt x="420834" y="89526"/>
                    <a:pt x="420834" y="85315"/>
                  </a:cubicBezTo>
                  <a:cubicBezTo>
                    <a:pt x="420834" y="78959"/>
                    <a:pt x="423414" y="73944"/>
                    <a:pt x="428573" y="70271"/>
                  </a:cubicBezTo>
                  <a:cubicBezTo>
                    <a:pt x="433732" y="66597"/>
                    <a:pt x="440398" y="64761"/>
                    <a:pt x="448571" y="64761"/>
                  </a:cubicBezTo>
                  <a:cubicBezTo>
                    <a:pt x="453194" y="64761"/>
                    <a:pt x="457982" y="65380"/>
                    <a:pt x="462935" y="66618"/>
                  </a:cubicBezTo>
                  <a:lnTo>
                    <a:pt x="462935" y="65503"/>
                  </a:lnTo>
                  <a:cubicBezTo>
                    <a:pt x="462935" y="59477"/>
                    <a:pt x="461717" y="54999"/>
                    <a:pt x="459282" y="52068"/>
                  </a:cubicBezTo>
                  <a:cubicBezTo>
                    <a:pt x="456846" y="49138"/>
                    <a:pt x="453152" y="47673"/>
                    <a:pt x="448199" y="47673"/>
                  </a:cubicBezTo>
                  <a:cubicBezTo>
                    <a:pt x="444237" y="47673"/>
                    <a:pt x="440935" y="48498"/>
                    <a:pt x="438293" y="50149"/>
                  </a:cubicBezTo>
                  <a:cubicBezTo>
                    <a:pt x="435652" y="51800"/>
                    <a:pt x="433423" y="54235"/>
                    <a:pt x="431607" y="57455"/>
                  </a:cubicBezTo>
                  <a:lnTo>
                    <a:pt x="423558" y="52873"/>
                  </a:lnTo>
                  <a:cubicBezTo>
                    <a:pt x="425539" y="48416"/>
                    <a:pt x="428779" y="44845"/>
                    <a:pt x="433278" y="42162"/>
                  </a:cubicBezTo>
                  <a:cubicBezTo>
                    <a:pt x="437777" y="39480"/>
                    <a:pt x="442916" y="38138"/>
                    <a:pt x="448695" y="38138"/>
                  </a:cubicBezTo>
                  <a:close/>
                  <a:moveTo>
                    <a:pt x="403298" y="38138"/>
                  </a:moveTo>
                  <a:cubicBezTo>
                    <a:pt x="405280" y="38138"/>
                    <a:pt x="407116" y="38406"/>
                    <a:pt x="408809" y="38943"/>
                  </a:cubicBezTo>
                  <a:cubicBezTo>
                    <a:pt x="410501" y="39480"/>
                    <a:pt x="411884" y="40161"/>
                    <a:pt x="412957" y="40986"/>
                  </a:cubicBezTo>
                  <a:lnTo>
                    <a:pt x="409118" y="49530"/>
                  </a:lnTo>
                  <a:cubicBezTo>
                    <a:pt x="407467" y="48539"/>
                    <a:pt x="405486" y="48044"/>
                    <a:pt x="403175" y="48044"/>
                  </a:cubicBezTo>
                  <a:cubicBezTo>
                    <a:pt x="398387" y="48044"/>
                    <a:pt x="394466" y="50005"/>
                    <a:pt x="391411" y="53926"/>
                  </a:cubicBezTo>
                  <a:cubicBezTo>
                    <a:pt x="388357" y="57847"/>
                    <a:pt x="386830" y="63564"/>
                    <a:pt x="386830" y="71076"/>
                  </a:cubicBezTo>
                  <a:lnTo>
                    <a:pt x="386830" y="103889"/>
                  </a:lnTo>
                  <a:lnTo>
                    <a:pt x="376305" y="103889"/>
                  </a:lnTo>
                  <a:lnTo>
                    <a:pt x="376305" y="39624"/>
                  </a:lnTo>
                  <a:lnTo>
                    <a:pt x="385592" y="39624"/>
                  </a:lnTo>
                  <a:cubicBezTo>
                    <a:pt x="385757" y="43752"/>
                    <a:pt x="386004" y="47260"/>
                    <a:pt x="386334" y="50149"/>
                  </a:cubicBezTo>
                  <a:cubicBezTo>
                    <a:pt x="389967" y="42142"/>
                    <a:pt x="395621" y="38138"/>
                    <a:pt x="403298" y="38138"/>
                  </a:cubicBezTo>
                  <a:close/>
                  <a:moveTo>
                    <a:pt x="253242" y="38138"/>
                  </a:moveTo>
                  <a:cubicBezTo>
                    <a:pt x="258855" y="38138"/>
                    <a:pt x="263684" y="39376"/>
                    <a:pt x="267729" y="41853"/>
                  </a:cubicBezTo>
                  <a:cubicBezTo>
                    <a:pt x="271774" y="44329"/>
                    <a:pt x="274498" y="47714"/>
                    <a:pt x="275902" y="52007"/>
                  </a:cubicBezTo>
                  <a:lnTo>
                    <a:pt x="267853" y="56588"/>
                  </a:lnTo>
                  <a:cubicBezTo>
                    <a:pt x="266532" y="53781"/>
                    <a:pt x="264572" y="51614"/>
                    <a:pt x="261971" y="50087"/>
                  </a:cubicBezTo>
                  <a:cubicBezTo>
                    <a:pt x="259371" y="48560"/>
                    <a:pt x="256296" y="47797"/>
                    <a:pt x="252746" y="47797"/>
                  </a:cubicBezTo>
                  <a:cubicBezTo>
                    <a:pt x="249114" y="47797"/>
                    <a:pt x="246204" y="48519"/>
                    <a:pt x="244017" y="49963"/>
                  </a:cubicBezTo>
                  <a:cubicBezTo>
                    <a:pt x="241829" y="51408"/>
                    <a:pt x="240735" y="53492"/>
                    <a:pt x="240735" y="56217"/>
                  </a:cubicBezTo>
                  <a:cubicBezTo>
                    <a:pt x="240735" y="58198"/>
                    <a:pt x="241375" y="59808"/>
                    <a:pt x="242655" y="61046"/>
                  </a:cubicBezTo>
                  <a:cubicBezTo>
                    <a:pt x="243934" y="62284"/>
                    <a:pt x="245523" y="63275"/>
                    <a:pt x="247422" y="64018"/>
                  </a:cubicBezTo>
                  <a:cubicBezTo>
                    <a:pt x="249321" y="64761"/>
                    <a:pt x="252003" y="65627"/>
                    <a:pt x="255471" y="66618"/>
                  </a:cubicBezTo>
                  <a:cubicBezTo>
                    <a:pt x="260011" y="67856"/>
                    <a:pt x="263684" y="69074"/>
                    <a:pt x="266491" y="70271"/>
                  </a:cubicBezTo>
                  <a:cubicBezTo>
                    <a:pt x="269298" y="71468"/>
                    <a:pt x="271712" y="73304"/>
                    <a:pt x="273735" y="75781"/>
                  </a:cubicBezTo>
                  <a:cubicBezTo>
                    <a:pt x="275757" y="78257"/>
                    <a:pt x="276768" y="81518"/>
                    <a:pt x="276768" y="85563"/>
                  </a:cubicBezTo>
                  <a:cubicBezTo>
                    <a:pt x="276768" y="89443"/>
                    <a:pt x="275757" y="92869"/>
                    <a:pt x="273735" y="95841"/>
                  </a:cubicBezTo>
                  <a:cubicBezTo>
                    <a:pt x="271712" y="98812"/>
                    <a:pt x="268885" y="101124"/>
                    <a:pt x="265253" y="102775"/>
                  </a:cubicBezTo>
                  <a:cubicBezTo>
                    <a:pt x="261620" y="104426"/>
                    <a:pt x="257452" y="105251"/>
                    <a:pt x="252746" y="105251"/>
                  </a:cubicBezTo>
                  <a:cubicBezTo>
                    <a:pt x="246473" y="105251"/>
                    <a:pt x="241066" y="103848"/>
                    <a:pt x="236525" y="101041"/>
                  </a:cubicBezTo>
                  <a:cubicBezTo>
                    <a:pt x="231985" y="98235"/>
                    <a:pt x="229013" y="94396"/>
                    <a:pt x="227610" y="89526"/>
                  </a:cubicBezTo>
                  <a:lnTo>
                    <a:pt x="235659" y="84944"/>
                  </a:lnTo>
                  <a:cubicBezTo>
                    <a:pt x="238713" y="92126"/>
                    <a:pt x="244409" y="95717"/>
                    <a:pt x="252746" y="95717"/>
                  </a:cubicBezTo>
                  <a:cubicBezTo>
                    <a:pt x="256791" y="95717"/>
                    <a:pt x="259969" y="94891"/>
                    <a:pt x="262281" y="93240"/>
                  </a:cubicBezTo>
                  <a:cubicBezTo>
                    <a:pt x="264592" y="91589"/>
                    <a:pt x="265748" y="89319"/>
                    <a:pt x="265748" y="86430"/>
                  </a:cubicBezTo>
                  <a:cubicBezTo>
                    <a:pt x="265748" y="84201"/>
                    <a:pt x="265067" y="82385"/>
                    <a:pt x="263705" y="80982"/>
                  </a:cubicBezTo>
                  <a:cubicBezTo>
                    <a:pt x="262343" y="79578"/>
                    <a:pt x="260651" y="78484"/>
                    <a:pt x="258628" y="77700"/>
                  </a:cubicBezTo>
                  <a:cubicBezTo>
                    <a:pt x="256606" y="76916"/>
                    <a:pt x="253778" y="75987"/>
                    <a:pt x="250146" y="74914"/>
                  </a:cubicBezTo>
                  <a:cubicBezTo>
                    <a:pt x="245771" y="73676"/>
                    <a:pt x="242221" y="72479"/>
                    <a:pt x="239497" y="71323"/>
                  </a:cubicBezTo>
                  <a:cubicBezTo>
                    <a:pt x="236773" y="70168"/>
                    <a:pt x="234462" y="68455"/>
                    <a:pt x="232563" y="66185"/>
                  </a:cubicBezTo>
                  <a:cubicBezTo>
                    <a:pt x="230664" y="63914"/>
                    <a:pt x="229715" y="60922"/>
                    <a:pt x="229715" y="57207"/>
                  </a:cubicBezTo>
                  <a:cubicBezTo>
                    <a:pt x="229715" y="53327"/>
                    <a:pt x="230767" y="49943"/>
                    <a:pt x="232872" y="47054"/>
                  </a:cubicBezTo>
                  <a:cubicBezTo>
                    <a:pt x="234977" y="44164"/>
                    <a:pt x="237825" y="41956"/>
                    <a:pt x="241416" y="40429"/>
                  </a:cubicBezTo>
                  <a:cubicBezTo>
                    <a:pt x="245007" y="38902"/>
                    <a:pt x="248949" y="38138"/>
                    <a:pt x="253242" y="38138"/>
                  </a:cubicBezTo>
                  <a:close/>
                  <a:moveTo>
                    <a:pt x="196092" y="38138"/>
                  </a:moveTo>
                  <a:cubicBezTo>
                    <a:pt x="201705" y="38138"/>
                    <a:pt x="206534" y="39376"/>
                    <a:pt x="210579" y="41853"/>
                  </a:cubicBezTo>
                  <a:cubicBezTo>
                    <a:pt x="214624" y="44329"/>
                    <a:pt x="217348" y="47714"/>
                    <a:pt x="218752" y="52007"/>
                  </a:cubicBezTo>
                  <a:lnTo>
                    <a:pt x="210703" y="56588"/>
                  </a:lnTo>
                  <a:cubicBezTo>
                    <a:pt x="209382" y="53781"/>
                    <a:pt x="207422" y="51614"/>
                    <a:pt x="204821" y="50087"/>
                  </a:cubicBezTo>
                  <a:cubicBezTo>
                    <a:pt x="202221" y="48560"/>
                    <a:pt x="199146" y="47797"/>
                    <a:pt x="195596" y="47797"/>
                  </a:cubicBezTo>
                  <a:cubicBezTo>
                    <a:pt x="191964" y="47797"/>
                    <a:pt x="189054" y="48519"/>
                    <a:pt x="186867" y="49963"/>
                  </a:cubicBezTo>
                  <a:cubicBezTo>
                    <a:pt x="184679" y="51408"/>
                    <a:pt x="183585" y="53492"/>
                    <a:pt x="183585" y="56217"/>
                  </a:cubicBezTo>
                  <a:cubicBezTo>
                    <a:pt x="183585" y="58198"/>
                    <a:pt x="184225" y="59808"/>
                    <a:pt x="185505" y="61046"/>
                  </a:cubicBezTo>
                  <a:cubicBezTo>
                    <a:pt x="186784" y="62284"/>
                    <a:pt x="188373" y="63275"/>
                    <a:pt x="190272" y="64018"/>
                  </a:cubicBezTo>
                  <a:cubicBezTo>
                    <a:pt x="192171" y="64761"/>
                    <a:pt x="194853" y="65627"/>
                    <a:pt x="198321" y="66618"/>
                  </a:cubicBezTo>
                  <a:cubicBezTo>
                    <a:pt x="202861" y="67856"/>
                    <a:pt x="206534" y="69074"/>
                    <a:pt x="209341" y="70271"/>
                  </a:cubicBezTo>
                  <a:cubicBezTo>
                    <a:pt x="212148" y="71468"/>
                    <a:pt x="214562" y="73304"/>
                    <a:pt x="216585" y="75781"/>
                  </a:cubicBezTo>
                  <a:cubicBezTo>
                    <a:pt x="218607" y="78257"/>
                    <a:pt x="219618" y="81518"/>
                    <a:pt x="219618" y="85563"/>
                  </a:cubicBezTo>
                  <a:cubicBezTo>
                    <a:pt x="219618" y="89443"/>
                    <a:pt x="218607" y="92869"/>
                    <a:pt x="216585" y="95841"/>
                  </a:cubicBezTo>
                  <a:cubicBezTo>
                    <a:pt x="214562" y="98812"/>
                    <a:pt x="211735" y="101124"/>
                    <a:pt x="208103" y="102775"/>
                  </a:cubicBezTo>
                  <a:cubicBezTo>
                    <a:pt x="204470" y="104426"/>
                    <a:pt x="200302" y="105251"/>
                    <a:pt x="195596" y="105251"/>
                  </a:cubicBezTo>
                  <a:cubicBezTo>
                    <a:pt x="189323" y="105251"/>
                    <a:pt x="183916" y="103848"/>
                    <a:pt x="179375" y="101041"/>
                  </a:cubicBezTo>
                  <a:cubicBezTo>
                    <a:pt x="174835" y="98235"/>
                    <a:pt x="171863" y="94396"/>
                    <a:pt x="170460" y="89526"/>
                  </a:cubicBezTo>
                  <a:lnTo>
                    <a:pt x="178509" y="84944"/>
                  </a:lnTo>
                  <a:cubicBezTo>
                    <a:pt x="181563" y="92126"/>
                    <a:pt x="187259" y="95717"/>
                    <a:pt x="195596" y="95717"/>
                  </a:cubicBezTo>
                  <a:cubicBezTo>
                    <a:pt x="199641" y="95717"/>
                    <a:pt x="202820" y="94891"/>
                    <a:pt x="205131" y="93240"/>
                  </a:cubicBezTo>
                  <a:cubicBezTo>
                    <a:pt x="207442" y="91589"/>
                    <a:pt x="208598" y="89319"/>
                    <a:pt x="208598" y="86430"/>
                  </a:cubicBezTo>
                  <a:cubicBezTo>
                    <a:pt x="208598" y="84201"/>
                    <a:pt x="207917" y="82385"/>
                    <a:pt x="206555" y="80982"/>
                  </a:cubicBezTo>
                  <a:cubicBezTo>
                    <a:pt x="205193" y="79578"/>
                    <a:pt x="203501" y="78484"/>
                    <a:pt x="201478" y="77700"/>
                  </a:cubicBezTo>
                  <a:cubicBezTo>
                    <a:pt x="199456" y="76916"/>
                    <a:pt x="196628" y="75987"/>
                    <a:pt x="192996" y="74914"/>
                  </a:cubicBezTo>
                  <a:cubicBezTo>
                    <a:pt x="188621" y="73676"/>
                    <a:pt x="185071" y="72479"/>
                    <a:pt x="182347" y="71323"/>
                  </a:cubicBezTo>
                  <a:cubicBezTo>
                    <a:pt x="179623" y="70168"/>
                    <a:pt x="177312" y="68455"/>
                    <a:pt x="175413" y="66185"/>
                  </a:cubicBezTo>
                  <a:cubicBezTo>
                    <a:pt x="173514" y="63914"/>
                    <a:pt x="172565" y="60922"/>
                    <a:pt x="172565" y="57207"/>
                  </a:cubicBezTo>
                  <a:cubicBezTo>
                    <a:pt x="172565" y="53327"/>
                    <a:pt x="173617" y="49943"/>
                    <a:pt x="175722" y="47054"/>
                  </a:cubicBezTo>
                  <a:cubicBezTo>
                    <a:pt x="177827" y="44164"/>
                    <a:pt x="180675" y="41956"/>
                    <a:pt x="184266" y="40429"/>
                  </a:cubicBezTo>
                  <a:cubicBezTo>
                    <a:pt x="187857" y="38902"/>
                    <a:pt x="191799" y="38138"/>
                    <a:pt x="196092" y="38138"/>
                  </a:cubicBezTo>
                  <a:close/>
                  <a:moveTo>
                    <a:pt x="134370" y="38138"/>
                  </a:moveTo>
                  <a:cubicBezTo>
                    <a:pt x="141634" y="38138"/>
                    <a:pt x="147578" y="40346"/>
                    <a:pt x="152200" y="44763"/>
                  </a:cubicBezTo>
                  <a:cubicBezTo>
                    <a:pt x="156823" y="49179"/>
                    <a:pt x="159135" y="55474"/>
                    <a:pt x="159135" y="63646"/>
                  </a:cubicBezTo>
                  <a:lnTo>
                    <a:pt x="159135" y="103889"/>
                  </a:lnTo>
                  <a:lnTo>
                    <a:pt x="149848" y="103889"/>
                  </a:lnTo>
                  <a:cubicBezTo>
                    <a:pt x="149600" y="99679"/>
                    <a:pt x="149435" y="96955"/>
                    <a:pt x="149352" y="95717"/>
                  </a:cubicBezTo>
                  <a:cubicBezTo>
                    <a:pt x="147371" y="98854"/>
                    <a:pt x="144709" y="101227"/>
                    <a:pt x="141366" y="102837"/>
                  </a:cubicBezTo>
                  <a:cubicBezTo>
                    <a:pt x="138023" y="104446"/>
                    <a:pt x="134205" y="105251"/>
                    <a:pt x="129912" y="105251"/>
                  </a:cubicBezTo>
                  <a:cubicBezTo>
                    <a:pt x="125784" y="105251"/>
                    <a:pt x="121925" y="104488"/>
                    <a:pt x="118334" y="102961"/>
                  </a:cubicBezTo>
                  <a:cubicBezTo>
                    <a:pt x="114743" y="101433"/>
                    <a:pt x="111875" y="99163"/>
                    <a:pt x="109728" y="96150"/>
                  </a:cubicBezTo>
                  <a:cubicBezTo>
                    <a:pt x="107582" y="93137"/>
                    <a:pt x="106509" y="89526"/>
                    <a:pt x="106509" y="85315"/>
                  </a:cubicBezTo>
                  <a:cubicBezTo>
                    <a:pt x="106509" y="78959"/>
                    <a:pt x="109089" y="73944"/>
                    <a:pt x="114248" y="70271"/>
                  </a:cubicBezTo>
                  <a:cubicBezTo>
                    <a:pt x="119407" y="66597"/>
                    <a:pt x="126073" y="64761"/>
                    <a:pt x="134246" y="64761"/>
                  </a:cubicBezTo>
                  <a:cubicBezTo>
                    <a:pt x="138869" y="64761"/>
                    <a:pt x="143657" y="65380"/>
                    <a:pt x="148610" y="66618"/>
                  </a:cubicBezTo>
                  <a:lnTo>
                    <a:pt x="148610" y="65503"/>
                  </a:lnTo>
                  <a:cubicBezTo>
                    <a:pt x="148610" y="59477"/>
                    <a:pt x="147392" y="54999"/>
                    <a:pt x="144957" y="52068"/>
                  </a:cubicBezTo>
                  <a:cubicBezTo>
                    <a:pt x="142521" y="49138"/>
                    <a:pt x="138827" y="47673"/>
                    <a:pt x="133874" y="47673"/>
                  </a:cubicBezTo>
                  <a:cubicBezTo>
                    <a:pt x="129912" y="47673"/>
                    <a:pt x="126610" y="48498"/>
                    <a:pt x="123968" y="50149"/>
                  </a:cubicBezTo>
                  <a:cubicBezTo>
                    <a:pt x="121327" y="51800"/>
                    <a:pt x="119098" y="54235"/>
                    <a:pt x="117282" y="57455"/>
                  </a:cubicBezTo>
                  <a:lnTo>
                    <a:pt x="109233" y="52873"/>
                  </a:lnTo>
                  <a:cubicBezTo>
                    <a:pt x="111214" y="48416"/>
                    <a:pt x="114454" y="44845"/>
                    <a:pt x="118953" y="42162"/>
                  </a:cubicBezTo>
                  <a:cubicBezTo>
                    <a:pt x="123452" y="39480"/>
                    <a:pt x="128591" y="38138"/>
                    <a:pt x="134370" y="38138"/>
                  </a:cubicBezTo>
                  <a:close/>
                  <a:moveTo>
                    <a:pt x="719281" y="30090"/>
                  </a:moveTo>
                  <a:lnTo>
                    <a:pt x="719281" y="57579"/>
                  </a:lnTo>
                  <a:lnTo>
                    <a:pt x="737483" y="57579"/>
                  </a:lnTo>
                  <a:lnTo>
                    <a:pt x="737483" y="30090"/>
                  </a:lnTo>
                  <a:close/>
                  <a:moveTo>
                    <a:pt x="692039" y="30090"/>
                  </a:moveTo>
                  <a:lnTo>
                    <a:pt x="692039" y="57579"/>
                  </a:lnTo>
                  <a:lnTo>
                    <a:pt x="709994" y="57579"/>
                  </a:lnTo>
                  <a:lnTo>
                    <a:pt x="709994" y="30090"/>
                  </a:lnTo>
                  <a:close/>
                  <a:moveTo>
                    <a:pt x="302838" y="22908"/>
                  </a:moveTo>
                  <a:lnTo>
                    <a:pt x="302838" y="94107"/>
                  </a:lnTo>
                  <a:lnTo>
                    <a:pt x="315097" y="94107"/>
                  </a:lnTo>
                  <a:cubicBezTo>
                    <a:pt x="326489" y="94107"/>
                    <a:pt x="335404" y="91011"/>
                    <a:pt x="341843" y="84820"/>
                  </a:cubicBezTo>
                  <a:cubicBezTo>
                    <a:pt x="348282" y="78629"/>
                    <a:pt x="351502" y="69837"/>
                    <a:pt x="351502" y="58445"/>
                  </a:cubicBezTo>
                  <a:cubicBezTo>
                    <a:pt x="351502" y="47219"/>
                    <a:pt x="348261" y="38489"/>
                    <a:pt x="341781" y="32256"/>
                  </a:cubicBezTo>
                  <a:cubicBezTo>
                    <a:pt x="335301" y="26024"/>
                    <a:pt x="326406" y="22908"/>
                    <a:pt x="315097" y="22908"/>
                  </a:cubicBezTo>
                  <a:close/>
                  <a:moveTo>
                    <a:pt x="789861" y="14240"/>
                  </a:moveTo>
                  <a:lnTo>
                    <a:pt x="789861" y="30213"/>
                  </a:lnTo>
                  <a:lnTo>
                    <a:pt x="848554" y="30213"/>
                  </a:lnTo>
                  <a:lnTo>
                    <a:pt x="848554" y="14240"/>
                  </a:lnTo>
                  <a:close/>
                  <a:moveTo>
                    <a:pt x="291818" y="13249"/>
                  </a:moveTo>
                  <a:lnTo>
                    <a:pt x="316583" y="13249"/>
                  </a:lnTo>
                  <a:cubicBezTo>
                    <a:pt x="325416" y="13249"/>
                    <a:pt x="333361" y="15024"/>
                    <a:pt x="340419" y="18574"/>
                  </a:cubicBezTo>
                  <a:cubicBezTo>
                    <a:pt x="347477" y="22123"/>
                    <a:pt x="353029" y="27303"/>
                    <a:pt x="357074" y="34114"/>
                  </a:cubicBezTo>
                  <a:cubicBezTo>
                    <a:pt x="361119" y="40924"/>
                    <a:pt x="363141" y="49035"/>
                    <a:pt x="363141" y="58445"/>
                  </a:cubicBezTo>
                  <a:cubicBezTo>
                    <a:pt x="363141" y="67939"/>
                    <a:pt x="361139" y="76091"/>
                    <a:pt x="357136" y="82901"/>
                  </a:cubicBezTo>
                  <a:cubicBezTo>
                    <a:pt x="353132" y="89711"/>
                    <a:pt x="347601" y="94912"/>
                    <a:pt x="340543" y="98503"/>
                  </a:cubicBezTo>
                  <a:cubicBezTo>
                    <a:pt x="333485" y="102094"/>
                    <a:pt x="325498" y="103889"/>
                    <a:pt x="316583" y="103889"/>
                  </a:cubicBezTo>
                  <a:lnTo>
                    <a:pt x="291818" y="103889"/>
                  </a:lnTo>
                  <a:close/>
                  <a:moveTo>
                    <a:pt x="42720" y="11763"/>
                  </a:moveTo>
                  <a:cubicBezTo>
                    <a:pt x="49737" y="11763"/>
                    <a:pt x="55928" y="13414"/>
                    <a:pt x="61294" y="16716"/>
                  </a:cubicBezTo>
                  <a:cubicBezTo>
                    <a:pt x="66660" y="20018"/>
                    <a:pt x="70622" y="24600"/>
                    <a:pt x="73181" y="30461"/>
                  </a:cubicBezTo>
                  <a:lnTo>
                    <a:pt x="64266" y="35662"/>
                  </a:lnTo>
                  <a:cubicBezTo>
                    <a:pt x="59643" y="26499"/>
                    <a:pt x="52378" y="21917"/>
                    <a:pt x="42472" y="21917"/>
                  </a:cubicBezTo>
                  <a:cubicBezTo>
                    <a:pt x="36694" y="21917"/>
                    <a:pt x="31576" y="23444"/>
                    <a:pt x="27118" y="26499"/>
                  </a:cubicBezTo>
                  <a:cubicBezTo>
                    <a:pt x="22660" y="29553"/>
                    <a:pt x="19214" y="33846"/>
                    <a:pt x="16779" y="39376"/>
                  </a:cubicBezTo>
                  <a:cubicBezTo>
                    <a:pt x="14344" y="44907"/>
                    <a:pt x="13126" y="51264"/>
                    <a:pt x="13126" y="58445"/>
                  </a:cubicBezTo>
                  <a:cubicBezTo>
                    <a:pt x="13126" y="65627"/>
                    <a:pt x="14344" y="72004"/>
                    <a:pt x="16779" y="77576"/>
                  </a:cubicBezTo>
                  <a:cubicBezTo>
                    <a:pt x="19214" y="83149"/>
                    <a:pt x="22660" y="87462"/>
                    <a:pt x="27118" y="90516"/>
                  </a:cubicBezTo>
                  <a:cubicBezTo>
                    <a:pt x="31576" y="93571"/>
                    <a:pt x="36694" y="95098"/>
                    <a:pt x="42472" y="95098"/>
                  </a:cubicBezTo>
                  <a:cubicBezTo>
                    <a:pt x="52378" y="95098"/>
                    <a:pt x="59643" y="90516"/>
                    <a:pt x="64266" y="81353"/>
                  </a:cubicBezTo>
                  <a:lnTo>
                    <a:pt x="73181" y="86554"/>
                  </a:lnTo>
                  <a:cubicBezTo>
                    <a:pt x="70622" y="92415"/>
                    <a:pt x="66660" y="96996"/>
                    <a:pt x="61294" y="100298"/>
                  </a:cubicBezTo>
                  <a:cubicBezTo>
                    <a:pt x="55928" y="103600"/>
                    <a:pt x="49737" y="105251"/>
                    <a:pt x="42720" y="105251"/>
                  </a:cubicBezTo>
                  <a:cubicBezTo>
                    <a:pt x="35043" y="105251"/>
                    <a:pt x="28067" y="103270"/>
                    <a:pt x="21794" y="99308"/>
                  </a:cubicBezTo>
                  <a:cubicBezTo>
                    <a:pt x="15520" y="95345"/>
                    <a:pt x="10567" y="89814"/>
                    <a:pt x="6935" y="82715"/>
                  </a:cubicBezTo>
                  <a:cubicBezTo>
                    <a:pt x="3302" y="75616"/>
                    <a:pt x="1486" y="67526"/>
                    <a:pt x="1486" y="58445"/>
                  </a:cubicBezTo>
                  <a:cubicBezTo>
                    <a:pt x="1486" y="49365"/>
                    <a:pt x="3302" y="41275"/>
                    <a:pt x="6935" y="34176"/>
                  </a:cubicBezTo>
                  <a:cubicBezTo>
                    <a:pt x="10567" y="27076"/>
                    <a:pt x="15520" y="21566"/>
                    <a:pt x="21794" y="17645"/>
                  </a:cubicBezTo>
                  <a:cubicBezTo>
                    <a:pt x="28067" y="13724"/>
                    <a:pt x="35043" y="11763"/>
                    <a:pt x="42720" y="11763"/>
                  </a:cubicBezTo>
                  <a:close/>
                  <a:moveTo>
                    <a:pt x="81030" y="9658"/>
                  </a:moveTo>
                  <a:lnTo>
                    <a:pt x="91555" y="9658"/>
                  </a:lnTo>
                  <a:lnTo>
                    <a:pt x="91555" y="103889"/>
                  </a:lnTo>
                  <a:lnTo>
                    <a:pt x="81030" y="103889"/>
                  </a:lnTo>
                  <a:close/>
                  <a:moveTo>
                    <a:pt x="938080" y="8296"/>
                  </a:moveTo>
                  <a:lnTo>
                    <a:pt x="979437" y="8296"/>
                  </a:lnTo>
                  <a:lnTo>
                    <a:pt x="979437" y="93983"/>
                  </a:lnTo>
                  <a:cubicBezTo>
                    <a:pt x="979437" y="96377"/>
                    <a:pt x="979706" y="97946"/>
                    <a:pt x="980242" y="98689"/>
                  </a:cubicBezTo>
                  <a:cubicBezTo>
                    <a:pt x="980779" y="99432"/>
                    <a:pt x="981914" y="99803"/>
                    <a:pt x="983647" y="99803"/>
                  </a:cubicBezTo>
                  <a:lnTo>
                    <a:pt x="985009" y="99803"/>
                  </a:lnTo>
                  <a:cubicBezTo>
                    <a:pt x="986743" y="99803"/>
                    <a:pt x="987899" y="99411"/>
                    <a:pt x="988476" y="98627"/>
                  </a:cubicBezTo>
                  <a:cubicBezTo>
                    <a:pt x="989054" y="97842"/>
                    <a:pt x="989384" y="96088"/>
                    <a:pt x="989467" y="93364"/>
                  </a:cubicBezTo>
                  <a:cubicBezTo>
                    <a:pt x="989550" y="90640"/>
                    <a:pt x="989653" y="87111"/>
                    <a:pt x="989777" y="82777"/>
                  </a:cubicBezTo>
                  <a:cubicBezTo>
                    <a:pt x="989900" y="78443"/>
                    <a:pt x="989962" y="74873"/>
                    <a:pt x="989962" y="72066"/>
                  </a:cubicBezTo>
                  <a:lnTo>
                    <a:pt x="999249" y="73800"/>
                  </a:lnTo>
                  <a:cubicBezTo>
                    <a:pt x="999249" y="76937"/>
                    <a:pt x="999187" y="80878"/>
                    <a:pt x="999063" y="85625"/>
                  </a:cubicBezTo>
                  <a:cubicBezTo>
                    <a:pt x="998940" y="90372"/>
                    <a:pt x="998795" y="94313"/>
                    <a:pt x="998630" y="97450"/>
                  </a:cubicBezTo>
                  <a:cubicBezTo>
                    <a:pt x="998465" y="100752"/>
                    <a:pt x="998011" y="103249"/>
                    <a:pt x="997268" y="104942"/>
                  </a:cubicBezTo>
                  <a:cubicBezTo>
                    <a:pt x="996525" y="106634"/>
                    <a:pt x="995307" y="107810"/>
                    <a:pt x="993615" y="108471"/>
                  </a:cubicBezTo>
                  <a:cubicBezTo>
                    <a:pt x="991923" y="109131"/>
                    <a:pt x="989467" y="109461"/>
                    <a:pt x="986248" y="109461"/>
                  </a:cubicBezTo>
                  <a:lnTo>
                    <a:pt x="980428" y="109461"/>
                  </a:lnTo>
                  <a:cubicBezTo>
                    <a:pt x="976465" y="109461"/>
                    <a:pt x="973679" y="108553"/>
                    <a:pt x="972070" y="106737"/>
                  </a:cubicBezTo>
                  <a:cubicBezTo>
                    <a:pt x="970460" y="104921"/>
                    <a:pt x="969655" y="101619"/>
                    <a:pt x="969655" y="96831"/>
                  </a:cubicBezTo>
                  <a:lnTo>
                    <a:pt x="969655" y="18574"/>
                  </a:lnTo>
                  <a:lnTo>
                    <a:pt x="947986" y="18574"/>
                  </a:lnTo>
                  <a:lnTo>
                    <a:pt x="947986" y="50149"/>
                  </a:lnTo>
                  <a:cubicBezTo>
                    <a:pt x="947986" y="61624"/>
                    <a:pt x="947511" y="70911"/>
                    <a:pt x="946562" y="78010"/>
                  </a:cubicBezTo>
                  <a:cubicBezTo>
                    <a:pt x="945612" y="85109"/>
                    <a:pt x="943961" y="91362"/>
                    <a:pt x="941609" y="96769"/>
                  </a:cubicBezTo>
                  <a:cubicBezTo>
                    <a:pt x="939256" y="102176"/>
                    <a:pt x="935727" y="107852"/>
                    <a:pt x="931022" y="113795"/>
                  </a:cubicBezTo>
                  <a:lnTo>
                    <a:pt x="922230" y="108099"/>
                  </a:lnTo>
                  <a:cubicBezTo>
                    <a:pt x="926688" y="102321"/>
                    <a:pt x="930010" y="97100"/>
                    <a:pt x="932198" y="92435"/>
                  </a:cubicBezTo>
                  <a:cubicBezTo>
                    <a:pt x="934386" y="87771"/>
                    <a:pt x="935913" y="82261"/>
                    <a:pt x="936779" y="75905"/>
                  </a:cubicBezTo>
                  <a:cubicBezTo>
                    <a:pt x="937646" y="69548"/>
                    <a:pt x="938080" y="60922"/>
                    <a:pt x="938080" y="50025"/>
                  </a:cubicBezTo>
                  <a:close/>
                  <a:moveTo>
                    <a:pt x="779955" y="5572"/>
                  </a:moveTo>
                  <a:lnTo>
                    <a:pt x="858336" y="5572"/>
                  </a:lnTo>
                  <a:lnTo>
                    <a:pt x="858336" y="38881"/>
                  </a:lnTo>
                  <a:lnTo>
                    <a:pt x="779955" y="38881"/>
                  </a:lnTo>
                  <a:close/>
                  <a:moveTo>
                    <a:pt x="655016" y="619"/>
                  </a:moveTo>
                  <a:lnTo>
                    <a:pt x="664426" y="619"/>
                  </a:lnTo>
                  <a:lnTo>
                    <a:pt x="664426" y="23032"/>
                  </a:lnTo>
                  <a:lnTo>
                    <a:pt x="677923" y="23032"/>
                  </a:lnTo>
                  <a:lnTo>
                    <a:pt x="677923" y="32442"/>
                  </a:lnTo>
                  <a:lnTo>
                    <a:pt x="664426" y="32442"/>
                  </a:lnTo>
                  <a:lnTo>
                    <a:pt x="664426" y="53864"/>
                  </a:lnTo>
                  <a:cubicBezTo>
                    <a:pt x="671030" y="51470"/>
                    <a:pt x="675282" y="49860"/>
                    <a:pt x="677180" y="49035"/>
                  </a:cubicBezTo>
                  <a:lnTo>
                    <a:pt x="677799" y="58445"/>
                  </a:lnTo>
                  <a:cubicBezTo>
                    <a:pt x="675240" y="59519"/>
                    <a:pt x="670783" y="61211"/>
                    <a:pt x="664426" y="63522"/>
                  </a:cubicBezTo>
                  <a:lnTo>
                    <a:pt x="664426" y="97327"/>
                  </a:lnTo>
                  <a:cubicBezTo>
                    <a:pt x="664426" y="100959"/>
                    <a:pt x="664034" y="103683"/>
                    <a:pt x="663250" y="105499"/>
                  </a:cubicBezTo>
                  <a:cubicBezTo>
                    <a:pt x="662466" y="107315"/>
                    <a:pt x="661145" y="108595"/>
                    <a:pt x="659288" y="109338"/>
                  </a:cubicBezTo>
                  <a:cubicBezTo>
                    <a:pt x="657430" y="110080"/>
                    <a:pt x="654644" y="110535"/>
                    <a:pt x="650929" y="110700"/>
                  </a:cubicBezTo>
                  <a:cubicBezTo>
                    <a:pt x="648040" y="110782"/>
                    <a:pt x="645110" y="110658"/>
                    <a:pt x="642138" y="110328"/>
                  </a:cubicBezTo>
                  <a:lnTo>
                    <a:pt x="640157" y="100917"/>
                  </a:lnTo>
                  <a:cubicBezTo>
                    <a:pt x="642716" y="101330"/>
                    <a:pt x="645811" y="101537"/>
                    <a:pt x="649444" y="101537"/>
                  </a:cubicBezTo>
                  <a:cubicBezTo>
                    <a:pt x="651755" y="101537"/>
                    <a:pt x="653262" y="101062"/>
                    <a:pt x="653963" y="100113"/>
                  </a:cubicBezTo>
                  <a:cubicBezTo>
                    <a:pt x="654665" y="99163"/>
                    <a:pt x="655016" y="97203"/>
                    <a:pt x="655016" y="94231"/>
                  </a:cubicBezTo>
                  <a:lnTo>
                    <a:pt x="655016" y="66866"/>
                  </a:lnTo>
                  <a:lnTo>
                    <a:pt x="649072" y="68847"/>
                  </a:lnTo>
                  <a:cubicBezTo>
                    <a:pt x="644367" y="70415"/>
                    <a:pt x="641147" y="71447"/>
                    <a:pt x="639414" y="71942"/>
                  </a:cubicBezTo>
                  <a:lnTo>
                    <a:pt x="637556" y="62532"/>
                  </a:lnTo>
                  <a:cubicBezTo>
                    <a:pt x="642757" y="61046"/>
                    <a:pt x="648577" y="59230"/>
                    <a:pt x="655016" y="57083"/>
                  </a:cubicBezTo>
                  <a:lnTo>
                    <a:pt x="655016" y="32442"/>
                  </a:lnTo>
                  <a:lnTo>
                    <a:pt x="640033" y="32442"/>
                  </a:lnTo>
                  <a:lnTo>
                    <a:pt x="640033" y="23032"/>
                  </a:lnTo>
                  <a:lnTo>
                    <a:pt x="655016" y="23032"/>
                  </a:lnTo>
                  <a:close/>
                  <a:moveTo>
                    <a:pt x="905266" y="124"/>
                  </a:moveTo>
                  <a:lnTo>
                    <a:pt x="914801" y="124"/>
                  </a:lnTo>
                  <a:lnTo>
                    <a:pt x="914801" y="23403"/>
                  </a:lnTo>
                  <a:lnTo>
                    <a:pt x="931393" y="23403"/>
                  </a:lnTo>
                  <a:lnTo>
                    <a:pt x="931393" y="32938"/>
                  </a:lnTo>
                  <a:lnTo>
                    <a:pt x="914801" y="32938"/>
                  </a:lnTo>
                  <a:lnTo>
                    <a:pt x="914801" y="43710"/>
                  </a:lnTo>
                  <a:cubicBezTo>
                    <a:pt x="917112" y="45774"/>
                    <a:pt x="920269" y="48828"/>
                    <a:pt x="924273" y="52873"/>
                  </a:cubicBezTo>
                  <a:cubicBezTo>
                    <a:pt x="928277" y="56918"/>
                    <a:pt x="931434" y="60220"/>
                    <a:pt x="933746" y="62779"/>
                  </a:cubicBezTo>
                  <a:lnTo>
                    <a:pt x="927555" y="69466"/>
                  </a:lnTo>
                  <a:cubicBezTo>
                    <a:pt x="924418" y="65751"/>
                    <a:pt x="920166" y="61087"/>
                    <a:pt x="914801" y="55474"/>
                  </a:cubicBezTo>
                  <a:lnTo>
                    <a:pt x="914801" y="113424"/>
                  </a:lnTo>
                  <a:lnTo>
                    <a:pt x="905266" y="113424"/>
                  </a:lnTo>
                  <a:lnTo>
                    <a:pt x="905266" y="56340"/>
                  </a:lnTo>
                  <a:cubicBezTo>
                    <a:pt x="900808" y="66742"/>
                    <a:pt x="895525" y="76070"/>
                    <a:pt x="889416" y="84325"/>
                  </a:cubicBezTo>
                  <a:lnTo>
                    <a:pt x="884463" y="75286"/>
                  </a:lnTo>
                  <a:cubicBezTo>
                    <a:pt x="888178" y="70168"/>
                    <a:pt x="891996" y="63667"/>
                    <a:pt x="895917" y="55783"/>
                  </a:cubicBezTo>
                  <a:cubicBezTo>
                    <a:pt x="899838" y="47900"/>
                    <a:pt x="902913" y="40284"/>
                    <a:pt x="905142" y="32938"/>
                  </a:cubicBezTo>
                  <a:lnTo>
                    <a:pt x="887683" y="32938"/>
                  </a:lnTo>
                  <a:lnTo>
                    <a:pt x="887683" y="23403"/>
                  </a:lnTo>
                  <a:lnTo>
                    <a:pt x="905266" y="23403"/>
                  </a:lnTo>
                  <a:close/>
                  <a:moveTo>
                    <a:pt x="709994" y="0"/>
                  </a:moveTo>
                  <a:lnTo>
                    <a:pt x="719281" y="0"/>
                  </a:lnTo>
                  <a:lnTo>
                    <a:pt x="719281" y="20431"/>
                  </a:lnTo>
                  <a:lnTo>
                    <a:pt x="746646" y="20431"/>
                  </a:lnTo>
                  <a:lnTo>
                    <a:pt x="746646" y="112805"/>
                  </a:lnTo>
                  <a:lnTo>
                    <a:pt x="737483" y="112805"/>
                  </a:lnTo>
                  <a:lnTo>
                    <a:pt x="737483" y="104261"/>
                  </a:lnTo>
                  <a:lnTo>
                    <a:pt x="692039" y="104261"/>
                  </a:lnTo>
                  <a:lnTo>
                    <a:pt x="692039" y="112805"/>
                  </a:lnTo>
                  <a:lnTo>
                    <a:pt x="682876" y="112805"/>
                  </a:lnTo>
                  <a:lnTo>
                    <a:pt x="682876" y="20431"/>
                  </a:lnTo>
                  <a:lnTo>
                    <a:pt x="709994" y="204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000" dirty="0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A5EB10CA-89CC-91A7-B5F6-B23A7EC39F56}"/>
                </a:ext>
              </a:extLst>
            </p:cNvPr>
            <p:cNvSpPr/>
            <p:nvPr/>
          </p:nvSpPr>
          <p:spPr>
            <a:xfrm rot="20473292">
              <a:off x="4178668" y="6588620"/>
              <a:ext cx="163756" cy="249668"/>
            </a:xfrm>
            <a:custGeom>
              <a:avLst/>
              <a:gdLst>
                <a:gd name="connsiteX0" fmla="*/ 155846 w 311691"/>
                <a:gd name="connsiteY0" fmla="*/ 0 h 475214"/>
                <a:gd name="connsiteX1" fmla="*/ 311691 w 311691"/>
                <a:gd name="connsiteY1" fmla="*/ 372574 h 475214"/>
                <a:gd name="connsiteX2" fmla="*/ 311690 w 311691"/>
                <a:gd name="connsiteY2" fmla="*/ 372574 h 475214"/>
                <a:gd name="connsiteX3" fmla="*/ 178447 w 311691"/>
                <a:gd name="connsiteY3" fmla="*/ 310039 h 475214"/>
                <a:gd name="connsiteX4" fmla="*/ 188507 w 311691"/>
                <a:gd name="connsiteY4" fmla="*/ 472386 h 475214"/>
                <a:gd name="connsiteX5" fmla="*/ 142875 w 311691"/>
                <a:gd name="connsiteY5" fmla="*/ 475214 h 475214"/>
                <a:gd name="connsiteX6" fmla="*/ 132658 w 311691"/>
                <a:gd name="connsiteY6" fmla="*/ 310314 h 475214"/>
                <a:gd name="connsiteX7" fmla="*/ 0 w 311691"/>
                <a:gd name="connsiteY7" fmla="*/ 372574 h 47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691" h="475214">
                  <a:moveTo>
                    <a:pt x="155846" y="0"/>
                  </a:moveTo>
                  <a:lnTo>
                    <a:pt x="311691" y="372574"/>
                  </a:lnTo>
                  <a:lnTo>
                    <a:pt x="311690" y="372574"/>
                  </a:lnTo>
                  <a:lnTo>
                    <a:pt x="178447" y="310039"/>
                  </a:lnTo>
                  <a:lnTo>
                    <a:pt x="188507" y="472386"/>
                  </a:lnTo>
                  <a:lnTo>
                    <a:pt x="142875" y="475214"/>
                  </a:lnTo>
                  <a:lnTo>
                    <a:pt x="132658" y="310314"/>
                  </a:lnTo>
                  <a:lnTo>
                    <a:pt x="0" y="372574"/>
                  </a:lnTo>
                  <a:close/>
                </a:path>
              </a:pathLst>
            </a:custGeom>
            <a:solidFill>
              <a:schemeClr val="bg1"/>
            </a:solidFill>
            <a:ln w="1016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4" name="连接符: 曲线 153">
              <a:extLst>
                <a:ext uri="{FF2B5EF4-FFF2-40B4-BE49-F238E27FC236}">
                  <a16:creationId xmlns:a16="http://schemas.microsoft.com/office/drawing/2014/main" id="{7C13094C-213F-5899-F26F-1075C63143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62466" y="5997310"/>
              <a:ext cx="413652" cy="14724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59E8A96-8022-7551-E3C6-C077943E9A1B}"/>
                </a:ext>
              </a:extLst>
            </p:cNvPr>
            <p:cNvSpPr txBox="1"/>
            <p:nvPr/>
          </p:nvSpPr>
          <p:spPr>
            <a:xfrm>
              <a:off x="4579279" y="6534346"/>
              <a:ext cx="2161670" cy="185423"/>
            </a:xfrm>
            <a:custGeom>
              <a:avLst/>
              <a:gdLst/>
              <a:ahLst/>
              <a:cxnLst/>
              <a:rect l="l" t="t" r="r" b="b"/>
              <a:pathLst>
                <a:path w="2161670" h="185423">
                  <a:moveTo>
                    <a:pt x="995324" y="163020"/>
                  </a:moveTo>
                  <a:lnTo>
                    <a:pt x="1166545" y="163020"/>
                  </a:lnTo>
                  <a:lnTo>
                    <a:pt x="1166545" y="177222"/>
                  </a:lnTo>
                  <a:lnTo>
                    <a:pt x="995324" y="177222"/>
                  </a:lnTo>
                  <a:close/>
                  <a:moveTo>
                    <a:pt x="1243955" y="152819"/>
                  </a:moveTo>
                  <a:lnTo>
                    <a:pt x="1243955" y="163620"/>
                  </a:lnTo>
                  <a:lnTo>
                    <a:pt x="1330766" y="163620"/>
                  </a:lnTo>
                  <a:lnTo>
                    <a:pt x="1330766" y="152819"/>
                  </a:lnTo>
                  <a:close/>
                  <a:moveTo>
                    <a:pt x="439054" y="134017"/>
                  </a:moveTo>
                  <a:lnTo>
                    <a:pt x="454256" y="134017"/>
                  </a:lnTo>
                  <a:lnTo>
                    <a:pt x="454256" y="154219"/>
                  </a:lnTo>
                  <a:cubicBezTo>
                    <a:pt x="454256" y="159020"/>
                    <a:pt x="454890" y="162287"/>
                    <a:pt x="456157" y="164021"/>
                  </a:cubicBezTo>
                  <a:cubicBezTo>
                    <a:pt x="457423" y="165754"/>
                    <a:pt x="460257" y="166888"/>
                    <a:pt x="464658" y="167421"/>
                  </a:cubicBezTo>
                  <a:cubicBezTo>
                    <a:pt x="469592" y="167954"/>
                    <a:pt x="475259" y="168221"/>
                    <a:pt x="481660" y="168221"/>
                  </a:cubicBezTo>
                  <a:cubicBezTo>
                    <a:pt x="488461" y="168221"/>
                    <a:pt x="494595" y="167954"/>
                    <a:pt x="500062" y="167421"/>
                  </a:cubicBezTo>
                  <a:cubicBezTo>
                    <a:pt x="504596" y="167021"/>
                    <a:pt x="507730" y="165987"/>
                    <a:pt x="509463" y="164321"/>
                  </a:cubicBezTo>
                  <a:cubicBezTo>
                    <a:pt x="511197" y="162654"/>
                    <a:pt x="512130" y="159753"/>
                    <a:pt x="512264" y="155619"/>
                  </a:cubicBezTo>
                  <a:cubicBezTo>
                    <a:pt x="512664" y="149885"/>
                    <a:pt x="512930" y="144618"/>
                    <a:pt x="513064" y="139817"/>
                  </a:cubicBezTo>
                  <a:lnTo>
                    <a:pt x="528466" y="143818"/>
                  </a:lnTo>
                  <a:cubicBezTo>
                    <a:pt x="527799" y="153152"/>
                    <a:pt x="527199" y="159553"/>
                    <a:pt x="526665" y="163020"/>
                  </a:cubicBezTo>
                  <a:cubicBezTo>
                    <a:pt x="525999" y="169688"/>
                    <a:pt x="523965" y="174388"/>
                    <a:pt x="520565" y="177122"/>
                  </a:cubicBezTo>
                  <a:cubicBezTo>
                    <a:pt x="517164" y="179856"/>
                    <a:pt x="511597" y="181556"/>
                    <a:pt x="503862" y="182223"/>
                  </a:cubicBezTo>
                  <a:cubicBezTo>
                    <a:pt x="495595" y="182890"/>
                    <a:pt x="488261" y="183223"/>
                    <a:pt x="481860" y="183223"/>
                  </a:cubicBezTo>
                  <a:cubicBezTo>
                    <a:pt x="475326" y="183223"/>
                    <a:pt x="467925" y="182890"/>
                    <a:pt x="459657" y="182223"/>
                  </a:cubicBezTo>
                  <a:cubicBezTo>
                    <a:pt x="452056" y="181556"/>
                    <a:pt x="446722" y="179556"/>
                    <a:pt x="443655" y="176222"/>
                  </a:cubicBezTo>
                  <a:cubicBezTo>
                    <a:pt x="440588" y="172888"/>
                    <a:pt x="439054" y="167154"/>
                    <a:pt x="439054" y="159020"/>
                  </a:cubicBezTo>
                  <a:close/>
                  <a:moveTo>
                    <a:pt x="414051" y="133617"/>
                  </a:moveTo>
                  <a:lnTo>
                    <a:pt x="427253" y="140018"/>
                  </a:lnTo>
                  <a:cubicBezTo>
                    <a:pt x="424319" y="146552"/>
                    <a:pt x="420752" y="153419"/>
                    <a:pt x="416552" y="160620"/>
                  </a:cubicBezTo>
                  <a:cubicBezTo>
                    <a:pt x="412351" y="167821"/>
                    <a:pt x="408251" y="174155"/>
                    <a:pt x="404250" y="179622"/>
                  </a:cubicBezTo>
                  <a:lnTo>
                    <a:pt x="390848" y="171621"/>
                  </a:lnTo>
                  <a:cubicBezTo>
                    <a:pt x="394849" y="166554"/>
                    <a:pt x="399016" y="160487"/>
                    <a:pt x="403350" y="153419"/>
                  </a:cubicBezTo>
                  <a:cubicBezTo>
                    <a:pt x="407684" y="146352"/>
                    <a:pt x="411251" y="139751"/>
                    <a:pt x="414051" y="133617"/>
                  </a:cubicBezTo>
                  <a:close/>
                  <a:moveTo>
                    <a:pt x="546268" y="133417"/>
                  </a:moveTo>
                  <a:cubicBezTo>
                    <a:pt x="548935" y="136884"/>
                    <a:pt x="555069" y="145618"/>
                    <a:pt x="564670" y="159620"/>
                  </a:cubicBezTo>
                  <a:lnTo>
                    <a:pt x="571271" y="169221"/>
                  </a:lnTo>
                  <a:lnTo>
                    <a:pt x="558669" y="178022"/>
                  </a:lnTo>
                  <a:cubicBezTo>
                    <a:pt x="550135" y="164021"/>
                    <a:pt x="541934" y="151752"/>
                    <a:pt x="534066" y="141218"/>
                  </a:cubicBezTo>
                  <a:close/>
                  <a:moveTo>
                    <a:pt x="1243955" y="130016"/>
                  </a:moveTo>
                  <a:lnTo>
                    <a:pt x="1243955" y="140818"/>
                  </a:lnTo>
                  <a:lnTo>
                    <a:pt x="1330766" y="140818"/>
                  </a:lnTo>
                  <a:lnTo>
                    <a:pt x="1330766" y="130016"/>
                  </a:lnTo>
                  <a:close/>
                  <a:moveTo>
                    <a:pt x="480860" y="128216"/>
                  </a:moveTo>
                  <a:lnTo>
                    <a:pt x="484460" y="131416"/>
                  </a:lnTo>
                  <a:cubicBezTo>
                    <a:pt x="492994" y="138884"/>
                    <a:pt x="499195" y="144551"/>
                    <a:pt x="503062" y="148419"/>
                  </a:cubicBezTo>
                  <a:lnTo>
                    <a:pt x="493061" y="159220"/>
                  </a:lnTo>
                  <a:cubicBezTo>
                    <a:pt x="487727" y="153219"/>
                    <a:pt x="480526" y="146285"/>
                    <a:pt x="471458" y="138417"/>
                  </a:cubicBezTo>
                  <a:close/>
                  <a:moveTo>
                    <a:pt x="1722015" y="123415"/>
                  </a:moveTo>
                  <a:cubicBezTo>
                    <a:pt x="1728016" y="127949"/>
                    <a:pt x="1736016" y="134417"/>
                    <a:pt x="1746018" y="142818"/>
                  </a:cubicBezTo>
                  <a:cubicBezTo>
                    <a:pt x="1756019" y="151219"/>
                    <a:pt x="1764487" y="158553"/>
                    <a:pt x="1771421" y="164821"/>
                  </a:cubicBezTo>
                  <a:lnTo>
                    <a:pt x="1760620" y="177622"/>
                  </a:lnTo>
                  <a:cubicBezTo>
                    <a:pt x="1752619" y="170288"/>
                    <a:pt x="1743917" y="162520"/>
                    <a:pt x="1734516" y="154319"/>
                  </a:cubicBezTo>
                  <a:cubicBezTo>
                    <a:pt x="1725115" y="146118"/>
                    <a:pt x="1717614" y="139817"/>
                    <a:pt x="1712013" y="135417"/>
                  </a:cubicBezTo>
                  <a:close/>
                  <a:moveTo>
                    <a:pt x="1636804" y="122815"/>
                  </a:moveTo>
                  <a:lnTo>
                    <a:pt x="1649406" y="133217"/>
                  </a:lnTo>
                  <a:cubicBezTo>
                    <a:pt x="1643672" y="140684"/>
                    <a:pt x="1636571" y="148652"/>
                    <a:pt x="1628103" y="157120"/>
                  </a:cubicBezTo>
                  <a:cubicBezTo>
                    <a:pt x="1619635" y="165587"/>
                    <a:pt x="1611268" y="173288"/>
                    <a:pt x="1603000" y="180223"/>
                  </a:cubicBezTo>
                  <a:lnTo>
                    <a:pt x="1592599" y="167221"/>
                  </a:lnTo>
                  <a:cubicBezTo>
                    <a:pt x="1600333" y="161487"/>
                    <a:pt x="1608167" y="154653"/>
                    <a:pt x="1616102" y="146718"/>
                  </a:cubicBezTo>
                  <a:cubicBezTo>
                    <a:pt x="1624036" y="138784"/>
                    <a:pt x="1630937" y="130816"/>
                    <a:pt x="1636804" y="122815"/>
                  </a:cubicBezTo>
                  <a:close/>
                  <a:moveTo>
                    <a:pt x="660882" y="122615"/>
                  </a:moveTo>
                  <a:lnTo>
                    <a:pt x="748293" y="122615"/>
                  </a:lnTo>
                  <a:lnTo>
                    <a:pt x="748293" y="136217"/>
                  </a:lnTo>
                  <a:lnTo>
                    <a:pt x="715289" y="136217"/>
                  </a:lnTo>
                  <a:lnTo>
                    <a:pt x="715289" y="161220"/>
                  </a:lnTo>
                  <a:cubicBezTo>
                    <a:pt x="715289" y="169088"/>
                    <a:pt x="713655" y="174689"/>
                    <a:pt x="710388" y="178022"/>
                  </a:cubicBezTo>
                  <a:cubicBezTo>
                    <a:pt x="707121" y="181356"/>
                    <a:pt x="701221" y="183023"/>
                    <a:pt x="692686" y="183023"/>
                  </a:cubicBezTo>
                  <a:cubicBezTo>
                    <a:pt x="686685" y="183023"/>
                    <a:pt x="679351" y="182556"/>
                    <a:pt x="670683" y="181623"/>
                  </a:cubicBezTo>
                  <a:lnTo>
                    <a:pt x="667883" y="166821"/>
                  </a:lnTo>
                  <a:cubicBezTo>
                    <a:pt x="677484" y="168154"/>
                    <a:pt x="684752" y="168821"/>
                    <a:pt x="689686" y="168821"/>
                  </a:cubicBezTo>
                  <a:cubicBezTo>
                    <a:pt x="693553" y="168821"/>
                    <a:pt x="696253" y="167854"/>
                    <a:pt x="697787" y="165921"/>
                  </a:cubicBezTo>
                  <a:cubicBezTo>
                    <a:pt x="699320" y="163987"/>
                    <a:pt x="700087" y="161020"/>
                    <a:pt x="700087" y="157020"/>
                  </a:cubicBezTo>
                  <a:lnTo>
                    <a:pt x="700087" y="136217"/>
                  </a:lnTo>
                  <a:lnTo>
                    <a:pt x="660882" y="136217"/>
                  </a:lnTo>
                  <a:close/>
                  <a:moveTo>
                    <a:pt x="93811" y="121815"/>
                  </a:moveTo>
                  <a:lnTo>
                    <a:pt x="115814" y="134017"/>
                  </a:lnTo>
                  <a:lnTo>
                    <a:pt x="121215" y="137017"/>
                  </a:lnTo>
                  <a:lnTo>
                    <a:pt x="115214" y="148419"/>
                  </a:lnTo>
                  <a:lnTo>
                    <a:pt x="88011" y="132417"/>
                  </a:lnTo>
                  <a:close/>
                  <a:moveTo>
                    <a:pt x="33604" y="121415"/>
                  </a:moveTo>
                  <a:lnTo>
                    <a:pt x="60607" y="137017"/>
                  </a:lnTo>
                  <a:lnTo>
                    <a:pt x="54806" y="148219"/>
                  </a:lnTo>
                  <a:cubicBezTo>
                    <a:pt x="49472" y="145285"/>
                    <a:pt x="44405" y="142351"/>
                    <a:pt x="39605" y="139417"/>
                  </a:cubicBezTo>
                  <a:lnTo>
                    <a:pt x="27603" y="132417"/>
                  </a:lnTo>
                  <a:close/>
                  <a:moveTo>
                    <a:pt x="1035929" y="120415"/>
                  </a:moveTo>
                  <a:lnTo>
                    <a:pt x="1035929" y="134817"/>
                  </a:lnTo>
                  <a:lnTo>
                    <a:pt x="1125940" y="134817"/>
                  </a:lnTo>
                  <a:lnTo>
                    <a:pt x="1125940" y="120415"/>
                  </a:lnTo>
                  <a:close/>
                  <a:moveTo>
                    <a:pt x="2058857" y="111814"/>
                  </a:moveTo>
                  <a:lnTo>
                    <a:pt x="2058857" y="137417"/>
                  </a:lnTo>
                  <a:lnTo>
                    <a:pt x="2105062" y="137417"/>
                  </a:lnTo>
                  <a:lnTo>
                    <a:pt x="2105062" y="111814"/>
                  </a:lnTo>
                  <a:close/>
                  <a:moveTo>
                    <a:pt x="1243955" y="107213"/>
                  </a:moveTo>
                  <a:lnTo>
                    <a:pt x="1243955" y="118015"/>
                  </a:lnTo>
                  <a:lnTo>
                    <a:pt x="1330766" y="118015"/>
                  </a:lnTo>
                  <a:lnTo>
                    <a:pt x="1330766" y="107213"/>
                  </a:lnTo>
                  <a:close/>
                  <a:moveTo>
                    <a:pt x="1813426" y="96412"/>
                  </a:moveTo>
                  <a:lnTo>
                    <a:pt x="1813426" y="151819"/>
                  </a:lnTo>
                  <a:lnTo>
                    <a:pt x="1844630" y="151819"/>
                  </a:lnTo>
                  <a:lnTo>
                    <a:pt x="1844630" y="96412"/>
                  </a:lnTo>
                  <a:close/>
                  <a:moveTo>
                    <a:pt x="465858" y="96412"/>
                  </a:moveTo>
                  <a:cubicBezTo>
                    <a:pt x="455856" y="104280"/>
                    <a:pt x="447655" y="110280"/>
                    <a:pt x="441255" y="114414"/>
                  </a:cubicBezTo>
                  <a:lnTo>
                    <a:pt x="521865" y="110014"/>
                  </a:lnTo>
                  <a:lnTo>
                    <a:pt x="511063" y="100413"/>
                  </a:lnTo>
                  <a:lnTo>
                    <a:pt x="515864" y="96412"/>
                  </a:lnTo>
                  <a:close/>
                  <a:moveTo>
                    <a:pt x="347243" y="95612"/>
                  </a:moveTo>
                  <a:cubicBezTo>
                    <a:pt x="351243" y="103213"/>
                    <a:pt x="356277" y="113881"/>
                    <a:pt x="362345" y="127616"/>
                  </a:cubicBezTo>
                  <a:cubicBezTo>
                    <a:pt x="368412" y="141351"/>
                    <a:pt x="373046" y="152552"/>
                    <a:pt x="376247" y="161220"/>
                  </a:cubicBezTo>
                  <a:lnTo>
                    <a:pt x="361645" y="167421"/>
                  </a:lnTo>
                  <a:cubicBezTo>
                    <a:pt x="358578" y="158753"/>
                    <a:pt x="354144" y="147518"/>
                    <a:pt x="348343" y="133717"/>
                  </a:cubicBezTo>
                  <a:cubicBezTo>
                    <a:pt x="342542" y="119915"/>
                    <a:pt x="337775" y="109280"/>
                    <a:pt x="334041" y="101813"/>
                  </a:cubicBezTo>
                  <a:close/>
                  <a:moveTo>
                    <a:pt x="278834" y="95212"/>
                  </a:moveTo>
                  <a:lnTo>
                    <a:pt x="292836" y="101213"/>
                  </a:lnTo>
                  <a:cubicBezTo>
                    <a:pt x="289502" y="111481"/>
                    <a:pt x="284968" y="123015"/>
                    <a:pt x="279234" y="135817"/>
                  </a:cubicBezTo>
                  <a:cubicBezTo>
                    <a:pt x="273500" y="148619"/>
                    <a:pt x="267966" y="159553"/>
                    <a:pt x="262632" y="168621"/>
                  </a:cubicBezTo>
                  <a:lnTo>
                    <a:pt x="249031" y="160820"/>
                  </a:lnTo>
                  <a:cubicBezTo>
                    <a:pt x="254631" y="151752"/>
                    <a:pt x="260165" y="141118"/>
                    <a:pt x="265633" y="128916"/>
                  </a:cubicBezTo>
                  <a:cubicBezTo>
                    <a:pt x="271100" y="116715"/>
                    <a:pt x="275501" y="105480"/>
                    <a:pt x="278834" y="95212"/>
                  </a:cubicBezTo>
                  <a:close/>
                  <a:moveTo>
                    <a:pt x="642080" y="93212"/>
                  </a:moveTo>
                  <a:lnTo>
                    <a:pt x="767495" y="93212"/>
                  </a:lnTo>
                  <a:lnTo>
                    <a:pt x="767495" y="128016"/>
                  </a:lnTo>
                  <a:lnTo>
                    <a:pt x="752494" y="128016"/>
                  </a:lnTo>
                  <a:lnTo>
                    <a:pt x="752494" y="107013"/>
                  </a:lnTo>
                  <a:lnTo>
                    <a:pt x="656882" y="107013"/>
                  </a:lnTo>
                  <a:lnTo>
                    <a:pt x="656882" y="127816"/>
                  </a:lnTo>
                  <a:lnTo>
                    <a:pt x="642080" y="127816"/>
                  </a:lnTo>
                  <a:close/>
                  <a:moveTo>
                    <a:pt x="1035929" y="93012"/>
                  </a:moveTo>
                  <a:lnTo>
                    <a:pt x="1035929" y="107813"/>
                  </a:lnTo>
                  <a:lnTo>
                    <a:pt x="1125940" y="107813"/>
                  </a:lnTo>
                  <a:lnTo>
                    <a:pt x="1125940" y="93012"/>
                  </a:lnTo>
                  <a:close/>
                  <a:moveTo>
                    <a:pt x="94011" y="92812"/>
                  </a:moveTo>
                  <a:cubicBezTo>
                    <a:pt x="97878" y="94812"/>
                    <a:pt x="107013" y="99812"/>
                    <a:pt x="121415" y="107813"/>
                  </a:cubicBezTo>
                  <a:lnTo>
                    <a:pt x="115614" y="119415"/>
                  </a:lnTo>
                  <a:cubicBezTo>
                    <a:pt x="111480" y="116881"/>
                    <a:pt x="105413" y="113414"/>
                    <a:pt x="97412" y="109014"/>
                  </a:cubicBezTo>
                  <a:lnTo>
                    <a:pt x="88411" y="103813"/>
                  </a:lnTo>
                  <a:close/>
                  <a:moveTo>
                    <a:pt x="33004" y="92612"/>
                  </a:moveTo>
                  <a:cubicBezTo>
                    <a:pt x="41138" y="96745"/>
                    <a:pt x="50406" y="101813"/>
                    <a:pt x="60807" y="107813"/>
                  </a:cubicBezTo>
                  <a:lnTo>
                    <a:pt x="54806" y="119215"/>
                  </a:lnTo>
                  <a:cubicBezTo>
                    <a:pt x="42805" y="111747"/>
                    <a:pt x="33737" y="106480"/>
                    <a:pt x="27603" y="103413"/>
                  </a:cubicBezTo>
                  <a:close/>
                  <a:moveTo>
                    <a:pt x="126215" y="89611"/>
                  </a:moveTo>
                  <a:lnTo>
                    <a:pt x="141017" y="89611"/>
                  </a:lnTo>
                  <a:lnTo>
                    <a:pt x="141617" y="121615"/>
                  </a:lnTo>
                  <a:cubicBezTo>
                    <a:pt x="142017" y="137884"/>
                    <a:pt x="143751" y="150085"/>
                    <a:pt x="146818" y="158220"/>
                  </a:cubicBezTo>
                  <a:cubicBezTo>
                    <a:pt x="147751" y="160353"/>
                    <a:pt x="148751" y="162120"/>
                    <a:pt x="149818" y="163520"/>
                  </a:cubicBezTo>
                  <a:cubicBezTo>
                    <a:pt x="150885" y="164921"/>
                    <a:pt x="151819" y="165621"/>
                    <a:pt x="152619" y="165621"/>
                  </a:cubicBezTo>
                  <a:cubicBezTo>
                    <a:pt x="155019" y="165621"/>
                    <a:pt x="156619" y="163020"/>
                    <a:pt x="157419" y="157820"/>
                  </a:cubicBezTo>
                  <a:lnTo>
                    <a:pt x="160220" y="136617"/>
                  </a:lnTo>
                  <a:lnTo>
                    <a:pt x="173821" y="140818"/>
                  </a:lnTo>
                  <a:cubicBezTo>
                    <a:pt x="172488" y="150019"/>
                    <a:pt x="170754" y="158953"/>
                    <a:pt x="168621" y="167621"/>
                  </a:cubicBezTo>
                  <a:cubicBezTo>
                    <a:pt x="167420" y="172822"/>
                    <a:pt x="165220" y="176822"/>
                    <a:pt x="162020" y="179622"/>
                  </a:cubicBezTo>
                  <a:cubicBezTo>
                    <a:pt x="158819" y="182423"/>
                    <a:pt x="155619" y="183823"/>
                    <a:pt x="152419" y="183823"/>
                  </a:cubicBezTo>
                  <a:cubicBezTo>
                    <a:pt x="149618" y="183823"/>
                    <a:pt x="146651" y="182623"/>
                    <a:pt x="143518" y="180223"/>
                  </a:cubicBezTo>
                  <a:cubicBezTo>
                    <a:pt x="140384" y="177822"/>
                    <a:pt x="137750" y="174488"/>
                    <a:pt x="135617" y="170221"/>
                  </a:cubicBezTo>
                  <a:cubicBezTo>
                    <a:pt x="130549" y="159420"/>
                    <a:pt x="127615" y="143751"/>
                    <a:pt x="126815" y="123215"/>
                  </a:cubicBezTo>
                  <a:cubicBezTo>
                    <a:pt x="126415" y="114414"/>
                    <a:pt x="126215" y="103213"/>
                    <a:pt x="126215" y="89611"/>
                  </a:cubicBezTo>
                  <a:close/>
                  <a:moveTo>
                    <a:pt x="67008" y="89411"/>
                  </a:moveTo>
                  <a:lnTo>
                    <a:pt x="82610" y="89411"/>
                  </a:lnTo>
                  <a:lnTo>
                    <a:pt x="82610" y="163820"/>
                  </a:lnTo>
                  <a:lnTo>
                    <a:pt x="121415" y="153219"/>
                  </a:lnTo>
                  <a:lnTo>
                    <a:pt x="122015" y="167421"/>
                  </a:lnTo>
                  <a:lnTo>
                    <a:pt x="117214" y="168621"/>
                  </a:lnTo>
                  <a:cubicBezTo>
                    <a:pt x="109080" y="170621"/>
                    <a:pt x="101012" y="172655"/>
                    <a:pt x="93011" y="174722"/>
                  </a:cubicBezTo>
                  <a:cubicBezTo>
                    <a:pt x="85010" y="176789"/>
                    <a:pt x="78543" y="178689"/>
                    <a:pt x="73609" y="180423"/>
                  </a:cubicBezTo>
                  <a:cubicBezTo>
                    <a:pt x="72675" y="180689"/>
                    <a:pt x="70408" y="181556"/>
                    <a:pt x="66808" y="183023"/>
                  </a:cubicBezTo>
                  <a:lnTo>
                    <a:pt x="61207" y="169221"/>
                  </a:lnTo>
                  <a:cubicBezTo>
                    <a:pt x="63608" y="167888"/>
                    <a:pt x="65174" y="166721"/>
                    <a:pt x="65908" y="165721"/>
                  </a:cubicBezTo>
                  <a:cubicBezTo>
                    <a:pt x="66641" y="164721"/>
                    <a:pt x="67008" y="163554"/>
                    <a:pt x="67008" y="162220"/>
                  </a:cubicBezTo>
                  <a:close/>
                  <a:moveTo>
                    <a:pt x="5800" y="89411"/>
                  </a:moveTo>
                  <a:lnTo>
                    <a:pt x="21402" y="89411"/>
                  </a:lnTo>
                  <a:lnTo>
                    <a:pt x="21402" y="164021"/>
                  </a:lnTo>
                  <a:lnTo>
                    <a:pt x="56607" y="154619"/>
                  </a:lnTo>
                  <a:lnTo>
                    <a:pt x="57607" y="168821"/>
                  </a:lnTo>
                  <a:cubicBezTo>
                    <a:pt x="35737" y="174155"/>
                    <a:pt x="20936" y="178089"/>
                    <a:pt x="13201" y="180623"/>
                  </a:cubicBezTo>
                  <a:cubicBezTo>
                    <a:pt x="8667" y="182223"/>
                    <a:pt x="6134" y="183156"/>
                    <a:pt x="5600" y="183423"/>
                  </a:cubicBezTo>
                  <a:lnTo>
                    <a:pt x="0" y="169821"/>
                  </a:lnTo>
                  <a:cubicBezTo>
                    <a:pt x="2400" y="168221"/>
                    <a:pt x="3967" y="166954"/>
                    <a:pt x="4700" y="166021"/>
                  </a:cubicBezTo>
                  <a:cubicBezTo>
                    <a:pt x="5434" y="165087"/>
                    <a:pt x="5800" y="163954"/>
                    <a:pt x="5800" y="162620"/>
                  </a:cubicBezTo>
                  <a:close/>
                  <a:moveTo>
                    <a:pt x="1019927" y="80210"/>
                  </a:moveTo>
                  <a:lnTo>
                    <a:pt x="1141942" y="80210"/>
                  </a:lnTo>
                  <a:lnTo>
                    <a:pt x="1141942" y="148019"/>
                  </a:lnTo>
                  <a:lnTo>
                    <a:pt x="1019927" y="148019"/>
                  </a:lnTo>
                  <a:close/>
                  <a:moveTo>
                    <a:pt x="829103" y="74209"/>
                  </a:moveTo>
                  <a:lnTo>
                    <a:pt x="829103" y="122415"/>
                  </a:lnTo>
                  <a:lnTo>
                    <a:pt x="879309" y="122415"/>
                  </a:lnTo>
                  <a:lnTo>
                    <a:pt x="879309" y="74209"/>
                  </a:lnTo>
                  <a:close/>
                  <a:moveTo>
                    <a:pt x="1889036" y="71609"/>
                  </a:moveTo>
                  <a:cubicBezTo>
                    <a:pt x="1892636" y="76943"/>
                    <a:pt x="1897437" y="84911"/>
                    <a:pt x="1903437" y="95512"/>
                  </a:cubicBezTo>
                  <a:cubicBezTo>
                    <a:pt x="1909438" y="106113"/>
                    <a:pt x="1913839" y="114414"/>
                    <a:pt x="1916639" y="120415"/>
                  </a:cubicBezTo>
                  <a:lnTo>
                    <a:pt x="1903637" y="128216"/>
                  </a:lnTo>
                  <a:cubicBezTo>
                    <a:pt x="1900170" y="121549"/>
                    <a:pt x="1895503" y="112947"/>
                    <a:pt x="1889636" y="102413"/>
                  </a:cubicBezTo>
                  <a:cubicBezTo>
                    <a:pt x="1883768" y="91878"/>
                    <a:pt x="1879168" y="84011"/>
                    <a:pt x="1875834" y="78810"/>
                  </a:cubicBezTo>
                  <a:close/>
                  <a:moveTo>
                    <a:pt x="433654" y="71009"/>
                  </a:moveTo>
                  <a:lnTo>
                    <a:pt x="433654" y="83610"/>
                  </a:lnTo>
                  <a:lnTo>
                    <a:pt x="529666" y="83610"/>
                  </a:lnTo>
                  <a:lnTo>
                    <a:pt x="529666" y="71009"/>
                  </a:lnTo>
                  <a:close/>
                  <a:moveTo>
                    <a:pt x="2058857" y="70609"/>
                  </a:moveTo>
                  <a:lnTo>
                    <a:pt x="2058857" y="96412"/>
                  </a:lnTo>
                  <a:lnTo>
                    <a:pt x="2105062" y="96412"/>
                  </a:lnTo>
                  <a:lnTo>
                    <a:pt x="2105062" y="70609"/>
                  </a:lnTo>
                  <a:close/>
                  <a:moveTo>
                    <a:pt x="1419577" y="64608"/>
                  </a:moveTo>
                  <a:lnTo>
                    <a:pt x="1432178" y="64608"/>
                  </a:lnTo>
                  <a:lnTo>
                    <a:pt x="1432178" y="118973"/>
                  </a:lnTo>
                  <a:lnTo>
                    <a:pt x="1429031" y="122015"/>
                  </a:lnTo>
                  <a:lnTo>
                    <a:pt x="1419577" y="122015"/>
                  </a:lnTo>
                  <a:lnTo>
                    <a:pt x="1419577" y="111814"/>
                  </a:lnTo>
                  <a:lnTo>
                    <a:pt x="1397174" y="120215"/>
                  </a:lnTo>
                  <a:lnTo>
                    <a:pt x="1394774" y="107013"/>
                  </a:lnTo>
                  <a:lnTo>
                    <a:pt x="1419577" y="98612"/>
                  </a:lnTo>
                  <a:lnTo>
                    <a:pt x="1419577" y="89011"/>
                  </a:lnTo>
                  <a:lnTo>
                    <a:pt x="1397374" y="89011"/>
                  </a:lnTo>
                  <a:lnTo>
                    <a:pt x="1397374" y="76610"/>
                  </a:lnTo>
                  <a:lnTo>
                    <a:pt x="1419577" y="76610"/>
                  </a:lnTo>
                  <a:close/>
                  <a:moveTo>
                    <a:pt x="1472784" y="64408"/>
                  </a:moveTo>
                  <a:lnTo>
                    <a:pt x="1485185" y="64408"/>
                  </a:lnTo>
                  <a:lnTo>
                    <a:pt x="1485185" y="81410"/>
                  </a:lnTo>
                  <a:cubicBezTo>
                    <a:pt x="1492653" y="77276"/>
                    <a:pt x="1498853" y="73343"/>
                    <a:pt x="1503787" y="69609"/>
                  </a:cubicBezTo>
                  <a:lnTo>
                    <a:pt x="1510588" y="80810"/>
                  </a:lnTo>
                  <a:cubicBezTo>
                    <a:pt x="1505254" y="84411"/>
                    <a:pt x="1496787" y="89078"/>
                    <a:pt x="1485185" y="94812"/>
                  </a:cubicBezTo>
                  <a:lnTo>
                    <a:pt x="1485185" y="105213"/>
                  </a:lnTo>
                  <a:cubicBezTo>
                    <a:pt x="1485185" y="108014"/>
                    <a:pt x="1485552" y="109914"/>
                    <a:pt x="1486285" y="110914"/>
                  </a:cubicBezTo>
                  <a:cubicBezTo>
                    <a:pt x="1487019" y="111914"/>
                    <a:pt x="1488386" y="112414"/>
                    <a:pt x="1490386" y="112414"/>
                  </a:cubicBezTo>
                  <a:lnTo>
                    <a:pt x="1494186" y="112414"/>
                  </a:lnTo>
                  <a:cubicBezTo>
                    <a:pt x="1496587" y="112414"/>
                    <a:pt x="1498220" y="111814"/>
                    <a:pt x="1499087" y="110614"/>
                  </a:cubicBezTo>
                  <a:cubicBezTo>
                    <a:pt x="1499954" y="109414"/>
                    <a:pt x="1500520" y="107213"/>
                    <a:pt x="1500787" y="104013"/>
                  </a:cubicBezTo>
                  <a:cubicBezTo>
                    <a:pt x="1500920" y="102013"/>
                    <a:pt x="1500987" y="99079"/>
                    <a:pt x="1500987" y="95212"/>
                  </a:cubicBezTo>
                  <a:lnTo>
                    <a:pt x="1512189" y="97412"/>
                  </a:lnTo>
                  <a:lnTo>
                    <a:pt x="1511988" y="104013"/>
                  </a:lnTo>
                  <a:cubicBezTo>
                    <a:pt x="1511988" y="107213"/>
                    <a:pt x="1511922" y="109414"/>
                    <a:pt x="1511788" y="110614"/>
                  </a:cubicBezTo>
                  <a:cubicBezTo>
                    <a:pt x="1511655" y="115814"/>
                    <a:pt x="1510322" y="119482"/>
                    <a:pt x="1507788" y="121615"/>
                  </a:cubicBezTo>
                  <a:cubicBezTo>
                    <a:pt x="1505254" y="123749"/>
                    <a:pt x="1501120" y="124816"/>
                    <a:pt x="1495386" y="124816"/>
                  </a:cubicBezTo>
                  <a:lnTo>
                    <a:pt x="1485585" y="124816"/>
                  </a:lnTo>
                  <a:cubicBezTo>
                    <a:pt x="1481051" y="124816"/>
                    <a:pt x="1477784" y="123649"/>
                    <a:pt x="1475784" y="121315"/>
                  </a:cubicBezTo>
                  <a:cubicBezTo>
                    <a:pt x="1473784" y="118982"/>
                    <a:pt x="1472784" y="115348"/>
                    <a:pt x="1472784" y="110414"/>
                  </a:cubicBezTo>
                  <a:close/>
                  <a:moveTo>
                    <a:pt x="260832" y="64008"/>
                  </a:moveTo>
                  <a:lnTo>
                    <a:pt x="373046" y="64008"/>
                  </a:lnTo>
                  <a:lnTo>
                    <a:pt x="373046" y="78810"/>
                  </a:lnTo>
                  <a:lnTo>
                    <a:pt x="323640" y="78810"/>
                  </a:lnTo>
                  <a:lnTo>
                    <a:pt x="323640" y="163020"/>
                  </a:lnTo>
                  <a:cubicBezTo>
                    <a:pt x="323640" y="170621"/>
                    <a:pt x="321840" y="175789"/>
                    <a:pt x="318239" y="178522"/>
                  </a:cubicBezTo>
                  <a:cubicBezTo>
                    <a:pt x="314639" y="181256"/>
                    <a:pt x="308571" y="182623"/>
                    <a:pt x="300037" y="182623"/>
                  </a:cubicBezTo>
                  <a:cubicBezTo>
                    <a:pt x="294703" y="182623"/>
                    <a:pt x="289302" y="182223"/>
                    <a:pt x="283835" y="181423"/>
                  </a:cubicBezTo>
                  <a:lnTo>
                    <a:pt x="280435" y="166221"/>
                  </a:lnTo>
                  <a:cubicBezTo>
                    <a:pt x="287369" y="167421"/>
                    <a:pt x="293303" y="168021"/>
                    <a:pt x="298237" y="168021"/>
                  </a:cubicBezTo>
                  <a:cubicBezTo>
                    <a:pt x="301971" y="168021"/>
                    <a:pt x="304438" y="167154"/>
                    <a:pt x="305638" y="165421"/>
                  </a:cubicBezTo>
                  <a:cubicBezTo>
                    <a:pt x="306838" y="163687"/>
                    <a:pt x="307438" y="160553"/>
                    <a:pt x="307438" y="156020"/>
                  </a:cubicBezTo>
                  <a:lnTo>
                    <a:pt x="307438" y="78810"/>
                  </a:lnTo>
                  <a:lnTo>
                    <a:pt x="260832" y="78810"/>
                  </a:lnTo>
                  <a:close/>
                  <a:moveTo>
                    <a:pt x="813901" y="58807"/>
                  </a:moveTo>
                  <a:lnTo>
                    <a:pt x="894711" y="58807"/>
                  </a:lnTo>
                  <a:lnTo>
                    <a:pt x="894711" y="137617"/>
                  </a:lnTo>
                  <a:lnTo>
                    <a:pt x="813901" y="137617"/>
                  </a:lnTo>
                  <a:close/>
                  <a:moveTo>
                    <a:pt x="671683" y="57207"/>
                  </a:moveTo>
                  <a:lnTo>
                    <a:pt x="671683" y="70409"/>
                  </a:lnTo>
                  <a:lnTo>
                    <a:pt x="738492" y="70409"/>
                  </a:lnTo>
                  <a:lnTo>
                    <a:pt x="738492" y="57207"/>
                  </a:lnTo>
                  <a:close/>
                  <a:moveTo>
                    <a:pt x="2043055" y="55007"/>
                  </a:moveTo>
                  <a:lnTo>
                    <a:pt x="2120464" y="55007"/>
                  </a:lnTo>
                  <a:lnTo>
                    <a:pt x="2120464" y="153019"/>
                  </a:lnTo>
                  <a:lnTo>
                    <a:pt x="2043055" y="153019"/>
                  </a:lnTo>
                  <a:close/>
                  <a:moveTo>
                    <a:pt x="433654" y="46606"/>
                  </a:moveTo>
                  <a:lnTo>
                    <a:pt x="433654" y="58807"/>
                  </a:lnTo>
                  <a:lnTo>
                    <a:pt x="529666" y="58807"/>
                  </a:lnTo>
                  <a:lnTo>
                    <a:pt x="529666" y="46606"/>
                  </a:lnTo>
                  <a:close/>
                  <a:moveTo>
                    <a:pt x="656682" y="45806"/>
                  </a:moveTo>
                  <a:lnTo>
                    <a:pt x="753494" y="45806"/>
                  </a:lnTo>
                  <a:lnTo>
                    <a:pt x="753494" y="81410"/>
                  </a:lnTo>
                  <a:lnTo>
                    <a:pt x="656682" y="81410"/>
                  </a:lnTo>
                  <a:close/>
                  <a:moveTo>
                    <a:pt x="2002450" y="39005"/>
                  </a:moveTo>
                  <a:lnTo>
                    <a:pt x="2018452" y="39005"/>
                  </a:lnTo>
                  <a:lnTo>
                    <a:pt x="2018452" y="183023"/>
                  </a:lnTo>
                  <a:lnTo>
                    <a:pt x="2002450" y="183023"/>
                  </a:lnTo>
                  <a:close/>
                  <a:moveTo>
                    <a:pt x="1813426" y="33804"/>
                  </a:moveTo>
                  <a:lnTo>
                    <a:pt x="1813426" y="81410"/>
                  </a:lnTo>
                  <a:lnTo>
                    <a:pt x="1844630" y="81410"/>
                  </a:lnTo>
                  <a:lnTo>
                    <a:pt x="1844630" y="33804"/>
                  </a:lnTo>
                  <a:close/>
                  <a:moveTo>
                    <a:pt x="1520990" y="22403"/>
                  </a:moveTo>
                  <a:lnTo>
                    <a:pt x="1534391" y="22403"/>
                  </a:lnTo>
                  <a:lnTo>
                    <a:pt x="1534391" y="139217"/>
                  </a:lnTo>
                  <a:lnTo>
                    <a:pt x="1520990" y="139217"/>
                  </a:lnTo>
                  <a:close/>
                  <a:moveTo>
                    <a:pt x="433654" y="22203"/>
                  </a:moveTo>
                  <a:lnTo>
                    <a:pt x="433654" y="34604"/>
                  </a:lnTo>
                  <a:lnTo>
                    <a:pt x="529666" y="34604"/>
                  </a:lnTo>
                  <a:lnTo>
                    <a:pt x="529666" y="22203"/>
                  </a:lnTo>
                  <a:close/>
                  <a:moveTo>
                    <a:pt x="1682010" y="18002"/>
                  </a:moveTo>
                  <a:cubicBezTo>
                    <a:pt x="1670008" y="33604"/>
                    <a:pt x="1654140" y="47939"/>
                    <a:pt x="1634404" y="61008"/>
                  </a:cubicBezTo>
                  <a:lnTo>
                    <a:pt x="1729216" y="61008"/>
                  </a:lnTo>
                  <a:cubicBezTo>
                    <a:pt x="1708946" y="47139"/>
                    <a:pt x="1693211" y="32804"/>
                    <a:pt x="1682010" y="18002"/>
                  </a:cubicBezTo>
                  <a:close/>
                  <a:moveTo>
                    <a:pt x="1798024" y="17602"/>
                  </a:moveTo>
                  <a:lnTo>
                    <a:pt x="1859432" y="17602"/>
                  </a:lnTo>
                  <a:lnTo>
                    <a:pt x="1859432" y="167421"/>
                  </a:lnTo>
                  <a:lnTo>
                    <a:pt x="1798024" y="167421"/>
                  </a:lnTo>
                  <a:close/>
                  <a:moveTo>
                    <a:pt x="270033" y="15002"/>
                  </a:moveTo>
                  <a:lnTo>
                    <a:pt x="364045" y="15002"/>
                  </a:lnTo>
                  <a:lnTo>
                    <a:pt x="364045" y="29804"/>
                  </a:lnTo>
                  <a:lnTo>
                    <a:pt x="270033" y="29804"/>
                  </a:lnTo>
                  <a:close/>
                  <a:moveTo>
                    <a:pt x="2058457" y="14602"/>
                  </a:moveTo>
                  <a:lnTo>
                    <a:pt x="2161670" y="14602"/>
                  </a:lnTo>
                  <a:lnTo>
                    <a:pt x="2161670" y="154419"/>
                  </a:lnTo>
                  <a:cubicBezTo>
                    <a:pt x="2161670" y="162420"/>
                    <a:pt x="2160770" y="168421"/>
                    <a:pt x="2158969" y="172422"/>
                  </a:cubicBezTo>
                  <a:cubicBezTo>
                    <a:pt x="2157169" y="176422"/>
                    <a:pt x="2154035" y="179189"/>
                    <a:pt x="2149568" y="180723"/>
                  </a:cubicBezTo>
                  <a:cubicBezTo>
                    <a:pt x="2145101" y="182256"/>
                    <a:pt x="2138533" y="183023"/>
                    <a:pt x="2129866" y="183023"/>
                  </a:cubicBezTo>
                  <a:cubicBezTo>
                    <a:pt x="2126265" y="183023"/>
                    <a:pt x="2120731" y="182756"/>
                    <a:pt x="2113264" y="182223"/>
                  </a:cubicBezTo>
                  <a:lnTo>
                    <a:pt x="2110263" y="166421"/>
                  </a:lnTo>
                  <a:cubicBezTo>
                    <a:pt x="2116264" y="167221"/>
                    <a:pt x="2122331" y="167621"/>
                    <a:pt x="2128465" y="167621"/>
                  </a:cubicBezTo>
                  <a:cubicBezTo>
                    <a:pt x="2133266" y="167621"/>
                    <a:pt x="2136800" y="167188"/>
                    <a:pt x="2139067" y="166321"/>
                  </a:cubicBezTo>
                  <a:cubicBezTo>
                    <a:pt x="2141334" y="165454"/>
                    <a:pt x="2142901" y="163854"/>
                    <a:pt x="2143767" y="161520"/>
                  </a:cubicBezTo>
                  <a:cubicBezTo>
                    <a:pt x="2144634" y="159187"/>
                    <a:pt x="2145068" y="155486"/>
                    <a:pt x="2145068" y="150419"/>
                  </a:cubicBezTo>
                  <a:lnTo>
                    <a:pt x="2145068" y="30604"/>
                  </a:lnTo>
                  <a:lnTo>
                    <a:pt x="2058457" y="30604"/>
                  </a:lnTo>
                  <a:close/>
                  <a:moveTo>
                    <a:pt x="791698" y="14002"/>
                  </a:moveTo>
                  <a:lnTo>
                    <a:pt x="972721" y="14002"/>
                  </a:lnTo>
                  <a:lnTo>
                    <a:pt x="972721" y="29404"/>
                  </a:lnTo>
                  <a:lnTo>
                    <a:pt x="946318" y="29404"/>
                  </a:lnTo>
                  <a:lnTo>
                    <a:pt x="946318" y="153219"/>
                  </a:lnTo>
                  <a:cubicBezTo>
                    <a:pt x="946318" y="160953"/>
                    <a:pt x="945518" y="166821"/>
                    <a:pt x="943917" y="170821"/>
                  </a:cubicBezTo>
                  <a:cubicBezTo>
                    <a:pt x="942317" y="174822"/>
                    <a:pt x="939384" y="177656"/>
                    <a:pt x="935116" y="179322"/>
                  </a:cubicBezTo>
                  <a:cubicBezTo>
                    <a:pt x="930849" y="180989"/>
                    <a:pt x="924515" y="181823"/>
                    <a:pt x="916114" y="181823"/>
                  </a:cubicBezTo>
                  <a:cubicBezTo>
                    <a:pt x="906113" y="181823"/>
                    <a:pt x="897512" y="181489"/>
                    <a:pt x="890311" y="180823"/>
                  </a:cubicBezTo>
                  <a:lnTo>
                    <a:pt x="887110" y="165221"/>
                  </a:lnTo>
                  <a:cubicBezTo>
                    <a:pt x="896978" y="166287"/>
                    <a:pt x="906179" y="166821"/>
                    <a:pt x="914714" y="166821"/>
                  </a:cubicBezTo>
                  <a:cubicBezTo>
                    <a:pt x="919114" y="166821"/>
                    <a:pt x="922415" y="166287"/>
                    <a:pt x="924615" y="165221"/>
                  </a:cubicBezTo>
                  <a:cubicBezTo>
                    <a:pt x="926815" y="164154"/>
                    <a:pt x="928349" y="162354"/>
                    <a:pt x="929216" y="159820"/>
                  </a:cubicBezTo>
                  <a:cubicBezTo>
                    <a:pt x="930082" y="157286"/>
                    <a:pt x="930516" y="153619"/>
                    <a:pt x="930516" y="148819"/>
                  </a:cubicBezTo>
                  <a:lnTo>
                    <a:pt x="930516" y="29404"/>
                  </a:lnTo>
                  <a:lnTo>
                    <a:pt x="791698" y="29404"/>
                  </a:lnTo>
                  <a:close/>
                  <a:moveTo>
                    <a:pt x="418252" y="9401"/>
                  </a:moveTo>
                  <a:lnTo>
                    <a:pt x="544668" y="9401"/>
                  </a:lnTo>
                  <a:lnTo>
                    <a:pt x="544668" y="83610"/>
                  </a:lnTo>
                  <a:lnTo>
                    <a:pt x="571671" y="83610"/>
                  </a:lnTo>
                  <a:lnTo>
                    <a:pt x="571671" y="96412"/>
                  </a:lnTo>
                  <a:lnTo>
                    <a:pt x="528066" y="96412"/>
                  </a:lnTo>
                  <a:cubicBezTo>
                    <a:pt x="534200" y="101879"/>
                    <a:pt x="543534" y="110747"/>
                    <a:pt x="556069" y="123015"/>
                  </a:cubicBezTo>
                  <a:lnTo>
                    <a:pt x="545668" y="133217"/>
                  </a:lnTo>
                  <a:lnTo>
                    <a:pt x="542067" y="129616"/>
                  </a:lnTo>
                  <a:cubicBezTo>
                    <a:pt x="536733" y="124282"/>
                    <a:pt x="534066" y="121615"/>
                    <a:pt x="534066" y="121615"/>
                  </a:cubicBezTo>
                  <a:cubicBezTo>
                    <a:pt x="511263" y="122282"/>
                    <a:pt x="479259" y="124082"/>
                    <a:pt x="438054" y="127016"/>
                  </a:cubicBezTo>
                  <a:lnTo>
                    <a:pt x="432254" y="127416"/>
                  </a:lnTo>
                  <a:lnTo>
                    <a:pt x="407250" y="129216"/>
                  </a:lnTo>
                  <a:lnTo>
                    <a:pt x="403850" y="116215"/>
                  </a:lnTo>
                  <a:cubicBezTo>
                    <a:pt x="407584" y="115948"/>
                    <a:pt x="410317" y="115614"/>
                    <a:pt x="412051" y="115214"/>
                  </a:cubicBezTo>
                  <a:cubicBezTo>
                    <a:pt x="413785" y="114814"/>
                    <a:pt x="415451" y="114214"/>
                    <a:pt x="417052" y="113414"/>
                  </a:cubicBezTo>
                  <a:cubicBezTo>
                    <a:pt x="423452" y="110080"/>
                    <a:pt x="432320" y="104413"/>
                    <a:pt x="443655" y="96412"/>
                  </a:cubicBezTo>
                  <a:lnTo>
                    <a:pt x="391648" y="96412"/>
                  </a:lnTo>
                  <a:lnTo>
                    <a:pt x="391648" y="83610"/>
                  </a:lnTo>
                  <a:lnTo>
                    <a:pt x="418252" y="83610"/>
                  </a:lnTo>
                  <a:close/>
                  <a:moveTo>
                    <a:pt x="1497987" y="7201"/>
                  </a:moveTo>
                  <a:lnTo>
                    <a:pt x="1499787" y="21003"/>
                  </a:lnTo>
                  <a:cubicBezTo>
                    <a:pt x="1488052" y="22469"/>
                    <a:pt x="1474584" y="23936"/>
                    <a:pt x="1459382" y="25403"/>
                  </a:cubicBezTo>
                  <a:lnTo>
                    <a:pt x="1459382" y="43806"/>
                  </a:lnTo>
                  <a:lnTo>
                    <a:pt x="1509788" y="43806"/>
                  </a:lnTo>
                  <a:lnTo>
                    <a:pt x="1509788" y="57807"/>
                  </a:lnTo>
                  <a:lnTo>
                    <a:pt x="1459182" y="57807"/>
                  </a:lnTo>
                  <a:lnTo>
                    <a:pt x="1459182" y="115614"/>
                  </a:lnTo>
                  <a:cubicBezTo>
                    <a:pt x="1479718" y="131350"/>
                    <a:pt x="1494720" y="143218"/>
                    <a:pt x="1504187" y="151219"/>
                  </a:cubicBezTo>
                  <a:lnTo>
                    <a:pt x="1495386" y="163820"/>
                  </a:lnTo>
                  <a:cubicBezTo>
                    <a:pt x="1490986" y="159820"/>
                    <a:pt x="1488719" y="157753"/>
                    <a:pt x="1488585" y="157620"/>
                  </a:cubicBezTo>
                  <a:cubicBezTo>
                    <a:pt x="1485385" y="154819"/>
                    <a:pt x="1480651" y="150619"/>
                    <a:pt x="1474384" y="145018"/>
                  </a:cubicBezTo>
                  <a:cubicBezTo>
                    <a:pt x="1468116" y="139417"/>
                    <a:pt x="1463049" y="135017"/>
                    <a:pt x="1459182" y="131816"/>
                  </a:cubicBezTo>
                  <a:lnTo>
                    <a:pt x="1459182" y="183823"/>
                  </a:lnTo>
                  <a:lnTo>
                    <a:pt x="1445380" y="183823"/>
                  </a:lnTo>
                  <a:lnTo>
                    <a:pt x="1445380" y="129816"/>
                  </a:lnTo>
                  <a:cubicBezTo>
                    <a:pt x="1434979" y="144085"/>
                    <a:pt x="1419910" y="157953"/>
                    <a:pt x="1400174" y="171421"/>
                  </a:cubicBezTo>
                  <a:lnTo>
                    <a:pt x="1391573" y="158220"/>
                  </a:lnTo>
                  <a:lnTo>
                    <a:pt x="1429031" y="122015"/>
                  </a:lnTo>
                  <a:lnTo>
                    <a:pt x="1432178" y="122015"/>
                  </a:lnTo>
                  <a:lnTo>
                    <a:pt x="1432178" y="118973"/>
                  </a:lnTo>
                  <a:lnTo>
                    <a:pt x="1445380" y="106213"/>
                  </a:lnTo>
                  <a:lnTo>
                    <a:pt x="1445380" y="57807"/>
                  </a:lnTo>
                  <a:lnTo>
                    <a:pt x="1395974" y="57807"/>
                  </a:lnTo>
                  <a:lnTo>
                    <a:pt x="1395974" y="43806"/>
                  </a:lnTo>
                  <a:lnTo>
                    <a:pt x="1445380" y="43806"/>
                  </a:lnTo>
                  <a:lnTo>
                    <a:pt x="1445380" y="26603"/>
                  </a:lnTo>
                  <a:cubicBezTo>
                    <a:pt x="1436179" y="27403"/>
                    <a:pt x="1423111" y="28270"/>
                    <a:pt x="1406175" y="29204"/>
                  </a:cubicBezTo>
                  <a:lnTo>
                    <a:pt x="1405175" y="15402"/>
                  </a:lnTo>
                  <a:cubicBezTo>
                    <a:pt x="1418110" y="15002"/>
                    <a:pt x="1433679" y="14002"/>
                    <a:pt x="1451881" y="12402"/>
                  </a:cubicBezTo>
                  <a:cubicBezTo>
                    <a:pt x="1470083" y="10801"/>
                    <a:pt x="1485452" y="9068"/>
                    <a:pt x="1497987" y="7201"/>
                  </a:cubicBezTo>
                  <a:close/>
                  <a:moveTo>
                    <a:pt x="1551793" y="5801"/>
                  </a:moveTo>
                  <a:lnTo>
                    <a:pt x="1566395" y="5801"/>
                  </a:lnTo>
                  <a:lnTo>
                    <a:pt x="1566395" y="158820"/>
                  </a:lnTo>
                  <a:cubicBezTo>
                    <a:pt x="1566395" y="167221"/>
                    <a:pt x="1564862" y="173255"/>
                    <a:pt x="1561795" y="176922"/>
                  </a:cubicBezTo>
                  <a:cubicBezTo>
                    <a:pt x="1558728" y="180589"/>
                    <a:pt x="1553527" y="182423"/>
                    <a:pt x="1546193" y="182423"/>
                  </a:cubicBezTo>
                  <a:cubicBezTo>
                    <a:pt x="1537925" y="182423"/>
                    <a:pt x="1529591" y="182023"/>
                    <a:pt x="1521190" y="181223"/>
                  </a:cubicBezTo>
                  <a:lnTo>
                    <a:pt x="1517789" y="164821"/>
                  </a:lnTo>
                  <a:cubicBezTo>
                    <a:pt x="1526324" y="165887"/>
                    <a:pt x="1534391" y="166421"/>
                    <a:pt x="1541992" y="166421"/>
                  </a:cubicBezTo>
                  <a:cubicBezTo>
                    <a:pt x="1545459" y="166421"/>
                    <a:pt x="1547960" y="165354"/>
                    <a:pt x="1549493" y="163220"/>
                  </a:cubicBezTo>
                  <a:cubicBezTo>
                    <a:pt x="1551027" y="161087"/>
                    <a:pt x="1551793" y="157420"/>
                    <a:pt x="1551793" y="152219"/>
                  </a:cubicBezTo>
                  <a:close/>
                  <a:moveTo>
                    <a:pt x="1354969" y="5201"/>
                  </a:moveTo>
                  <a:lnTo>
                    <a:pt x="1356569" y="19802"/>
                  </a:lnTo>
                  <a:cubicBezTo>
                    <a:pt x="1331233" y="22203"/>
                    <a:pt x="1305363" y="24136"/>
                    <a:pt x="1278959" y="25603"/>
                  </a:cubicBezTo>
                  <a:cubicBezTo>
                    <a:pt x="1278026" y="29870"/>
                    <a:pt x="1276692" y="35071"/>
                    <a:pt x="1274959" y="41205"/>
                  </a:cubicBezTo>
                  <a:lnTo>
                    <a:pt x="1354369" y="41205"/>
                  </a:lnTo>
                  <a:lnTo>
                    <a:pt x="1354369" y="54207"/>
                  </a:lnTo>
                  <a:lnTo>
                    <a:pt x="1270558" y="54207"/>
                  </a:lnTo>
                  <a:cubicBezTo>
                    <a:pt x="1268825" y="59141"/>
                    <a:pt x="1267025" y="63675"/>
                    <a:pt x="1265158" y="67808"/>
                  </a:cubicBezTo>
                  <a:lnTo>
                    <a:pt x="1368971" y="67808"/>
                  </a:lnTo>
                  <a:lnTo>
                    <a:pt x="1368971" y="81010"/>
                  </a:lnTo>
                  <a:lnTo>
                    <a:pt x="1258157" y="81010"/>
                  </a:lnTo>
                  <a:cubicBezTo>
                    <a:pt x="1256023" y="84877"/>
                    <a:pt x="1253089" y="89345"/>
                    <a:pt x="1249356" y="94412"/>
                  </a:cubicBezTo>
                  <a:lnTo>
                    <a:pt x="1345768" y="94412"/>
                  </a:lnTo>
                  <a:lnTo>
                    <a:pt x="1345768" y="185223"/>
                  </a:lnTo>
                  <a:lnTo>
                    <a:pt x="1330766" y="185223"/>
                  </a:lnTo>
                  <a:lnTo>
                    <a:pt x="1330766" y="176222"/>
                  </a:lnTo>
                  <a:lnTo>
                    <a:pt x="1243955" y="176222"/>
                  </a:lnTo>
                  <a:lnTo>
                    <a:pt x="1243955" y="185423"/>
                  </a:lnTo>
                  <a:lnTo>
                    <a:pt x="1228753" y="185423"/>
                  </a:lnTo>
                  <a:lnTo>
                    <a:pt x="1228753" y="118015"/>
                  </a:lnTo>
                  <a:cubicBezTo>
                    <a:pt x="1220085" y="126416"/>
                    <a:pt x="1209751" y="135150"/>
                    <a:pt x="1197749" y="144218"/>
                  </a:cubicBezTo>
                  <a:lnTo>
                    <a:pt x="1188348" y="130616"/>
                  </a:lnTo>
                  <a:cubicBezTo>
                    <a:pt x="1210751" y="115148"/>
                    <a:pt x="1227753" y="98612"/>
                    <a:pt x="1239354" y="81010"/>
                  </a:cubicBezTo>
                  <a:lnTo>
                    <a:pt x="1192149" y="81010"/>
                  </a:lnTo>
                  <a:lnTo>
                    <a:pt x="1192149" y="67808"/>
                  </a:lnTo>
                  <a:lnTo>
                    <a:pt x="1247355" y="67808"/>
                  </a:lnTo>
                  <a:cubicBezTo>
                    <a:pt x="1249889" y="62875"/>
                    <a:pt x="1252023" y="58341"/>
                    <a:pt x="1253756" y="54207"/>
                  </a:cubicBezTo>
                  <a:lnTo>
                    <a:pt x="1206750" y="54207"/>
                  </a:lnTo>
                  <a:lnTo>
                    <a:pt x="1206750" y="41205"/>
                  </a:lnTo>
                  <a:lnTo>
                    <a:pt x="1258357" y="41205"/>
                  </a:lnTo>
                  <a:cubicBezTo>
                    <a:pt x="1259957" y="36271"/>
                    <a:pt x="1261357" y="31404"/>
                    <a:pt x="1262557" y="26603"/>
                  </a:cubicBezTo>
                  <a:cubicBezTo>
                    <a:pt x="1239221" y="27670"/>
                    <a:pt x="1218885" y="28404"/>
                    <a:pt x="1201550" y="28804"/>
                  </a:cubicBezTo>
                  <a:lnTo>
                    <a:pt x="1200349" y="14802"/>
                  </a:lnTo>
                  <a:cubicBezTo>
                    <a:pt x="1224219" y="14402"/>
                    <a:pt x="1250856" y="13268"/>
                    <a:pt x="1280260" y="11401"/>
                  </a:cubicBezTo>
                  <a:cubicBezTo>
                    <a:pt x="1309663" y="9535"/>
                    <a:pt x="1334566" y="7468"/>
                    <a:pt x="1354969" y="5201"/>
                  </a:cubicBezTo>
                  <a:close/>
                  <a:moveTo>
                    <a:pt x="218627" y="4001"/>
                  </a:moveTo>
                  <a:lnTo>
                    <a:pt x="234629" y="4001"/>
                  </a:lnTo>
                  <a:lnTo>
                    <a:pt x="234629" y="40205"/>
                  </a:lnTo>
                  <a:lnTo>
                    <a:pt x="257632" y="40205"/>
                  </a:lnTo>
                  <a:lnTo>
                    <a:pt x="257632" y="54807"/>
                  </a:lnTo>
                  <a:lnTo>
                    <a:pt x="234629" y="54807"/>
                  </a:lnTo>
                  <a:lnTo>
                    <a:pt x="234629" y="71809"/>
                  </a:lnTo>
                  <a:cubicBezTo>
                    <a:pt x="238229" y="75409"/>
                    <a:pt x="243063" y="80577"/>
                    <a:pt x="249131" y="87311"/>
                  </a:cubicBezTo>
                  <a:cubicBezTo>
                    <a:pt x="255198" y="94045"/>
                    <a:pt x="259832" y="99412"/>
                    <a:pt x="263032" y="103413"/>
                  </a:cubicBezTo>
                  <a:lnTo>
                    <a:pt x="252831" y="115414"/>
                  </a:lnTo>
                  <a:cubicBezTo>
                    <a:pt x="247364" y="107280"/>
                    <a:pt x="241296" y="99012"/>
                    <a:pt x="234629" y="90611"/>
                  </a:cubicBezTo>
                  <a:lnTo>
                    <a:pt x="234629" y="184823"/>
                  </a:lnTo>
                  <a:lnTo>
                    <a:pt x="218627" y="184823"/>
                  </a:lnTo>
                  <a:lnTo>
                    <a:pt x="218627" y="91411"/>
                  </a:lnTo>
                  <a:cubicBezTo>
                    <a:pt x="210493" y="111814"/>
                    <a:pt x="202492" y="127883"/>
                    <a:pt x="194624" y="139617"/>
                  </a:cubicBezTo>
                  <a:lnTo>
                    <a:pt x="186623" y="123215"/>
                  </a:lnTo>
                  <a:cubicBezTo>
                    <a:pt x="193024" y="114014"/>
                    <a:pt x="199024" y="103580"/>
                    <a:pt x="204625" y="91912"/>
                  </a:cubicBezTo>
                  <a:cubicBezTo>
                    <a:pt x="210226" y="80243"/>
                    <a:pt x="214893" y="68342"/>
                    <a:pt x="218627" y="56207"/>
                  </a:cubicBezTo>
                  <a:lnTo>
                    <a:pt x="218627" y="54807"/>
                  </a:lnTo>
                  <a:lnTo>
                    <a:pt x="193624" y="54807"/>
                  </a:lnTo>
                  <a:lnTo>
                    <a:pt x="193624" y="40205"/>
                  </a:lnTo>
                  <a:lnTo>
                    <a:pt x="218627" y="40205"/>
                  </a:lnTo>
                  <a:close/>
                  <a:moveTo>
                    <a:pt x="1673409" y="2800"/>
                  </a:moveTo>
                  <a:lnTo>
                    <a:pt x="1690211" y="2800"/>
                  </a:lnTo>
                  <a:cubicBezTo>
                    <a:pt x="1699945" y="16002"/>
                    <a:pt x="1711613" y="27803"/>
                    <a:pt x="1725215" y="38205"/>
                  </a:cubicBezTo>
                  <a:cubicBezTo>
                    <a:pt x="1738817" y="48606"/>
                    <a:pt x="1755219" y="58274"/>
                    <a:pt x="1774421" y="67208"/>
                  </a:cubicBezTo>
                  <a:lnTo>
                    <a:pt x="1766020" y="82410"/>
                  </a:lnTo>
                  <a:cubicBezTo>
                    <a:pt x="1753219" y="76010"/>
                    <a:pt x="1741817" y="69409"/>
                    <a:pt x="1731816" y="62608"/>
                  </a:cubicBezTo>
                  <a:lnTo>
                    <a:pt x="1731816" y="76610"/>
                  </a:lnTo>
                  <a:lnTo>
                    <a:pt x="1691611" y="76610"/>
                  </a:lnTo>
                  <a:lnTo>
                    <a:pt x="1691611" y="100413"/>
                  </a:lnTo>
                  <a:lnTo>
                    <a:pt x="1765020" y="100413"/>
                  </a:lnTo>
                  <a:lnTo>
                    <a:pt x="1765020" y="116415"/>
                  </a:lnTo>
                  <a:lnTo>
                    <a:pt x="1691611" y="116415"/>
                  </a:lnTo>
                  <a:lnTo>
                    <a:pt x="1691611" y="157620"/>
                  </a:lnTo>
                  <a:cubicBezTo>
                    <a:pt x="1691611" y="167088"/>
                    <a:pt x="1689911" y="173755"/>
                    <a:pt x="1686510" y="177622"/>
                  </a:cubicBezTo>
                  <a:cubicBezTo>
                    <a:pt x="1683110" y="181489"/>
                    <a:pt x="1677142" y="183423"/>
                    <a:pt x="1668608" y="183423"/>
                  </a:cubicBezTo>
                  <a:cubicBezTo>
                    <a:pt x="1661274" y="183423"/>
                    <a:pt x="1653473" y="182890"/>
                    <a:pt x="1645205" y="181823"/>
                  </a:cubicBezTo>
                  <a:lnTo>
                    <a:pt x="1641605" y="165221"/>
                  </a:lnTo>
                  <a:cubicBezTo>
                    <a:pt x="1650939" y="166554"/>
                    <a:pt x="1657940" y="167221"/>
                    <a:pt x="1662607" y="167221"/>
                  </a:cubicBezTo>
                  <a:cubicBezTo>
                    <a:pt x="1667541" y="167221"/>
                    <a:pt x="1670808" y="166287"/>
                    <a:pt x="1672409" y="164421"/>
                  </a:cubicBezTo>
                  <a:cubicBezTo>
                    <a:pt x="1674009" y="162554"/>
                    <a:pt x="1674809" y="158953"/>
                    <a:pt x="1674809" y="153619"/>
                  </a:cubicBezTo>
                  <a:lnTo>
                    <a:pt x="1674809" y="116415"/>
                  </a:lnTo>
                  <a:lnTo>
                    <a:pt x="1598599" y="116415"/>
                  </a:lnTo>
                  <a:lnTo>
                    <a:pt x="1598599" y="100413"/>
                  </a:lnTo>
                  <a:lnTo>
                    <a:pt x="1674809" y="100413"/>
                  </a:lnTo>
                  <a:lnTo>
                    <a:pt x="1674809" y="76610"/>
                  </a:lnTo>
                  <a:lnTo>
                    <a:pt x="1633004" y="76610"/>
                  </a:lnTo>
                  <a:lnTo>
                    <a:pt x="1633004" y="62008"/>
                  </a:lnTo>
                  <a:cubicBezTo>
                    <a:pt x="1621802" y="69209"/>
                    <a:pt x="1610134" y="75743"/>
                    <a:pt x="1597999" y="81610"/>
                  </a:cubicBezTo>
                  <a:lnTo>
                    <a:pt x="1590198" y="66208"/>
                  </a:lnTo>
                  <a:cubicBezTo>
                    <a:pt x="1609134" y="57674"/>
                    <a:pt x="1625203" y="48373"/>
                    <a:pt x="1638404" y="38305"/>
                  </a:cubicBezTo>
                  <a:cubicBezTo>
                    <a:pt x="1651606" y="28237"/>
                    <a:pt x="1663274" y="16402"/>
                    <a:pt x="1673409" y="2800"/>
                  </a:cubicBezTo>
                  <a:close/>
                  <a:moveTo>
                    <a:pt x="1932241" y="2000"/>
                  </a:moveTo>
                  <a:lnTo>
                    <a:pt x="1948643" y="2000"/>
                  </a:lnTo>
                  <a:lnTo>
                    <a:pt x="1948643" y="40805"/>
                  </a:lnTo>
                  <a:lnTo>
                    <a:pt x="1973046" y="40805"/>
                  </a:lnTo>
                  <a:lnTo>
                    <a:pt x="1973046" y="56207"/>
                  </a:lnTo>
                  <a:lnTo>
                    <a:pt x="1948643" y="56207"/>
                  </a:lnTo>
                  <a:lnTo>
                    <a:pt x="1948643" y="154819"/>
                  </a:lnTo>
                  <a:cubicBezTo>
                    <a:pt x="1948643" y="161620"/>
                    <a:pt x="1947876" y="166821"/>
                    <a:pt x="1946343" y="170421"/>
                  </a:cubicBezTo>
                  <a:cubicBezTo>
                    <a:pt x="1944809" y="174022"/>
                    <a:pt x="1942342" y="176589"/>
                    <a:pt x="1938942" y="178122"/>
                  </a:cubicBezTo>
                  <a:cubicBezTo>
                    <a:pt x="1935541" y="179656"/>
                    <a:pt x="1930707" y="180556"/>
                    <a:pt x="1924440" y="180823"/>
                  </a:cubicBezTo>
                  <a:cubicBezTo>
                    <a:pt x="1922573" y="180956"/>
                    <a:pt x="1919839" y="181023"/>
                    <a:pt x="1916239" y="181023"/>
                  </a:cubicBezTo>
                  <a:cubicBezTo>
                    <a:pt x="1909038" y="181023"/>
                    <a:pt x="1902237" y="180623"/>
                    <a:pt x="1895837" y="179822"/>
                  </a:cubicBezTo>
                  <a:lnTo>
                    <a:pt x="1892636" y="164021"/>
                  </a:lnTo>
                  <a:cubicBezTo>
                    <a:pt x="1903571" y="165087"/>
                    <a:pt x="1912172" y="165621"/>
                    <a:pt x="1918439" y="165621"/>
                  </a:cubicBezTo>
                  <a:cubicBezTo>
                    <a:pt x="1924040" y="165621"/>
                    <a:pt x="1927740" y="164954"/>
                    <a:pt x="1929541" y="163620"/>
                  </a:cubicBezTo>
                  <a:cubicBezTo>
                    <a:pt x="1931341" y="162287"/>
                    <a:pt x="1932241" y="159553"/>
                    <a:pt x="1932241" y="155419"/>
                  </a:cubicBezTo>
                  <a:lnTo>
                    <a:pt x="1932241" y="56207"/>
                  </a:lnTo>
                  <a:lnTo>
                    <a:pt x="1871633" y="56207"/>
                  </a:lnTo>
                  <a:lnTo>
                    <a:pt x="1871633" y="40805"/>
                  </a:lnTo>
                  <a:lnTo>
                    <a:pt x="1932241" y="40805"/>
                  </a:lnTo>
                  <a:close/>
                  <a:moveTo>
                    <a:pt x="627278" y="2000"/>
                  </a:moveTo>
                  <a:lnTo>
                    <a:pt x="642680" y="5201"/>
                  </a:lnTo>
                  <a:cubicBezTo>
                    <a:pt x="637613" y="21736"/>
                    <a:pt x="632679" y="36071"/>
                    <a:pt x="627878" y="48206"/>
                  </a:cubicBezTo>
                  <a:lnTo>
                    <a:pt x="627878" y="183223"/>
                  </a:lnTo>
                  <a:lnTo>
                    <a:pt x="613076" y="183223"/>
                  </a:lnTo>
                  <a:lnTo>
                    <a:pt x="613076" y="79810"/>
                  </a:lnTo>
                  <a:cubicBezTo>
                    <a:pt x="607742" y="89411"/>
                    <a:pt x="602341" y="97812"/>
                    <a:pt x="596874" y="105013"/>
                  </a:cubicBezTo>
                  <a:lnTo>
                    <a:pt x="588673" y="89411"/>
                  </a:lnTo>
                  <a:cubicBezTo>
                    <a:pt x="595741" y="79143"/>
                    <a:pt x="602741" y="66242"/>
                    <a:pt x="609676" y="50706"/>
                  </a:cubicBezTo>
                  <a:cubicBezTo>
                    <a:pt x="616610" y="35171"/>
                    <a:pt x="622477" y="18936"/>
                    <a:pt x="627278" y="2000"/>
                  </a:cubicBezTo>
                  <a:close/>
                  <a:moveTo>
                    <a:pt x="69408" y="2000"/>
                  </a:moveTo>
                  <a:lnTo>
                    <a:pt x="73009" y="16802"/>
                  </a:lnTo>
                  <a:cubicBezTo>
                    <a:pt x="57007" y="20803"/>
                    <a:pt x="39738" y="24203"/>
                    <a:pt x="21202" y="27003"/>
                  </a:cubicBezTo>
                  <a:lnTo>
                    <a:pt x="21202" y="40805"/>
                  </a:lnTo>
                  <a:lnTo>
                    <a:pt x="68208" y="40805"/>
                  </a:lnTo>
                  <a:lnTo>
                    <a:pt x="68208" y="53807"/>
                  </a:lnTo>
                  <a:lnTo>
                    <a:pt x="21202" y="53807"/>
                  </a:lnTo>
                  <a:lnTo>
                    <a:pt x="21202" y="69209"/>
                  </a:lnTo>
                  <a:lnTo>
                    <a:pt x="133216" y="69209"/>
                  </a:lnTo>
                  <a:lnTo>
                    <a:pt x="133216" y="53807"/>
                  </a:lnTo>
                  <a:lnTo>
                    <a:pt x="85610" y="53807"/>
                  </a:lnTo>
                  <a:lnTo>
                    <a:pt x="85610" y="40805"/>
                  </a:lnTo>
                  <a:lnTo>
                    <a:pt x="133216" y="40805"/>
                  </a:lnTo>
                  <a:lnTo>
                    <a:pt x="133216" y="25603"/>
                  </a:lnTo>
                  <a:lnTo>
                    <a:pt x="84010" y="25603"/>
                  </a:lnTo>
                  <a:lnTo>
                    <a:pt x="84010" y="12402"/>
                  </a:lnTo>
                  <a:lnTo>
                    <a:pt x="149018" y="12402"/>
                  </a:lnTo>
                  <a:lnTo>
                    <a:pt x="149018" y="82210"/>
                  </a:lnTo>
                  <a:lnTo>
                    <a:pt x="5200" y="82210"/>
                  </a:lnTo>
                  <a:lnTo>
                    <a:pt x="5200" y="13802"/>
                  </a:lnTo>
                  <a:cubicBezTo>
                    <a:pt x="29737" y="11001"/>
                    <a:pt x="51139" y="7068"/>
                    <a:pt x="69408" y="2000"/>
                  </a:cubicBezTo>
                  <a:close/>
                  <a:moveTo>
                    <a:pt x="1073134" y="1400"/>
                  </a:moveTo>
                  <a:lnTo>
                    <a:pt x="1089136" y="1400"/>
                  </a:lnTo>
                  <a:lnTo>
                    <a:pt x="1089136" y="21603"/>
                  </a:lnTo>
                  <a:lnTo>
                    <a:pt x="1165945" y="21603"/>
                  </a:lnTo>
                  <a:lnTo>
                    <a:pt x="1165945" y="36205"/>
                  </a:lnTo>
                  <a:lnTo>
                    <a:pt x="1102937" y="36205"/>
                  </a:lnTo>
                  <a:cubicBezTo>
                    <a:pt x="1110938" y="43272"/>
                    <a:pt x="1121040" y="49840"/>
                    <a:pt x="1133241" y="55907"/>
                  </a:cubicBezTo>
                  <a:cubicBezTo>
                    <a:pt x="1145443" y="61974"/>
                    <a:pt x="1158944" y="67142"/>
                    <a:pt x="1173746" y="71409"/>
                  </a:cubicBezTo>
                  <a:lnTo>
                    <a:pt x="1167545" y="86611"/>
                  </a:lnTo>
                  <a:cubicBezTo>
                    <a:pt x="1148743" y="79943"/>
                    <a:pt x="1132908" y="72676"/>
                    <a:pt x="1120040" y="64808"/>
                  </a:cubicBezTo>
                  <a:cubicBezTo>
                    <a:pt x="1107171" y="56940"/>
                    <a:pt x="1096870" y="48339"/>
                    <a:pt x="1089136" y="39005"/>
                  </a:cubicBezTo>
                  <a:lnTo>
                    <a:pt x="1089136" y="73009"/>
                  </a:lnTo>
                  <a:lnTo>
                    <a:pt x="1073134" y="73009"/>
                  </a:lnTo>
                  <a:lnTo>
                    <a:pt x="1073134" y="40005"/>
                  </a:lnTo>
                  <a:cubicBezTo>
                    <a:pt x="1064733" y="49206"/>
                    <a:pt x="1053831" y="57807"/>
                    <a:pt x="1040430" y="65808"/>
                  </a:cubicBezTo>
                  <a:cubicBezTo>
                    <a:pt x="1027028" y="73809"/>
                    <a:pt x="1011593" y="81077"/>
                    <a:pt x="994124" y="87611"/>
                  </a:cubicBezTo>
                  <a:lnTo>
                    <a:pt x="987923" y="72609"/>
                  </a:lnTo>
                  <a:cubicBezTo>
                    <a:pt x="1002458" y="68209"/>
                    <a:pt x="1015893" y="62841"/>
                    <a:pt x="1028228" y="56507"/>
                  </a:cubicBezTo>
                  <a:cubicBezTo>
                    <a:pt x="1040563" y="50173"/>
                    <a:pt x="1050998" y="43405"/>
                    <a:pt x="1059532" y="36205"/>
                  </a:cubicBezTo>
                  <a:lnTo>
                    <a:pt x="996724" y="36205"/>
                  </a:lnTo>
                  <a:lnTo>
                    <a:pt x="996724" y="21603"/>
                  </a:lnTo>
                  <a:lnTo>
                    <a:pt x="1073134" y="21603"/>
                  </a:lnTo>
                  <a:close/>
                  <a:moveTo>
                    <a:pt x="2016851" y="1200"/>
                  </a:moveTo>
                  <a:cubicBezTo>
                    <a:pt x="2021119" y="5067"/>
                    <a:pt x="2026486" y="10168"/>
                    <a:pt x="2032954" y="16502"/>
                  </a:cubicBezTo>
                  <a:cubicBezTo>
                    <a:pt x="2039421" y="22836"/>
                    <a:pt x="2044588" y="28137"/>
                    <a:pt x="2048455" y="32404"/>
                  </a:cubicBezTo>
                  <a:lnTo>
                    <a:pt x="2036654" y="44606"/>
                  </a:lnTo>
                  <a:cubicBezTo>
                    <a:pt x="2032787" y="39938"/>
                    <a:pt x="2027720" y="34338"/>
                    <a:pt x="2021452" y="27803"/>
                  </a:cubicBezTo>
                  <a:cubicBezTo>
                    <a:pt x="2015185" y="21269"/>
                    <a:pt x="2009851" y="16069"/>
                    <a:pt x="2005450" y="12202"/>
                  </a:cubicBezTo>
                  <a:close/>
                  <a:moveTo>
                    <a:pt x="705688" y="0"/>
                  </a:moveTo>
                  <a:cubicBezTo>
                    <a:pt x="707555" y="4667"/>
                    <a:pt x="710022" y="11535"/>
                    <a:pt x="713089" y="20603"/>
                  </a:cubicBezTo>
                  <a:lnTo>
                    <a:pt x="768496" y="20603"/>
                  </a:lnTo>
                  <a:lnTo>
                    <a:pt x="768496" y="34404"/>
                  </a:lnTo>
                  <a:lnTo>
                    <a:pt x="645680" y="34404"/>
                  </a:lnTo>
                  <a:lnTo>
                    <a:pt x="645680" y="20603"/>
                  </a:lnTo>
                  <a:lnTo>
                    <a:pt x="695886" y="20603"/>
                  </a:lnTo>
                  <a:cubicBezTo>
                    <a:pt x="693219" y="13402"/>
                    <a:pt x="691219" y="8201"/>
                    <a:pt x="689886" y="50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600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597C6EE2-64F9-4104-967A-B82FFBDBC250}"/>
                </a:ext>
              </a:extLst>
            </p:cNvPr>
            <p:cNvSpPr/>
            <p:nvPr/>
          </p:nvSpPr>
          <p:spPr>
            <a:xfrm rot="5400000">
              <a:off x="8961704" y="5792235"/>
              <a:ext cx="72000" cy="36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C596B6-8F9B-541A-FBE2-F5DBEE091379}"/>
                </a:ext>
              </a:extLst>
            </p:cNvPr>
            <p:cNvSpPr txBox="1"/>
            <p:nvPr/>
          </p:nvSpPr>
          <p:spPr>
            <a:xfrm>
              <a:off x="5413146" y="-55565"/>
              <a:ext cx="554274" cy="269277"/>
            </a:xfrm>
            <a:custGeom>
              <a:avLst/>
              <a:gdLst/>
              <a:ahLst/>
              <a:cxnLst/>
              <a:rect l="l" t="t" r="r" b="b"/>
              <a:pathLst>
                <a:path w="580339" h="281940">
                  <a:moveTo>
                    <a:pt x="145085" y="216103"/>
                  </a:moveTo>
                  <a:lnTo>
                    <a:pt x="145085" y="236830"/>
                  </a:lnTo>
                  <a:lnTo>
                    <a:pt x="228600" y="236830"/>
                  </a:lnTo>
                  <a:lnTo>
                    <a:pt x="228600" y="216103"/>
                  </a:lnTo>
                  <a:close/>
                  <a:moveTo>
                    <a:pt x="145085" y="165506"/>
                  </a:moveTo>
                  <a:lnTo>
                    <a:pt x="145085" y="186538"/>
                  </a:lnTo>
                  <a:lnTo>
                    <a:pt x="228600" y="186538"/>
                  </a:lnTo>
                  <a:lnTo>
                    <a:pt x="228600" y="165506"/>
                  </a:lnTo>
                  <a:close/>
                  <a:moveTo>
                    <a:pt x="111252" y="134112"/>
                  </a:moveTo>
                  <a:lnTo>
                    <a:pt x="263957" y="134112"/>
                  </a:lnTo>
                  <a:lnTo>
                    <a:pt x="263957" y="281635"/>
                  </a:lnTo>
                  <a:lnTo>
                    <a:pt x="228600" y="281635"/>
                  </a:lnTo>
                  <a:lnTo>
                    <a:pt x="228600" y="268529"/>
                  </a:lnTo>
                  <a:lnTo>
                    <a:pt x="145085" y="268529"/>
                  </a:lnTo>
                  <a:lnTo>
                    <a:pt x="145085" y="281940"/>
                  </a:lnTo>
                  <a:lnTo>
                    <a:pt x="111252" y="281940"/>
                  </a:lnTo>
                  <a:close/>
                  <a:moveTo>
                    <a:pt x="412699" y="110947"/>
                  </a:moveTo>
                  <a:cubicBezTo>
                    <a:pt x="421437" y="121310"/>
                    <a:pt x="429565" y="131166"/>
                    <a:pt x="437083" y="140513"/>
                  </a:cubicBezTo>
                  <a:lnTo>
                    <a:pt x="431902" y="144475"/>
                  </a:lnTo>
                  <a:lnTo>
                    <a:pt x="450799" y="144475"/>
                  </a:lnTo>
                  <a:cubicBezTo>
                    <a:pt x="459740" y="132893"/>
                    <a:pt x="467665" y="121717"/>
                    <a:pt x="474574" y="110947"/>
                  </a:cubicBezTo>
                  <a:close/>
                  <a:moveTo>
                    <a:pt x="111252" y="4267"/>
                  </a:moveTo>
                  <a:lnTo>
                    <a:pt x="145999" y="4267"/>
                  </a:lnTo>
                  <a:lnTo>
                    <a:pt x="145999" y="35052"/>
                  </a:lnTo>
                  <a:cubicBezTo>
                    <a:pt x="164287" y="31394"/>
                    <a:pt x="183693" y="27026"/>
                    <a:pt x="204216" y="21946"/>
                  </a:cubicBezTo>
                  <a:cubicBezTo>
                    <a:pt x="224739" y="16866"/>
                    <a:pt x="241503" y="12192"/>
                    <a:pt x="254508" y="7925"/>
                  </a:cubicBezTo>
                  <a:lnTo>
                    <a:pt x="264262" y="41148"/>
                  </a:lnTo>
                  <a:cubicBezTo>
                    <a:pt x="239878" y="48260"/>
                    <a:pt x="200457" y="57099"/>
                    <a:pt x="145999" y="67666"/>
                  </a:cubicBezTo>
                  <a:lnTo>
                    <a:pt x="145999" y="70714"/>
                  </a:lnTo>
                  <a:cubicBezTo>
                    <a:pt x="145999" y="76606"/>
                    <a:pt x="146711" y="80620"/>
                    <a:pt x="148133" y="82753"/>
                  </a:cubicBezTo>
                  <a:cubicBezTo>
                    <a:pt x="149555" y="84887"/>
                    <a:pt x="152299" y="86157"/>
                    <a:pt x="156363" y="86563"/>
                  </a:cubicBezTo>
                  <a:cubicBezTo>
                    <a:pt x="168148" y="87173"/>
                    <a:pt x="180035" y="87478"/>
                    <a:pt x="192024" y="87478"/>
                  </a:cubicBezTo>
                  <a:cubicBezTo>
                    <a:pt x="205029" y="87478"/>
                    <a:pt x="216815" y="87071"/>
                    <a:pt x="227381" y="86258"/>
                  </a:cubicBezTo>
                  <a:cubicBezTo>
                    <a:pt x="233883" y="85852"/>
                    <a:pt x="238151" y="84531"/>
                    <a:pt x="240183" y="82296"/>
                  </a:cubicBezTo>
                  <a:cubicBezTo>
                    <a:pt x="242215" y="80061"/>
                    <a:pt x="243332" y="75895"/>
                    <a:pt x="243535" y="69799"/>
                  </a:cubicBezTo>
                  <a:lnTo>
                    <a:pt x="243840" y="53645"/>
                  </a:lnTo>
                  <a:lnTo>
                    <a:pt x="278892" y="60350"/>
                  </a:lnTo>
                  <a:lnTo>
                    <a:pt x="277063" y="85039"/>
                  </a:lnTo>
                  <a:cubicBezTo>
                    <a:pt x="276251" y="93370"/>
                    <a:pt x="274625" y="99873"/>
                    <a:pt x="272187" y="104546"/>
                  </a:cubicBezTo>
                  <a:cubicBezTo>
                    <a:pt x="269748" y="109220"/>
                    <a:pt x="266040" y="112573"/>
                    <a:pt x="261061" y="114605"/>
                  </a:cubicBezTo>
                  <a:cubicBezTo>
                    <a:pt x="256083" y="116637"/>
                    <a:pt x="249225" y="117958"/>
                    <a:pt x="240487" y="118567"/>
                  </a:cubicBezTo>
                  <a:cubicBezTo>
                    <a:pt x="220167" y="119380"/>
                    <a:pt x="204826" y="119786"/>
                    <a:pt x="194463" y="119786"/>
                  </a:cubicBezTo>
                  <a:cubicBezTo>
                    <a:pt x="184303" y="119786"/>
                    <a:pt x="168859" y="119380"/>
                    <a:pt x="148133" y="118567"/>
                  </a:cubicBezTo>
                  <a:cubicBezTo>
                    <a:pt x="138989" y="117958"/>
                    <a:pt x="131775" y="116383"/>
                    <a:pt x="126492" y="113843"/>
                  </a:cubicBezTo>
                  <a:cubicBezTo>
                    <a:pt x="121209" y="111303"/>
                    <a:pt x="117348" y="107086"/>
                    <a:pt x="114910" y="101194"/>
                  </a:cubicBezTo>
                  <a:cubicBezTo>
                    <a:pt x="112471" y="95301"/>
                    <a:pt x="111252" y="87274"/>
                    <a:pt x="111252" y="77114"/>
                  </a:cubicBezTo>
                  <a:close/>
                  <a:moveTo>
                    <a:pt x="38100" y="2743"/>
                  </a:moveTo>
                  <a:lnTo>
                    <a:pt x="74981" y="2743"/>
                  </a:lnTo>
                  <a:lnTo>
                    <a:pt x="74981" y="50292"/>
                  </a:lnTo>
                  <a:lnTo>
                    <a:pt x="101194" y="50292"/>
                  </a:lnTo>
                  <a:lnTo>
                    <a:pt x="101194" y="85344"/>
                  </a:lnTo>
                  <a:lnTo>
                    <a:pt x="74981" y="85344"/>
                  </a:lnTo>
                  <a:lnTo>
                    <a:pt x="74981" y="122225"/>
                  </a:lnTo>
                  <a:lnTo>
                    <a:pt x="87478" y="117653"/>
                  </a:lnTo>
                  <a:lnTo>
                    <a:pt x="96927" y="114300"/>
                  </a:lnTo>
                  <a:lnTo>
                    <a:pt x="103327" y="150266"/>
                  </a:lnTo>
                  <a:lnTo>
                    <a:pt x="74981" y="160020"/>
                  </a:lnTo>
                  <a:lnTo>
                    <a:pt x="74981" y="244450"/>
                  </a:lnTo>
                  <a:cubicBezTo>
                    <a:pt x="74981" y="257658"/>
                    <a:pt x="72238" y="266903"/>
                    <a:pt x="66751" y="272186"/>
                  </a:cubicBezTo>
                  <a:cubicBezTo>
                    <a:pt x="61265" y="277470"/>
                    <a:pt x="51410" y="280213"/>
                    <a:pt x="37186" y="280416"/>
                  </a:cubicBezTo>
                  <a:cubicBezTo>
                    <a:pt x="29871" y="280416"/>
                    <a:pt x="21844" y="279908"/>
                    <a:pt x="13107" y="278892"/>
                  </a:cubicBezTo>
                  <a:lnTo>
                    <a:pt x="6401" y="245059"/>
                  </a:lnTo>
                  <a:cubicBezTo>
                    <a:pt x="13107" y="246278"/>
                    <a:pt x="19812" y="246888"/>
                    <a:pt x="26518" y="246888"/>
                  </a:cubicBezTo>
                  <a:cubicBezTo>
                    <a:pt x="30988" y="246888"/>
                    <a:pt x="34036" y="245923"/>
                    <a:pt x="35662" y="243992"/>
                  </a:cubicBezTo>
                  <a:cubicBezTo>
                    <a:pt x="37287" y="242062"/>
                    <a:pt x="38100" y="238557"/>
                    <a:pt x="38100" y="233477"/>
                  </a:cubicBezTo>
                  <a:lnTo>
                    <a:pt x="38100" y="172212"/>
                  </a:lnTo>
                  <a:lnTo>
                    <a:pt x="27432" y="175870"/>
                  </a:lnTo>
                  <a:cubicBezTo>
                    <a:pt x="17679" y="179324"/>
                    <a:pt x="10871" y="181762"/>
                    <a:pt x="7011" y="183185"/>
                  </a:cubicBezTo>
                  <a:lnTo>
                    <a:pt x="0" y="146914"/>
                  </a:lnTo>
                  <a:cubicBezTo>
                    <a:pt x="11176" y="143662"/>
                    <a:pt x="23876" y="139598"/>
                    <a:pt x="38100" y="134722"/>
                  </a:cubicBezTo>
                  <a:lnTo>
                    <a:pt x="38100" y="85344"/>
                  </a:lnTo>
                  <a:lnTo>
                    <a:pt x="7011" y="85344"/>
                  </a:lnTo>
                  <a:lnTo>
                    <a:pt x="7011" y="50292"/>
                  </a:lnTo>
                  <a:lnTo>
                    <a:pt x="38100" y="50292"/>
                  </a:lnTo>
                  <a:close/>
                  <a:moveTo>
                    <a:pt x="426720" y="0"/>
                  </a:moveTo>
                  <a:lnTo>
                    <a:pt x="463601" y="0"/>
                  </a:lnTo>
                  <a:lnTo>
                    <a:pt x="463601" y="25298"/>
                  </a:lnTo>
                  <a:lnTo>
                    <a:pt x="580339" y="25298"/>
                  </a:lnTo>
                  <a:lnTo>
                    <a:pt x="580339" y="59436"/>
                  </a:lnTo>
                  <a:lnTo>
                    <a:pt x="463601" y="59436"/>
                  </a:lnTo>
                  <a:lnTo>
                    <a:pt x="463601" y="78029"/>
                  </a:lnTo>
                  <a:lnTo>
                    <a:pt x="569062" y="78029"/>
                  </a:lnTo>
                  <a:lnTo>
                    <a:pt x="569062" y="239268"/>
                  </a:lnTo>
                  <a:cubicBezTo>
                    <a:pt x="569062" y="250038"/>
                    <a:pt x="567944" y="258420"/>
                    <a:pt x="565709" y="264414"/>
                  </a:cubicBezTo>
                  <a:cubicBezTo>
                    <a:pt x="563474" y="270408"/>
                    <a:pt x="559816" y="274625"/>
                    <a:pt x="554736" y="277063"/>
                  </a:cubicBezTo>
                  <a:cubicBezTo>
                    <a:pt x="549656" y="279502"/>
                    <a:pt x="542443" y="280721"/>
                    <a:pt x="533095" y="280721"/>
                  </a:cubicBezTo>
                  <a:cubicBezTo>
                    <a:pt x="518465" y="280721"/>
                    <a:pt x="504647" y="280111"/>
                    <a:pt x="491643" y="278892"/>
                  </a:cubicBezTo>
                  <a:lnTo>
                    <a:pt x="484937" y="245364"/>
                  </a:lnTo>
                  <a:cubicBezTo>
                    <a:pt x="496926" y="246990"/>
                    <a:pt x="508305" y="247802"/>
                    <a:pt x="519075" y="247802"/>
                  </a:cubicBezTo>
                  <a:cubicBezTo>
                    <a:pt x="524967" y="247802"/>
                    <a:pt x="528777" y="246736"/>
                    <a:pt x="530505" y="244602"/>
                  </a:cubicBezTo>
                  <a:cubicBezTo>
                    <a:pt x="532232" y="242468"/>
                    <a:pt x="533095" y="238455"/>
                    <a:pt x="533095" y="232562"/>
                  </a:cubicBezTo>
                  <a:lnTo>
                    <a:pt x="533095" y="110947"/>
                  </a:lnTo>
                  <a:lnTo>
                    <a:pt x="484327" y="110947"/>
                  </a:lnTo>
                  <a:lnTo>
                    <a:pt x="505054" y="123749"/>
                  </a:lnTo>
                  <a:lnTo>
                    <a:pt x="489814" y="144475"/>
                  </a:lnTo>
                  <a:lnTo>
                    <a:pt x="516941" y="144475"/>
                  </a:lnTo>
                  <a:lnTo>
                    <a:pt x="516941" y="173736"/>
                  </a:lnTo>
                  <a:lnTo>
                    <a:pt x="461467" y="173736"/>
                  </a:lnTo>
                  <a:lnTo>
                    <a:pt x="461467" y="191110"/>
                  </a:lnTo>
                  <a:lnTo>
                    <a:pt x="521818" y="191110"/>
                  </a:lnTo>
                  <a:lnTo>
                    <a:pt x="521818" y="219761"/>
                  </a:lnTo>
                  <a:lnTo>
                    <a:pt x="461467" y="219761"/>
                  </a:lnTo>
                  <a:lnTo>
                    <a:pt x="461467" y="268224"/>
                  </a:lnTo>
                  <a:lnTo>
                    <a:pt x="427330" y="268224"/>
                  </a:lnTo>
                  <a:lnTo>
                    <a:pt x="427330" y="219761"/>
                  </a:lnTo>
                  <a:lnTo>
                    <a:pt x="367284" y="219761"/>
                  </a:lnTo>
                  <a:lnTo>
                    <a:pt x="367284" y="191110"/>
                  </a:lnTo>
                  <a:lnTo>
                    <a:pt x="427330" y="191110"/>
                  </a:lnTo>
                  <a:lnTo>
                    <a:pt x="427330" y="173736"/>
                  </a:lnTo>
                  <a:lnTo>
                    <a:pt x="372161" y="173736"/>
                  </a:lnTo>
                  <a:lnTo>
                    <a:pt x="372161" y="144475"/>
                  </a:lnTo>
                  <a:lnTo>
                    <a:pt x="399593" y="144475"/>
                  </a:lnTo>
                  <a:cubicBezTo>
                    <a:pt x="393294" y="135738"/>
                    <a:pt x="388214" y="129438"/>
                    <a:pt x="384353" y="125578"/>
                  </a:cubicBezTo>
                  <a:lnTo>
                    <a:pt x="403555" y="110947"/>
                  </a:lnTo>
                  <a:lnTo>
                    <a:pt x="356311" y="110947"/>
                  </a:lnTo>
                  <a:lnTo>
                    <a:pt x="356311" y="279502"/>
                  </a:lnTo>
                  <a:lnTo>
                    <a:pt x="320345" y="279502"/>
                  </a:lnTo>
                  <a:lnTo>
                    <a:pt x="320345" y="78029"/>
                  </a:lnTo>
                  <a:lnTo>
                    <a:pt x="426720" y="78029"/>
                  </a:lnTo>
                  <a:lnTo>
                    <a:pt x="426720" y="59436"/>
                  </a:lnTo>
                  <a:lnTo>
                    <a:pt x="309372" y="59436"/>
                  </a:lnTo>
                  <a:lnTo>
                    <a:pt x="309372" y="25298"/>
                  </a:lnTo>
                  <a:lnTo>
                    <a:pt x="426720" y="252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8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1ED4DB6B-B427-A681-31C5-6753CDA3414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725" y="824453"/>
            <a:ext cx="5197275" cy="5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3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177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HarmonyOS Sans SC</vt:lpstr>
      <vt:lpstr>MiSans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Linho</dc:creator>
  <cp:lastModifiedBy>Linho</cp:lastModifiedBy>
  <cp:revision>3</cp:revision>
  <dcterms:created xsi:type="dcterms:W3CDTF">2025-01-23T14:17:40Z</dcterms:created>
  <dcterms:modified xsi:type="dcterms:W3CDTF">2025-02-02T06:53:03Z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2025-01-23T15:36:21Z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bc3fe945-7582-4e03-8abb-a8743d590f23</vt:lpwstr>
  </property>
  <property fmtid="{D5CDD505-2E9C-101B-9397-08002B2CF9AE}" pid="7" name="MSIP_Label_defa4170-0d19-0005-0004-bc88714345d2_ActionId">
    <vt:lpwstr>26934ca0-cb65-4965-ab57-096ef6400e52</vt:lpwstr>
  </property>
  <property fmtid="{D5CDD505-2E9C-101B-9397-08002B2CF9AE}" pid="8" name="MSIP_Label_defa4170-0d19-0005-0004-bc88714345d2_ContentBits">
    <vt:lpwstr>0</vt:lpwstr>
  </property>
</Properties>
</file>