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9" r:id="rId11"/>
    <p:sldId id="271" r:id="rId12"/>
    <p:sldId id="270" r:id="rId13"/>
    <p:sldId id="272" r:id="rId14"/>
    <p:sldId id="267" r:id="rId15"/>
    <p:sldId id="25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332" y="1267097"/>
            <a:ext cx="7550332" cy="2364378"/>
          </a:xfrm>
        </p:spPr>
        <p:txBody>
          <a:bodyPr>
            <a:noAutofit/>
          </a:bodyPr>
          <a:lstStyle/>
          <a:p>
            <a:r>
              <a:rPr lang="en-US" sz="5400" dirty="0" err="1"/>
              <a:t>Đề</a:t>
            </a:r>
            <a:r>
              <a:rPr lang="en-US" sz="5400" dirty="0"/>
              <a:t> </a:t>
            </a:r>
            <a:r>
              <a:rPr lang="en-US" sz="5400" dirty="0" err="1"/>
              <a:t>tài</a:t>
            </a:r>
            <a:r>
              <a:rPr lang="en-US" sz="5400" dirty="0"/>
              <a:t>: </a:t>
            </a:r>
            <a:r>
              <a:rPr lang="en-US" sz="5400" dirty="0" err="1"/>
              <a:t>Tìm</a:t>
            </a:r>
            <a:r>
              <a:rPr lang="en-US" sz="5400" dirty="0"/>
              <a:t> </a:t>
            </a:r>
            <a:r>
              <a:rPr lang="en-US" sz="5400" dirty="0" err="1"/>
              <a:t>hiểu</a:t>
            </a:r>
            <a:r>
              <a:rPr lang="en-US" sz="5400" dirty="0"/>
              <a:t> </a:t>
            </a:r>
            <a:r>
              <a:rPr lang="en-US" sz="5400" dirty="0" err="1"/>
              <a:t>và</a:t>
            </a:r>
            <a:r>
              <a:rPr lang="en-US" sz="5400" dirty="0"/>
              <a:t> </a:t>
            </a:r>
            <a:r>
              <a:rPr lang="en-US" sz="5400" dirty="0" err="1"/>
              <a:t>cài</a:t>
            </a:r>
            <a:r>
              <a:rPr lang="en-US" sz="5400" dirty="0"/>
              <a:t> </a:t>
            </a:r>
            <a:r>
              <a:rPr lang="en-US" sz="5400" dirty="0" err="1"/>
              <a:t>đặt</a:t>
            </a:r>
            <a:r>
              <a:rPr lang="en-US" sz="5400" dirty="0"/>
              <a:t> </a:t>
            </a:r>
            <a:r>
              <a:rPr lang="en-US" sz="5400" dirty="0" err="1"/>
              <a:t>thử</a:t>
            </a:r>
            <a:r>
              <a:rPr lang="en-US" sz="5400" dirty="0"/>
              <a:t> </a:t>
            </a:r>
            <a:r>
              <a:rPr lang="en-US" sz="5400" dirty="0" err="1"/>
              <a:t>nghiệm</a:t>
            </a:r>
            <a:r>
              <a:rPr lang="en-US" sz="5400" dirty="0"/>
              <a:t> </a:t>
            </a:r>
            <a:r>
              <a:rPr lang="en-US" sz="5400" dirty="0" err="1"/>
              <a:t>bộ</a:t>
            </a:r>
            <a:r>
              <a:rPr lang="en-US" sz="5400" dirty="0"/>
              <a:t> </a:t>
            </a:r>
            <a:r>
              <a:rPr lang="en-US" sz="5400" dirty="0" err="1"/>
              <a:t>công</a:t>
            </a:r>
            <a:r>
              <a:rPr lang="en-US" sz="5400" dirty="0"/>
              <a:t> </a:t>
            </a:r>
            <a:r>
              <a:rPr lang="en-US" sz="5400" dirty="0" err="1"/>
              <a:t>cụ</a:t>
            </a:r>
            <a:r>
              <a:rPr lang="en-US" sz="5400" dirty="0"/>
              <a:t> </a:t>
            </a:r>
            <a:r>
              <a:rPr lang="en-US" sz="5400" dirty="0" err="1"/>
              <a:t>ứng</a:t>
            </a:r>
            <a:r>
              <a:rPr lang="en-US" sz="5400" dirty="0"/>
              <a:t> </a:t>
            </a:r>
            <a:r>
              <a:rPr lang="en-US" sz="5400" dirty="0" err="1"/>
              <a:t>dụng</a:t>
            </a:r>
            <a:r>
              <a:rPr lang="en-US" sz="5400" dirty="0"/>
              <a:t> </a:t>
            </a:r>
            <a:r>
              <a:rPr lang="en-US" sz="5400" dirty="0" err="1"/>
              <a:t>cải</a:t>
            </a:r>
            <a:r>
              <a:rPr lang="en-US" sz="5400" dirty="0"/>
              <a:t> </a:t>
            </a:r>
            <a:r>
              <a:rPr lang="en-US" sz="5400" dirty="0" err="1"/>
              <a:t>thiện</a:t>
            </a:r>
            <a:r>
              <a:rPr lang="en-US" sz="5400" dirty="0"/>
              <a:t> </a:t>
            </a:r>
            <a:r>
              <a:rPr lang="en-US" sz="5400" dirty="0" err="1"/>
              <a:t>ảnh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22243"/>
            <a:ext cx="6858000" cy="2074499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Nhóm</a:t>
            </a:r>
            <a:r>
              <a:rPr lang="en-US" dirty="0"/>
              <a:t>: 	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Bảo</a:t>
            </a:r>
          </a:p>
          <a:p>
            <a:pPr algn="r"/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Bình</a:t>
            </a:r>
            <a:endParaRPr lang="en-US" dirty="0"/>
          </a:p>
          <a:p>
            <a:pPr algn="r"/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Cẩm</a:t>
            </a:r>
            <a:r>
              <a:rPr lang="en-US" dirty="0"/>
              <a:t> </a:t>
            </a:r>
            <a:r>
              <a:rPr lang="en-US" dirty="0" err="1"/>
              <a:t>Linh</a:t>
            </a:r>
            <a:endParaRPr lang="en-US" dirty="0"/>
          </a:p>
          <a:p>
            <a:pPr algn="r"/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 (</a:t>
            </a:r>
            <a:r>
              <a:rPr lang="en-US" sz="3200" dirty="0" err="1"/>
              <a:t>lọc</a:t>
            </a:r>
            <a:r>
              <a:rPr lang="en-US" sz="3200" dirty="0"/>
              <a:t> phi </a:t>
            </a:r>
            <a:r>
              <a:rPr lang="en-US" sz="3200" dirty="0" err="1"/>
              <a:t>tuyến</a:t>
            </a:r>
            <a:r>
              <a:rPr lang="en-US" sz="3200" dirty="0"/>
              <a:t>)</a:t>
            </a:r>
          </a:p>
          <a:p>
            <a:pPr lvl="1"/>
            <a:r>
              <a:rPr lang="en-US" sz="2900" dirty="0" err="1"/>
              <a:t>Thuật</a:t>
            </a:r>
            <a:r>
              <a:rPr lang="en-US" sz="2900" dirty="0"/>
              <a:t> </a:t>
            </a:r>
            <a:r>
              <a:rPr lang="en-US" sz="2900" dirty="0" err="1"/>
              <a:t>toán</a:t>
            </a:r>
            <a:endParaRPr lang="en-US" sz="2900" dirty="0"/>
          </a:p>
          <a:p>
            <a:pPr marL="342900" lvl="1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/>
              <a:t>.</a:t>
            </a:r>
            <a:r>
              <a:rPr lang="vi-VN" sz="2800" dirty="0"/>
              <a:t>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Quét cửa sổ lọc lên các thành phần của ảnh gốc;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điền các giá trị được quét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vào cửa sổ lọc.</a:t>
            </a:r>
            <a:b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2. Lấy các thành phần trong của sổ lọc để xử lý.</a:t>
            </a:r>
            <a:b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3. Sắp xếp theo thứ tự các thành phần trong cửa sổ lọc.</a:t>
            </a:r>
            <a:b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4. Lưu lại thành phần trung vị, gán cho giá trị điểm ảnh đầu ra. </a:t>
            </a:r>
            <a:br>
              <a:rPr lang="vi-VN" sz="32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43250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82B4-2F08-4B94-9842-8F485519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E16-070D-43FE-9B84-6E6CDE6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Cải</a:t>
            </a:r>
            <a:r>
              <a:rPr lang="en-US" sz="3200" dirty="0"/>
              <a:t> </a:t>
            </a:r>
            <a:r>
              <a:rPr lang="en-US" sz="3200" dirty="0" err="1"/>
              <a:t>thiện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nhờ</a:t>
            </a:r>
            <a:r>
              <a:rPr lang="en-US" sz="3200" dirty="0"/>
              <a:t> </a:t>
            </a:r>
            <a:r>
              <a:rPr lang="en-US" sz="3200" dirty="0" err="1"/>
              <a:t>kỹ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cân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sáng</a:t>
            </a:r>
            <a:endParaRPr lang="en-US" sz="3200" dirty="0"/>
          </a:p>
          <a:p>
            <a:r>
              <a:rPr lang="en-US" sz="2400" dirty="0" err="1"/>
              <a:t>Dùng</a:t>
            </a:r>
            <a:r>
              <a:rPr lang="en-US" sz="2400" dirty="0"/>
              <a:t> ở b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sai</a:t>
            </a:r>
            <a:r>
              <a:rPr lang="en-US" sz="2400" dirty="0"/>
              <a:t> </a:t>
            </a:r>
            <a:r>
              <a:rPr lang="en-US" sz="2400" dirty="0" err="1"/>
              <a:t>lệch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do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ánh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1 </a:t>
            </a:r>
            <a:r>
              <a:rPr lang="en-US" sz="2400" dirty="0" err="1"/>
              <a:t>nội</a:t>
            </a:r>
            <a:r>
              <a:rPr lang="en-US" sz="2400" dirty="0"/>
              <a:t> dung </a:t>
            </a:r>
            <a:r>
              <a:rPr lang="en-US" sz="2400" dirty="0" err="1"/>
              <a:t>ảnh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kê</a:t>
            </a:r>
            <a:r>
              <a:rPr lang="en-US" sz="2400" dirty="0"/>
              <a:t> histogram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: H(</a:t>
            </a:r>
            <a:r>
              <a:rPr lang="en-US" sz="2400" dirty="0" err="1"/>
              <a:t>i</a:t>
            </a:r>
            <a:r>
              <a:rPr lang="en-US" sz="2400" dirty="0"/>
              <a:t>)H(</a:t>
            </a:r>
            <a:r>
              <a:rPr lang="en-US" sz="2400" dirty="0" err="1"/>
              <a:t>i</a:t>
            </a:r>
            <a:r>
              <a:rPr lang="en-US" sz="2400" dirty="0"/>
              <a:t>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: H′(</a:t>
            </a:r>
            <a:r>
              <a:rPr lang="en-US" sz="2400" dirty="0" err="1"/>
              <a:t>i</a:t>
            </a:r>
            <a:r>
              <a:rPr lang="en-US" sz="2400" dirty="0"/>
              <a:t>)=∑</a:t>
            </a:r>
            <a:r>
              <a:rPr lang="en-US" sz="2400" dirty="0" err="1"/>
              <a:t>ij</a:t>
            </a:r>
            <a:r>
              <a:rPr lang="en-US" sz="2400" dirty="0"/>
              <a:t>=0H(j)H′(</a:t>
            </a:r>
            <a:r>
              <a:rPr lang="en-US" sz="2400" dirty="0" err="1"/>
              <a:t>i</a:t>
            </a:r>
            <a:r>
              <a:rPr lang="en-US" sz="2400" dirty="0"/>
              <a:t>)=∑j=0iH(j).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Chuẩn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histogram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vừa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đổi</a:t>
            </a:r>
            <a:r>
              <a:rPr lang="en-US" sz="2400" dirty="0"/>
              <a:t> (H′(</a:t>
            </a:r>
            <a:r>
              <a:rPr lang="en-US" sz="2400" dirty="0" err="1"/>
              <a:t>i</a:t>
            </a:r>
            <a:r>
              <a:rPr lang="en-US" sz="2400" dirty="0"/>
              <a:t>)H′(</a:t>
            </a:r>
            <a:r>
              <a:rPr lang="en-US" sz="2400" dirty="0" err="1"/>
              <a:t>i</a:t>
            </a:r>
            <a:r>
              <a:rPr lang="en-US" sz="2400" dirty="0"/>
              <a:t>)) </a:t>
            </a:r>
            <a:r>
              <a:rPr lang="en-US" sz="2400" dirty="0" err="1"/>
              <a:t>về</a:t>
            </a:r>
            <a:r>
              <a:rPr lang="en-US" sz="2400" dirty="0"/>
              <a:t> [0, 255].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Mapping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 H′H′: I′(</a:t>
            </a:r>
            <a:r>
              <a:rPr lang="en-US" sz="2400" dirty="0" err="1"/>
              <a:t>x,y</a:t>
            </a:r>
            <a:r>
              <a:rPr lang="en-US" sz="2400" dirty="0"/>
              <a:t>)=H′(I(</a:t>
            </a:r>
            <a:r>
              <a:rPr lang="en-US" sz="2400" dirty="0" err="1"/>
              <a:t>x,y</a:t>
            </a:r>
            <a:r>
              <a:rPr lang="en-US" sz="2400" dirty="0"/>
              <a:t>))I′(</a:t>
            </a:r>
            <a:r>
              <a:rPr lang="en-US" sz="2400" dirty="0" err="1"/>
              <a:t>x,y</a:t>
            </a:r>
            <a:r>
              <a:rPr lang="en-US" sz="2400" dirty="0"/>
              <a:t>)=H′(I(</a:t>
            </a:r>
            <a:r>
              <a:rPr lang="en-US" sz="2400" dirty="0" err="1"/>
              <a:t>x,y</a:t>
            </a:r>
            <a:r>
              <a:rPr lang="en-US" sz="2400" dirty="0"/>
              <a:t>)). </a:t>
            </a:r>
            <a:r>
              <a:rPr lang="en-US" sz="2400" dirty="0" err="1"/>
              <a:t>Với</a:t>
            </a:r>
            <a:r>
              <a:rPr lang="en-US" sz="2400" dirty="0"/>
              <a:t> I(</a:t>
            </a:r>
            <a:r>
              <a:rPr lang="en-US" sz="2400" dirty="0" err="1"/>
              <a:t>x,y</a:t>
            </a:r>
            <a:r>
              <a:rPr lang="en-US" sz="2400" dirty="0"/>
              <a:t>)I(</a:t>
            </a:r>
            <a:r>
              <a:rPr lang="en-US" sz="2400" dirty="0" err="1"/>
              <a:t>x,y</a:t>
            </a:r>
            <a:r>
              <a:rPr lang="en-US" sz="2400" dirty="0"/>
              <a:t>) 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gốc</a:t>
            </a:r>
            <a:r>
              <a:rPr lang="en-US" sz="2400" dirty="0"/>
              <a:t>, I′(</a:t>
            </a:r>
            <a:r>
              <a:rPr lang="en-US" sz="2400" dirty="0" err="1"/>
              <a:t>x,y</a:t>
            </a:r>
            <a:r>
              <a:rPr lang="en-US" sz="2400" dirty="0"/>
              <a:t>)I′(</a:t>
            </a:r>
            <a:r>
              <a:rPr lang="en-US" sz="2400" dirty="0" err="1"/>
              <a:t>x,y</a:t>
            </a:r>
            <a:r>
              <a:rPr lang="en-US" sz="2400" dirty="0"/>
              <a:t>) 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ảnh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10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CFC8-B680-4DA0-A42B-BD8C4E11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238D-0EF1-4256-9AE8-DABEF8A5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Cải</a:t>
            </a:r>
            <a:r>
              <a:rPr lang="en-US" sz="3200" dirty="0"/>
              <a:t> </a:t>
            </a:r>
            <a:r>
              <a:rPr lang="en-US" sz="3200" dirty="0" err="1"/>
              <a:t>thiện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nhờ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mờ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endParaRPr lang="en-US" sz="3200" dirty="0"/>
          </a:p>
          <a:p>
            <a:pPr lvl="1"/>
            <a:r>
              <a:rPr lang="en-US" sz="2800" dirty="0" err="1"/>
              <a:t>Dùng</a:t>
            </a:r>
            <a:r>
              <a:rPr lang="en-US" sz="2800" dirty="0"/>
              <a:t> ở 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endParaRPr lang="en-US" sz="2800" dirty="0"/>
          </a:p>
          <a:p>
            <a:pPr lvl="1"/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, </a:t>
            </a:r>
            <a:r>
              <a:rPr lang="en-US" sz="2800" dirty="0" err="1"/>
              <a:t>làm</a:t>
            </a:r>
            <a:r>
              <a:rPr lang="en-US" sz="2800" dirty="0"/>
              <a:t> tr</a:t>
            </a:r>
            <a:r>
              <a:rPr lang="vi-VN" sz="2800" dirty="0"/>
              <a:t>ơ</a:t>
            </a:r>
            <a:r>
              <a:rPr lang="en-US" sz="2800" dirty="0"/>
              <a:t>n </a:t>
            </a:r>
            <a:r>
              <a:rPr lang="en-US" sz="2800" dirty="0" err="1"/>
              <a:t>ảnh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sổ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: 3, 5 , 7, …</a:t>
            </a:r>
          </a:p>
          <a:p>
            <a:pPr lvl="1"/>
            <a:r>
              <a:rPr lang="en-US" sz="2800" dirty="0"/>
              <a:t>Kernel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vuông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Th</a:t>
            </a:r>
            <a:r>
              <a:rPr lang="vi-VN" sz="2800" dirty="0"/>
              <a:t>ư</a:t>
            </a:r>
            <a:r>
              <a:rPr lang="en-US" sz="2800" dirty="0" err="1"/>
              <a:t>ờng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convolution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mờ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: Box Filter, Gaussian Filter, Median Filter.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3AA8-FCAC-49FF-A331-ECBC3F40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53EA-06DE-438B-826B-9F538A91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mờ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( Box Filter)</a:t>
            </a:r>
          </a:p>
          <a:p>
            <a:pPr lvl="1"/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kế</a:t>
            </a:r>
            <a:r>
              <a:rPr lang="en-US" sz="2500" dirty="0"/>
              <a:t> </a:t>
            </a:r>
            <a:r>
              <a:rPr lang="en-US" sz="2500" dirty="0" err="1"/>
              <a:t>mỗi</a:t>
            </a:r>
            <a:r>
              <a:rPr lang="en-US" sz="2500" dirty="0"/>
              <a:t> </a:t>
            </a:r>
            <a:r>
              <a:rPr lang="en-US" sz="2500" dirty="0" err="1"/>
              <a:t>giá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</a:t>
            </a:r>
            <a:r>
              <a:rPr lang="en-US" sz="2500" dirty="0" err="1"/>
              <a:t>trên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</a:t>
            </a:r>
            <a:r>
              <a:rPr lang="en-US" sz="2500" dirty="0" err="1"/>
              <a:t>lọc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1/(W*H).</a:t>
            </a:r>
          </a:p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mờ</a:t>
            </a:r>
            <a:r>
              <a:rPr lang="en-US" sz="3200" dirty="0"/>
              <a:t> Gaussian( Gaussian Filter)</a:t>
            </a:r>
          </a:p>
          <a:p>
            <a:pPr lvl="1"/>
            <a:r>
              <a:rPr lang="en-US" sz="2500" dirty="0" err="1"/>
              <a:t>Thực</a:t>
            </a:r>
            <a:r>
              <a:rPr lang="en-US" sz="2500" dirty="0"/>
              <a:t> </a:t>
            </a:r>
            <a:r>
              <a:rPr lang="en-US" sz="2500" dirty="0" err="1"/>
              <a:t>hiện</a:t>
            </a:r>
            <a:r>
              <a:rPr lang="en-US" sz="2500" dirty="0"/>
              <a:t> </a:t>
            </a:r>
            <a:r>
              <a:rPr lang="en-US" sz="2500" dirty="0" err="1"/>
              <a:t>bằng</a:t>
            </a:r>
            <a:r>
              <a:rPr lang="en-US" sz="2500" dirty="0"/>
              <a:t> </a:t>
            </a:r>
            <a:r>
              <a:rPr lang="en-US" sz="2500" dirty="0" err="1"/>
              <a:t>cách</a:t>
            </a:r>
            <a:r>
              <a:rPr lang="en-US" sz="2500" dirty="0"/>
              <a:t> </a:t>
            </a:r>
            <a:r>
              <a:rPr lang="en-US" sz="2500" dirty="0" err="1"/>
              <a:t>nhân</a:t>
            </a:r>
            <a:r>
              <a:rPr lang="en-US" sz="2500" dirty="0"/>
              <a:t> </a:t>
            </a:r>
            <a:r>
              <a:rPr lang="en-US" sz="2500" dirty="0" err="1"/>
              <a:t>chập</a:t>
            </a:r>
            <a:r>
              <a:rPr lang="en-US" sz="2500" dirty="0"/>
              <a:t> </a:t>
            </a:r>
            <a:r>
              <a:rPr lang="en-US" sz="2500" dirty="0" err="1"/>
              <a:t>mảng</a:t>
            </a:r>
            <a:r>
              <a:rPr lang="en-US" sz="2500" dirty="0"/>
              <a:t> </a:t>
            </a:r>
            <a:r>
              <a:rPr lang="en-US" sz="2500" dirty="0" err="1"/>
              <a:t>đầu</a:t>
            </a:r>
            <a:r>
              <a:rPr lang="en-US" sz="2500" dirty="0"/>
              <a:t> </a:t>
            </a:r>
            <a:r>
              <a:rPr lang="en-US" sz="2500" dirty="0" err="1"/>
              <a:t>vào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ma </a:t>
            </a:r>
            <a:r>
              <a:rPr lang="en-US" sz="2500" dirty="0" err="1"/>
              <a:t>trân</a:t>
            </a:r>
            <a:r>
              <a:rPr lang="en-US" sz="2500" dirty="0"/>
              <a:t> Kernel </a:t>
            </a:r>
            <a:r>
              <a:rPr lang="en-US" sz="2500" dirty="0" err="1"/>
              <a:t>và</a:t>
            </a:r>
            <a:r>
              <a:rPr lang="en-US" sz="2500" dirty="0"/>
              <a:t> </a:t>
            </a:r>
            <a:r>
              <a:rPr lang="en-US" sz="2500" dirty="0" err="1"/>
              <a:t>tổng</a:t>
            </a:r>
            <a:r>
              <a:rPr lang="en-US" sz="2500" dirty="0"/>
              <a:t> </a:t>
            </a:r>
            <a:r>
              <a:rPr lang="en-US" sz="2500" dirty="0" err="1"/>
              <a:t>hợp</a:t>
            </a:r>
            <a:r>
              <a:rPr lang="en-US" sz="2500" dirty="0"/>
              <a:t> </a:t>
            </a:r>
            <a:r>
              <a:rPr lang="en-US" sz="2500" dirty="0" err="1"/>
              <a:t>tất</a:t>
            </a:r>
            <a:r>
              <a:rPr lang="en-US" sz="2500" dirty="0"/>
              <a:t> </a:t>
            </a:r>
            <a:r>
              <a:rPr lang="en-US" sz="2500" dirty="0" err="1"/>
              <a:t>cả</a:t>
            </a:r>
            <a:r>
              <a:rPr lang="en-US" sz="2500" dirty="0"/>
              <a:t> </a:t>
            </a:r>
            <a:r>
              <a:rPr lang="en-US" sz="2500" dirty="0" err="1"/>
              <a:t>để</a:t>
            </a:r>
            <a:r>
              <a:rPr lang="en-US" sz="2500" dirty="0"/>
              <a:t> </a:t>
            </a:r>
            <a:r>
              <a:rPr lang="en-US" sz="2500" dirty="0" err="1"/>
              <a:t>cho</a:t>
            </a:r>
            <a:r>
              <a:rPr lang="en-US" sz="2500" dirty="0"/>
              <a:t> </a:t>
            </a:r>
            <a:r>
              <a:rPr lang="en-US" sz="2500" dirty="0" err="1"/>
              <a:t>mảng</a:t>
            </a:r>
            <a:r>
              <a:rPr lang="en-US" sz="2500" dirty="0"/>
              <a:t> </a:t>
            </a:r>
            <a:r>
              <a:rPr lang="en-US" sz="2500" dirty="0" err="1"/>
              <a:t>đầu</a:t>
            </a:r>
            <a:r>
              <a:rPr lang="en-US" sz="2500" dirty="0"/>
              <a:t> ra.</a:t>
            </a:r>
          </a:p>
          <a:p>
            <a:pPr lvl="1"/>
            <a:r>
              <a:rPr lang="en-US" sz="2500" dirty="0"/>
              <a:t>Cho </a:t>
            </a:r>
            <a:r>
              <a:rPr lang="en-US" sz="2500" dirty="0" err="1"/>
              <a:t>phép</a:t>
            </a:r>
            <a:r>
              <a:rPr lang="en-US" sz="2500" dirty="0"/>
              <a:t> </a:t>
            </a:r>
            <a:r>
              <a:rPr lang="en-US" sz="2500" dirty="0" err="1"/>
              <a:t>thiết</a:t>
            </a:r>
            <a:r>
              <a:rPr lang="en-US" sz="2500" dirty="0"/>
              <a:t> </a:t>
            </a:r>
            <a:r>
              <a:rPr lang="en-US" sz="2500" dirty="0" err="1"/>
              <a:t>lập</a:t>
            </a:r>
            <a:r>
              <a:rPr lang="en-US" sz="2500" dirty="0"/>
              <a:t> </a:t>
            </a:r>
            <a:r>
              <a:rPr lang="en-US" sz="2500" dirty="0" err="1"/>
              <a:t>thêm</a:t>
            </a:r>
            <a:r>
              <a:rPr lang="en-US" sz="2500" dirty="0"/>
              <a:t> 2 </a:t>
            </a:r>
            <a:r>
              <a:rPr lang="en-US" sz="2500" dirty="0" err="1"/>
              <a:t>tham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: Sigma X </a:t>
            </a:r>
            <a:r>
              <a:rPr lang="en-US" sz="2500" dirty="0" err="1"/>
              <a:t>và</a:t>
            </a:r>
            <a:r>
              <a:rPr lang="en-US" sz="2500" dirty="0"/>
              <a:t> Sigma Y( </a:t>
            </a:r>
            <a:r>
              <a:rPr lang="en-US" sz="2500" dirty="0" err="1"/>
              <a:t>độ</a:t>
            </a:r>
            <a:r>
              <a:rPr lang="en-US" sz="2500" dirty="0"/>
              <a:t> </a:t>
            </a:r>
            <a:r>
              <a:rPr lang="en-US" sz="2500" dirty="0" err="1"/>
              <a:t>lệch</a:t>
            </a:r>
            <a:r>
              <a:rPr lang="en-US" sz="2500" dirty="0"/>
              <a:t> </a:t>
            </a:r>
            <a:r>
              <a:rPr lang="en-US" sz="2500" dirty="0" err="1"/>
              <a:t>chuẩn</a:t>
            </a:r>
            <a:r>
              <a:rPr lang="en-US" sz="2500" dirty="0"/>
              <a:t> </a:t>
            </a:r>
            <a:r>
              <a:rPr lang="en-US" sz="2500" dirty="0" err="1"/>
              <a:t>theo</a:t>
            </a:r>
            <a:r>
              <a:rPr lang="en-US" sz="2500" dirty="0"/>
              <a:t> </a:t>
            </a:r>
            <a:r>
              <a:rPr lang="en-US" sz="2500" dirty="0" err="1"/>
              <a:t>trục</a:t>
            </a:r>
            <a:r>
              <a:rPr lang="en-US" sz="2500" dirty="0"/>
              <a:t> x </a:t>
            </a:r>
            <a:r>
              <a:rPr lang="en-US" sz="2500" dirty="0" err="1"/>
              <a:t>và</a:t>
            </a:r>
            <a:r>
              <a:rPr lang="en-US" sz="2500" dirty="0"/>
              <a:t> y t</a:t>
            </a:r>
            <a:r>
              <a:rPr lang="vi-VN" sz="2500" dirty="0"/>
              <a:t>ư</a:t>
            </a:r>
            <a:r>
              <a:rPr lang="en-US" sz="2500" dirty="0" err="1"/>
              <a:t>ơng</a:t>
            </a:r>
            <a:r>
              <a:rPr lang="en-US" sz="2500" dirty="0"/>
              <a:t> </a:t>
            </a:r>
            <a:r>
              <a:rPr lang="en-US" sz="2500" dirty="0" err="1"/>
              <a:t>ứng</a:t>
            </a:r>
            <a:r>
              <a:rPr lang="en-US" sz="2500" dirty="0"/>
              <a:t>).</a:t>
            </a:r>
          </a:p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mờ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vị</a:t>
            </a:r>
            <a:r>
              <a:rPr lang="en-US" sz="3200" dirty="0"/>
              <a:t>( Median Filter)</a:t>
            </a:r>
          </a:p>
          <a:p>
            <a:pPr lvl="1"/>
            <a:r>
              <a:rPr lang="en-US" sz="2500" dirty="0" err="1"/>
              <a:t>Lấy</a:t>
            </a:r>
            <a:r>
              <a:rPr lang="en-US" sz="2500" dirty="0"/>
              <a:t> </a:t>
            </a:r>
            <a:r>
              <a:rPr lang="en-US" sz="2500" dirty="0" err="1"/>
              <a:t>giá</a:t>
            </a:r>
            <a:r>
              <a:rPr lang="en-US" sz="2500" dirty="0"/>
              <a:t> </a:t>
            </a:r>
            <a:r>
              <a:rPr lang="en-US" sz="2500" dirty="0" err="1"/>
              <a:t>trị</a:t>
            </a:r>
            <a:r>
              <a:rPr lang="en-US" sz="2500" dirty="0"/>
              <a:t> </a:t>
            </a:r>
            <a:r>
              <a:rPr lang="en-US" sz="2500" dirty="0" err="1"/>
              <a:t>trung</a:t>
            </a:r>
            <a:r>
              <a:rPr lang="en-US" sz="2500" dirty="0"/>
              <a:t> </a:t>
            </a:r>
            <a:r>
              <a:rPr lang="en-US" sz="2500" dirty="0" err="1"/>
              <a:t>vị</a:t>
            </a:r>
            <a:r>
              <a:rPr lang="en-US" sz="2500" dirty="0"/>
              <a:t>( ở </a:t>
            </a:r>
            <a:r>
              <a:rPr lang="en-US" sz="2500" dirty="0" err="1"/>
              <a:t>giữa</a:t>
            </a:r>
            <a:r>
              <a:rPr lang="en-US" sz="2500" dirty="0"/>
              <a:t>)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dãy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sau</a:t>
            </a:r>
            <a:r>
              <a:rPr lang="en-US" sz="2500" dirty="0"/>
              <a:t> </a:t>
            </a:r>
            <a:r>
              <a:rPr lang="en-US" sz="2500" dirty="0" err="1"/>
              <a:t>khi</a:t>
            </a:r>
            <a:r>
              <a:rPr lang="en-US" sz="2500" dirty="0"/>
              <a:t> </a:t>
            </a:r>
            <a:r>
              <a:rPr lang="en-US" sz="2500" dirty="0" err="1"/>
              <a:t>sắp</a:t>
            </a:r>
            <a:r>
              <a:rPr lang="en-US" sz="2500" dirty="0"/>
              <a:t> </a:t>
            </a:r>
            <a:r>
              <a:rPr lang="en-US" sz="2500" dirty="0" err="1"/>
              <a:t>xếp</a:t>
            </a:r>
            <a:r>
              <a:rPr lang="en-US" sz="2500" dirty="0"/>
              <a:t>.</a:t>
            </a:r>
          </a:p>
          <a:p>
            <a:pPr lvl="1"/>
            <a:r>
              <a:rPr lang="en-US" sz="2500" dirty="0" err="1"/>
              <a:t>Hiệu</a:t>
            </a:r>
            <a:r>
              <a:rPr lang="en-US" sz="2500" dirty="0"/>
              <a:t> </a:t>
            </a:r>
            <a:r>
              <a:rPr lang="en-US" sz="2500" dirty="0" err="1"/>
              <a:t>quả</a:t>
            </a:r>
            <a:r>
              <a:rPr lang="en-US" sz="2500" dirty="0"/>
              <a:t> </a:t>
            </a:r>
            <a:r>
              <a:rPr lang="en-US" sz="2500" dirty="0" err="1"/>
              <a:t>với</a:t>
            </a:r>
            <a:r>
              <a:rPr lang="en-US" sz="2500" dirty="0"/>
              <a:t> </a:t>
            </a:r>
            <a:r>
              <a:rPr lang="en-US" sz="2500" dirty="0" err="1"/>
              <a:t>nhiễu</a:t>
            </a:r>
            <a:r>
              <a:rPr lang="en-US" sz="2500" dirty="0"/>
              <a:t> </a:t>
            </a:r>
            <a:r>
              <a:rPr lang="en-US" sz="2500" dirty="0" err="1"/>
              <a:t>muối</a:t>
            </a:r>
            <a:r>
              <a:rPr lang="en-US" sz="2500" dirty="0"/>
              <a:t> </a:t>
            </a:r>
            <a:r>
              <a:rPr lang="en-US" sz="2500" dirty="0" err="1"/>
              <a:t>tiêu</a:t>
            </a:r>
            <a:r>
              <a:rPr lang="en-US" sz="2500" dirty="0"/>
              <a:t>.</a:t>
            </a:r>
          </a:p>
          <a:p>
            <a:pPr lvl="1"/>
            <a:r>
              <a:rPr lang="en-US" sz="2500" dirty="0" err="1"/>
              <a:t>Tham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của</a:t>
            </a:r>
            <a:r>
              <a:rPr lang="en-US" sz="2500" dirty="0"/>
              <a:t> </a:t>
            </a:r>
            <a:r>
              <a:rPr lang="en-US" sz="2500" dirty="0" err="1"/>
              <a:t>bộ</a:t>
            </a:r>
            <a:r>
              <a:rPr lang="en-US" sz="2500" dirty="0"/>
              <a:t> </a:t>
            </a:r>
            <a:r>
              <a:rPr lang="en-US" sz="2500" dirty="0" err="1"/>
              <a:t>lọc</a:t>
            </a:r>
            <a:r>
              <a:rPr lang="en-US" sz="2500" dirty="0"/>
              <a:t> </a:t>
            </a:r>
            <a:r>
              <a:rPr lang="en-US" sz="2500" dirty="0" err="1"/>
              <a:t>th</a:t>
            </a:r>
            <a:r>
              <a:rPr lang="vi-VN" sz="2500" dirty="0"/>
              <a:t>ư</a:t>
            </a:r>
            <a:r>
              <a:rPr lang="en-US" sz="2500" dirty="0" err="1"/>
              <a:t>ờng</a:t>
            </a:r>
            <a:r>
              <a:rPr lang="en-US" sz="2500" dirty="0"/>
              <a:t> </a:t>
            </a:r>
            <a:r>
              <a:rPr lang="en-US" sz="2500" dirty="0" err="1"/>
              <a:t>chỉ</a:t>
            </a:r>
            <a:r>
              <a:rPr lang="en-US" sz="2500" dirty="0"/>
              <a:t> </a:t>
            </a:r>
            <a:r>
              <a:rPr lang="en-US" sz="2500" dirty="0" err="1"/>
              <a:t>là</a:t>
            </a:r>
            <a:r>
              <a:rPr lang="en-US" sz="2500" dirty="0"/>
              <a:t> </a:t>
            </a:r>
            <a:r>
              <a:rPr lang="en-US" sz="2500" dirty="0" err="1"/>
              <a:t>số</a:t>
            </a:r>
            <a:r>
              <a:rPr lang="en-US" sz="2500" dirty="0"/>
              <a:t> </a:t>
            </a:r>
            <a:r>
              <a:rPr lang="en-US" sz="2500" dirty="0" err="1"/>
              <a:t>lẻ</a:t>
            </a:r>
            <a:r>
              <a:rPr lang="en-US" sz="2500" dirty="0"/>
              <a:t>.</a:t>
            </a:r>
          </a:p>
          <a:p>
            <a:pPr lvl="1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4890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/>
              <a:t>.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8148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AA5D8-E27F-421E-A9CA-29EBF342BEFC}"/>
              </a:ext>
            </a:extLst>
          </p:cNvPr>
          <p:cNvSpPr txBox="1"/>
          <p:nvPr/>
        </p:nvSpPr>
        <p:spPr>
          <a:xfrm>
            <a:off x="2770094" y="2644588"/>
            <a:ext cx="573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1. </a:t>
            </a:r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thuyết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hiểu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4.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kịch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endParaRPr lang="en-US" sz="3200" dirty="0"/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,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mờ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vết</a:t>
            </a:r>
            <a:r>
              <a:rPr lang="en-US" sz="2800" dirty="0"/>
              <a:t> </a:t>
            </a:r>
            <a:r>
              <a:rPr lang="en-US" sz="2800" dirty="0" err="1"/>
              <a:t>hư</a:t>
            </a:r>
            <a:r>
              <a:rPr lang="en-US" sz="2800" dirty="0"/>
              <a:t> </a:t>
            </a:r>
            <a:r>
              <a:rPr lang="en-US" sz="2800" dirty="0" err="1"/>
              <a:t>hại</a:t>
            </a:r>
            <a:r>
              <a:rPr lang="en-US" sz="2800" dirty="0"/>
              <a:t>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r>
              <a:rPr lang="en-US" sz="2800" dirty="0"/>
              <a:t>, </a:t>
            </a:r>
            <a:r>
              <a:rPr lang="en-US" sz="2800" dirty="0" err="1"/>
              <a:t>v.v</a:t>
            </a:r>
            <a:endParaRPr lang="en-US" sz="2800" dirty="0"/>
          </a:p>
          <a:p>
            <a:r>
              <a:rPr lang="en-US" sz="3200" dirty="0"/>
              <a:t> </a:t>
            </a:r>
            <a:r>
              <a:rPr lang="en-US" sz="3200" dirty="0" err="1"/>
              <a:t>Đầu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endParaRPr lang="en-US" sz="3200" dirty="0"/>
          </a:p>
          <a:p>
            <a:pPr lvl="1"/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nhiễu</a:t>
            </a:r>
            <a:r>
              <a:rPr lang="en-US" sz="2800" dirty="0"/>
              <a:t>,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sắc</a:t>
            </a:r>
            <a:r>
              <a:rPr lang="en-US" sz="2800" dirty="0"/>
              <a:t>, </a:t>
            </a:r>
            <a:r>
              <a:rPr lang="en-US" sz="2800" dirty="0" err="1"/>
              <a:t>v.v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ảnh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bao</a:t>
            </a:r>
            <a:r>
              <a:rPr lang="en-US" sz="3200" dirty="0"/>
              <a:t> </a:t>
            </a:r>
            <a:r>
              <a:rPr lang="en-US" sz="3200" dirty="0" err="1"/>
              <a:t>gồm</a:t>
            </a:r>
            <a:r>
              <a:rPr lang="en-US" sz="3200" dirty="0"/>
              <a:t>:</a:t>
            </a:r>
          </a:p>
          <a:p>
            <a:pPr lvl="1"/>
            <a:r>
              <a:rPr lang="en-US" sz="2900" dirty="0"/>
              <a:t>1 </a:t>
            </a:r>
            <a:r>
              <a:rPr lang="en-US" sz="2900" dirty="0" err="1"/>
              <a:t>mặt</a:t>
            </a:r>
            <a:r>
              <a:rPr lang="en-US" sz="2900" dirty="0"/>
              <a:t> </a:t>
            </a:r>
            <a:r>
              <a:rPr lang="en-US" sz="2900" dirty="0" err="1"/>
              <a:t>nạ</a:t>
            </a:r>
            <a:r>
              <a:rPr lang="en-US" sz="2900" dirty="0"/>
              <a:t> (</a:t>
            </a:r>
            <a:r>
              <a:rPr lang="en-US" sz="2900" dirty="0" err="1"/>
              <a:t>thường</a:t>
            </a:r>
            <a:r>
              <a:rPr lang="en-US" sz="2900" dirty="0"/>
              <a:t> </a:t>
            </a:r>
            <a:r>
              <a:rPr lang="en-US" sz="2900" dirty="0" err="1"/>
              <a:t>là</a:t>
            </a:r>
            <a:r>
              <a:rPr lang="en-US" sz="2900" dirty="0"/>
              <a:t> </a:t>
            </a:r>
            <a:r>
              <a:rPr lang="en-US" sz="2900" dirty="0" err="1"/>
              <a:t>hình</a:t>
            </a:r>
            <a:r>
              <a:rPr lang="en-US" sz="2900" dirty="0"/>
              <a:t> </a:t>
            </a:r>
            <a:r>
              <a:rPr lang="en-US" sz="2900" dirty="0" err="1"/>
              <a:t>chữ</a:t>
            </a:r>
            <a:r>
              <a:rPr lang="en-US" sz="2900" dirty="0"/>
              <a:t> </a:t>
            </a:r>
            <a:r>
              <a:rPr lang="en-US" sz="2900" dirty="0" err="1"/>
              <a:t>nhật</a:t>
            </a:r>
            <a:r>
              <a:rPr lang="en-US" sz="2900" dirty="0"/>
              <a:t>)</a:t>
            </a:r>
          </a:p>
          <a:p>
            <a:pPr lvl="1"/>
            <a:r>
              <a:rPr lang="en-US" sz="2900" dirty="0"/>
              <a:t>1 </a:t>
            </a:r>
            <a:r>
              <a:rPr lang="en-US" sz="2900" dirty="0" err="1"/>
              <a:t>phép</a:t>
            </a:r>
            <a:r>
              <a:rPr lang="en-US" sz="2900" dirty="0"/>
              <a:t> </a:t>
            </a:r>
            <a:r>
              <a:rPr lang="en-US" sz="2900" dirty="0" err="1"/>
              <a:t>toán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định</a:t>
            </a:r>
            <a:r>
              <a:rPr lang="en-US" sz="2900" dirty="0"/>
              <a:t> </a:t>
            </a:r>
            <a:r>
              <a:rPr lang="en-US" sz="2900" dirty="0" err="1"/>
              <a:t>nghĩa</a:t>
            </a:r>
            <a:r>
              <a:rPr lang="en-US" sz="2900" dirty="0"/>
              <a:t> </a:t>
            </a:r>
            <a:r>
              <a:rPr lang="en-US" sz="2900" dirty="0" err="1"/>
              <a:t>trước</a:t>
            </a:r>
            <a:r>
              <a:rPr lang="en-US" sz="2900" dirty="0"/>
              <a:t>, </a:t>
            </a:r>
            <a:r>
              <a:rPr lang="en-US" sz="2900" dirty="0" err="1"/>
              <a:t>thực</a:t>
            </a:r>
            <a:r>
              <a:rPr lang="en-US" sz="2900" dirty="0"/>
              <a:t> </a:t>
            </a:r>
            <a:r>
              <a:rPr lang="en-US" sz="2900" dirty="0" err="1"/>
              <a:t>hiện</a:t>
            </a:r>
            <a:r>
              <a:rPr lang="en-US" sz="2900" dirty="0"/>
              <a:t> </a:t>
            </a:r>
            <a:r>
              <a:rPr lang="en-US" sz="2900" dirty="0" err="1"/>
              <a:t>trên</a:t>
            </a:r>
            <a:r>
              <a:rPr lang="en-US" sz="2900" dirty="0"/>
              <a:t> </a:t>
            </a:r>
            <a:r>
              <a:rPr lang="en-US" sz="2900" dirty="0" err="1"/>
              <a:t>các</a:t>
            </a:r>
            <a:r>
              <a:rPr lang="en-US" sz="2900" dirty="0"/>
              <a:t> </a:t>
            </a:r>
            <a:r>
              <a:rPr lang="en-US" sz="2900" dirty="0" err="1"/>
              <a:t>điểm</a:t>
            </a:r>
            <a:r>
              <a:rPr lang="en-US" sz="2900" dirty="0"/>
              <a:t> </a:t>
            </a:r>
            <a:r>
              <a:rPr lang="en-US" sz="2900" dirty="0" err="1"/>
              <a:t>ảnh</a:t>
            </a:r>
            <a:r>
              <a:rPr lang="en-US" sz="2900" dirty="0"/>
              <a:t> </a:t>
            </a:r>
            <a:r>
              <a:rPr lang="en-US" sz="2900" dirty="0" err="1"/>
              <a:t>được</a:t>
            </a:r>
            <a:r>
              <a:rPr lang="en-US" sz="2900" dirty="0"/>
              <a:t> </a:t>
            </a:r>
            <a:r>
              <a:rPr lang="en-US" sz="2900" dirty="0" err="1"/>
              <a:t>bao</a:t>
            </a:r>
            <a:r>
              <a:rPr lang="en-US" sz="2900" dirty="0"/>
              <a:t> </a:t>
            </a:r>
            <a:r>
              <a:rPr lang="en-US" sz="2900" dirty="0" err="1"/>
              <a:t>phủ</a:t>
            </a:r>
            <a:r>
              <a:rPr lang="en-US" sz="2900" dirty="0"/>
              <a:t> </a:t>
            </a:r>
            <a:r>
              <a:rPr lang="en-US" sz="2900" dirty="0" err="1"/>
              <a:t>bởi</a:t>
            </a:r>
            <a:r>
              <a:rPr lang="en-US" sz="2900" dirty="0"/>
              <a:t> </a:t>
            </a:r>
            <a:r>
              <a:rPr lang="en-US" sz="2900" dirty="0" err="1"/>
              <a:t>bề</a:t>
            </a:r>
            <a:r>
              <a:rPr lang="en-US" sz="2900" dirty="0"/>
              <a:t> </a:t>
            </a:r>
            <a:r>
              <a:rPr lang="en-US" sz="2900" dirty="0" err="1"/>
              <a:t>mặt</a:t>
            </a:r>
            <a:endParaRPr lang="en-US" sz="2900" dirty="0"/>
          </a:p>
          <a:p>
            <a:pPr lvl="1"/>
            <a:endParaRPr lang="en-US" sz="25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62" y="3267856"/>
            <a:ext cx="5389208" cy="34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6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Quá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gồm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bước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endParaRPr lang="en-US" sz="2800" dirty="0"/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(</a:t>
            </a:r>
            <a:r>
              <a:rPr lang="en-US" sz="2800" dirty="0" err="1"/>
              <a:t>x,y</a:t>
            </a:r>
            <a:r>
              <a:rPr lang="en-US" sz="2800" dirty="0"/>
              <a:t>)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 (</a:t>
            </a:r>
            <a:r>
              <a:rPr lang="en-US" sz="2800" dirty="0" err="1"/>
              <a:t>trùng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r>
              <a:rPr lang="en-US" sz="2800" dirty="0"/>
              <a:t>),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lân</a:t>
            </a:r>
            <a:r>
              <a:rPr lang="en-US" sz="2800" dirty="0"/>
              <a:t> </a:t>
            </a:r>
            <a:r>
              <a:rPr lang="en-US" sz="2800" dirty="0" err="1"/>
              <a:t>cận</a:t>
            </a:r>
            <a:endParaRPr lang="en-US" sz="2800" dirty="0"/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xám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(</a:t>
            </a:r>
            <a:r>
              <a:rPr lang="en-US" sz="2800" dirty="0" err="1"/>
              <a:t>x,y</a:t>
            </a:r>
            <a:r>
              <a:rPr lang="en-US" sz="2800" dirty="0"/>
              <a:t>)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marL="857250" lvl="1" indent="-514350">
              <a:buFont typeface="+mj-lt"/>
              <a:buAutoNum type="arabicPeriod"/>
            </a:pP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trượt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chưa</a:t>
            </a:r>
            <a:r>
              <a:rPr lang="en-US" sz="2800" dirty="0"/>
              <a:t> </a:t>
            </a:r>
            <a:r>
              <a:rPr lang="en-US" sz="2800" dirty="0" err="1"/>
              <a:t>xét</a:t>
            </a:r>
            <a:r>
              <a:rPr lang="en-US" sz="2800" dirty="0"/>
              <a:t>. </a:t>
            </a:r>
            <a:r>
              <a:rPr lang="en-US" sz="2800" dirty="0" err="1"/>
              <a:t>Lặp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2. </a:t>
            </a:r>
            <a:r>
              <a:rPr lang="en-US" sz="2800" dirty="0" err="1"/>
              <a:t>Quá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thúc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tâm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nạ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thăm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từng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, ta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ở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130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cụ</a:t>
            </a:r>
            <a:r>
              <a:rPr lang="en-US" sz="3200" dirty="0"/>
              <a:t> </a:t>
            </a:r>
            <a:r>
              <a:rPr lang="en-US" sz="3200" dirty="0" err="1"/>
              <a:t>thử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endParaRPr lang="en-US" sz="3200" dirty="0"/>
          </a:p>
          <a:p>
            <a:pPr lvl="1"/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OpenCV</a:t>
            </a:r>
            <a:r>
              <a:rPr lang="en-US" sz="2800" dirty="0"/>
              <a:t>, </a:t>
            </a:r>
            <a:r>
              <a:rPr lang="en-US" sz="2800" dirty="0" err="1"/>
              <a:t>với</a:t>
            </a:r>
            <a:r>
              <a:rPr lang="en-US" sz="2800" dirty="0"/>
              <a:t> interface </a:t>
            </a:r>
            <a:r>
              <a:rPr lang="en-US" sz="2800" dirty="0" err="1"/>
              <a:t>là</a:t>
            </a:r>
            <a:r>
              <a:rPr lang="en-US" sz="2800" dirty="0"/>
              <a:t> Python,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Linux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26" y="3275462"/>
            <a:ext cx="7135048" cy="29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Kỹ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endParaRPr lang="en-US" sz="32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23331" y="3821373"/>
            <a:ext cx="1883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606722" y="2804614"/>
            <a:ext cx="3398292" cy="2033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H(k, l)</a:t>
            </a:r>
          </a:p>
          <a:p>
            <a:pPr algn="ctr"/>
            <a:r>
              <a:rPr lang="en-US" sz="2800" dirty="0"/>
              <a:t>H(u, v)</a:t>
            </a:r>
          </a:p>
          <a:p>
            <a:pPr algn="ctr"/>
            <a:r>
              <a:rPr lang="en-US" sz="2800" dirty="0"/>
              <a:t>H(z</a:t>
            </a:r>
            <a:r>
              <a:rPr lang="en-US" sz="2800" baseline="-25000" dirty="0"/>
              <a:t>1</a:t>
            </a:r>
            <a:r>
              <a:rPr lang="en-US" sz="2800" dirty="0"/>
              <a:t>, z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6005014" y="3821373"/>
            <a:ext cx="2142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80280" y="3298152"/>
            <a:ext cx="1392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X(</a:t>
            </a:r>
            <a:r>
              <a:rPr lang="en-US" sz="2800" dirty="0" err="1"/>
              <a:t>m,n</a:t>
            </a:r>
            <a:r>
              <a:rPr lang="en-US" sz="28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7402" y="3298152"/>
            <a:ext cx="120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Y(</a:t>
            </a:r>
            <a:r>
              <a:rPr lang="en-US" sz="2800" dirty="0" err="1"/>
              <a:t>m,n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831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Kỹ</a:t>
            </a:r>
            <a:r>
              <a:rPr lang="en-US" sz="3200" dirty="0"/>
              <a:t> </a:t>
            </a:r>
            <a:r>
              <a:rPr lang="en-US" sz="3200" dirty="0" err="1"/>
              <a:t>thuật</a:t>
            </a:r>
            <a:r>
              <a:rPr lang="en-US" sz="3200" dirty="0"/>
              <a:t> </a:t>
            </a:r>
            <a:r>
              <a:rPr lang="en-US" sz="3200" dirty="0" err="1"/>
              <a:t>lọc</a:t>
            </a:r>
            <a:r>
              <a:rPr lang="en-US" sz="3200" dirty="0"/>
              <a:t> phi </a:t>
            </a:r>
            <a:r>
              <a:rPr lang="en-US" sz="3200" dirty="0" err="1"/>
              <a:t>tuyến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9349"/>
            <a:ext cx="9144000" cy="19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trung</a:t>
            </a:r>
            <a:r>
              <a:rPr lang="en-US" sz="3200" dirty="0"/>
              <a:t> </a:t>
            </a:r>
            <a:r>
              <a:rPr lang="en-US" sz="3200" dirty="0" err="1"/>
              <a:t>bình</a:t>
            </a:r>
            <a:r>
              <a:rPr lang="en-US" sz="3200" dirty="0"/>
              <a:t> (</a:t>
            </a:r>
            <a:r>
              <a:rPr lang="en-US" sz="3200" dirty="0" err="1"/>
              <a:t>lọc</a:t>
            </a:r>
            <a:r>
              <a:rPr lang="en-US" sz="3200" dirty="0"/>
              <a:t> </a:t>
            </a:r>
            <a:r>
              <a:rPr lang="en-US" sz="3200" dirty="0" err="1"/>
              <a:t>tuyến</a:t>
            </a:r>
            <a:r>
              <a:rPr lang="en-US" sz="3200" dirty="0"/>
              <a:t> </a:t>
            </a:r>
            <a:r>
              <a:rPr lang="en-US" sz="3200" dirty="0" err="1"/>
              <a:t>tính</a:t>
            </a:r>
            <a:r>
              <a:rPr lang="en-US" sz="3200" dirty="0"/>
              <a:t>)</a:t>
            </a:r>
          </a:p>
          <a:p>
            <a:pPr lvl="1"/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endParaRPr lang="en-US" sz="2800" dirty="0"/>
          </a:p>
          <a:p>
            <a:pPr marL="342900" lvl="1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1. Quét cửa sổ lọc lần lượt lên các thành phần của ảnh đầu vào; điền các giá trị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được quét vào cửa sổ lọc.</a:t>
            </a:r>
            <a:b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2. Xử lý bằng cách thao tác trên các thành phần của cửa sổ lọc.</a:t>
            </a:r>
            <a:b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3. Tính giá trị trung bình các thành phần trong cửa sổ lọc.</a:t>
            </a:r>
            <a:b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4. Gán giá trị trung bình này cho giá trị điểm ảnh ở đầu ra</a:t>
            </a:r>
            <a:r>
              <a:rPr lang="vi-VN" dirty="0"/>
              <a:t>.</a:t>
            </a:r>
            <a:r>
              <a:rPr lang="vi-VN" sz="2800" dirty="0"/>
              <a:t> </a:t>
            </a:r>
            <a:br>
              <a:rPr lang="vi-VN" sz="2800" dirty="0"/>
            </a:br>
            <a:endParaRPr lang="en-US" sz="2800" dirty="0"/>
          </a:p>
          <a:p>
            <a:pPr lvl="1"/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3929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1410</TotalTime>
  <Words>983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Đề tài: Tìm hiểu và cài đặt thử nghiệm bộ công cụ ứng dụng cải thiện ảnh</vt:lpstr>
      <vt:lpstr>Mục lục</vt:lpstr>
      <vt:lpstr>1. Yêu cầu của việc cải thiện ảnh</vt:lpstr>
      <vt:lpstr>2. Cơ sở lý thuyết của cải thiện ảnh</vt:lpstr>
      <vt:lpstr>PowerPoint Presentation</vt:lpstr>
      <vt:lpstr>PowerPoint Presentation</vt:lpstr>
      <vt:lpstr> </vt:lpstr>
      <vt:lpstr>PowerPoint Presentation</vt:lpstr>
      <vt:lpstr>3. Tìm hiểu một số thuật toán</vt:lpstr>
      <vt:lpstr>PowerPoint Presentation</vt:lpstr>
      <vt:lpstr>PowerPoint Presentation</vt:lpstr>
      <vt:lpstr>PowerPoint Presentation</vt:lpstr>
      <vt:lpstr>PowerPoint Presentation</vt:lpstr>
      <vt:lpstr>4. Xây dựng kịch bản và đánh giá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Pham Cam Linh 20162473</cp:lastModifiedBy>
  <cp:revision>32</cp:revision>
  <dcterms:created xsi:type="dcterms:W3CDTF">2016-07-25T07:53:11Z</dcterms:created>
  <dcterms:modified xsi:type="dcterms:W3CDTF">2019-12-07T01:55:40Z</dcterms:modified>
</cp:coreProperties>
</file>