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52977" y="192145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061040" y="192145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774265" y="192486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420015" y="75228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449377" y="308336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728015" y="1051080"/>
            <a:ext cx="378962" cy="87037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757377" y="2522461"/>
            <a:ext cx="3670888" cy="859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2760977" y="2220253"/>
            <a:ext cx="2013288" cy="34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6082265" y="2220253"/>
            <a:ext cx="978775" cy="34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D505EFD3-EFF4-9F34-3AD7-3AEEE7065D22}"/>
              </a:ext>
            </a:extLst>
          </p:cNvPr>
          <p:cNvSpPr/>
          <p:nvPr/>
        </p:nvSpPr>
        <p:spPr>
          <a:xfrm>
            <a:off x="3077797" y="1486266"/>
            <a:ext cx="1308000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AMI or container image scanning</a:t>
            </a: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DEA6AD5D-A8E9-53D0-03B8-845AF8816ED5}"/>
              </a:ext>
            </a:extLst>
          </p:cNvPr>
          <p:cNvSpPr/>
          <p:nvPr/>
        </p:nvSpPr>
        <p:spPr>
          <a:xfrm>
            <a:off x="7240290" y="3360195"/>
            <a:ext cx="1308000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Post-</a:t>
            </a:r>
            <a:r>
              <a:rPr lang="fr-FR" sz="1000" dirty="0" err="1"/>
              <a:t>deployment</a:t>
            </a:r>
            <a:r>
              <a:rPr lang="fr-FR" sz="1000" dirty="0"/>
              <a:t> compliance scanning.</a:t>
            </a:r>
          </a:p>
        </p:txBody>
      </p:sp>
      <p:cxnSp>
        <p:nvCxnSpPr>
          <p:cNvPr id="25" name="Google Shape;61;p13">
            <a:extLst>
              <a:ext uri="{FF2B5EF4-FFF2-40B4-BE49-F238E27FC236}">
                <a16:creationId xmlns:a16="http://schemas.microsoft.com/office/drawing/2014/main" id="{090CB334-6F1E-E1AF-ED77-81BC21219C26}"/>
              </a:ext>
            </a:extLst>
          </p:cNvPr>
          <p:cNvCxnSpPr>
            <a:cxnSpLocks/>
            <a:stCxn id="55" idx="2"/>
            <a:endCxn id="5" idx="0"/>
          </p:cNvCxnSpPr>
          <p:nvPr/>
        </p:nvCxnSpPr>
        <p:spPr>
          <a:xfrm rot="5400000">
            <a:off x="7473719" y="2939624"/>
            <a:ext cx="841142" cy="12700"/>
          </a:xfrm>
          <a:prstGeom prst="bentConnector3">
            <a:avLst>
              <a:gd name="adj1" fmla="val 943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57;p13">
            <a:extLst>
              <a:ext uri="{FF2B5EF4-FFF2-40B4-BE49-F238E27FC236}">
                <a16:creationId xmlns:a16="http://schemas.microsoft.com/office/drawing/2014/main" id="{FCDA10D7-42A1-3355-721F-23319147DAD3}"/>
              </a:ext>
            </a:extLst>
          </p:cNvPr>
          <p:cNvSpPr/>
          <p:nvPr/>
        </p:nvSpPr>
        <p:spPr>
          <a:xfrm>
            <a:off x="3190833" y="3437094"/>
            <a:ext cx="1308000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Infrastructure as code compliance scanning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Huynh Cao Huu</dc:creator>
  <cp:lastModifiedBy>Linh Huynh Cao Huu</cp:lastModifiedBy>
  <cp:revision>2</cp:revision>
  <dcterms:modified xsi:type="dcterms:W3CDTF">2023-04-23T11:40:12Z</dcterms:modified>
</cp:coreProperties>
</file>