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6" r:id="rId5"/>
    <p:sldId id="277" r:id="rId6"/>
    <p:sldId id="279" r:id="rId7"/>
    <p:sldId id="284" r:id="rId8"/>
    <p:sldId id="280" r:id="rId9"/>
    <p:sldId id="278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cs-CZ" dirty="0">
                <a:solidFill>
                  <a:srgbClr val="FFFFFF"/>
                </a:solidFill>
              </a:rPr>
              <a:t>Semestrální práce KIV/OS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Tomáš Linhart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Struktura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D1F21-7012-069A-9E14-F913E800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Vychází z KIV-RTOS</a:t>
            </a:r>
          </a:p>
          <a:p>
            <a:pPr lvl="1"/>
            <a:r>
              <a:rPr lang="cs-CZ" dirty="0"/>
              <a:t>Využití naimplementovaných funkcí:</a:t>
            </a:r>
          </a:p>
          <a:p>
            <a:pPr lvl="2"/>
            <a:r>
              <a:rPr lang="cs-CZ" dirty="0"/>
              <a:t>UART drivery, FS drivery, obsluha přerušení, …</a:t>
            </a:r>
          </a:p>
          <a:p>
            <a:pPr lvl="2"/>
            <a:r>
              <a:rPr lang="cs-CZ" dirty="0"/>
              <a:t>Správa paměti – alokace</a:t>
            </a:r>
          </a:p>
          <a:p>
            <a:pPr lvl="2"/>
            <a:r>
              <a:rPr lang="cs-CZ" dirty="0" err="1"/>
              <a:t>Spinlocky</a:t>
            </a:r>
            <a:endParaRPr lang="cs-CZ" dirty="0"/>
          </a:p>
          <a:p>
            <a:pPr lvl="2"/>
            <a:r>
              <a:rPr lang="cs-CZ" dirty="0"/>
              <a:t>Scheduler</a:t>
            </a:r>
          </a:p>
          <a:p>
            <a:pPr lvl="3"/>
            <a:r>
              <a:rPr lang="cs-CZ" dirty="0" err="1"/>
              <a:t>System</a:t>
            </a:r>
            <a:r>
              <a:rPr lang="cs-CZ" dirty="0"/>
              <a:t> </a:t>
            </a:r>
            <a:r>
              <a:rPr lang="cs-CZ" dirty="0" err="1"/>
              <a:t>task</a:t>
            </a:r>
            <a:r>
              <a:rPr lang="cs-CZ" dirty="0"/>
              <a:t> pro uspání (</a:t>
            </a:r>
            <a:r>
              <a:rPr lang="cs-CZ" dirty="0" err="1"/>
              <a:t>init_task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Standardní funkce</a:t>
            </a:r>
          </a:p>
          <a:p>
            <a:pPr lvl="1"/>
            <a:r>
              <a:rPr lang="cs-CZ" dirty="0"/>
              <a:t>Nevyužiji:</a:t>
            </a:r>
          </a:p>
          <a:p>
            <a:pPr lvl="2"/>
            <a:r>
              <a:rPr lang="cs-CZ" dirty="0"/>
              <a:t>Periferie, </a:t>
            </a:r>
            <a:r>
              <a:rPr lang="cs-CZ" dirty="0" err="1"/>
              <a:t>timer</a:t>
            </a:r>
            <a:r>
              <a:rPr lang="cs-CZ" dirty="0"/>
              <a:t>, …</a:t>
            </a:r>
          </a:p>
          <a:p>
            <a:pPr lvl="2"/>
            <a:r>
              <a:rPr lang="cs-CZ" dirty="0"/>
              <a:t>Ostatní </a:t>
            </a:r>
            <a:r>
              <a:rPr lang="cs-CZ" dirty="0" err="1"/>
              <a:t>example</a:t>
            </a:r>
            <a:r>
              <a:rPr lang="cs-CZ" dirty="0"/>
              <a:t> </a:t>
            </a:r>
            <a:r>
              <a:rPr lang="cs-CZ" dirty="0" err="1"/>
              <a:t>tasky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09D5-9C58-0F6E-D21F-F4D371A6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po startu RPI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057F-1E78-2F7C-6897-1838DAA9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/>
              <a:t>Základní inicializace (FS, vytvoření </a:t>
            </a:r>
            <a:r>
              <a:rPr lang="cs-CZ" dirty="0" err="1"/>
              <a:t>system</a:t>
            </a:r>
            <a:r>
              <a:rPr lang="cs-CZ" dirty="0"/>
              <a:t> procesu)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Vytvoření user </a:t>
            </a:r>
            <a:r>
              <a:rPr lang="cs-CZ" dirty="0" err="1"/>
              <a:t>tasku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Nastavení přerušení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Předání scheduleru</a:t>
            </a:r>
          </a:p>
        </p:txBody>
      </p:sp>
    </p:spTree>
    <p:extLst>
      <p:ext uri="{BB962C8B-B14F-4D97-AF65-F5344CB8AC3E}">
        <p14:creationId xmlns:p14="http://schemas.microsoft.com/office/powerpoint/2010/main" val="166728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300E-F438-704B-B68E-1FC6CE42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Task</a:t>
            </a:r>
            <a:r>
              <a:rPr lang="cs-CZ" dirty="0"/>
              <a:t> pro výpočet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F54D34-C96F-423E-F292-EFD1D6F65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Při prvním spuštění načte data od uživatele, poté předává řízení plánovači</a:t>
            </a:r>
          </a:p>
          <a:p>
            <a:r>
              <a:rPr lang="cs-CZ" sz="2400" dirty="0"/>
              <a:t>Plánovač zajišťuje uspávání - probuzení časovač anebo UART RX </a:t>
            </a:r>
            <a:r>
              <a:rPr lang="cs-CZ" sz="2400" dirty="0" err="1"/>
              <a:t>interrupt</a:t>
            </a:r>
            <a:endParaRPr lang="cs-CZ" sz="2400" dirty="0"/>
          </a:p>
          <a:p>
            <a:endParaRPr lang="cs-CZ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8C70540-6574-6CFC-9513-1F5F1EC9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4297680"/>
            <a:ext cx="7105650" cy="180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2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7E18-3578-4709-3C9F-81B322AB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implementovat?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ABA-A273-12F9-1F4C-BDE6AB5A6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z="2400" dirty="0" err="1"/>
              <a:t>Userspace</a:t>
            </a:r>
            <a:r>
              <a:rPr lang="cs-CZ" sz="2400" dirty="0"/>
              <a:t> </a:t>
            </a:r>
            <a:r>
              <a:rPr lang="cs-CZ" sz="2400" dirty="0" err="1"/>
              <a:t>task</a:t>
            </a:r>
            <a:endParaRPr lang="cs-CZ" sz="2400" dirty="0"/>
          </a:p>
          <a:p>
            <a:pPr marL="457200" indent="-457200">
              <a:buFont typeface="+mj-lt"/>
              <a:buAutoNum type="arabicPeriod"/>
            </a:pPr>
            <a:r>
              <a:rPr lang="cs-CZ" sz="2400" dirty="0"/>
              <a:t>Obsluha přerušení a čtení z </a:t>
            </a:r>
            <a:r>
              <a:rPr lang="cs-CZ" sz="2400" dirty="0" err="1"/>
              <a:t>UARTu</a:t>
            </a:r>
            <a:endParaRPr lang="cs-CZ" sz="2400" dirty="0"/>
          </a:p>
          <a:p>
            <a:pPr marL="630936" lvl="1" indent="-457200">
              <a:buFont typeface="+mj-lt"/>
              <a:buAutoNum type="arabicPeriod"/>
            </a:pPr>
            <a:r>
              <a:rPr lang="cs-CZ" sz="2000" dirty="0"/>
              <a:t>Čtení – blokující dokud nepřijde ukončení řádky (</a:t>
            </a:r>
            <a:r>
              <a:rPr lang="cs-CZ" sz="2000" dirty="0" err="1"/>
              <a:t>Read_Line</a:t>
            </a:r>
            <a:r>
              <a:rPr lang="cs-CZ" sz="2000" dirty="0"/>
              <a:t> funkce)</a:t>
            </a:r>
          </a:p>
          <a:p>
            <a:pPr marL="630936" lvl="1" indent="-457200">
              <a:buFont typeface="+mj-lt"/>
              <a:buAutoNum type="arabicPeriod"/>
            </a:pPr>
            <a:r>
              <a:rPr lang="cs-CZ" sz="2000" dirty="0"/>
              <a:t>Přerušení – Využití čekání nad souborem (Podobně jako například u GPIO)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/>
              <a:t>Doplnění některých standardních funkcí (</a:t>
            </a:r>
            <a:r>
              <a:rPr lang="cs-CZ" sz="2400" dirty="0" err="1"/>
              <a:t>atof</a:t>
            </a:r>
            <a:r>
              <a:rPr lang="cs-CZ" sz="2400" dirty="0"/>
              <a:t>, …)</a:t>
            </a:r>
          </a:p>
          <a:p>
            <a:pPr marL="457200" indent="-45720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863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7E18-3578-4709-3C9F-81B322AB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zbývá vyřešit?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ABA-A273-12F9-1F4C-BDE6AB5A6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err="1"/>
              <a:t>Responzivnost</a:t>
            </a:r>
            <a:r>
              <a:rPr lang="cs-CZ" sz="2400" dirty="0"/>
              <a:t> UART</a:t>
            </a:r>
          </a:p>
          <a:p>
            <a:pPr lvl="1"/>
            <a:r>
              <a:rPr lang="cs-CZ" sz="2000" dirty="0"/>
              <a:t>Zpracování UART příkazu lze řešit pomocí přerušení</a:t>
            </a:r>
          </a:p>
          <a:p>
            <a:pPr lvl="2"/>
            <a:r>
              <a:rPr lang="cs-CZ" sz="1600" dirty="0"/>
              <a:t>Co ale s příkazem „stop“?</a:t>
            </a:r>
          </a:p>
        </p:txBody>
      </p:sp>
    </p:spTree>
    <p:extLst>
      <p:ext uri="{BB962C8B-B14F-4D97-AF65-F5344CB8AC3E}">
        <p14:creationId xmlns:p14="http://schemas.microsoft.com/office/powerpoint/2010/main" val="236761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cs-CZ" dirty="0">
                <a:solidFill>
                  <a:srgbClr val="FFFFFF"/>
                </a:solidFill>
              </a:rPr>
              <a:t>Děkuji za pozornost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55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1196</TotalTime>
  <Words>165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Semestrální práce KIV/OS</vt:lpstr>
      <vt:lpstr>Struktura</vt:lpstr>
      <vt:lpstr>Postup po startu RPI</vt:lpstr>
      <vt:lpstr>Task pro výpočet</vt:lpstr>
      <vt:lpstr>Co implementovat?</vt:lpstr>
      <vt:lpstr>Co zbývá vyřešit?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 KIV/OS</dc:title>
  <dc:creator>Tomáš Linhart</dc:creator>
  <cp:lastModifiedBy>Tomáš Linhart</cp:lastModifiedBy>
  <cp:revision>5</cp:revision>
  <dcterms:created xsi:type="dcterms:W3CDTF">2022-11-17T12:32:30Z</dcterms:created>
  <dcterms:modified xsi:type="dcterms:W3CDTF">2022-11-18T10:02:40Z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a789bb36-9bbc-4b7d-ba0b-e32e923244cb_Enabled">
    <vt:lpwstr>true</vt:lpwstr>
  </property>
  <property fmtid="{D5CDD505-2E9C-101B-9397-08002B2CF9AE}" pid="4" name="MSIP_Label_a789bb36-9bbc-4b7d-ba0b-e32e923244cb_SetDate">
    <vt:lpwstr>2022-11-17T13:59:03Z</vt:lpwstr>
  </property>
  <property fmtid="{D5CDD505-2E9C-101B-9397-08002B2CF9AE}" pid="5" name="MSIP_Label_a789bb36-9bbc-4b7d-ba0b-e32e923244cb_Method">
    <vt:lpwstr>Standard</vt:lpwstr>
  </property>
  <property fmtid="{D5CDD505-2E9C-101B-9397-08002B2CF9AE}" pid="6" name="MSIP_Label_a789bb36-9bbc-4b7d-ba0b-e32e923244cb_Name">
    <vt:lpwstr>a789bb36-9bbc-4b7d-ba0b-e32e923244cb</vt:lpwstr>
  </property>
  <property fmtid="{D5CDD505-2E9C-101B-9397-08002B2CF9AE}" pid="7" name="MSIP_Label_a789bb36-9bbc-4b7d-ba0b-e32e923244cb_SiteId">
    <vt:lpwstr>b3811028-ce6e-4b01-bcb0-db419328ffc5</vt:lpwstr>
  </property>
  <property fmtid="{D5CDD505-2E9C-101B-9397-08002B2CF9AE}" pid="8" name="MSIP_Label_a789bb36-9bbc-4b7d-ba0b-e32e923244cb_ActionId">
    <vt:lpwstr>34d49fb5-48c2-406f-a2a0-4a9605a8d815</vt:lpwstr>
  </property>
  <property fmtid="{D5CDD505-2E9C-101B-9397-08002B2CF9AE}" pid="9" name="MSIP_Label_a789bb36-9bbc-4b7d-ba0b-e32e923244cb_ContentBits">
    <vt:lpwstr>0</vt:lpwstr>
  </property>
</Properties>
</file>