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6"/>
  </p:normalViewPr>
  <p:slideViewPr>
    <p:cSldViewPr snapToGrid="0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102C-78EE-4196-1CC9-A2CB93A3C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SUSTAINSCOPE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AF13C-0148-8E3D-B88F-DE84A7C71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LENS TO GAUGE A COMPANY’S SUSTAINABILITY PULSE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210BC-967F-374C-B830-7679CEBB8B7F}"/>
              </a:ext>
            </a:extLst>
          </p:cNvPr>
          <p:cNvSpPr txBox="1"/>
          <p:nvPr/>
        </p:nvSpPr>
        <p:spPr>
          <a:xfrm>
            <a:off x="3049859" y="324433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182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A4A3-C635-F033-696C-3C4408E6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FE6C49-7543-911E-72B9-7C330CD71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82498" y="1639230"/>
            <a:ext cx="7586339" cy="474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95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8981-2113-164C-1D1C-188C1A1A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EC28A-A534-6742-4798-36FBEF1F6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361" y="1706138"/>
            <a:ext cx="5620215" cy="4335888"/>
          </a:xfrm>
        </p:spPr>
      </p:pic>
    </p:spTree>
    <p:extLst>
      <p:ext uri="{BB962C8B-B14F-4D97-AF65-F5344CB8AC3E}">
        <p14:creationId xmlns:p14="http://schemas.microsoft.com/office/powerpoint/2010/main" val="13386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9A98-7AE9-C206-7C76-7A825D28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022A-1AF4-233B-E87F-BA2ECEC2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Generative AI Web Application that leverages Azure AI Search, </a:t>
            </a:r>
            <a:r>
              <a:rPr lang="en-US" dirty="0" err="1"/>
              <a:t>OpenAI</a:t>
            </a:r>
            <a:r>
              <a:rPr lang="en-US" dirty="0"/>
              <a:t> and </a:t>
            </a:r>
            <a:r>
              <a:rPr lang="en-US" dirty="0" err="1"/>
              <a:t>Langchain</a:t>
            </a:r>
            <a:r>
              <a:rPr lang="en-US" dirty="0"/>
              <a:t> framework to employ Retrieval-Augmentation-Generation Techniques for sustainability analysis.</a:t>
            </a:r>
          </a:p>
          <a:p>
            <a:r>
              <a:rPr lang="en-US" dirty="0"/>
              <a:t>KEY FEATURES:</a:t>
            </a:r>
          </a:p>
          <a:p>
            <a:pPr algn="l">
              <a:buFont typeface="+mj-lt"/>
              <a:buAutoNum type="arabicPeriod"/>
            </a:pPr>
            <a:r>
              <a:rPr lang="en-SG" b="0" i="0" u="none" strike="noStrike" dirty="0">
                <a:solidFill>
                  <a:srgbClr val="000000"/>
                </a:solidFill>
                <a:effectLst/>
              </a:rPr>
              <a:t>Sentiment Analysis: Uses </a:t>
            </a:r>
            <a:r>
              <a:rPr lang="en-SG" b="0" i="0" u="none" strike="noStrike" dirty="0" err="1">
                <a:solidFill>
                  <a:srgbClr val="000000"/>
                </a:solidFill>
                <a:effectLst/>
              </a:rPr>
              <a:t>OpenAI</a:t>
            </a:r>
            <a:r>
              <a:rPr lang="en-SG" b="0" i="0" u="none" strike="noStrike" dirty="0">
                <a:solidFill>
                  <a:srgbClr val="000000"/>
                </a:solidFill>
                <a:effectLst/>
              </a:rPr>
              <a:t> to </a:t>
            </a:r>
            <a:r>
              <a:rPr lang="en-SG" b="0" i="0" u="none" strike="noStrike" dirty="0" err="1">
                <a:solidFill>
                  <a:srgbClr val="000000"/>
                </a:solidFill>
                <a:effectLst/>
              </a:rPr>
              <a:t>analyze</a:t>
            </a:r>
            <a:r>
              <a:rPr lang="en-SG" b="0" i="0" u="none" strike="noStrike" dirty="0">
                <a:solidFill>
                  <a:srgbClr val="000000"/>
                </a:solidFill>
                <a:effectLst/>
              </a:rPr>
              <a:t> news sentiment about companies' ESG efforts.</a:t>
            </a:r>
          </a:p>
          <a:p>
            <a:pPr algn="l">
              <a:buFont typeface="+mj-lt"/>
              <a:buAutoNum type="arabicPeriod"/>
            </a:pPr>
            <a:r>
              <a:rPr lang="en-SG" b="0" i="0" u="none" strike="noStrike" dirty="0">
                <a:solidFill>
                  <a:srgbClr val="000000"/>
                </a:solidFill>
                <a:effectLst/>
              </a:rPr>
              <a:t>Comparative Analysis: Compares public sentiment and media coverage with the company's stated ESG objectives.</a:t>
            </a:r>
          </a:p>
          <a:p>
            <a:pPr algn="l">
              <a:buFont typeface="+mj-lt"/>
              <a:buAutoNum type="arabicPeriod"/>
            </a:pPr>
            <a:r>
              <a:rPr lang="en-SG" b="0" i="0" u="none" strike="noStrike" dirty="0">
                <a:solidFill>
                  <a:srgbClr val="000000"/>
                </a:solidFill>
                <a:effectLst/>
              </a:rPr>
              <a:t>Analysis of Sustainability Reports Via </a:t>
            </a:r>
            <a:r>
              <a:rPr lang="en-SG" b="0" i="0" u="none" strike="noStrike" dirty="0" err="1">
                <a:solidFill>
                  <a:srgbClr val="000000"/>
                </a:solidFill>
                <a:effectLst/>
              </a:rPr>
              <a:t>OpenAI</a:t>
            </a:r>
            <a:r>
              <a:rPr lang="en-SG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SG" b="0" i="0" u="none" strike="noStrike" dirty="0" err="1">
                <a:solidFill>
                  <a:srgbClr val="000000"/>
                </a:solidFill>
                <a:effectLst/>
              </a:rPr>
              <a:t>ChatBot</a:t>
            </a:r>
            <a:endParaRPr lang="en-SG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SG" b="0" i="0" u="none" strike="noStrike" dirty="0">
                <a:solidFill>
                  <a:srgbClr val="000000"/>
                </a:solidFill>
                <a:effectLst/>
              </a:rPr>
              <a:t>User-Friendly Interface: Simplifies navigation and data interpretation through an intuitive design built with </a:t>
            </a:r>
            <a:r>
              <a:rPr lang="en-SG" b="0" i="0" u="none" strike="noStrike" dirty="0" err="1">
                <a:solidFill>
                  <a:srgbClr val="000000"/>
                </a:solidFill>
                <a:effectLst/>
              </a:rPr>
              <a:t>Streamlit</a:t>
            </a:r>
            <a:r>
              <a:rPr lang="en-SG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1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D5A5-F36C-882C-B4A9-5BE7E5D6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EA1-9BE2-43F5-BDB4-CF3456DC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Investors</a:t>
            </a:r>
          </a:p>
          <a:p>
            <a:r>
              <a:rPr lang="en-US" dirty="0"/>
              <a:t>Sustainability Activists</a:t>
            </a:r>
          </a:p>
          <a:p>
            <a:r>
              <a:rPr lang="en-US" dirty="0"/>
              <a:t>Company Sustainability Analyst</a:t>
            </a:r>
          </a:p>
        </p:txBody>
      </p:sp>
    </p:spTree>
    <p:extLst>
      <p:ext uri="{BB962C8B-B14F-4D97-AF65-F5344CB8AC3E}">
        <p14:creationId xmlns:p14="http://schemas.microsoft.com/office/powerpoint/2010/main" val="158704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1A7-26C9-877C-8BF0-0ACB3C87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73CB6-1891-7585-D122-DA9729ADB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96" y="1930400"/>
            <a:ext cx="9277814" cy="3645210"/>
          </a:xfrm>
        </p:spPr>
      </p:pic>
    </p:spTree>
    <p:extLst>
      <p:ext uri="{BB962C8B-B14F-4D97-AF65-F5344CB8AC3E}">
        <p14:creationId xmlns:p14="http://schemas.microsoft.com/office/powerpoint/2010/main" val="367441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179D-EC74-5974-DF24-63143FD5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SHOWCASE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46150-7DCF-A8AE-9CB5-6C409EF73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84" y="1572322"/>
            <a:ext cx="8210070" cy="4594302"/>
          </a:xfrm>
        </p:spPr>
      </p:pic>
    </p:spTree>
    <p:extLst>
      <p:ext uri="{BB962C8B-B14F-4D97-AF65-F5344CB8AC3E}">
        <p14:creationId xmlns:p14="http://schemas.microsoft.com/office/powerpoint/2010/main" val="112133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820E-B01F-61B7-23B2-866B2E71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27" y="310747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25183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1382</TotalTime>
  <Words>104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SUSTAINSCOPE</vt:lpstr>
      <vt:lpstr>PROBLEM</vt:lpstr>
      <vt:lpstr>Problem</vt:lpstr>
      <vt:lpstr>SOLUTION</vt:lpstr>
      <vt:lpstr>END-USERS</vt:lpstr>
      <vt:lpstr>SOLUTION ARCHITECTURE</vt:lpstr>
      <vt:lpstr>SOLUTION SHOWCASE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SUSTAINSCOPE</dc:title>
  <dc:creator>Microsoft Office User</dc:creator>
  <cp:lastModifiedBy>Microsoft Office User</cp:lastModifiedBy>
  <cp:revision>4</cp:revision>
  <dcterms:created xsi:type="dcterms:W3CDTF">2024-06-06T22:06:30Z</dcterms:created>
  <dcterms:modified xsi:type="dcterms:W3CDTF">2024-06-10T11:42:15Z</dcterms:modified>
</cp:coreProperties>
</file>