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3c1d74c7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3c1d74c7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3c1d74c7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3c1d74c7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3c1d74c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3c1d74c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3c1d74c7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3c1d74c7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6939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Wait-Less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991750" y="3059100"/>
            <a:ext cx="3160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Group 20: Spancer Guo, Jiajie Lin, Hongcheng Wu, Zachary Flebbe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Wait-Le</a:t>
            </a:r>
            <a:r>
              <a:rPr lang="zh-CN"/>
              <a:t>ss?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Wait-Less is a restaurant management application that will increase servers and hosts work </a:t>
            </a:r>
            <a:r>
              <a:rPr lang="zh-CN"/>
              <a:t>efficiency as well as help the manager/owner to manage the restaurant.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This application contains three modes: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Host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Server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Manager Mode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235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Server Mode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42275" y="11548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clickable table buttons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automatic price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Check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print out total cost of table’s tab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change table status to available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1735" l="4164" r="2464" t="17147"/>
          <a:stretch/>
        </p:blipFill>
        <p:spPr>
          <a:xfrm>
            <a:off x="4251600" y="323550"/>
            <a:ext cx="4675927" cy="291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8750" cy="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2717" l="-830" r="829" t="6702"/>
          <a:stretch/>
        </p:blipFill>
        <p:spPr>
          <a:xfrm>
            <a:off x="251075" y="3073975"/>
            <a:ext cx="3886252" cy="18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Host Mode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034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Waitlist &amp; Reservation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Add reservation/waitlist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Delete reservation/waitlist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Sort current waitlist by time/size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Check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Will show all the tables in restaurant 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12126" r="16541" t="7475"/>
          <a:stretch/>
        </p:blipFill>
        <p:spPr>
          <a:xfrm>
            <a:off x="251125" y="2961075"/>
            <a:ext cx="2138801" cy="19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7384" l="3855" r="0" t="8602"/>
          <a:stretch/>
        </p:blipFill>
        <p:spPr>
          <a:xfrm>
            <a:off x="6015750" y="2884810"/>
            <a:ext cx="2998375" cy="217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3972" l="26775" r="1938" t="19340"/>
          <a:stretch/>
        </p:blipFill>
        <p:spPr>
          <a:xfrm>
            <a:off x="5479600" y="315928"/>
            <a:ext cx="3465276" cy="23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6">
            <a:alphaModFix/>
          </a:blip>
          <a:srcRect b="34410" l="1402" r="5131" t="2321"/>
          <a:stretch/>
        </p:blipFill>
        <p:spPr>
          <a:xfrm>
            <a:off x="2679575" y="2961075"/>
            <a:ext cx="3206298" cy="202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Manager Mode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Plan schedule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Making schedule for very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/>
              <a:t>Check tables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48" y="381000"/>
            <a:ext cx="4231925" cy="410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375" y="2452050"/>
            <a:ext cx="2283600" cy="18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