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6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5" autoAdjust="0"/>
  </p:normalViewPr>
  <p:slideViewPr>
    <p:cSldViewPr snapToGrid="0">
      <p:cViewPr varScale="1">
        <p:scale>
          <a:sx n="79" d="100"/>
          <a:sy n="79" d="100"/>
        </p:scale>
        <p:origin x="1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BA97-5BA6-4C07-BE6C-AB291507B758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FDA4-5AA0-4EC1-99FB-5086A137A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1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7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6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8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2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4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7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92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8EEB7-815E-46B1-B787-E7BA7CF03C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6679-7783-4946-A503-85DF7D67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97536D-B1DF-48A2-8302-B799D591D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5D5-5B17-4ED8-8C54-B538D0C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8AB43-243A-4E43-9BC8-044009F0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91C-C104-4802-BF42-ADB97C81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8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97B18-3AB8-4EED-829D-BB78423B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1F4CD-61FC-476A-9D87-46A5675F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C0015-01D4-4FD6-8484-92D6F2C5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F9436-FB7A-428A-89D3-6196D77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9943E-9313-4508-94B5-769888C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8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3AADA4-615C-45F6-BB78-A880F21F8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04CD52-7FD3-4B60-BAFC-940661C7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91E85-9521-40DE-A72F-5B4B65BD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8EA78-FB41-4E92-B885-9E060B82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C55ED-EB2E-43D1-B29F-033F61D9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7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D904A-404D-47C7-BBB9-1F2B0F77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195D-102C-4E97-9A8D-17EFF1F1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  <a:lvl2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2pPr>
            <a:lvl3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3pPr>
            <a:lvl4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4pPr>
            <a:lvl5pPr>
              <a:lnSpc>
                <a:spcPct val="120000"/>
              </a:lnSpc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28FD0-56B8-489E-A598-821C282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fld id="{98B2C474-55D4-4973-8120-0D0D61902593}" type="datetime1">
              <a:rPr lang="zh-CN" altLang="en-US" smtClean="0"/>
              <a:pPr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06D91-80B9-47B2-9250-BB4C4ACB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72962-23B0-4DD7-B8D7-07A63BBF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fld id="{DE3B1F43-7911-44FF-9134-F72AA6E4D58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65F89B8-713D-4656-A5B2-E7F21DBA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9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5636-1457-43DE-81EE-03BA8FE0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B237E-0B02-4D3B-9D75-0611C215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2964A-0179-4212-B0BE-6EC69114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28DC1-C0B6-4222-8C79-EB81D6E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65AD7-91EB-4189-BF75-AED30F43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1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7A18-2070-4CB5-9838-D216898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5FC8D-40E1-495D-92A3-ED1C23C1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006FC-A150-4CA7-8716-6AF9F037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0BA29-BF93-41AC-A39A-8E88076E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A6C01-1079-446B-B6CA-82262FBD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4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2C81D-69B4-47D4-A827-860C3C8B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1601F-6771-4CB4-9B9F-AA90D63F6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613B5-B779-4DDD-8F92-BF25A2D0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F56CC-B92A-45D4-A933-1D24E694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D1627-3B26-4390-8412-12CA0E6B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D2F72-A60F-4610-B94A-A5C1634D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9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388B4-4D0F-449C-BE97-C1DE9EA5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1DC37-4F85-4A94-B8A5-8B536239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EB6A0-F768-4E41-BB29-1F63DDDCE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9942BB-DBAD-40E5-A8D4-C819B5DE6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CD570-9AB1-4102-B542-80591683D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3E88EC-1CE3-407A-B191-2501AFFD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65E610-0DAF-4683-BE5B-C0641C4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A044E-7FC6-451A-A235-6579B348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1BF96-20EE-4744-9F2D-2FCF747B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B0D7E-3CEB-401B-AFAE-32D52568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6E2D8D-AC10-41AF-98D3-3FA0C529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348D6-DF8A-41D3-AC56-28A00FF5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330EF-1E68-4E09-B12D-49DBA6E8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3C3F9-24AE-4F6A-BEFE-BC50DA8D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F9AF8E-56D1-424D-B7AF-57BE908C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9C30D-85B9-426E-B308-EE19C64B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0461D-76B9-4CCD-9A99-37CCFD42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77A9C-B6BB-4DB2-918E-957EDD64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431B1-0828-4F4B-B2E8-7EDD9E34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6E876-C3B3-4216-937B-890DE20B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F698F-97F6-4A4E-A3A3-839E1ED0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6A9B3-A3CE-4F75-9F4D-69698EEC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03CC5A-4730-4ACD-AE57-F0BEDDD02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1F0EF-1515-4423-AD8B-4ADA6473F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47BEB-6D68-4F22-98EA-4E5F9B76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33F8D-3C90-4210-B43E-6E8A6EFD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C031A-2AB8-4B71-A708-911540A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5BA33-978E-4207-A10D-50DFE6E2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8977A-63B8-4411-81C6-20A9BE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AD803-6307-4DF5-8016-B73DB603E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F997-6FB1-4486-B7F7-8D26BC2EC99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06AF3-FA4B-437B-B182-A35B3407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6E1C4-E339-4517-A964-3DCF3861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236B-760E-44A3-AEC8-84EF0A77A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6F26-0B3F-41E4-9809-24E1B5EC7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245" y="2015218"/>
            <a:ext cx="10129510" cy="1843314"/>
          </a:xfrm>
        </p:spPr>
        <p:txBody>
          <a:bodyPr>
            <a:noAutofit/>
          </a:bodyPr>
          <a:lstStyle/>
          <a:p>
            <a:r>
              <a:rPr lang="it-IT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 Training for Neural Dialogue Response Generation</a:t>
            </a:r>
            <a:endParaRPr lang="en-US" altLang="zh-C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96CF95-2D68-49B0-BF5C-22B0271EF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8382"/>
            <a:ext cx="9144000" cy="7181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ACL 2020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and Glass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AC716-9BB9-49B7-A5A5-98541C6B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>
                <a:latin typeface="Open Sans" panose="020B0606030504020204" pitchFamily="34" charset="0"/>
                <a:cs typeface="Open Sans" panose="020B0606030504020204" pitchFamily="34" charset="0"/>
              </a:rPr>
              <a:pPr/>
              <a:t>1</a:t>
            </a:fld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Conclusion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Negative training can help correct undesirable </a:t>
            </a:r>
            <a:r>
              <a:rPr lang="en-US" altLang="zh-CN" dirty="0" err="1"/>
              <a:t>behaviours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45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2465-B32A-453E-A457-6C8C3D29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Noto Serif" panose="02020600060500020200" pitchFamily="18" charset="0"/>
              </a:rPr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AA417-281E-4984-B9E1-24331B37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hlinkClick r:id="rId3" action="ppaction://hlinksldjump"/>
              </a:rPr>
              <a:t>Introduction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GB" altLang="zh-CN" dirty="0">
                <a:hlinkClick r:id="rId4" action="ppaction://hlinksldjump"/>
              </a:rPr>
              <a:t>Motivation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GB" altLang="zh-CN" dirty="0">
                <a:hlinkClick r:id="rId5" action="ppaction://hlinksldjump"/>
              </a:rPr>
              <a:t>Method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GB" altLang="zh-CN" dirty="0">
                <a:hlinkClick r:id="rId6" action="ppaction://hlinksldjump"/>
              </a:rPr>
              <a:t>Experiment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GB" altLang="zh-CN" dirty="0">
                <a:hlinkClick r:id="rId7" action="ppaction://hlinksldjump"/>
              </a:rPr>
              <a:t>Conclusion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7B9A1-2973-46C7-89A5-D142043C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2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Response generation model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Maximum likelihood estimation (MLE)</a:t>
                </a:r>
              </a:p>
              <a:p>
                <a:pPr lvl="2"/>
                <a:r>
                  <a:rPr lang="en-US" altLang="zh-CN" dirty="0"/>
                  <a:t>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The loss decreases as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increases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Undesirable generation </a:t>
                </a:r>
                <a:r>
                  <a:rPr lang="en-GB" altLang="zh-CN" dirty="0"/>
                  <a:t>behaviours</a:t>
                </a:r>
              </a:p>
              <a:p>
                <a:pPr lvl="1"/>
                <a:r>
                  <a:rPr lang="en-US" altLang="zh-CN" dirty="0"/>
                  <a:t>malicious response</a:t>
                </a:r>
              </a:p>
              <a:p>
                <a:pPr lvl="1"/>
                <a:r>
                  <a:rPr lang="en-US" altLang="zh-CN" dirty="0"/>
                  <a:t>frequent response</a:t>
                </a: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Motivation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Undesirable generation </a:t>
            </a:r>
            <a:r>
              <a:rPr lang="en-GB" altLang="zh-CN" dirty="0"/>
              <a:t>behaviours</a:t>
            </a:r>
          </a:p>
          <a:p>
            <a:pPr lvl="1"/>
            <a:r>
              <a:rPr lang="en-US" altLang="zh-CN" dirty="0"/>
              <a:t>malicious response</a:t>
            </a:r>
          </a:p>
          <a:p>
            <a:pPr lvl="1"/>
            <a:r>
              <a:rPr lang="en-US" altLang="zh-CN" dirty="0"/>
              <a:t>frequent response</a:t>
            </a:r>
          </a:p>
          <a:p>
            <a:r>
              <a:rPr lang="en-US" altLang="zh-CN" dirty="0"/>
              <a:t>The intuition is that the model should not assign larger probabilities to the malicious sentences than the reference sentences in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41551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For malicious responses</a:t>
                </a:r>
              </a:p>
              <a:p>
                <a:pPr lvl="1"/>
                <a:r>
                  <a:rPr lang="en-US" altLang="zh-CN" dirty="0"/>
                  <a:t>Given undesirable response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Find a set of trigger input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which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Use the input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/>
                  <a:t> to negatively update the model</a:t>
                </a:r>
              </a:p>
              <a:p>
                <a:r>
                  <a:rPr lang="en-US" altLang="zh-CN" dirty="0"/>
                  <a:t>For frequent responses</a:t>
                </a:r>
              </a:p>
              <a:p>
                <a:pPr lvl="1"/>
                <a:r>
                  <a:rPr lang="en-US" altLang="zh-CN" dirty="0"/>
                  <a:t>Similar</a:t>
                </a:r>
              </a:p>
              <a:p>
                <a:pPr lvl="1"/>
                <a:r>
                  <a:rPr lang="en-US" altLang="zh-CN" dirty="0"/>
                  <a:t>Responses with frequency larger than the selected threshold will be used as negative examples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420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𝑁𝐸𝐺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)]]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 are undesirable,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otherwise</a:t>
                </a:r>
              </a:p>
              <a:p>
                <a:r>
                  <a:rPr lang="en-US" altLang="zh-CN" dirty="0"/>
                  <a:t>After negatively update the model with the negative samples, the model needs to be positively update use the positive samples in order to retain its original performance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561C6B-27C7-49AE-9524-B01BCADB2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1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Method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EE8E61-6591-4727-9B3E-4B171A48E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4588288" cy="466566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0B11EB-2319-4F3A-ABB2-373DFC7B3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636" y="1690688"/>
            <a:ext cx="487101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Experiment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Metrics: </a:t>
            </a:r>
          </a:p>
          <a:p>
            <a:pPr lvl="2"/>
            <a:r>
              <a:rPr lang="en-US" altLang="zh-CN" dirty="0"/>
              <a:t>malicious hit-rate</a:t>
            </a:r>
          </a:p>
          <a:p>
            <a:pPr lvl="2"/>
            <a:r>
              <a:rPr lang="en-US" altLang="zh-CN" dirty="0"/>
              <a:t>max-ratio (of the most frequent response)</a:t>
            </a:r>
          </a:p>
          <a:p>
            <a:pPr lvl="2"/>
            <a:r>
              <a:rPr lang="en-US" altLang="zh-CN" dirty="0"/>
              <a:t>PPL</a:t>
            </a:r>
          </a:p>
          <a:p>
            <a:pPr lvl="2"/>
            <a:r>
              <a:rPr lang="en-US" altLang="zh-CN" dirty="0"/>
              <a:t>n-gram entropy (for diversity)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05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5B8D-A2C3-4EFF-9B09-69371649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Experiment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966AC-6E33-4A97-A7A2-8B98782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1F43-7911-44FF-9134-F72AA6E4D58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5F713BA2-23BD-435F-A829-6C28F1549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431"/>
            <a:ext cx="1788160" cy="353694"/>
          </a:xfrm>
        </p:spPr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Back to 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561C6B-27C7-49AE-9524-B01BCAD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Results:</a:t>
            </a:r>
          </a:p>
          <a:p>
            <a:pPr lvl="2"/>
            <a:r>
              <a:rPr lang="en-US" altLang="zh-CN" dirty="0"/>
              <a:t>The hit rates of malicious responses drop after applying negative training. (Table 3)</a:t>
            </a:r>
          </a:p>
          <a:p>
            <a:pPr lvl="2"/>
            <a:r>
              <a:rPr lang="en-US" altLang="zh-CN" dirty="0"/>
              <a:t>Max-ratios also drop</a:t>
            </a:r>
          </a:p>
          <a:p>
            <a:pPr lvl="2"/>
            <a:r>
              <a:rPr lang="en-US" altLang="zh-CN" dirty="0"/>
              <a:t>Diversity does not necessarily lead to improvement on the informativeness of the response </a:t>
            </a:r>
            <a:r>
              <a:rPr lang="en-US" altLang="zh-CN" dirty="0" err="1"/>
              <a:t>w.r.t.</a:t>
            </a:r>
            <a:r>
              <a:rPr lang="en-US" altLang="zh-CN" dirty="0"/>
              <a:t> the input</a:t>
            </a:r>
          </a:p>
          <a:p>
            <a:pPr lvl="2"/>
            <a:r>
              <a:rPr lang="en-US" altLang="zh-CN" dirty="0"/>
              <a:t>Sample quality will decrease (becoming too long or ungrammatical) when threshold is too small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72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328</Words>
  <Application>Microsoft Office PowerPoint</Application>
  <PresentationFormat>宽屏</PresentationFormat>
  <Paragraphs>78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思源黑体</vt:lpstr>
      <vt:lpstr>Arial</vt:lpstr>
      <vt:lpstr>Cambria Math</vt:lpstr>
      <vt:lpstr>Open Sans</vt:lpstr>
      <vt:lpstr>Office 主题​​</vt:lpstr>
      <vt:lpstr>Negative Training for Neural Dialogue Response Generation</vt:lpstr>
      <vt:lpstr>Outline</vt:lpstr>
      <vt:lpstr>Introduction</vt:lpstr>
      <vt:lpstr>Motivation</vt:lpstr>
      <vt:lpstr>Method</vt:lpstr>
      <vt:lpstr>Method</vt:lpstr>
      <vt:lpstr>Method</vt:lpstr>
      <vt:lpstr>Experiment</vt:lpstr>
      <vt:lpstr>Experiment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Personalizing Dialogue Agents via Meta-Learning</dc:title>
  <dc:creator>李 林键</dc:creator>
  <cp:lastModifiedBy>林键</cp:lastModifiedBy>
  <cp:revision>52</cp:revision>
  <dcterms:created xsi:type="dcterms:W3CDTF">2020-06-16T11:00:22Z</dcterms:created>
  <dcterms:modified xsi:type="dcterms:W3CDTF">2020-09-23T13:44:45Z</dcterms:modified>
</cp:coreProperties>
</file>