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64" autoAdjust="0"/>
    <p:restoredTop sz="94660"/>
  </p:normalViewPr>
  <p:slideViewPr>
    <p:cSldViewPr snapToGrid="0">
      <p:cViewPr varScale="1">
        <p:scale>
          <a:sx n="63" d="100"/>
          <a:sy n="63" d="100"/>
        </p:scale>
        <p:origin x="45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9706-BBDD-478F-80B7-DD376F347428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376DC-1121-4AB4-84E9-758CAD8CC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97B6-C664-48AC-B8CE-9BA72F265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74E2B3-2B73-4D17-81B7-7D016122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7147E-3225-4E1C-B802-6BA4FC56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</a:lstStyle>
          <a:p>
            <a:fld id="{D20E298D-84E3-4842-ACB4-B45FEF46C349}" type="datetime1">
              <a:rPr lang="zh-CN" altLang="en-US" smtClean="0"/>
              <a:t>2020/12/17</a:t>
            </a:fld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40C5E-A035-4D2B-B99F-7953EBC8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</a:lstStyle>
          <a:p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20E6-C032-4A40-92EC-F8FF7856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</a:lstStyle>
          <a:p>
            <a:fld id="{9BB7C9E5-D940-44BF-BC54-99E8A9485CFE}" type="slidenum">
              <a:rPr lang="zh-CN" altLang="en-US" smtClean="0"/>
              <a:pPr/>
              <a:t>‹#›</a:t>
            </a:fld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6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43F8A-4936-4759-BA74-2D859598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76B1F-CB50-472D-B2D9-0E456D87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FA95E-1200-4C1B-8170-233EC55F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2ABA-301D-4F8B-9407-A4FA5D5115CF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35DC5-C0C8-439D-8B94-1546A02D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1A175-7D18-4B5F-B471-13AF06D5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7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A8E769-710B-4D15-9350-66B10C105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E03C28-A293-4BD1-BA4F-7C6934857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4825B-12A4-45C9-96AC-61F53B60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EDA7-479E-4620-ADC4-718A0421175C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84917-7E1C-4D32-9481-F2B5DD55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BD4C0-19FD-4251-B26F-F61698D9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1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A9AA4-C62C-46B2-BD11-0F062F2A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0773E-F2D7-4AE3-898C-2E80CBF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  <a:lvl2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2pPr>
            <a:lvl3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3pPr>
            <a:lvl4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4pPr>
            <a:lvl5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D5457-BF1D-45C4-B1CA-8240AB81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</a:lstStyle>
          <a:p>
            <a:fld id="{A4B68B5D-98D3-4AB6-9AC1-5FA5D0E4EA12}" type="datetime1">
              <a:rPr lang="zh-CN" altLang="en-US" smtClean="0"/>
              <a:t>2020/12/17</a:t>
            </a:fld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BB8F3-DB84-49FF-88EC-017FE522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</a:lstStyle>
          <a:p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A8925-E757-4F10-BD5A-0641707D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</a:lstStyle>
          <a:p>
            <a:fld id="{9BB7C9E5-D940-44BF-BC54-99E8A9485CFE}" type="slidenum">
              <a:rPr lang="zh-CN" altLang="en-US" smtClean="0"/>
              <a:pPr/>
              <a:t>‹#›</a:t>
            </a:fld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0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70BFC-3149-48A8-BC0B-E3412256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659CB3-15AC-479B-9D1D-8B036B86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33888-8906-4DEC-84C1-F6FEA00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02C-456E-4CCB-8CD4-9E3819448BBC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39946-373B-4866-9BF9-DDB3C73C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2D0BE-F5A2-44A5-A32E-22913B84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0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CCC89-771F-4114-9D86-64BE6D24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112F0-0D13-44A6-81FC-40555833A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A894C-7C9E-4DD0-BE94-FB5C831A8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DD560-FE9F-44AF-80FF-4D78B5CB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9947-4F60-41CF-BD4D-AA9FE279570C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99592-DD80-483E-A46E-76D85C25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EFC55-E3D9-45BC-8811-2879AFD0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6F096-3E8A-4335-B35D-F3CF4E19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0BF38A-2E87-4034-9919-D605D4AB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C99AA-1198-472E-8091-A006F56DE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DC0530-E7ED-412A-A44E-CB262CB2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577C52-3C8F-4AAF-8A9B-79FCC1854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967C6B-E452-4EFC-A097-E7851764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500-75FF-454D-96F8-43AA6B9C7B4A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DC08D6-1275-4810-A845-E1F023BA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659ADD-C2F2-42D7-9CCF-290466CB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3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4F90-F653-4A2C-A34D-FDD45036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FF44B0-4D41-42C6-AB6D-7D0325E0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692-3AC6-4F81-A1BE-9FAF92964D44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184AA-CDC6-4E7C-A520-45E07E78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39C8D-4AAE-4AF8-A56E-A6E38160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A49CC-D2A4-4EA6-A0BA-6F0EAF11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30F4-84BD-4C29-9D88-3FBBBA76EA72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E592D3-DDFF-48F0-9CAB-8F13CA20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E5C36-10BC-45BB-A132-DB79C7B5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9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ADAA-EA8F-443B-89D6-0747902A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9A297-1884-40DC-9D0A-1D5C3512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EC0422-862E-448B-8111-31412E4DE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25715-269B-42E1-8362-C10F1FB8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0621-52C9-4D49-8696-165DB024D300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D61F5-B9DE-49A4-8D64-EB40E350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C63E9-FE37-48B3-ABED-457AB7A8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4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A22CD-5B09-44A5-AB52-EBF55C2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5314EC-BBAD-47DD-8A6E-4D4705256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8A4C7-D120-41E4-BDF9-01AF72F2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ED9F6-50CF-49A2-AEEE-A9918508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B831-9A39-47F1-A9EA-7119A22C4AF6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C1B33-43D0-48A7-9927-7A7CA8C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21110-D59A-4B26-9916-AB3B4942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6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17C543-D527-435D-B2C6-43A50D3D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8D686-35D3-42DA-B818-8E249569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483E5-CEDB-45E1-8D06-22151D508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</a:lstStyle>
          <a:p>
            <a:fld id="{08F0788C-DD10-4EA1-AE41-B70679CC2C88}" type="datetime1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A7DEF-B476-4D70-A7A0-ACBB3BBEF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13DDD-FE7D-4CDE-9639-69714E16D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SC Regular" panose="020B0500000000000000" pitchFamily="34" charset="-122"/>
                <a:ea typeface="Noto Sans SC Regular" panose="020B0500000000000000" pitchFamily="34" charset="-122"/>
              </a:defRPr>
            </a:lvl1pPr>
          </a:lstStyle>
          <a:p>
            <a:fld id="{9BB7C9E5-D940-44BF-BC54-99E8A9485C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1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SC Regular" panose="020B0500000000000000" pitchFamily="34" charset="-122"/>
          <a:ea typeface="Noto Sans SC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C Regular" panose="020B0500000000000000" pitchFamily="34" charset="-122"/>
          <a:ea typeface="Noto Sans SC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C Regular" panose="020B0500000000000000" pitchFamily="34" charset="-122"/>
          <a:ea typeface="Noto Sans SC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C Regular" panose="020B0500000000000000" pitchFamily="34" charset="-122"/>
          <a:ea typeface="Noto Sans SC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C Regular" panose="020B0500000000000000" pitchFamily="34" charset="-122"/>
          <a:ea typeface="Noto Sans SC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C Regular" panose="020B0500000000000000" pitchFamily="34" charset="-122"/>
          <a:ea typeface="Noto Sans SC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D2703-2595-4358-86CC-136746B79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Noto Sans SC Regular" panose="020B0500000000000000" pitchFamily="34" charset="-122"/>
                <a:ea typeface="Noto Sans SC Regular" panose="020B0500000000000000" pitchFamily="34" charset="-122"/>
                <a:cs typeface="Arial" panose="020B0604020202020204" pitchFamily="34" charset="0"/>
              </a:rPr>
              <a:t>Template – Title H</a:t>
            </a:r>
            <a:r>
              <a:rPr lang="en-US" altLang="zh-CN" dirty="0">
                <a:latin typeface="Noto Sans SC Regular" panose="020B0500000000000000" pitchFamily="34" charset="-122"/>
                <a:ea typeface="Noto Sans SC Regular" panose="020B0500000000000000" pitchFamily="34" charset="-122"/>
                <a:cs typeface="Noto Serif" panose="02020600060500020200" pitchFamily="18" charset="0"/>
              </a:rPr>
              <a:t>er</a:t>
            </a:r>
            <a:r>
              <a:rPr lang="en-US" altLang="zh-CN" dirty="0">
                <a:latin typeface="Noto Sans SC Regular" panose="020B0500000000000000" pitchFamily="34" charset="-122"/>
                <a:ea typeface="Noto Sans SC Regular" panose="020B0500000000000000" pitchFamily="34" charset="-122"/>
                <a:cs typeface="Arial" panose="020B0604020202020204" pitchFamily="34" charset="0"/>
              </a:rPr>
              <a:t>e</a:t>
            </a:r>
            <a:endParaRPr lang="zh-CN" altLang="en-US" dirty="0">
              <a:latin typeface="Noto Sans SC Regular" panose="020B0500000000000000" pitchFamily="34" charset="-122"/>
              <a:ea typeface="Noto Sans SC Regular" panose="020B05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01C74-1F73-4317-B2BC-E3947AB90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Author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7714A-6628-40A9-AFC5-BC78347D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pPr/>
              <a:t>1</a:t>
            </a:fld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72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7B85F-A3F8-4201-BD02-E2C7928A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BC449-81AF-4122-8730-8F1261F5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Introduction</a:t>
            </a:r>
            <a:endParaRPr lang="en-US" altLang="zh-CN" dirty="0"/>
          </a:p>
          <a:p>
            <a:r>
              <a:rPr lang="en-US" altLang="zh-CN" dirty="0">
                <a:hlinkClick r:id="rId3" action="ppaction://hlinksldjump"/>
              </a:rPr>
              <a:t>Motivation</a:t>
            </a:r>
            <a:endParaRPr lang="en-US" altLang="zh-CN" dirty="0"/>
          </a:p>
          <a:p>
            <a:r>
              <a:rPr lang="en-US" altLang="zh-CN" dirty="0">
                <a:hlinkClick r:id="rId4" action="ppaction://hlinksldjump"/>
              </a:rPr>
              <a:t>Method</a:t>
            </a:r>
            <a:endParaRPr lang="en-US" altLang="zh-CN" dirty="0"/>
          </a:p>
          <a:p>
            <a:r>
              <a:rPr lang="en-US" altLang="zh-CN" dirty="0">
                <a:hlinkClick r:id="rId5" action="ppaction://hlinksldjump"/>
              </a:rPr>
              <a:t>Experiment</a:t>
            </a:r>
            <a:endParaRPr lang="en-US" altLang="zh-CN" dirty="0"/>
          </a:p>
          <a:p>
            <a:r>
              <a:rPr lang="en-US" altLang="zh-CN" dirty="0">
                <a:hlinkClick r:id="rId6" action="ppaction://hlinksldjump"/>
              </a:rPr>
              <a:t>Conclusion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E8600-D323-4DD1-B4BE-BD2A58C4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pPr/>
              <a:t>2</a:t>
            </a:fld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87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0FBD-4592-4213-B3ED-EBB9AAD5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EE6FE-77D5-4C8A-A08C-F38129CC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FC98B-4537-40EC-83A3-D349448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pPr/>
              <a:t>3</a:t>
            </a:fld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603CF5-760E-488E-BBDF-C30A166C42C1}"/>
              </a:ext>
            </a:extLst>
          </p:cNvPr>
          <p:cNvSpPr txBox="1"/>
          <p:nvPr/>
        </p:nvSpPr>
        <p:spPr>
          <a:xfrm>
            <a:off x="10301832" y="1072"/>
            <a:ext cx="18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 to 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2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0FBD-4592-4213-B3ED-EBB9AAD5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EE6FE-77D5-4C8A-A08C-F38129CC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FC98B-4537-40EC-83A3-D349448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pPr/>
              <a:t>4</a:t>
            </a:fld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603CF5-760E-488E-BBDF-C30A166C42C1}"/>
              </a:ext>
            </a:extLst>
          </p:cNvPr>
          <p:cNvSpPr txBox="1"/>
          <p:nvPr/>
        </p:nvSpPr>
        <p:spPr>
          <a:xfrm>
            <a:off x="10301832" y="1072"/>
            <a:ext cx="18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 to 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5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0FBD-4592-4213-B3ED-EBB9AAD5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EE6FE-77D5-4C8A-A08C-F38129CC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FC98B-4537-40EC-83A3-D349448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pPr/>
              <a:t>5</a:t>
            </a:fld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603CF5-760E-488E-BBDF-C30A166C42C1}"/>
              </a:ext>
            </a:extLst>
          </p:cNvPr>
          <p:cNvSpPr txBox="1"/>
          <p:nvPr/>
        </p:nvSpPr>
        <p:spPr>
          <a:xfrm>
            <a:off x="10301832" y="1072"/>
            <a:ext cx="18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 to 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68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0FBD-4592-4213-B3ED-EBB9AAD5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EE6FE-77D5-4C8A-A08C-F38129CC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FC98B-4537-40EC-83A3-D349448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pPr/>
              <a:t>6</a:t>
            </a:fld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603CF5-760E-488E-BBDF-C30A166C42C1}"/>
              </a:ext>
            </a:extLst>
          </p:cNvPr>
          <p:cNvSpPr txBox="1"/>
          <p:nvPr/>
        </p:nvSpPr>
        <p:spPr>
          <a:xfrm>
            <a:off x="10301832" y="1072"/>
            <a:ext cx="18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 to 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05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0FBD-4592-4213-B3ED-EBB9AAD5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EE6FE-77D5-4C8A-A08C-F38129CC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FC98B-4537-40EC-83A3-D349448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C9E5-D940-44BF-BC54-99E8A9485CFE}" type="slidenum">
              <a:rPr lang="zh-CN" altLang="en-US" smtClean="0"/>
              <a:pPr/>
              <a:t>7</a:t>
            </a:fld>
            <a:endParaRPr lang="zh-CN" altLang="en-US">
              <a:latin typeface="Noto Sans SC Regular" panose="020B0500000000000000" pitchFamily="34" charset="-122"/>
              <a:ea typeface="Noto Sans SC Regular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603CF5-760E-488E-BBDF-C30A166C42C1}"/>
              </a:ext>
            </a:extLst>
          </p:cNvPr>
          <p:cNvSpPr txBox="1"/>
          <p:nvPr/>
        </p:nvSpPr>
        <p:spPr>
          <a:xfrm>
            <a:off x="10301832" y="1072"/>
            <a:ext cx="18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 to 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25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Noto Sans SC Regular"/>
        <a:ea typeface="Noto Sans SC Regular"/>
        <a:cs typeface=""/>
      </a:majorFont>
      <a:minorFont>
        <a:latin typeface="Noto Sans SC Regular"/>
        <a:ea typeface="Noto Sans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Noto Sans SC Regular</vt:lpstr>
      <vt:lpstr>等线</vt:lpstr>
      <vt:lpstr>Arial</vt:lpstr>
      <vt:lpstr>Office 主题​​</vt:lpstr>
      <vt:lpstr>Template – Title Here</vt:lpstr>
      <vt:lpstr>Outline</vt:lpstr>
      <vt:lpstr>Introduction</vt:lpstr>
      <vt:lpstr>Motivation</vt:lpstr>
      <vt:lpstr>Method</vt:lpstr>
      <vt:lpstr>Experiment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Title Here</dc:title>
  <dc:creator>林键</dc:creator>
  <cp:lastModifiedBy>林键</cp:lastModifiedBy>
  <cp:revision>6</cp:revision>
  <cp:lastPrinted>2020-12-17T11:49:59Z</cp:lastPrinted>
  <dcterms:created xsi:type="dcterms:W3CDTF">2020-12-17T11:36:23Z</dcterms:created>
  <dcterms:modified xsi:type="dcterms:W3CDTF">2020-12-17T12:10:04Z</dcterms:modified>
</cp:coreProperties>
</file>