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03" autoAdjust="0"/>
    <p:restoredTop sz="96534"/>
  </p:normalViewPr>
  <p:slideViewPr>
    <p:cSldViewPr snapToGrid="0">
      <p:cViewPr>
        <p:scale>
          <a:sx n="108" d="100"/>
          <a:sy n="108" d="100"/>
        </p:scale>
        <p:origin x="-5544" y="-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2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9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7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4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2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D718-FFCE-4623-9C7F-14F60B0D638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03F4B8-E257-E1BD-8A69-13AE8EF25AB5}"/>
              </a:ext>
            </a:extLst>
          </p:cNvPr>
          <p:cNvSpPr/>
          <p:nvPr/>
        </p:nvSpPr>
        <p:spPr>
          <a:xfrm>
            <a:off x="9625257" y="6379490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调度器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E7479C-B500-3E60-6C97-D67175690251}"/>
              </a:ext>
            </a:extLst>
          </p:cNvPr>
          <p:cNvSpPr/>
          <p:nvPr/>
        </p:nvSpPr>
        <p:spPr>
          <a:xfrm>
            <a:off x="15214841" y="6378693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Server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33BBE3-2181-7D31-A8F8-60DADA5DA994}"/>
              </a:ext>
            </a:extLst>
          </p:cNvPr>
          <p:cNvSpPr/>
          <p:nvPr/>
        </p:nvSpPr>
        <p:spPr>
          <a:xfrm>
            <a:off x="12752389" y="6379491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Web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05BAD-20BE-6323-AECC-3775764BF675}"/>
              </a:ext>
            </a:extLst>
          </p:cNvPr>
          <p:cNvSpPr/>
          <p:nvPr/>
        </p:nvSpPr>
        <p:spPr>
          <a:xfrm>
            <a:off x="11245973" y="8173122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存储数据库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D1AF93-6F4E-9915-2845-4821ECE99E7E}"/>
              </a:ext>
            </a:extLst>
          </p:cNvPr>
          <p:cNvSpPr/>
          <p:nvPr/>
        </p:nvSpPr>
        <p:spPr>
          <a:xfrm>
            <a:off x="12752389" y="4603445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Web 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872124-6511-7BB4-A53B-0E46BC095DB5}"/>
              </a:ext>
            </a:extLst>
          </p:cNvPr>
          <p:cNvCxnSpPr>
            <a:cxnSpLocks/>
          </p:cNvCxnSpPr>
          <p:nvPr/>
        </p:nvCxnSpPr>
        <p:spPr>
          <a:xfrm>
            <a:off x="14258805" y="6971506"/>
            <a:ext cx="9625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7389E7-71C3-30CA-929B-4420C35C4D44}"/>
              </a:ext>
            </a:extLst>
          </p:cNvPr>
          <p:cNvCxnSpPr>
            <a:cxnSpLocks/>
          </p:cNvCxnSpPr>
          <p:nvPr/>
        </p:nvCxnSpPr>
        <p:spPr>
          <a:xfrm flipH="1">
            <a:off x="14258805" y="6634480"/>
            <a:ext cx="956036" cy="11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7EA078-F5CC-B125-4377-13D2CA154538}"/>
              </a:ext>
            </a:extLst>
          </p:cNvPr>
          <p:cNvCxnSpPr>
            <a:cxnSpLocks/>
          </p:cNvCxnSpPr>
          <p:nvPr/>
        </p:nvCxnSpPr>
        <p:spPr>
          <a:xfrm flipV="1">
            <a:off x="13798550" y="5482675"/>
            <a:ext cx="0" cy="896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7D6C5E-A0AF-52F3-925B-77664245FCCB}"/>
              </a:ext>
            </a:extLst>
          </p:cNvPr>
          <p:cNvCxnSpPr>
            <a:cxnSpLocks/>
          </p:cNvCxnSpPr>
          <p:nvPr/>
        </p:nvCxnSpPr>
        <p:spPr>
          <a:xfrm>
            <a:off x="13169900" y="5482675"/>
            <a:ext cx="0" cy="896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D7B5AB-A5A0-4A70-D60E-C27CC3AB6060}"/>
              </a:ext>
            </a:extLst>
          </p:cNvPr>
          <p:cNvCxnSpPr>
            <a:cxnSpLocks/>
          </p:cNvCxnSpPr>
          <p:nvPr/>
        </p:nvCxnSpPr>
        <p:spPr>
          <a:xfrm flipV="1">
            <a:off x="12185650" y="7258720"/>
            <a:ext cx="755650" cy="89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A9EF21-D57C-2871-530C-DEFCBBFF7025}"/>
              </a:ext>
            </a:extLst>
          </p:cNvPr>
          <p:cNvCxnSpPr>
            <a:cxnSpLocks/>
          </p:cNvCxnSpPr>
          <p:nvPr/>
        </p:nvCxnSpPr>
        <p:spPr>
          <a:xfrm flipH="1">
            <a:off x="12541250" y="7258720"/>
            <a:ext cx="71755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612E9E-9107-C5C4-E5C9-6B2981F0A5B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1131673" y="6819106"/>
            <a:ext cx="162071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6D33599-6811-1B46-5B04-155B8DE918B7}"/>
              </a:ext>
            </a:extLst>
          </p:cNvPr>
          <p:cNvSpPr txBox="1"/>
          <p:nvPr/>
        </p:nvSpPr>
        <p:spPr>
          <a:xfrm>
            <a:off x="11820255" y="5927653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提供交互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接口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构建倒排索引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C338179-B312-EF07-7B9F-38DBAECB0C41}"/>
              </a:ext>
            </a:extLst>
          </p:cNvPr>
          <p:cNvSpPr/>
          <p:nvPr/>
        </p:nvSpPr>
        <p:spPr>
          <a:xfrm>
            <a:off x="14373105" y="8173122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向量索引库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D0FF9A-FB2A-C425-D1FB-5FF3F60CED37}"/>
              </a:ext>
            </a:extLst>
          </p:cNvPr>
          <p:cNvCxnSpPr>
            <a:cxnSpLocks/>
          </p:cNvCxnSpPr>
          <p:nvPr/>
        </p:nvCxnSpPr>
        <p:spPr>
          <a:xfrm flipH="1" flipV="1">
            <a:off x="13696950" y="7258720"/>
            <a:ext cx="8382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ACD8BF-2368-1D9D-D065-8EACECB5533E}"/>
              </a:ext>
            </a:extLst>
          </p:cNvPr>
          <p:cNvCxnSpPr>
            <a:cxnSpLocks/>
          </p:cNvCxnSpPr>
          <p:nvPr/>
        </p:nvCxnSpPr>
        <p:spPr>
          <a:xfrm>
            <a:off x="13995400" y="7258721"/>
            <a:ext cx="8636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E046A78-A249-BC24-43C3-A97EC1179738}"/>
              </a:ext>
            </a:extLst>
          </p:cNvPr>
          <p:cNvSpPr txBox="1"/>
          <p:nvPr/>
        </p:nvSpPr>
        <p:spPr>
          <a:xfrm>
            <a:off x="15859005" y="8155537"/>
            <a:ext cx="15616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数据缓存</a:t>
            </a:r>
            <a:r>
              <a:rPr lang="en-US" altLang="zh-CN" sz="1100" dirty="0"/>
              <a:t>+</a:t>
            </a:r>
            <a:r>
              <a:rPr lang="zh-CN" altLang="en-US" sz="1100" dirty="0"/>
              <a:t>落盘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长时间数据失效处理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D3440F-3429-B4C4-669E-06F429809E78}"/>
              </a:ext>
            </a:extLst>
          </p:cNvPr>
          <p:cNvSpPr txBox="1"/>
          <p:nvPr/>
        </p:nvSpPr>
        <p:spPr>
          <a:xfrm>
            <a:off x="7795537" y="6515303"/>
            <a:ext cx="1659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定时爬取论文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解析论文</a:t>
            </a:r>
            <a:endParaRPr lang="en-US" altLang="zh-CN" sz="1100" dirty="0"/>
          </a:p>
          <a:p>
            <a:r>
              <a:rPr lang="en-US" altLang="zh-CN" sz="1100" dirty="0"/>
              <a:t>3.</a:t>
            </a:r>
            <a:r>
              <a:rPr lang="zh-CN" altLang="en-US" sz="1100" dirty="0"/>
              <a:t>基于</a:t>
            </a:r>
            <a:r>
              <a:rPr lang="en-US" altLang="zh-CN" sz="1100" dirty="0"/>
              <a:t>LLM</a:t>
            </a:r>
            <a:r>
              <a:rPr lang="zh-CN" altLang="en-US" sz="1100" dirty="0"/>
              <a:t>解析论文信息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6" name="云形 45">
            <a:extLst>
              <a:ext uri="{FF2B5EF4-FFF2-40B4-BE49-F238E27FC236}">
                <a16:creationId xmlns:a16="http://schemas.microsoft.com/office/drawing/2014/main" id="{BACEBA88-E543-F6C4-DB89-96AFB1950AC0}"/>
              </a:ext>
            </a:extLst>
          </p:cNvPr>
          <p:cNvSpPr/>
          <p:nvPr/>
        </p:nvSpPr>
        <p:spPr>
          <a:xfrm>
            <a:off x="6817336" y="4955625"/>
            <a:ext cx="1791921" cy="787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Arxiv.org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8F9455-5809-0C1A-A4FB-B52B75980227}"/>
              </a:ext>
            </a:extLst>
          </p:cNvPr>
          <p:cNvCxnSpPr>
            <a:cxnSpLocks/>
          </p:cNvCxnSpPr>
          <p:nvPr/>
        </p:nvCxnSpPr>
        <p:spPr>
          <a:xfrm>
            <a:off x="8413750" y="5568950"/>
            <a:ext cx="1211507" cy="946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F76191D-EFBF-7B6F-EB81-5ECE419FFC36}"/>
              </a:ext>
            </a:extLst>
          </p:cNvPr>
          <p:cNvCxnSpPr>
            <a:cxnSpLocks/>
          </p:cNvCxnSpPr>
          <p:nvPr/>
        </p:nvCxnSpPr>
        <p:spPr>
          <a:xfrm flipH="1" flipV="1">
            <a:off x="8567249" y="5465090"/>
            <a:ext cx="1138237" cy="91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F6B9B25-1B72-211E-5CAE-D7CFFA7D4C38}"/>
              </a:ext>
            </a:extLst>
          </p:cNvPr>
          <p:cNvSpPr txBox="1"/>
          <p:nvPr/>
        </p:nvSpPr>
        <p:spPr>
          <a:xfrm>
            <a:off x="15071564" y="5856587"/>
            <a:ext cx="29081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部署模型的</a:t>
            </a:r>
            <a:r>
              <a:rPr lang="en-US" altLang="zh-CN" sz="1100" dirty="0"/>
              <a:t>server</a:t>
            </a:r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可以根据模型功能不同分别部署多个</a:t>
            </a:r>
            <a:r>
              <a:rPr lang="en-US" altLang="zh-CN" sz="1100" dirty="0"/>
              <a:t>server</a:t>
            </a:r>
            <a:endParaRPr lang="zh-CN" altLang="en-US" sz="11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673649-3E2F-7673-81EE-1D46DC798C12}"/>
              </a:ext>
            </a:extLst>
          </p:cNvPr>
          <p:cNvSpPr/>
          <p:nvPr/>
        </p:nvSpPr>
        <p:spPr>
          <a:xfrm>
            <a:off x="15315708" y="6730874"/>
            <a:ext cx="538041" cy="419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LLM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982FFFB-FC84-E9A1-55C1-CAC495F4FA51}"/>
              </a:ext>
            </a:extLst>
          </p:cNvPr>
          <p:cNvSpPr/>
          <p:nvPr/>
        </p:nvSpPr>
        <p:spPr>
          <a:xfrm>
            <a:off x="16088884" y="6730873"/>
            <a:ext cx="538041" cy="419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emb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017D0F0-6656-D4A3-70E7-7366C157150A}"/>
              </a:ext>
            </a:extLst>
          </p:cNvPr>
          <p:cNvSpPr txBox="1"/>
          <p:nvPr/>
        </p:nvSpPr>
        <p:spPr>
          <a:xfrm>
            <a:off x="9777154" y="8396837"/>
            <a:ext cx="14768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调研一下是用结构化数据库还是非结构化数据库</a:t>
            </a:r>
          </a:p>
        </p:txBody>
      </p:sp>
      <p:cxnSp>
        <p:nvCxnSpPr>
          <p:cNvPr id="2" name="直接箭头连接符 34">
            <a:extLst>
              <a:ext uri="{FF2B5EF4-FFF2-40B4-BE49-F238E27FC236}">
                <a16:creationId xmlns:a16="http://schemas.microsoft.com/office/drawing/2014/main" id="{9E8F3FCA-C677-B32F-47EF-BF0B68A538B6}"/>
              </a:ext>
            </a:extLst>
          </p:cNvPr>
          <p:cNvCxnSpPr>
            <a:cxnSpLocks/>
          </p:cNvCxnSpPr>
          <p:nvPr/>
        </p:nvCxnSpPr>
        <p:spPr>
          <a:xfrm flipH="1">
            <a:off x="11131673" y="6971506"/>
            <a:ext cx="1620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7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6706</TotalTime>
  <Words>90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Li</dc:creator>
  <cp:lastModifiedBy>T163689</cp:lastModifiedBy>
  <cp:revision>8</cp:revision>
  <dcterms:created xsi:type="dcterms:W3CDTF">2024-01-02T15:39:29Z</dcterms:created>
  <dcterms:modified xsi:type="dcterms:W3CDTF">2024-01-11T01:33:06Z</dcterms:modified>
</cp:coreProperties>
</file>