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/>
          <p:cNvSpPr/>
          <p:nvPr/>
        </p:nvSpPr>
        <p:spPr>
          <a:xfrm>
            <a:off x="1199147" y="2157662"/>
            <a:ext cx="9793706" cy="136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02775" y="1652132"/>
            <a:ext cx="2536376" cy="3432754"/>
            <a:chOff x="710673" y="2558512"/>
            <a:chExt cx="2536376" cy="343275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021305" y="3163075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710673" y="3959941"/>
              <a:ext cx="25363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XGBoost</a:t>
              </a:r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initially started as research project by Tianqi Chen.</a:t>
              </a:r>
              <a:endParaRPr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But it actually became famous in 2016 with a paper “</a:t>
              </a: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XGBoost</a:t>
              </a:r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 A Scalable Tree Boosting System”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35901" y="2558512"/>
              <a:ext cx="1624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March, 2014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27489" y="1652132"/>
            <a:ext cx="1948116" cy="2355536"/>
            <a:chOff x="6096000" y="2558512"/>
            <a:chExt cx="1948116" cy="2355536"/>
          </a:xfrm>
        </p:grpSpPr>
        <p:sp>
          <p:nvSpPr>
            <p:cNvPr id="7" name="矩形 6"/>
            <p:cNvSpPr/>
            <p:nvPr/>
          </p:nvSpPr>
          <p:spPr>
            <a:xfrm>
              <a:off x="6236961" y="2558512"/>
              <a:ext cx="12784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Jan, 2017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3959941"/>
              <a:ext cx="1948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Microsoft released first stable version of </a:t>
              </a: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LightGBM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885177" y="3152189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9450931" y="1652132"/>
            <a:ext cx="1948116" cy="2570980"/>
            <a:chOff x="9450931" y="2558512"/>
            <a:chExt cx="1948116" cy="2570980"/>
          </a:xfrm>
        </p:grpSpPr>
        <p:sp>
          <p:nvSpPr>
            <p:cNvPr id="10" name="矩形 9"/>
            <p:cNvSpPr/>
            <p:nvPr/>
          </p:nvSpPr>
          <p:spPr>
            <a:xfrm>
              <a:off x="9714426" y="2558512"/>
              <a:ext cx="1453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April, 2017</a:t>
              </a:r>
              <a:endParaRPr lang="zh-CN" altLang="en-US" dirty="0">
                <a:latin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0441131" y="3152189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9450931" y="3959941"/>
              <a:ext cx="194811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Yandex, one of Russia’s leading tech companies open sources </a:t>
              </a: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CatBoost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00044" y="1652132"/>
            <a:ext cx="2536376" cy="2570980"/>
            <a:chOff x="710673" y="2558512"/>
            <a:chExt cx="2536376" cy="2570980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021305" y="3163075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710673" y="3959941"/>
              <a:ext cx="25363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Friedman firstly presented the GBDT method and  published a paper “GREEDY FUNCTION APPROXIMATION: A GRADIENT BOOSTING MACHINE”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16111" y="2558512"/>
              <a:ext cx="1379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May, 1999</a:t>
              </a:r>
              <a:endParaRPr lang="zh-CN" altLang="en-US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7945" y="977900"/>
            <a:ext cx="2732405" cy="2061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65" y="3144520"/>
            <a:ext cx="5048250" cy="213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2019-10-24T08:51:00Z</dcterms:created>
  <dcterms:modified xsi:type="dcterms:W3CDTF">2019-10-27T02:51:25Z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