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右 1">
            <a:extLst>
              <a:ext uri="{FF2B5EF4-FFF2-40B4-BE49-F238E27FC236}">
                <a16:creationId xmlns:a16="http://schemas.microsoft.com/office/drawing/2014/main" id="{CD41865F-9E7E-4672-8938-F3092EC7F5FD}"/>
              </a:ext>
            </a:extLst>
          </p:cNvPr>
          <p:cNvSpPr/>
          <p:nvPr/>
        </p:nvSpPr>
        <p:spPr>
          <a:xfrm>
            <a:off x="1199147" y="2157662"/>
            <a:ext cx="9793706" cy="136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C9703F6-C826-487F-801C-CCD52C7168D7}"/>
              </a:ext>
            </a:extLst>
          </p:cNvPr>
          <p:cNvGrpSpPr/>
          <p:nvPr/>
        </p:nvGrpSpPr>
        <p:grpSpPr>
          <a:xfrm>
            <a:off x="4502775" y="1652132"/>
            <a:ext cx="2536376" cy="3432754"/>
            <a:chOff x="710673" y="2558512"/>
            <a:chExt cx="2536376" cy="3432754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5D96D59B-5C24-4033-B682-7F87CDDC296C}"/>
                </a:ext>
              </a:extLst>
            </p:cNvPr>
            <p:cNvCxnSpPr/>
            <p:nvPr/>
          </p:nvCxnSpPr>
          <p:spPr>
            <a:xfrm>
              <a:off x="2021305" y="3163075"/>
              <a:ext cx="0" cy="6978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3EAE698-36A9-4F36-862F-0F8AC7E35063}"/>
                </a:ext>
              </a:extLst>
            </p:cNvPr>
            <p:cNvSpPr txBox="1"/>
            <p:nvPr/>
          </p:nvSpPr>
          <p:spPr>
            <a:xfrm>
              <a:off x="710673" y="3959941"/>
              <a:ext cx="25363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XGBoost</a:t>
              </a:r>
              <a:r>
                <a:rPr lang="en-US" altLang="zh-CN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initially started as research project by Tianqi Chen.</a:t>
              </a:r>
            </a:p>
            <a:p>
              <a:endParaRPr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But it actually became famous in 2016 with a paper “</a:t>
              </a:r>
              <a:r>
                <a:rPr lang="en-US" altLang="zh-CN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XGBoost</a:t>
              </a:r>
              <a:r>
                <a:rPr lang="en-US" altLang="zh-CN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 A Scalable Tree Boosting System”</a:t>
              </a:r>
              <a:endParaRPr lang="zh-CN" alt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CAA48DE-2DA9-46DB-9CEA-174E44C087C8}"/>
                </a:ext>
              </a:extLst>
            </p:cNvPr>
            <p:cNvSpPr/>
            <p:nvPr/>
          </p:nvSpPr>
          <p:spPr>
            <a:xfrm>
              <a:off x="1135901" y="2558512"/>
              <a:ext cx="1624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March, 2014</a:t>
              </a:r>
              <a:endParaRPr lang="zh-CN" altLang="en-US" dirty="0">
                <a:latin typeface="+mn-ea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42F0049-8F3B-482F-B587-632AB517A258}"/>
              </a:ext>
            </a:extLst>
          </p:cNvPr>
          <p:cNvGrpSpPr/>
          <p:nvPr/>
        </p:nvGrpSpPr>
        <p:grpSpPr>
          <a:xfrm>
            <a:off x="7427489" y="1652132"/>
            <a:ext cx="1948116" cy="2355536"/>
            <a:chOff x="6096000" y="2558512"/>
            <a:chExt cx="1948116" cy="23555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3242D56-BE7B-4423-8881-29A1299300F0}"/>
                </a:ext>
              </a:extLst>
            </p:cNvPr>
            <p:cNvSpPr/>
            <p:nvPr/>
          </p:nvSpPr>
          <p:spPr>
            <a:xfrm>
              <a:off x="6236961" y="2558512"/>
              <a:ext cx="12784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Jan, 2017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9846683-7741-4859-966F-B16320B3F3F3}"/>
                </a:ext>
              </a:extLst>
            </p:cNvPr>
            <p:cNvSpPr/>
            <p:nvPr/>
          </p:nvSpPr>
          <p:spPr>
            <a:xfrm>
              <a:off x="6096000" y="3959941"/>
              <a:ext cx="19481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Microsoft released first stable version of </a:t>
              </a:r>
              <a:r>
                <a:rPr lang="en-US" altLang="zh-CN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LightGBM</a:t>
              </a:r>
              <a:endParaRPr lang="zh-CN" alt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02EBBCB-CA87-45AB-BAC5-3F204C5A3EAD}"/>
                </a:ext>
              </a:extLst>
            </p:cNvPr>
            <p:cNvCxnSpPr/>
            <p:nvPr/>
          </p:nvCxnSpPr>
          <p:spPr>
            <a:xfrm>
              <a:off x="6885177" y="3152189"/>
              <a:ext cx="0" cy="6978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4E27484-E115-4D20-B18D-6BE95550194A}"/>
              </a:ext>
            </a:extLst>
          </p:cNvPr>
          <p:cNvGrpSpPr/>
          <p:nvPr/>
        </p:nvGrpSpPr>
        <p:grpSpPr>
          <a:xfrm>
            <a:off x="9450931" y="1652132"/>
            <a:ext cx="1948116" cy="2570980"/>
            <a:chOff x="9450931" y="2558512"/>
            <a:chExt cx="1948116" cy="257098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BA97A13-78FA-4847-A27D-60262981F606}"/>
                </a:ext>
              </a:extLst>
            </p:cNvPr>
            <p:cNvSpPr/>
            <p:nvPr/>
          </p:nvSpPr>
          <p:spPr>
            <a:xfrm>
              <a:off x="9714426" y="2558512"/>
              <a:ext cx="1453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April, 2017</a:t>
              </a:r>
              <a:endParaRPr lang="zh-CN" altLang="en-US" dirty="0">
                <a:latin typeface="+mn-ea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CFBFF22-B4A0-4661-A62A-19F9263EEA84}"/>
                </a:ext>
              </a:extLst>
            </p:cNvPr>
            <p:cNvCxnSpPr/>
            <p:nvPr/>
          </p:nvCxnSpPr>
          <p:spPr>
            <a:xfrm>
              <a:off x="10441131" y="3152189"/>
              <a:ext cx="0" cy="6978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8364CB-1446-4859-A2A9-01C67A5DF9B0}"/>
                </a:ext>
              </a:extLst>
            </p:cNvPr>
            <p:cNvSpPr/>
            <p:nvPr/>
          </p:nvSpPr>
          <p:spPr>
            <a:xfrm>
              <a:off x="9450931" y="3959941"/>
              <a:ext cx="194811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Yandex, one of Russia’s leading tech companies open sources </a:t>
              </a:r>
              <a:r>
                <a:rPr lang="en-US" altLang="zh-CN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CatBoost</a:t>
              </a:r>
              <a:endParaRPr lang="zh-CN" alt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D777991-266F-434D-8D7C-0C5CD4692E4D}"/>
              </a:ext>
            </a:extLst>
          </p:cNvPr>
          <p:cNvGrpSpPr/>
          <p:nvPr/>
        </p:nvGrpSpPr>
        <p:grpSpPr>
          <a:xfrm>
            <a:off x="1700044" y="1652132"/>
            <a:ext cx="2536376" cy="2570980"/>
            <a:chOff x="710673" y="2558512"/>
            <a:chExt cx="2536376" cy="2570980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615D2CB-23C6-454B-AF88-433C22B175CF}"/>
                </a:ext>
              </a:extLst>
            </p:cNvPr>
            <p:cNvCxnSpPr/>
            <p:nvPr/>
          </p:nvCxnSpPr>
          <p:spPr>
            <a:xfrm>
              <a:off x="2021305" y="3163075"/>
              <a:ext cx="0" cy="6978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440142E-72BB-441C-9CD3-F5EA05F55ACA}"/>
                </a:ext>
              </a:extLst>
            </p:cNvPr>
            <p:cNvSpPr txBox="1"/>
            <p:nvPr/>
          </p:nvSpPr>
          <p:spPr>
            <a:xfrm>
              <a:off x="710673" y="3959941"/>
              <a:ext cx="253637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Friedman firstly presented the GBDT method and  published a paper “GREEDY FUNCTION APPROXIMATION: A GRADIENT BOOSTING MACHINE”</a:t>
              </a:r>
              <a:endParaRPr lang="zh-CN" alt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1EC4146-20BA-4A33-A8B4-C3C04746908A}"/>
                </a:ext>
              </a:extLst>
            </p:cNvPr>
            <p:cNvSpPr/>
            <p:nvPr/>
          </p:nvSpPr>
          <p:spPr>
            <a:xfrm>
              <a:off x="1216111" y="2558512"/>
              <a:ext cx="1379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May, 1999</a:t>
              </a:r>
              <a:endParaRPr lang="zh-CN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1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79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Consolas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asd</cp:lastModifiedBy>
  <cp:revision>6</cp:revision>
  <dcterms:created xsi:type="dcterms:W3CDTF">2019-10-24T08:51:42Z</dcterms:created>
  <dcterms:modified xsi:type="dcterms:W3CDTF">2019-10-24T09:48:03Z</dcterms:modified>
</cp:coreProperties>
</file>