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7" r:id="rId4"/>
    <p:sldId id="264" r:id="rId5"/>
    <p:sldId id="262" r:id="rId6"/>
    <p:sldId id="265" r:id="rId7"/>
    <p:sldId id="266" r:id="rId8"/>
    <p:sldId id="259" r:id="rId9"/>
    <p:sldId id="260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63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92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43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7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6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16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77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4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13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3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0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D18F811-E86A-4FC4-9862-3312B853390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98D89E3-846F-47A6-B84C-B8365917D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前端專題提案報告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 桌遊輔助網站製作</a:t>
            </a:r>
            <a:endParaRPr lang="en-US" altLang="zh-TW" dirty="0" smtClean="0"/>
          </a:p>
          <a:p>
            <a:r>
              <a:rPr lang="zh-TW" altLang="en-US" dirty="0" smtClean="0"/>
              <a:t>報告者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林意倫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7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 smtClean="0"/>
              <a:t> 管理者後台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98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63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05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概念</a:t>
            </a:r>
            <a:r>
              <a:rPr lang="zh-TW" altLang="en-US" dirty="0"/>
              <a:t>構想</a:t>
            </a:r>
          </a:p>
        </p:txBody>
      </p:sp>
    </p:spTree>
    <p:extLst>
      <p:ext uri="{BB962C8B-B14F-4D97-AF65-F5344CB8AC3E}">
        <p14:creationId xmlns:p14="http://schemas.microsoft.com/office/powerpoint/2010/main" val="37726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構想概念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2129426"/>
            <a:ext cx="7315200" cy="378016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dirty="0"/>
              <a:t>讓桌遊玩家有更好的遊戲體驗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338937" y="965895"/>
            <a:ext cx="63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+mn-ea"/>
              </a:rPr>
              <a:t>易</a:t>
            </a:r>
            <a:r>
              <a:rPr lang="zh-TW" altLang="en-US" sz="3600" dirty="0" smtClean="0">
                <a:latin typeface="+mn-ea"/>
              </a:rPr>
              <a:t>桌遊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en-US" altLang="zh-TW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TableTopGame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功能實現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6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80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 smtClean="0"/>
              <a:t> 樹狀圖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51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 smtClean="0"/>
              <a:t> 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2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 smtClean="0"/>
              <a:t> 前</a:t>
            </a:r>
            <a:r>
              <a:rPr lang="zh-TW" altLang="en-US" dirty="0"/>
              <a:t>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60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 smtClean="0"/>
              <a:t> 用戶後</a:t>
            </a:r>
            <a:r>
              <a:rPr lang="zh-TW" altLang="en-US" dirty="0"/>
              <a:t>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6192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89</TotalTime>
  <Words>52</Words>
  <Application>Microsoft Office PowerPoint</Application>
  <PresentationFormat>寬螢幕</PresentationFormat>
  <Paragraphs>17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Corbel</vt:lpstr>
      <vt:lpstr>Wingdings 2</vt:lpstr>
      <vt:lpstr>框架</vt:lpstr>
      <vt:lpstr>前端專題提案報告 </vt:lpstr>
      <vt:lpstr>目錄</vt:lpstr>
      <vt:lpstr>構想概念</vt:lpstr>
      <vt:lpstr>功能實現</vt:lpstr>
      <vt:lpstr>網站設計</vt:lpstr>
      <vt:lpstr>網站架構 - 樹狀圖</vt:lpstr>
      <vt:lpstr>網站架構 - 資料庫</vt:lpstr>
      <vt:lpstr>網站架構 - 前台</vt:lpstr>
      <vt:lpstr>網站架構 - 用戶後台</vt:lpstr>
      <vt:lpstr>網站架構 - 管理者後台</vt:lpstr>
      <vt:lpstr>技術應用</vt:lpstr>
      <vt:lpstr>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前端專題提案報告</dc:title>
  <dc:creator>USER</dc:creator>
  <cp:lastModifiedBy>USER</cp:lastModifiedBy>
  <cp:revision>4</cp:revision>
  <dcterms:created xsi:type="dcterms:W3CDTF">2022-01-14T00:22:02Z</dcterms:created>
  <dcterms:modified xsi:type="dcterms:W3CDTF">2022-01-14T01:51:07Z</dcterms:modified>
</cp:coreProperties>
</file>