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69" r:id="rId5"/>
    <p:sldId id="270" r:id="rId6"/>
    <p:sldId id="256" r:id="rId7"/>
    <p:sldId id="257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 and address ethical issues in the profession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a profession?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Describe  mechanisms for ethical decision making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Being an ethical professional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Judge on professional codes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Professional and ethical responsibilities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Tutorial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Case studies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59E90FF6-DE67-4EE5-BD4D-AB4E7895C279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 for a profession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6FB04-E7DB-4E77-B161-195CE6CEB8FF}" type="parTrans" cxnId="{E79E305A-E095-43A4-B96F-999EBCD91F41}">
      <dgm:prSet/>
      <dgm:spPr/>
      <dgm:t>
        <a:bodyPr/>
        <a:lstStyle/>
        <a:p>
          <a:endParaRPr lang="en-US"/>
        </a:p>
      </dgm:t>
    </dgm:pt>
    <dgm:pt modelId="{45A0016B-C9F7-44E5-A6D2-4D9E0EF716B2}" type="sibTrans" cxnId="{E79E305A-E095-43A4-B96F-999EBCD91F41}">
      <dgm:prSet/>
      <dgm:spPr/>
      <dgm:t>
        <a:bodyPr/>
        <a:lstStyle/>
        <a:p>
          <a:endParaRPr lang="en-US"/>
        </a:p>
      </dgm:t>
    </dgm:pt>
    <dgm:pt modelId="{7124BABD-CCDB-437C-BE51-7E2EC5AB0D7E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Professional decision making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D8BF61-4127-41A3-AEF0-226B18D45094}" type="parTrans" cxnId="{65DD304B-4346-4D22-B343-FB2F3C4834E5}">
      <dgm:prSet/>
      <dgm:spPr/>
      <dgm:t>
        <a:bodyPr/>
        <a:lstStyle/>
        <a:p>
          <a:endParaRPr lang="en-US"/>
        </a:p>
      </dgm:t>
    </dgm:pt>
    <dgm:pt modelId="{DC6DF8E8-DC69-423C-A89C-394A472EF163}" type="sibTrans" cxnId="{65DD304B-4346-4D22-B343-FB2F3C4834E5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AD005885-23E4-412D-98A1-C640DB358EC2}" type="presOf" srcId="{7124BABD-CCDB-437C-BE51-7E2EC5AB0D7E}" destId="{329ECF1A-78BE-41CB-B252-8011825B67CD}" srcOrd="0" destOrd="1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539E6BD-0142-4D90-93A6-16B986534C99}" type="presOf" srcId="{59E90FF6-DE67-4EE5-BD4D-AB4E7895C279}" destId="{6FB9694A-6C63-4B23-90F6-4F208C00D399}" srcOrd="0" destOrd="1" presId="urn:microsoft.com/office/officeart/2005/8/layout/vList5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E79E305A-E095-43A4-B96F-999EBCD91F41}" srcId="{0D51337A-31FA-4717-B2BF-9243F96D2B9B}" destId="{59E90FF6-DE67-4EE5-BD4D-AB4E7895C279}" srcOrd="1" destOrd="0" parTransId="{8C46FB04-E7DB-4E77-B161-195CE6CEB8FF}" sibTransId="{45A0016B-C9F7-44E5-A6D2-4D9E0EF716B2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5DD304B-4346-4D22-B343-FB2F3C4834E5}" srcId="{A7F7584C-6CC5-40A2-9566-2842A5DEA97A}" destId="{7124BABD-CCDB-437C-BE51-7E2EC5AB0D7E}" srcOrd="1" destOrd="0" parTransId="{EBD8BF61-4127-41A3-AEF0-226B18D45094}" sibTransId="{DC6DF8E8-DC69-423C-A89C-394A472EF163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Download materials from the internet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type?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in the public domain?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downloaded material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plagiarism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piracy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Publish on www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 media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Copyright violation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64214CB7-38EB-40CE-AF6B-8861A337617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19517D-79C6-4DEE-B557-E8AA6FEBD48C}" type="parTrans" cxnId="{CA34B697-3509-419A-9959-345B2EAC6FC3}">
      <dgm:prSet/>
      <dgm:spPr/>
      <dgm:t>
        <a:bodyPr/>
        <a:lstStyle/>
        <a:p>
          <a:endParaRPr lang="en-US"/>
        </a:p>
      </dgm:t>
    </dgm:pt>
    <dgm:pt modelId="{7DF9EFCB-4FBC-4A6C-AD4B-781675805D9F}" type="sibTrans" cxnId="{CA34B697-3509-419A-9959-345B2EAC6FC3}">
      <dgm:prSet/>
      <dgm:spPr/>
      <dgm:t>
        <a:bodyPr/>
        <a:lstStyle/>
        <a:p>
          <a:endParaRPr lang="en-US"/>
        </a:p>
      </dgm:t>
    </dgm:pt>
    <dgm:pt modelId="{48A88C09-00F8-43F7-A76D-51200D3974E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3889F6-CF21-47CB-94D7-60EB0409B9E4}" type="parTrans" cxnId="{E2EDCDF2-49D6-4631-BD88-E6243FEECA3F}">
      <dgm:prSet/>
      <dgm:spPr/>
      <dgm:t>
        <a:bodyPr/>
        <a:lstStyle/>
        <a:p>
          <a:endParaRPr lang="en-US"/>
        </a:p>
      </dgm:t>
    </dgm:pt>
    <dgm:pt modelId="{D9CD8E59-FCA2-4F54-A11A-5D5BF11BC8FD}" type="sibTrans" cxnId="{E2EDCDF2-49D6-4631-BD88-E6243FEECA3F}">
      <dgm:prSet/>
      <dgm:spPr/>
      <dgm:t>
        <a:bodyPr/>
        <a:lstStyle/>
        <a:p>
          <a:endParaRPr lang="en-US"/>
        </a:p>
      </dgm:t>
    </dgm:pt>
    <dgm:pt modelId="{5877B627-F209-4A60-859E-943E7ED6433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Picture, …etc.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CF6AF6-FFA6-44DA-AF65-C78CEC26EEFD}" type="parTrans" cxnId="{A27DE681-3CEC-4A81-962C-95EF27ED6A0B}">
      <dgm:prSet/>
      <dgm:spPr/>
      <dgm:t>
        <a:bodyPr/>
        <a:lstStyle/>
        <a:p>
          <a:endParaRPr lang="en-US"/>
        </a:p>
      </dgm:t>
    </dgm:pt>
    <dgm:pt modelId="{ECAC9BE8-2B0C-455B-81A1-B62047E66907}" type="sibTrans" cxnId="{A27DE681-3CEC-4A81-962C-95EF27ED6A0B}">
      <dgm:prSet/>
      <dgm:spPr/>
      <dgm:t>
        <a:bodyPr/>
        <a:lstStyle/>
        <a:p>
          <a:endParaRPr lang="en-US"/>
        </a:p>
      </dgm:t>
    </dgm:pt>
    <dgm:pt modelId="{F9FF208C-6716-4E87-B557-33F4577F76B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Freeware, shareware, licensed (site/single)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E3CA17-3B05-4E02-B111-1655ADE4D80B}" type="parTrans" cxnId="{7311445D-2B05-48FD-94A4-6FDCDED8008F}">
      <dgm:prSet/>
      <dgm:spPr/>
      <dgm:t>
        <a:bodyPr/>
        <a:lstStyle/>
        <a:p>
          <a:endParaRPr lang="en-US"/>
        </a:p>
      </dgm:t>
    </dgm:pt>
    <dgm:pt modelId="{2C52F321-50F3-4638-99C5-401BA87C1649}" type="sibTrans" cxnId="{7311445D-2B05-48FD-94A4-6FDCDED8008F}">
      <dgm:prSet/>
      <dgm:spPr/>
      <dgm:t>
        <a:bodyPr/>
        <a:lstStyle/>
        <a:p>
          <a:endParaRPr lang="en-US"/>
        </a:p>
      </dgm:t>
    </dgm:pt>
    <dgm:pt modelId="{70B3F854-BD05-4C05-B9A2-8B1F3BD10BF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copyright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AD93EE-5BF9-4FE6-9931-B619E151333C}" type="parTrans" cxnId="{78B5DAA8-E533-4F03-B2F5-6AA5B95F5C0D}">
      <dgm:prSet/>
      <dgm:spPr/>
      <dgm:t>
        <a:bodyPr/>
        <a:lstStyle/>
        <a:p>
          <a:endParaRPr lang="en-US"/>
        </a:p>
      </dgm:t>
    </dgm:pt>
    <dgm:pt modelId="{28A47BA2-9E64-49E8-BA3E-F5BF7EDB16B4}" type="sibTrans" cxnId="{78B5DAA8-E533-4F03-B2F5-6AA5B95F5C0D}">
      <dgm:prSet/>
      <dgm:spPr/>
      <dgm:t>
        <a:bodyPr/>
        <a:lstStyle/>
        <a:p>
          <a:endParaRPr lang="en-US"/>
        </a:p>
      </dgm:t>
    </dgm:pt>
    <dgm:pt modelId="{45E59114-CD2A-4766-921E-EC800C9C8A1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Similarity reports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36E289-302D-4C56-B931-510961CD3DD9}" type="parTrans" cxnId="{3119E5DF-5110-4229-A039-DEE1AEED7FC9}">
      <dgm:prSet/>
      <dgm:spPr/>
      <dgm:t>
        <a:bodyPr/>
        <a:lstStyle/>
        <a:p>
          <a:endParaRPr lang="en-US"/>
        </a:p>
      </dgm:t>
    </dgm:pt>
    <dgm:pt modelId="{80A04797-02A0-40E5-9286-21EE1FBFFB5E}" type="sibTrans" cxnId="{3119E5DF-5110-4229-A039-DEE1AEED7FC9}">
      <dgm:prSet/>
      <dgm:spPr/>
      <dgm:t>
        <a:bodyPr/>
        <a:lstStyle/>
        <a:p>
          <a:endParaRPr lang="en-US"/>
        </a:p>
      </dgm:t>
    </dgm:pt>
    <dgm:pt modelId="{3BA958CC-5FC7-41B6-BDAE-40D1758A18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14481F-BBE3-4CD5-B7A4-D511F86C9C65}" type="parTrans" cxnId="{FC48D053-5E0B-4B5D-AC72-535D8E981C88}">
      <dgm:prSet/>
      <dgm:spPr/>
      <dgm:t>
        <a:bodyPr/>
        <a:lstStyle/>
        <a:p>
          <a:endParaRPr lang="en-US"/>
        </a:p>
      </dgm:t>
    </dgm:pt>
    <dgm:pt modelId="{619195D7-5314-430D-9B99-49273F17BD79}" type="sibTrans" cxnId="{FC48D053-5E0B-4B5D-AC72-535D8E981C88}">
      <dgm:prSet/>
      <dgm:spPr/>
      <dgm:t>
        <a:bodyPr/>
        <a:lstStyle/>
        <a:p>
          <a:endParaRPr lang="en-US"/>
        </a:p>
      </dgm:t>
    </dgm:pt>
    <dgm:pt modelId="{63E39CF9-0081-490D-B32A-40EE72AEE91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privates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7FB7D3-EA20-4EA5-83F9-A2DB0538372D}" type="parTrans" cxnId="{BDEDA716-A0D1-4E96-809E-9A706FE38D0F}">
      <dgm:prSet/>
      <dgm:spPr/>
      <dgm:t>
        <a:bodyPr/>
        <a:lstStyle/>
        <a:p>
          <a:endParaRPr lang="en-US"/>
        </a:p>
      </dgm:t>
    </dgm:pt>
    <dgm:pt modelId="{3B739F68-2307-41F7-B85F-A84F09F81B08}" type="sibTrans" cxnId="{BDEDA716-A0D1-4E96-809E-9A706FE38D0F}">
      <dgm:prSet/>
      <dgm:spPr/>
      <dgm:t>
        <a:bodyPr/>
        <a:lstStyle/>
        <a:p>
          <a:endParaRPr lang="en-US"/>
        </a:p>
      </dgm:t>
    </dgm:pt>
    <dgm:pt modelId="{52C56D63-4FA5-4941-A956-186863867A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Opinions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650511-B4AE-49B3-8588-BAC76CBAF2BB}" type="parTrans" cxnId="{8BAFE28F-9FC5-4CC7-9143-DF9D57F656DF}">
      <dgm:prSet/>
      <dgm:spPr/>
      <dgm:t>
        <a:bodyPr/>
        <a:lstStyle/>
        <a:p>
          <a:endParaRPr lang="en-US"/>
        </a:p>
      </dgm:t>
    </dgm:pt>
    <dgm:pt modelId="{EADE4D6C-3ADF-4C42-A6C7-5FD24D448825}" type="sibTrans" cxnId="{8BAFE28F-9FC5-4CC7-9143-DF9D57F656DF}">
      <dgm:prSet/>
      <dgm:spPr/>
      <dgm:t>
        <a:bodyPr/>
        <a:lstStyle/>
        <a:p>
          <a:endParaRPr lang="en-US"/>
        </a:p>
      </dgm:t>
    </dgm:pt>
    <dgm:pt modelId="{EFDF0AE1-3780-4755-A358-007B7B49226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Advertisements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3794DA-93CF-419F-A4FD-560A4284AB9F}" type="parTrans" cxnId="{90F87B96-5E3E-4E61-B7CD-603C921C3D43}">
      <dgm:prSet/>
      <dgm:spPr/>
      <dgm:t>
        <a:bodyPr/>
        <a:lstStyle/>
        <a:p>
          <a:endParaRPr lang="en-US"/>
        </a:p>
      </dgm:t>
    </dgm:pt>
    <dgm:pt modelId="{12ECE604-C855-4133-9253-823DABD8E3D0}" type="sibTrans" cxnId="{90F87B96-5E3E-4E61-B7CD-603C921C3D43}">
      <dgm:prSet/>
      <dgm:spPr/>
      <dgm:t>
        <a:bodyPr/>
        <a:lstStyle/>
        <a:p>
          <a:endParaRPr lang="en-US"/>
        </a:p>
      </dgm:t>
    </dgm:pt>
    <dgm:pt modelId="{BBAA192E-9850-4E38-92C4-F085385F95A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Games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56DEE5-5AC1-4AF9-A838-EE69A026832A}" type="parTrans" cxnId="{4D61F4CC-7F93-4590-8464-1123D0664078}">
      <dgm:prSet/>
      <dgm:spPr/>
      <dgm:t>
        <a:bodyPr/>
        <a:lstStyle/>
        <a:p>
          <a:endParaRPr lang="en-US"/>
        </a:p>
      </dgm:t>
    </dgm:pt>
    <dgm:pt modelId="{A729F46A-82AD-4372-8804-18DD55C274BA}" type="sibTrans" cxnId="{4D61F4CC-7F93-4590-8464-1123D0664078}">
      <dgm:prSet/>
      <dgm:spPr/>
      <dgm:t>
        <a:bodyPr/>
        <a:lstStyle/>
        <a:p>
          <a:endParaRPr lang="en-US"/>
        </a:p>
      </dgm:t>
    </dgm:pt>
    <dgm:pt modelId="{CCC46304-A591-4139-9353-698A2E5ED96D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Channels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4C258D-F8F6-42FF-8298-663700312A78}" type="parTrans" cxnId="{5D88780C-CAFA-4A34-A170-E4DD4EF5B469}">
      <dgm:prSet/>
      <dgm:spPr/>
      <dgm:t>
        <a:bodyPr/>
        <a:lstStyle/>
        <a:p>
          <a:endParaRPr lang="en-US"/>
        </a:p>
      </dgm:t>
    </dgm:pt>
    <dgm:pt modelId="{E864713C-E583-43AF-83DD-B4860438C8C0}" type="sibTrans" cxnId="{5D88780C-CAFA-4A34-A170-E4DD4EF5B469}">
      <dgm:prSet/>
      <dgm:spPr/>
      <dgm:t>
        <a:bodyPr/>
        <a:lstStyle/>
        <a:p>
          <a:endParaRPr lang="en-US"/>
        </a:p>
      </dgm:t>
    </dgm:pt>
    <dgm:pt modelId="{89103132-4516-45B6-BF9F-8BA4A9E3496C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Harmful sites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4F7CAB-ABAA-4BAF-BE70-A9560BFDB193}" type="parTrans" cxnId="{66081B85-AE3B-4131-855D-4CC8A3DE320D}">
      <dgm:prSet/>
      <dgm:spPr/>
      <dgm:t>
        <a:bodyPr/>
        <a:lstStyle/>
        <a:p>
          <a:endParaRPr lang="en-US"/>
        </a:p>
      </dgm:t>
    </dgm:pt>
    <dgm:pt modelId="{1713D069-1DF9-40DD-BADA-648367C823F5}" type="sibTrans" cxnId="{66081B85-AE3B-4131-855D-4CC8A3DE320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1E896BCE-C016-49F5-8C07-63B0325D6837}" type="presOf" srcId="{F9FF208C-6716-4E87-B557-33F4577F76B3}" destId="{17CA1487-CDD9-4364-92F6-A11DBDAFE16C}" srcOrd="0" destOrd="6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867D82FC-A1AD-4478-8DAD-C1EBF6F1BEDA}" type="presOf" srcId="{BBAA192E-9850-4E38-92C4-F085385F95A2}" destId="{EA81ED6A-A7EA-4137-A3DC-D16E79F1B938}" srcOrd="0" destOrd="5" presId="urn:microsoft.com/office/officeart/2005/8/layout/hList1"/>
    <dgm:cxn modelId="{FC48D053-5E0B-4B5D-AC72-535D8E981C88}" srcId="{ABA77F75-8642-4931-8D7E-BE6C6DB9940D}" destId="{3BA958CC-5FC7-41B6-BDAE-40D1758A180C}" srcOrd="3" destOrd="0" parTransId="{2414481F-BBE3-4CD5-B7A4-D511F86C9C65}" sibTransId="{619195D7-5314-430D-9B99-49273F17BD79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78B5DAA8-E533-4F03-B2F5-6AA5B95F5C0D}" srcId="{6857B86A-DEC1-407C-A1BB-5BF9ACCBCA6A}" destId="{70B3F854-BD05-4C05-B9A2-8B1F3BD10BF8}" srcOrd="3" destOrd="0" parTransId="{65AD93EE-5BF9-4FE6-9931-B619E151333C}" sibTransId="{28A47BA2-9E64-49E8-BA3E-F5BF7EDB16B4}"/>
    <dgm:cxn modelId="{7311445D-2B05-48FD-94A4-6FDCDED8008F}" srcId="{6857B86A-DEC1-407C-A1BB-5BF9ACCBCA6A}" destId="{F9FF208C-6716-4E87-B557-33F4577F76B3}" srcOrd="2" destOrd="0" parTransId="{79E3CA17-3B05-4E02-B111-1655ADE4D80B}" sibTransId="{2C52F321-50F3-4638-99C5-401BA87C1649}"/>
    <dgm:cxn modelId="{B36E0C01-AADA-490B-A95B-B18FD5E30171}" type="presOf" srcId="{CCC46304-A591-4139-9353-698A2E5ED96D}" destId="{EA81ED6A-A7EA-4137-A3DC-D16E79F1B938}" srcOrd="0" destOrd="6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2EDCDF2-49D6-4631-BD88-E6243FEECA3F}" srcId="{4C8BFA56-3F75-4CAD-90A3-2F214D699322}" destId="{48A88C09-00F8-43F7-A76D-51200D3974EF}" srcOrd="1" destOrd="0" parTransId="{E93889F6-CF21-47CB-94D7-60EB0409B9E4}" sibTransId="{D9CD8E59-FCA2-4F54-A11A-5D5BF11BC8FD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E9FFD009-4273-480B-8838-59F3C4C0A039}" type="presOf" srcId="{5877B627-F209-4A60-859E-943E7ED64330}" destId="{17CA1487-CDD9-4364-92F6-A11DBDAFE16C}" srcOrd="0" destOrd="3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079A4A1B-6BCB-4088-992E-04888C7687F3}" type="presOf" srcId="{48A88C09-00F8-43F7-A76D-51200D3974EF}" destId="{17CA1487-CDD9-4364-92F6-A11DBDAFE16C}" srcOrd="0" destOrd="2" presId="urn:microsoft.com/office/officeart/2005/8/layout/hList1"/>
    <dgm:cxn modelId="{D51946D3-914D-4172-A25A-DA94CF5E9C55}" type="presOf" srcId="{89103132-4516-45B6-BF9F-8BA4A9E3496C}" destId="{EA81ED6A-A7EA-4137-A3DC-D16E79F1B938}" srcOrd="0" destOrd="7" presId="urn:microsoft.com/office/officeart/2005/8/layout/hList1"/>
    <dgm:cxn modelId="{F4BB2B53-EBA6-4E5E-BEA4-3EE5BD2A5905}" type="presOf" srcId="{70B3F854-BD05-4C05-B9A2-8B1F3BD10BF8}" destId="{17CA1487-CDD9-4364-92F6-A11DBDAFE16C}" srcOrd="0" destOrd="7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C4F53E4-C3E8-4F38-A4C8-00761DE66E7A}" type="presOf" srcId="{63E39CF9-0081-490D-B32A-40EE72AEE917}" destId="{17CA1487-CDD9-4364-92F6-A11DBDAFE16C}" srcOrd="0" destOrd="4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5D88780C-CAFA-4A34-A170-E4DD4EF5B469}" srcId="{DA5DFAD8-E443-4F53-9341-A0903BBBD378}" destId="{CCC46304-A591-4139-9353-698A2E5ED96D}" srcOrd="6" destOrd="0" parTransId="{654C258D-F8F6-42FF-8298-663700312A78}" sibTransId="{E864713C-E583-43AF-83DD-B4860438C8C0}"/>
    <dgm:cxn modelId="{CA34B697-3509-419A-9959-345B2EAC6FC3}" srcId="{4C8BFA56-3F75-4CAD-90A3-2F214D699322}" destId="{64214CB7-38EB-40CE-AF6B-8861A3376173}" srcOrd="0" destOrd="0" parTransId="{7019517D-79C6-4DEE-B557-E8AA6FEBD48C}" sibTransId="{7DF9EFCB-4FBC-4A6C-AD4B-781675805D9F}"/>
    <dgm:cxn modelId="{4D61F4CC-7F93-4590-8464-1123D0664078}" srcId="{DA5DFAD8-E443-4F53-9341-A0903BBBD378}" destId="{BBAA192E-9850-4E38-92C4-F085385F95A2}" srcOrd="5" destOrd="0" parTransId="{DD56DEE5-5AC1-4AF9-A838-EE69A026832A}" sibTransId="{A729F46A-82AD-4372-8804-18DD55C274BA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90F87B96-5E3E-4E61-B7CD-603C921C3D43}" srcId="{DA5DFAD8-E443-4F53-9341-A0903BBBD378}" destId="{EFDF0AE1-3780-4755-A358-007B7B492261}" srcOrd="4" destOrd="0" parTransId="{9D3794DA-93CF-419F-A4FD-560A4284AB9F}" sibTransId="{12ECE604-C855-4133-9253-823DABD8E3D0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A27DE681-3CEC-4A81-962C-95EF27ED6A0B}" srcId="{4C8BFA56-3F75-4CAD-90A3-2F214D699322}" destId="{5877B627-F209-4A60-859E-943E7ED64330}" srcOrd="2" destOrd="0" parTransId="{39CF6AF6-FFA6-44DA-AF65-C78CEC26EEFD}" sibTransId="{ECAC9BE8-2B0C-455B-81A1-B62047E66907}"/>
    <dgm:cxn modelId="{A45F85A0-1E63-4161-B79C-19F4E1B82559}" type="presOf" srcId="{64214CB7-38EB-40CE-AF6B-8861A3376173}" destId="{17CA1487-CDD9-4364-92F6-A11DBDAFE16C}" srcOrd="0" destOrd="1" presId="urn:microsoft.com/office/officeart/2005/8/layout/hList1"/>
    <dgm:cxn modelId="{7A1C5140-EC70-4D21-B4CC-70AAB97CA442}" type="presOf" srcId="{3BA958CC-5FC7-41B6-BDAE-40D1758A180C}" destId="{E4FD5043-5612-43C5-B6AE-CCD431549399}" srcOrd="0" destOrd="4" presId="urn:microsoft.com/office/officeart/2005/8/layout/hList1"/>
    <dgm:cxn modelId="{F791BDAD-3CBB-4228-AE46-C0CD336D9884}" type="presOf" srcId="{26ECA639-0A60-4D96-A34B-F5ACC75DAA0C}" destId="{E4FD5043-5612-43C5-B6AE-CCD431549399}" srcOrd="0" destOrd="3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2F221A58-28C8-4184-A9B8-02122FC8D906}" type="presOf" srcId="{EFDF0AE1-3780-4755-A358-007B7B492261}" destId="{EA81ED6A-A7EA-4137-A3DC-D16E79F1B938}" srcOrd="0" destOrd="4" presId="urn:microsoft.com/office/officeart/2005/8/layout/hList1"/>
    <dgm:cxn modelId="{A09AA107-A6C7-4AEA-AC06-EC089C2A3960}" type="presOf" srcId="{45E59114-CD2A-4766-921E-EC800C9C8A10}" destId="{E4FD5043-5612-43C5-B6AE-CCD431549399}" srcOrd="0" destOrd="1" presId="urn:microsoft.com/office/officeart/2005/8/layout/hList1"/>
    <dgm:cxn modelId="{8BAFE28F-9FC5-4CC7-9143-DF9D57F656DF}" srcId="{DA5DFAD8-E443-4F53-9341-A0903BBBD378}" destId="{52C56D63-4FA5-4941-A956-186863867A02}" srcOrd="3" destOrd="0" parTransId="{89650511-B4AE-49B3-8588-BAC76CBAF2BB}" sibTransId="{EADE4D6C-3ADF-4C42-A6C7-5FD24D448825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BDEDA716-A0D1-4E96-809E-9A706FE38D0F}" srcId="{4C8BFA56-3F75-4CAD-90A3-2F214D699322}" destId="{63E39CF9-0081-490D-B32A-40EE72AEE917}" srcOrd="3" destOrd="0" parTransId="{857FB7D3-EA20-4EA5-83F9-A2DB0538372D}" sibTransId="{3B739F68-2307-41F7-B85F-A84F09F81B08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6081B85-AE3B-4131-855D-4CC8A3DE320D}" srcId="{DA5DFAD8-E443-4F53-9341-A0903BBBD378}" destId="{89103132-4516-45B6-BF9F-8BA4A9E3496C}" srcOrd="7" destOrd="0" parTransId="{E64F7CAB-ABAA-4BAF-BE70-A9560BFDB193}" sibTransId="{1713D069-1DF9-40DD-BADA-648367C823F5}"/>
    <dgm:cxn modelId="{3119E5DF-5110-4229-A039-DEE1AEED7FC9}" srcId="{611C3B18-07F8-4A66-9682-97E24AEF6014}" destId="{45E59114-CD2A-4766-921E-EC800C9C8A10}" srcOrd="0" destOrd="0" parTransId="{9F36E289-302D-4C56-B931-510961CD3DD9}" sibTransId="{80A04797-02A0-40E5-9286-21EE1FBFFB5E}"/>
    <dgm:cxn modelId="{052CD662-FA04-4C38-BDDB-2453E96D014D}" type="presOf" srcId="{B6B39D33-D046-47BE-829F-7DE9C1355A93}" destId="{17CA1487-CDD9-4364-92F6-A11DBDAFE16C}" srcOrd="0" destOrd="5" presId="urn:microsoft.com/office/officeart/2005/8/layout/hList1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42032498-365A-41C8-B849-9837CFB9B5BD}" type="presOf" srcId="{52C56D63-4FA5-4941-A956-186863867A02}" destId="{EA81ED6A-A7EA-4137-A3DC-D16E79F1B938}" srcOrd="0" destOrd="3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09719F-749C-4E24-AA80-E9706B546338}" type="doc">
      <dgm:prSet loTypeId="urn:microsoft.com/office/officeart/2005/8/layout/venn2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5E325B-D21F-4EF1-AE6D-DB30912D3CF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Professional code</a:t>
          </a:r>
          <a:endParaRPr lang="en-US" b="1" dirty="0">
            <a:solidFill>
              <a:schemeClr val="tx1"/>
            </a:solidFill>
          </a:endParaRPr>
        </a:p>
      </dgm:t>
    </dgm:pt>
    <dgm:pt modelId="{FDC7D310-B560-436B-83A9-59F7866BD618}" type="parTrans" cxnId="{E56D7809-AA3F-4D61-AEAD-E278605556C8}">
      <dgm:prSet/>
      <dgm:spPr/>
      <dgm:t>
        <a:bodyPr/>
        <a:lstStyle/>
        <a:p>
          <a:endParaRPr lang="en-US"/>
        </a:p>
      </dgm:t>
    </dgm:pt>
    <dgm:pt modelId="{A05C52B3-88D3-48AF-8C27-6E9F781978DC}" type="sibTrans" cxnId="{E56D7809-AA3F-4D61-AEAD-E278605556C8}">
      <dgm:prSet/>
      <dgm:spPr/>
      <dgm:t>
        <a:bodyPr/>
        <a:lstStyle/>
        <a:p>
          <a:endParaRPr lang="en-US"/>
        </a:p>
      </dgm:t>
    </dgm:pt>
    <dgm:pt modelId="{6767FA50-C26B-47F4-B689-186FC68F0AE5}">
      <dgm:prSet phldrT="[Text]"/>
      <dgm:spPr/>
      <dgm:t>
        <a:bodyPr/>
        <a:lstStyle/>
        <a:p>
          <a:r>
            <a:rPr lang="en-US" b="1" dirty="0" smtClean="0"/>
            <a:t>Personal code</a:t>
          </a:r>
          <a:endParaRPr lang="en-US" b="1" dirty="0"/>
        </a:p>
      </dgm:t>
    </dgm:pt>
    <dgm:pt modelId="{3BAF8C32-06A0-4FC3-99E1-BAC2282E71DF}" type="parTrans" cxnId="{7F2B38E3-D143-4041-A7C3-1B85F45C14C7}">
      <dgm:prSet/>
      <dgm:spPr/>
      <dgm:t>
        <a:bodyPr/>
        <a:lstStyle/>
        <a:p>
          <a:endParaRPr lang="en-US"/>
        </a:p>
      </dgm:t>
    </dgm:pt>
    <dgm:pt modelId="{AD727A00-6C99-4E8F-9F7B-C0086228C963}" type="sibTrans" cxnId="{7F2B38E3-D143-4041-A7C3-1B85F45C14C7}">
      <dgm:prSet/>
      <dgm:spPr/>
      <dgm:t>
        <a:bodyPr/>
        <a:lstStyle/>
        <a:p>
          <a:endParaRPr lang="en-US"/>
        </a:p>
      </dgm:t>
    </dgm:pt>
    <dgm:pt modelId="{5EC99FDE-5685-4A08-B9CB-5493F938D04A}">
      <dgm:prSet phldrT="[Text]"/>
      <dgm:spPr/>
      <dgm:t>
        <a:bodyPr/>
        <a:lstStyle/>
        <a:p>
          <a:r>
            <a:rPr lang="en-US" b="1" dirty="0" smtClean="0"/>
            <a:t>Institutional code</a:t>
          </a:r>
          <a:endParaRPr lang="en-US" b="1" dirty="0"/>
        </a:p>
      </dgm:t>
    </dgm:pt>
    <dgm:pt modelId="{9A308632-82D7-430D-A1E1-AC27A65E8AAB}" type="parTrans" cxnId="{B785C6BC-5D73-42EA-BDC0-B3C1F0F5AD75}">
      <dgm:prSet/>
      <dgm:spPr/>
      <dgm:t>
        <a:bodyPr/>
        <a:lstStyle/>
        <a:p>
          <a:endParaRPr lang="en-US"/>
        </a:p>
      </dgm:t>
    </dgm:pt>
    <dgm:pt modelId="{6FFD0401-6252-44FF-A17B-5855286033EC}" type="sibTrans" cxnId="{B785C6BC-5D73-42EA-BDC0-B3C1F0F5AD75}">
      <dgm:prSet/>
      <dgm:spPr/>
      <dgm:t>
        <a:bodyPr/>
        <a:lstStyle/>
        <a:p>
          <a:endParaRPr lang="en-US"/>
        </a:p>
      </dgm:t>
    </dgm:pt>
    <dgm:pt modelId="{677AB3F1-EA3A-4E9A-ADB4-47053DEFAD05}">
      <dgm:prSet phldrT="[Text]"/>
      <dgm:spPr/>
      <dgm:t>
        <a:bodyPr/>
        <a:lstStyle/>
        <a:p>
          <a:r>
            <a:rPr lang="en-US" b="1" dirty="0" smtClean="0"/>
            <a:t>Community code</a:t>
          </a:r>
          <a:endParaRPr lang="en-US" b="1" dirty="0"/>
        </a:p>
      </dgm:t>
    </dgm:pt>
    <dgm:pt modelId="{52A02AEA-E3D1-4FB5-95F2-9706902BBBE2}" type="parTrans" cxnId="{15B1BF78-7E2A-4364-8041-7623EDC8F228}">
      <dgm:prSet/>
      <dgm:spPr/>
      <dgm:t>
        <a:bodyPr/>
        <a:lstStyle/>
        <a:p>
          <a:endParaRPr lang="en-US"/>
        </a:p>
      </dgm:t>
    </dgm:pt>
    <dgm:pt modelId="{EE503406-F2D6-43FE-837D-6C7119C75C28}" type="sibTrans" cxnId="{15B1BF78-7E2A-4364-8041-7623EDC8F228}">
      <dgm:prSet/>
      <dgm:spPr/>
      <dgm:t>
        <a:bodyPr/>
        <a:lstStyle/>
        <a:p>
          <a:endParaRPr lang="en-US"/>
        </a:p>
      </dgm:t>
    </dgm:pt>
    <dgm:pt modelId="{76E2A348-393B-4DF3-B2ED-09256A8F4BE7}" type="pres">
      <dgm:prSet presAssocID="{0909719F-749C-4E24-AA80-E9706B54633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DF2A3C-7D98-45C7-A505-61C3F187BFCE}" type="pres">
      <dgm:prSet presAssocID="{0909719F-749C-4E24-AA80-E9706B546338}" presName="comp1" presStyleCnt="0"/>
      <dgm:spPr/>
    </dgm:pt>
    <dgm:pt modelId="{60228258-2D72-4EFE-9E05-F091B5D6382A}" type="pres">
      <dgm:prSet presAssocID="{0909719F-749C-4E24-AA80-E9706B546338}" presName="circle1" presStyleLbl="node1" presStyleIdx="0" presStyleCnt="4"/>
      <dgm:spPr/>
      <dgm:t>
        <a:bodyPr/>
        <a:lstStyle/>
        <a:p>
          <a:endParaRPr lang="en-US"/>
        </a:p>
      </dgm:t>
    </dgm:pt>
    <dgm:pt modelId="{CB83F91F-B7E5-4092-ABB0-547183323D45}" type="pres">
      <dgm:prSet presAssocID="{0909719F-749C-4E24-AA80-E9706B546338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0B9CD-E6E2-4A2A-9348-97DF01766F48}" type="pres">
      <dgm:prSet presAssocID="{0909719F-749C-4E24-AA80-E9706B546338}" presName="comp2" presStyleCnt="0"/>
      <dgm:spPr/>
    </dgm:pt>
    <dgm:pt modelId="{A650EC20-4508-4590-9E71-5900D1840069}" type="pres">
      <dgm:prSet presAssocID="{0909719F-749C-4E24-AA80-E9706B546338}" presName="circle2" presStyleLbl="node1" presStyleIdx="1" presStyleCnt="4"/>
      <dgm:spPr/>
      <dgm:t>
        <a:bodyPr/>
        <a:lstStyle/>
        <a:p>
          <a:endParaRPr lang="en-US"/>
        </a:p>
      </dgm:t>
    </dgm:pt>
    <dgm:pt modelId="{341C2263-00A5-4976-9BB3-CFDC8E5556F7}" type="pres">
      <dgm:prSet presAssocID="{0909719F-749C-4E24-AA80-E9706B546338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71C7-E289-4E0E-82FD-551A6A5FA543}" type="pres">
      <dgm:prSet presAssocID="{0909719F-749C-4E24-AA80-E9706B546338}" presName="comp3" presStyleCnt="0"/>
      <dgm:spPr/>
    </dgm:pt>
    <dgm:pt modelId="{884BA796-2DEA-440A-88F5-44F1F1A15E56}" type="pres">
      <dgm:prSet presAssocID="{0909719F-749C-4E24-AA80-E9706B546338}" presName="circle3" presStyleLbl="node1" presStyleIdx="2" presStyleCnt="4"/>
      <dgm:spPr/>
      <dgm:t>
        <a:bodyPr/>
        <a:lstStyle/>
        <a:p>
          <a:endParaRPr lang="en-US"/>
        </a:p>
      </dgm:t>
    </dgm:pt>
    <dgm:pt modelId="{949C2699-64E4-4175-9A08-CFBF260BF540}" type="pres">
      <dgm:prSet presAssocID="{0909719F-749C-4E24-AA80-E9706B546338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58B4A-5D74-40F4-A103-0E801D5D4948}" type="pres">
      <dgm:prSet presAssocID="{0909719F-749C-4E24-AA80-E9706B546338}" presName="comp4" presStyleCnt="0"/>
      <dgm:spPr/>
    </dgm:pt>
    <dgm:pt modelId="{385B4D37-EBE9-4268-9B35-A684832DFB11}" type="pres">
      <dgm:prSet presAssocID="{0909719F-749C-4E24-AA80-E9706B546338}" presName="circle4" presStyleLbl="node1" presStyleIdx="3" presStyleCnt="4"/>
      <dgm:spPr/>
      <dgm:t>
        <a:bodyPr/>
        <a:lstStyle/>
        <a:p>
          <a:endParaRPr lang="en-US"/>
        </a:p>
      </dgm:t>
    </dgm:pt>
    <dgm:pt modelId="{0AA9288F-93D5-4185-857C-01C34BB3AF5E}" type="pres">
      <dgm:prSet presAssocID="{0909719F-749C-4E24-AA80-E9706B546338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DC2D4-15E0-4EB6-8435-607B189A87E9}" type="presOf" srcId="{6767FA50-C26B-47F4-B689-186FC68F0AE5}" destId="{341C2263-00A5-4976-9BB3-CFDC8E5556F7}" srcOrd="1" destOrd="0" presId="urn:microsoft.com/office/officeart/2005/8/layout/venn2"/>
    <dgm:cxn modelId="{55C017D8-2CF9-4CC1-877B-C94720525616}" type="presOf" srcId="{5EC99FDE-5685-4A08-B9CB-5493F938D04A}" destId="{949C2699-64E4-4175-9A08-CFBF260BF540}" srcOrd="1" destOrd="0" presId="urn:microsoft.com/office/officeart/2005/8/layout/venn2"/>
    <dgm:cxn modelId="{7F2B38E3-D143-4041-A7C3-1B85F45C14C7}" srcId="{0909719F-749C-4E24-AA80-E9706B546338}" destId="{6767FA50-C26B-47F4-B689-186FC68F0AE5}" srcOrd="1" destOrd="0" parTransId="{3BAF8C32-06A0-4FC3-99E1-BAC2282E71DF}" sibTransId="{AD727A00-6C99-4E8F-9F7B-C0086228C963}"/>
    <dgm:cxn modelId="{E56D7809-AA3F-4D61-AEAD-E278605556C8}" srcId="{0909719F-749C-4E24-AA80-E9706B546338}" destId="{BF5E325B-D21F-4EF1-AE6D-DB30912D3CFB}" srcOrd="0" destOrd="0" parTransId="{FDC7D310-B560-436B-83A9-59F7866BD618}" sibTransId="{A05C52B3-88D3-48AF-8C27-6E9F781978DC}"/>
    <dgm:cxn modelId="{A7D03CFA-DF4E-4E0A-9695-F697C49F9664}" type="presOf" srcId="{6767FA50-C26B-47F4-B689-186FC68F0AE5}" destId="{A650EC20-4508-4590-9E71-5900D1840069}" srcOrd="0" destOrd="0" presId="urn:microsoft.com/office/officeart/2005/8/layout/venn2"/>
    <dgm:cxn modelId="{3D6A8F45-736D-4D52-BA1C-A98429D54BD8}" type="presOf" srcId="{677AB3F1-EA3A-4E9A-ADB4-47053DEFAD05}" destId="{0AA9288F-93D5-4185-857C-01C34BB3AF5E}" srcOrd="1" destOrd="0" presId="urn:microsoft.com/office/officeart/2005/8/layout/venn2"/>
    <dgm:cxn modelId="{15B1BF78-7E2A-4364-8041-7623EDC8F228}" srcId="{0909719F-749C-4E24-AA80-E9706B546338}" destId="{677AB3F1-EA3A-4E9A-ADB4-47053DEFAD05}" srcOrd="3" destOrd="0" parTransId="{52A02AEA-E3D1-4FB5-95F2-9706902BBBE2}" sibTransId="{EE503406-F2D6-43FE-837D-6C7119C75C28}"/>
    <dgm:cxn modelId="{B785C6BC-5D73-42EA-BDC0-B3C1F0F5AD75}" srcId="{0909719F-749C-4E24-AA80-E9706B546338}" destId="{5EC99FDE-5685-4A08-B9CB-5493F938D04A}" srcOrd="2" destOrd="0" parTransId="{9A308632-82D7-430D-A1E1-AC27A65E8AAB}" sibTransId="{6FFD0401-6252-44FF-A17B-5855286033EC}"/>
    <dgm:cxn modelId="{9D303A88-62C2-479B-9920-8FAEF05E3EC1}" type="presOf" srcId="{677AB3F1-EA3A-4E9A-ADB4-47053DEFAD05}" destId="{385B4D37-EBE9-4268-9B35-A684832DFB11}" srcOrd="0" destOrd="0" presId="urn:microsoft.com/office/officeart/2005/8/layout/venn2"/>
    <dgm:cxn modelId="{B4BBA33E-CA45-4162-A476-F3E7CE4694A7}" type="presOf" srcId="{BF5E325B-D21F-4EF1-AE6D-DB30912D3CFB}" destId="{CB83F91F-B7E5-4092-ABB0-547183323D45}" srcOrd="1" destOrd="0" presId="urn:microsoft.com/office/officeart/2005/8/layout/venn2"/>
    <dgm:cxn modelId="{BDA17B9E-98F6-4C31-A06B-75AD4FE7D979}" type="presOf" srcId="{0909719F-749C-4E24-AA80-E9706B546338}" destId="{76E2A348-393B-4DF3-B2ED-09256A8F4BE7}" srcOrd="0" destOrd="0" presId="urn:microsoft.com/office/officeart/2005/8/layout/venn2"/>
    <dgm:cxn modelId="{222B29AF-5FD8-4D25-9418-55C83C47C894}" type="presOf" srcId="{BF5E325B-D21F-4EF1-AE6D-DB30912D3CFB}" destId="{60228258-2D72-4EFE-9E05-F091B5D6382A}" srcOrd="0" destOrd="0" presId="urn:microsoft.com/office/officeart/2005/8/layout/venn2"/>
    <dgm:cxn modelId="{30A75288-7E51-4125-A9E3-18E1D30B4949}" type="presOf" srcId="{5EC99FDE-5685-4A08-B9CB-5493F938D04A}" destId="{884BA796-2DEA-440A-88F5-44F1F1A15E56}" srcOrd="0" destOrd="0" presId="urn:microsoft.com/office/officeart/2005/8/layout/venn2"/>
    <dgm:cxn modelId="{D9562D55-4765-4CE7-936C-AC401F2454B1}" type="presParOf" srcId="{76E2A348-393B-4DF3-B2ED-09256A8F4BE7}" destId="{38DF2A3C-7D98-45C7-A505-61C3F187BFCE}" srcOrd="0" destOrd="0" presId="urn:microsoft.com/office/officeart/2005/8/layout/venn2"/>
    <dgm:cxn modelId="{B149EB46-E3CC-47FE-9726-69AFB3588CB1}" type="presParOf" srcId="{38DF2A3C-7D98-45C7-A505-61C3F187BFCE}" destId="{60228258-2D72-4EFE-9E05-F091B5D6382A}" srcOrd="0" destOrd="0" presId="urn:microsoft.com/office/officeart/2005/8/layout/venn2"/>
    <dgm:cxn modelId="{EFE8737A-10E3-4289-B590-56459C7663FE}" type="presParOf" srcId="{38DF2A3C-7D98-45C7-A505-61C3F187BFCE}" destId="{CB83F91F-B7E5-4092-ABB0-547183323D45}" srcOrd="1" destOrd="0" presId="urn:microsoft.com/office/officeart/2005/8/layout/venn2"/>
    <dgm:cxn modelId="{5398E62E-B95F-454C-A5D6-1012997B5FE3}" type="presParOf" srcId="{76E2A348-393B-4DF3-B2ED-09256A8F4BE7}" destId="{0310B9CD-E6E2-4A2A-9348-97DF01766F48}" srcOrd="1" destOrd="0" presId="urn:microsoft.com/office/officeart/2005/8/layout/venn2"/>
    <dgm:cxn modelId="{2FF1C799-3599-4E2F-9FBD-D155C8C000ED}" type="presParOf" srcId="{0310B9CD-E6E2-4A2A-9348-97DF01766F48}" destId="{A650EC20-4508-4590-9E71-5900D1840069}" srcOrd="0" destOrd="0" presId="urn:microsoft.com/office/officeart/2005/8/layout/venn2"/>
    <dgm:cxn modelId="{076F08C7-79FB-424B-B89A-F73EAEC6D8B4}" type="presParOf" srcId="{0310B9CD-E6E2-4A2A-9348-97DF01766F48}" destId="{341C2263-00A5-4976-9BB3-CFDC8E5556F7}" srcOrd="1" destOrd="0" presId="urn:microsoft.com/office/officeart/2005/8/layout/venn2"/>
    <dgm:cxn modelId="{C98C3351-CA49-4800-90AC-B765EFC7FF5E}" type="presParOf" srcId="{76E2A348-393B-4DF3-B2ED-09256A8F4BE7}" destId="{C06D71C7-E289-4E0E-82FD-551A6A5FA543}" srcOrd="2" destOrd="0" presId="urn:microsoft.com/office/officeart/2005/8/layout/venn2"/>
    <dgm:cxn modelId="{42814071-91BB-40CE-9C8F-3A1EB4EE0BDD}" type="presParOf" srcId="{C06D71C7-E289-4E0E-82FD-551A6A5FA543}" destId="{884BA796-2DEA-440A-88F5-44F1F1A15E56}" srcOrd="0" destOrd="0" presId="urn:microsoft.com/office/officeart/2005/8/layout/venn2"/>
    <dgm:cxn modelId="{83A44E53-8C2C-42AF-9C81-FFC15C7E3422}" type="presParOf" srcId="{C06D71C7-E289-4E0E-82FD-551A6A5FA543}" destId="{949C2699-64E4-4175-9A08-CFBF260BF540}" srcOrd="1" destOrd="0" presId="urn:microsoft.com/office/officeart/2005/8/layout/venn2"/>
    <dgm:cxn modelId="{D3AD82D8-2CF3-459C-A18E-E416C8921062}" type="presParOf" srcId="{76E2A348-393B-4DF3-B2ED-09256A8F4BE7}" destId="{CF358B4A-5D74-40F4-A103-0E801D5D4948}" srcOrd="3" destOrd="0" presId="urn:microsoft.com/office/officeart/2005/8/layout/venn2"/>
    <dgm:cxn modelId="{D9FC94DB-1AD9-444F-88EE-A90B41EB2D1F}" type="presParOf" srcId="{CF358B4A-5D74-40F4-A103-0E801D5D4948}" destId="{385B4D37-EBE9-4268-9B35-A684832DFB11}" srcOrd="0" destOrd="0" presId="urn:microsoft.com/office/officeart/2005/8/layout/venn2"/>
    <dgm:cxn modelId="{F3EC2963-7A4F-4414-A910-083BC885BBA8}" type="presParOf" srcId="{CF358B4A-5D74-40F4-A103-0E801D5D4948}" destId="{0AA9288F-93D5-4185-857C-01C34BB3AF5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a profession?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Requirements for a profession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 and address ethical issues in the profession</a:t>
          </a:r>
          <a:endParaRPr lang="en-US" sz="21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Being an ethical professional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Professional decision making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Describe  mechanisms for ethical decision making </a:t>
          </a:r>
          <a:endParaRPr lang="en-US" sz="21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Professional and ethical responsibilities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Judge on professional codes</a:t>
          </a:r>
          <a:endParaRPr lang="en-US" sz="21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Case studies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Tutorial</a:t>
          </a:r>
          <a:endParaRPr lang="en-US" sz="21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5910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Download materials from the internet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5910"/>
        <a:ext cx="3447370" cy="796644"/>
      </dsp:txXfrm>
    </dsp:sp>
    <dsp:sp modelId="{17CA1487-CDD9-4364-92F6-A11DBDAFE16C}">
      <dsp:nvSpPr>
        <dsp:cNvPr id="0" name=""/>
        <dsp:cNvSpPr/>
      </dsp:nvSpPr>
      <dsp:spPr>
        <a:xfrm>
          <a:off x="3535" y="802555"/>
          <a:ext cx="3447370" cy="36837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type?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Picture, …etc.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privates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 it in the public domain?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Freeware, shareware, licensed (site/single)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copyright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802555"/>
        <a:ext cx="3447370" cy="3683790"/>
      </dsp:txXfrm>
    </dsp:sp>
    <dsp:sp modelId="{055A5EAB-EAE0-4501-8649-31F112FF9AD5}">
      <dsp:nvSpPr>
        <dsp:cNvPr id="0" name=""/>
        <dsp:cNvSpPr/>
      </dsp:nvSpPr>
      <dsp:spPr>
        <a:xfrm>
          <a:off x="3933537" y="5910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downloaded material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5910"/>
        <a:ext cx="3447370" cy="796644"/>
      </dsp:txXfrm>
    </dsp:sp>
    <dsp:sp modelId="{E4FD5043-5612-43C5-B6AE-CCD431549399}">
      <dsp:nvSpPr>
        <dsp:cNvPr id="0" name=""/>
        <dsp:cNvSpPr/>
      </dsp:nvSpPr>
      <dsp:spPr>
        <a:xfrm>
          <a:off x="3933537" y="802555"/>
          <a:ext cx="3447370" cy="36837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plagiarism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Similarity reports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piracy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Copyright violation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802555"/>
        <a:ext cx="3447370" cy="3683790"/>
      </dsp:txXfrm>
    </dsp:sp>
    <dsp:sp modelId="{23D06E36-F688-4B37-8BB8-73015E665B0E}">
      <dsp:nvSpPr>
        <dsp:cNvPr id="0" name=""/>
        <dsp:cNvSpPr/>
      </dsp:nvSpPr>
      <dsp:spPr>
        <a:xfrm>
          <a:off x="7863539" y="5910"/>
          <a:ext cx="3447370" cy="79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Publish on www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910"/>
        <a:ext cx="3447370" cy="796644"/>
      </dsp:txXfrm>
    </dsp:sp>
    <dsp:sp modelId="{EA81ED6A-A7EA-4137-A3DC-D16E79F1B938}">
      <dsp:nvSpPr>
        <dsp:cNvPr id="0" name=""/>
        <dsp:cNvSpPr/>
      </dsp:nvSpPr>
      <dsp:spPr>
        <a:xfrm>
          <a:off x="7863539" y="802555"/>
          <a:ext cx="3447370" cy="36837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 media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Opinions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Advertisements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Games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Channels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Harmful sites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802555"/>
        <a:ext cx="3447370" cy="3683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28258-2D72-4EFE-9E05-F091B5D6382A}">
      <dsp:nvSpPr>
        <dsp:cNvPr id="0" name=""/>
        <dsp:cNvSpPr/>
      </dsp:nvSpPr>
      <dsp:spPr>
        <a:xfrm>
          <a:off x="292745" y="0"/>
          <a:ext cx="2238995" cy="22389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Professional code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099231" y="111949"/>
        <a:ext cx="626023" cy="335849"/>
      </dsp:txXfrm>
    </dsp:sp>
    <dsp:sp modelId="{A650EC20-4508-4590-9E71-5900D1840069}">
      <dsp:nvSpPr>
        <dsp:cNvPr id="0" name=""/>
        <dsp:cNvSpPr/>
      </dsp:nvSpPr>
      <dsp:spPr>
        <a:xfrm>
          <a:off x="516645" y="447798"/>
          <a:ext cx="1791196" cy="17911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Personal code</a:t>
          </a:r>
          <a:endParaRPr lang="en-US" sz="700" b="1" kern="1200" dirty="0"/>
        </a:p>
      </dsp:txBody>
      <dsp:txXfrm>
        <a:off x="1099231" y="555270"/>
        <a:ext cx="626023" cy="322415"/>
      </dsp:txXfrm>
    </dsp:sp>
    <dsp:sp modelId="{884BA796-2DEA-440A-88F5-44F1F1A15E56}">
      <dsp:nvSpPr>
        <dsp:cNvPr id="0" name=""/>
        <dsp:cNvSpPr/>
      </dsp:nvSpPr>
      <dsp:spPr>
        <a:xfrm>
          <a:off x="740544" y="895597"/>
          <a:ext cx="1343397" cy="13433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Institutional code</a:t>
          </a:r>
          <a:endParaRPr lang="en-US" sz="700" b="1" kern="1200" dirty="0"/>
        </a:p>
      </dsp:txBody>
      <dsp:txXfrm>
        <a:off x="1099231" y="996352"/>
        <a:ext cx="626023" cy="302264"/>
      </dsp:txXfrm>
    </dsp:sp>
    <dsp:sp modelId="{385B4D37-EBE9-4268-9B35-A684832DFB11}">
      <dsp:nvSpPr>
        <dsp:cNvPr id="0" name=""/>
        <dsp:cNvSpPr/>
      </dsp:nvSpPr>
      <dsp:spPr>
        <a:xfrm>
          <a:off x="964444" y="1343397"/>
          <a:ext cx="895598" cy="89559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Community code</a:t>
          </a:r>
          <a:endParaRPr lang="en-US" sz="700" b="1" kern="1200" dirty="0"/>
        </a:p>
      </dsp:txBody>
      <dsp:txXfrm>
        <a:off x="1095601" y="1567296"/>
        <a:ext cx="633283" cy="44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workgroups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37295" y="711848"/>
            <a:ext cx="3194968" cy="685800"/>
          </a:xfrm>
        </p:spPr>
        <p:txBody>
          <a:bodyPr/>
          <a:lstStyle/>
          <a:p>
            <a:r>
              <a:rPr lang="en-US" dirty="0" smtClean="0"/>
              <a:t>Form your team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Avoiding guilt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 and examine ethically relevant issues</a:t>
            </a:r>
          </a:p>
          <a:p>
            <a:r>
              <a:rPr lang="en-US" dirty="0" smtClean="0"/>
              <a:t>Determine affected parties and their interests</a:t>
            </a:r>
          </a:p>
          <a:p>
            <a:r>
              <a:rPr lang="en-US" dirty="0" smtClean="0"/>
              <a:t>Decide course of action alternatives</a:t>
            </a:r>
          </a:p>
          <a:p>
            <a:r>
              <a:rPr lang="en-US" dirty="0" smtClean="0"/>
              <a:t>Consider probable consequences</a:t>
            </a:r>
          </a:p>
          <a:p>
            <a:r>
              <a:rPr lang="en-US" dirty="0" smtClean="0"/>
              <a:t>Consult</a:t>
            </a:r>
          </a:p>
          <a:p>
            <a:r>
              <a:rPr lang="en-US" dirty="0" smtClean="0"/>
              <a:t>Evaluate values, bias, self interest,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Be prepared</a:t>
            </a:r>
          </a:p>
          <a:p>
            <a:pPr lvl="1"/>
            <a:r>
              <a:rPr lang="en-US" dirty="0" smtClean="0"/>
              <a:t>Assume responsibility</a:t>
            </a:r>
          </a:p>
          <a:p>
            <a:pPr lvl="1"/>
            <a:r>
              <a:rPr lang="en-US" dirty="0" smtClean="0"/>
              <a:t>Reconsider</a:t>
            </a:r>
          </a:p>
          <a:p>
            <a:pPr lvl="1"/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Professionalism and Ethical </a:t>
            </a:r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Whistle-blowing</a:t>
            </a:r>
          </a:p>
          <a:p>
            <a:pPr lvl="1"/>
            <a:r>
              <a:rPr lang="en-US" dirty="0" smtClean="0"/>
              <a:t>Harassment and discrimination</a:t>
            </a:r>
          </a:p>
          <a:p>
            <a:pPr lvl="1"/>
            <a:r>
              <a:rPr lang="en-US" dirty="0" smtClean="0"/>
              <a:t>Ethical and moral implications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Further readings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778838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Chapter 4 of the book</a:t>
            </a:r>
          </a:p>
          <a:p>
            <a:pPr lvl="1"/>
            <a:r>
              <a:rPr lang="en-US" dirty="0" smtClean="0"/>
              <a:t>Ethical and social issues in the information age, 5</a:t>
            </a:r>
            <a:r>
              <a:rPr lang="en-US" baseline="30000" dirty="0" smtClean="0"/>
              <a:t>th</a:t>
            </a:r>
            <a:r>
              <a:rPr lang="en-US" dirty="0" smtClean="0"/>
              <a:t> edition by J. </a:t>
            </a:r>
            <a:r>
              <a:rPr lang="en-US" dirty="0" err="1" smtClean="0"/>
              <a:t>Kizza</a:t>
            </a:r>
            <a:endParaRPr lang="en-US" dirty="0" smtClean="0"/>
          </a:p>
          <a:p>
            <a:r>
              <a:rPr lang="en-US" dirty="0" smtClean="0"/>
              <a:t>IEEE code of ethics</a:t>
            </a:r>
          </a:p>
          <a:p>
            <a:r>
              <a:rPr lang="en-US" dirty="0" smtClean="0"/>
              <a:t>Saudi codes of ethics</a:t>
            </a:r>
          </a:p>
          <a:p>
            <a:pPr lvl="1"/>
            <a:r>
              <a:rPr lang="en-US" dirty="0" smtClean="0"/>
              <a:t>Aramco</a:t>
            </a:r>
          </a:p>
          <a:p>
            <a:pPr lvl="1"/>
            <a:r>
              <a:rPr lang="en-US" dirty="0" err="1" smtClean="0"/>
              <a:t>Sabic</a:t>
            </a:r>
            <a:endParaRPr lang="en-US" dirty="0" smtClean="0"/>
          </a:p>
          <a:p>
            <a:pPr lvl="1"/>
            <a:r>
              <a:rPr lang="en-US" dirty="0" smtClean="0"/>
              <a:t>Telecommunication</a:t>
            </a:r>
          </a:p>
          <a:p>
            <a:pPr lvl="1"/>
            <a:r>
              <a:rPr lang="en-US" dirty="0" smtClean="0"/>
              <a:t>Banks</a:t>
            </a:r>
          </a:p>
          <a:p>
            <a:pPr lvl="1"/>
            <a:r>
              <a:rPr lang="en-US" dirty="0" smtClean="0"/>
              <a:t>Al-Elm</a:t>
            </a:r>
          </a:p>
          <a:p>
            <a:pPr lvl="1"/>
            <a:r>
              <a:rPr lang="en-US" dirty="0" smtClean="0"/>
              <a:t>STC</a:t>
            </a:r>
          </a:p>
          <a:p>
            <a:pPr lvl="1"/>
            <a:r>
              <a:rPr lang="en-US" dirty="0" smtClean="0"/>
              <a:t>National telecommunication</a:t>
            </a:r>
          </a:p>
          <a:p>
            <a:pPr lvl="1"/>
            <a:r>
              <a:rPr lang="en-US" dirty="0" smtClean="0"/>
              <a:t>Communications and Information Technology commission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Questions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professionalism</a:t>
            </a:r>
          </a:p>
          <a:p>
            <a:r>
              <a:rPr lang="en-US" dirty="0" smtClean="0"/>
              <a:t>List two elements of professionalism</a:t>
            </a:r>
          </a:p>
          <a:p>
            <a:r>
              <a:rPr lang="en-US" dirty="0" smtClean="0"/>
              <a:t>Discuss the benefits of licensing in software trade</a:t>
            </a:r>
          </a:p>
          <a:p>
            <a:r>
              <a:rPr lang="en-US" dirty="0" smtClean="0"/>
              <a:t>Describe how ethical decisions are made</a:t>
            </a:r>
          </a:p>
          <a:p>
            <a:r>
              <a:rPr lang="en-US" dirty="0" smtClean="0"/>
              <a:t>Before whistle-blowing, what would you do to minimize the consequent risk.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between codes of professional ethics for two Saudi organizations from your </a:t>
            </a:r>
            <a:r>
              <a:rPr lang="en-US" dirty="0" err="1" smtClean="0"/>
              <a:t>p.o.v</a:t>
            </a:r>
            <a:r>
              <a:rPr lang="en-US" dirty="0" smtClean="0"/>
              <a:t>. to help you before applying for a job.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 dates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Coming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case reporting 5 marks quiz.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7480" y="1988663"/>
            <a:ext cx="3184385" cy="685800"/>
          </a:xfrm>
        </p:spPr>
        <p:txBody>
          <a:bodyPr/>
          <a:lstStyle/>
          <a:p>
            <a:r>
              <a:rPr lang="en-US" dirty="0" smtClean="0"/>
              <a:t>Gathering literature on your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Google Scholar</a:t>
            </a:r>
          </a:p>
          <a:p>
            <a:r>
              <a:rPr lang="en-US" dirty="0" smtClean="0"/>
              <a:t>Web of science</a:t>
            </a:r>
          </a:p>
          <a:p>
            <a:r>
              <a:rPr lang="en-US" dirty="0" smtClean="0"/>
              <a:t>SDL</a:t>
            </a:r>
          </a:p>
          <a:p>
            <a:r>
              <a:rPr lang="en-US" dirty="0" smtClean="0"/>
              <a:t>ACM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0829" y="2514600"/>
            <a:ext cx="3194968" cy="6858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One slide  reporting distribution of tasks among the members including</a:t>
            </a:r>
          </a:p>
          <a:p>
            <a:r>
              <a:rPr lang="en-US" dirty="0"/>
              <a:t>Designing the project code of conduct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Benchmarks for similar cases</a:t>
            </a:r>
          </a:p>
          <a:p>
            <a:r>
              <a:rPr lang="en-US" dirty="0" smtClean="0"/>
              <a:t>Distribution of analysis tasks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Professional ethics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2275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monim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Artoli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Reading: chapter 4 of the textbook</a:t>
            </a:r>
            <a:endParaRPr lang="en-US" sz="1800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Objectives         </a:t>
            </a:r>
            <a:r>
              <a:rPr lang="en-US" sz="4400" dirty="0" smtClean="0">
                <a:solidFill>
                  <a:srgbClr val="FFC000"/>
                </a:solidFill>
                <a:latin typeface="Rockwell" panose="02060603020205020403" pitchFamily="18" charset="0"/>
              </a:rPr>
              <a:t>Contents</a:t>
            </a:r>
            <a:r>
              <a:rPr lang="en-US" sz="4400" dirty="0" smtClean="0">
                <a:latin typeface="Rockwell" panose="02060603020205020403" pitchFamily="18" charset="0"/>
              </a:rPr>
              <a:t> 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7567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latin typeface="Rockwell" panose="02060603020205020403" pitchFamily="18" charset="0"/>
              </a:rPr>
              <a:t>Motivating case study</a:t>
            </a:r>
            <a:endParaRPr lang="en-US" sz="4400" b="1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colleague of yours, named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Beani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owns a company in Riyadh Computer Complex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Ulaya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company distributes a global security software which seems very expensive for individuals to buy. Recently, you have been a victim of many attempted and serious hacks.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contacted your colleague who reacted by providing you with a crack procedure for that software.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if there is any ethical issue within this action.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Justify, analyze and suggest solution for the issue.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implications if a successful attack on your system has occur.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pros and cons of alternative cheap and freeware solutions.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latin typeface="Rockwell" panose="02060603020205020403" pitchFamily="18" charset="0"/>
              </a:rPr>
              <a:t>Are you one of those who</a:t>
            </a:r>
            <a:endParaRPr lang="en-US" sz="4400" b="1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17542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latin typeface="Rockwell" panose="02060603020205020403" pitchFamily="18" charset="0"/>
              </a:rPr>
              <a:t>What is a profession?</a:t>
            </a:r>
            <a:endParaRPr lang="en-US" sz="4400" b="1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2249486"/>
            <a:ext cx="7067169" cy="3541714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Evolved from being professed 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=To announce a public declaration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Webster dictionary: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calling requiring specialized knowledge and often long and intensive academic preparation 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 calling, vocation, or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body of persons engaged in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calling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80720" y="5883274"/>
            <a:ext cx="2743200" cy="365125"/>
          </a:xfrm>
        </p:spPr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8578" y="1452396"/>
            <a:ext cx="3983422" cy="3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264693"/>
            <a:ext cx="2884050" cy="134705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Framewor</a:t>
            </a:r>
            <a:r>
              <a:rPr lang="en-US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142" y="1038434"/>
            <a:ext cx="4878389" cy="354171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Requirements</a:t>
            </a:r>
          </a:p>
          <a:p>
            <a:pPr lvl="1"/>
            <a:r>
              <a:rPr lang="en-US" dirty="0" smtClean="0"/>
              <a:t>High Skills and  deep knowledge of the domain</a:t>
            </a:r>
          </a:p>
          <a:p>
            <a:pPr lvl="1"/>
            <a:r>
              <a:rPr lang="en-US" dirty="0" smtClean="0"/>
              <a:t>Autonomy in provider-client relationship</a:t>
            </a:r>
          </a:p>
          <a:p>
            <a:pPr lvl="1"/>
            <a:r>
              <a:rPr lang="en-US" dirty="0" smtClean="0"/>
              <a:t>Observance of 4 codes of conduct:</a:t>
            </a:r>
          </a:p>
          <a:p>
            <a:pPr lvl="2"/>
            <a:r>
              <a:rPr lang="en-US" dirty="0" smtClean="0"/>
              <a:t>Professional Code</a:t>
            </a:r>
          </a:p>
          <a:p>
            <a:pPr lvl="2"/>
            <a:r>
              <a:rPr lang="en-US" dirty="0" smtClean="0"/>
              <a:t>Personal code</a:t>
            </a:r>
          </a:p>
          <a:p>
            <a:pPr lvl="2"/>
            <a:r>
              <a:rPr lang="en-US" dirty="0" smtClean="0"/>
              <a:t>Institutional code</a:t>
            </a:r>
          </a:p>
          <a:p>
            <a:pPr lvl="2"/>
            <a:r>
              <a:rPr lang="en-US" dirty="0" smtClean="0"/>
              <a:t>Community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91276" y="1135117"/>
            <a:ext cx="2341179" cy="195961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Deliverables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3216302"/>
              </p:ext>
            </p:extLst>
          </p:nvPr>
        </p:nvGraphicFramePr>
        <p:xfrm>
          <a:off x="1329896" y="4471859"/>
          <a:ext cx="2824486" cy="223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3"/>
          <p:cNvSpPr txBox="1">
            <a:spLocks/>
          </p:cNvSpPr>
          <p:nvPr/>
        </p:nvSpPr>
        <p:spPr>
          <a:xfrm>
            <a:off x="6065674" y="1038033"/>
            <a:ext cx="4210647" cy="5299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 smtClean="0">
                <a:solidFill>
                  <a:srgbClr val="FFC000"/>
                </a:solidFill>
              </a:rPr>
              <a:t>Supports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Commitment</a:t>
            </a:r>
          </a:p>
          <a:p>
            <a:pPr lvl="2"/>
            <a:r>
              <a:rPr lang="en-US" dirty="0" smtClean="0"/>
              <a:t>will</a:t>
            </a:r>
          </a:p>
          <a:p>
            <a:pPr lvl="2"/>
            <a:r>
              <a:rPr lang="en-US" dirty="0" smtClean="0"/>
              <a:t>Do your best</a:t>
            </a:r>
          </a:p>
          <a:p>
            <a:pPr lvl="2"/>
            <a:r>
              <a:rPr lang="en-US" dirty="0" smtClean="0"/>
              <a:t>What, who and when</a:t>
            </a:r>
          </a:p>
          <a:p>
            <a:pPr lvl="2"/>
            <a:r>
              <a:rPr lang="en-US" dirty="0" smtClean="0"/>
              <a:t>Open and public</a:t>
            </a:r>
          </a:p>
          <a:p>
            <a:pPr lvl="2"/>
            <a:r>
              <a:rPr lang="en-US" dirty="0" err="1" smtClean="0"/>
              <a:t>negociate</a:t>
            </a:r>
            <a:endParaRPr lang="en-US" dirty="0" smtClean="0"/>
          </a:p>
          <a:p>
            <a:pPr lvl="2"/>
            <a:r>
              <a:rPr lang="en-US" dirty="0" smtClean="0"/>
              <a:t>advance notice</a:t>
            </a:r>
          </a:p>
          <a:p>
            <a:pPr lvl="1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Vision</a:t>
            </a:r>
          </a:p>
          <a:p>
            <a:pPr lvl="2"/>
            <a:r>
              <a:rPr lang="en-US" dirty="0" smtClean="0"/>
              <a:t>Love</a:t>
            </a:r>
          </a:p>
          <a:p>
            <a:pPr lvl="2"/>
            <a:r>
              <a:rPr lang="en-US" dirty="0" smtClean="0"/>
              <a:t>commitment</a:t>
            </a:r>
          </a:p>
          <a:p>
            <a:pPr lvl="1"/>
            <a:r>
              <a:rPr lang="en-US" dirty="0" smtClean="0"/>
              <a:t>Responsibility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Tasks</a:t>
            </a:r>
          </a:p>
          <a:p>
            <a:pPr lvl="2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Product, service and sequential</a:t>
            </a:r>
          </a:p>
          <a:p>
            <a:pPr lvl="1"/>
            <a:r>
              <a:rPr lang="en-US" dirty="0" smtClean="0"/>
              <a:t>Accountability</a:t>
            </a:r>
          </a:p>
          <a:p>
            <a:pPr lvl="2"/>
            <a:r>
              <a:rPr lang="en-US" dirty="0" smtClean="0"/>
              <a:t>Measurable outcomes</a:t>
            </a:r>
          </a:p>
          <a:p>
            <a:pPr lvl="2"/>
            <a:r>
              <a:rPr lang="en-US" dirty="0" smtClean="0"/>
              <a:t>Performance standards</a:t>
            </a:r>
          </a:p>
          <a:p>
            <a:pPr lvl="2"/>
            <a:r>
              <a:rPr lang="en-US" dirty="0" err="1" smtClean="0"/>
              <a:t>Conseqnt</a:t>
            </a:r>
            <a:r>
              <a:rPr lang="en-US" dirty="0" smtClean="0"/>
              <a:t> Incentives and penalties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Making an ethical professional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0" y="1692437"/>
            <a:ext cx="4838975" cy="419083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FFC000"/>
                </a:solidFill>
              </a:rPr>
              <a:t>Formal 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 smtClean="0"/>
              <a:t>Targeted and incremental</a:t>
            </a:r>
          </a:p>
          <a:p>
            <a:pPr lvl="2"/>
            <a:r>
              <a:rPr lang="en-US" sz="1200" dirty="0" smtClean="0"/>
              <a:t>Proper use, no harm,  formal courses, direct penalties,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FFC000"/>
                </a:solidFill>
              </a:rPr>
              <a:t>Licensing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 smtClean="0"/>
              <a:t>Universities and state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 smtClean="0"/>
              <a:t>Professional organizations</a:t>
            </a:r>
          </a:p>
          <a:p>
            <a:pPr marL="457200" lvl="0" indent="-457200">
              <a:buFont typeface="+mj-lt"/>
              <a:buAutoNum type="arabicPeriod" startAt="3"/>
            </a:pPr>
            <a:r>
              <a:rPr lang="en-US" sz="1400" b="1" dirty="0">
                <a:solidFill>
                  <a:srgbClr val="FFC000"/>
                </a:solidFill>
              </a:rPr>
              <a:t>Professional codes of conduct</a:t>
            </a:r>
          </a:p>
          <a:p>
            <a:pPr lvl="1"/>
            <a:r>
              <a:rPr lang="en-US" sz="1200" dirty="0">
                <a:solidFill>
                  <a:prstClr val="white"/>
                </a:solidFill>
              </a:rPr>
              <a:t>To create and maintain public good image about the </a:t>
            </a:r>
            <a:r>
              <a:rPr lang="en-US" sz="1200" dirty="0" smtClean="0">
                <a:solidFill>
                  <a:prstClr val="white"/>
                </a:solidFill>
              </a:rPr>
              <a:t>profession</a:t>
            </a:r>
            <a:endParaRPr lang="en-US" sz="1400" dirty="0"/>
          </a:p>
          <a:p>
            <a:pPr lvl="1"/>
            <a:r>
              <a:rPr lang="en-US" sz="1400" dirty="0" smtClean="0"/>
              <a:t>Address: </a:t>
            </a:r>
            <a:r>
              <a:rPr lang="en-US" sz="1200" dirty="0" smtClean="0"/>
              <a:t>Moral </a:t>
            </a:r>
            <a:r>
              <a:rPr lang="en-US" sz="1200" dirty="0"/>
              <a:t>and legal </a:t>
            </a:r>
            <a:r>
              <a:rPr lang="en-US" sz="1200" dirty="0" smtClean="0"/>
              <a:t>standards, Professional–client </a:t>
            </a:r>
            <a:r>
              <a:rPr lang="en-US" sz="1200" dirty="0"/>
              <a:t>relationship </a:t>
            </a:r>
            <a:r>
              <a:rPr lang="en-US" sz="1200" dirty="0" smtClean="0"/>
              <a:t>, Client advocacy, Professional–public </a:t>
            </a:r>
            <a:r>
              <a:rPr lang="en-US" sz="1200" dirty="0"/>
              <a:t>relationships </a:t>
            </a:r>
            <a:r>
              <a:rPr lang="en-US" sz="1200" dirty="0" smtClean="0"/>
              <a:t>, Sanction mechanics,  Confidentiality Assessment, Compliance , competence </a:t>
            </a:r>
          </a:p>
          <a:p>
            <a:pPr lvl="1"/>
            <a:r>
              <a:rPr lang="en-US" sz="1200" dirty="0" smtClean="0"/>
              <a:t>Means of enforcement, reporting,  hearing,  sanctions, appeals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4. Dilemmas in Professional decision making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Mapping  input premises with values to an output.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F(premises( values) = D </a:t>
            </a:r>
          </a:p>
          <a:p>
            <a:pPr lvl="2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E.g. Shall I walk to a mall or take a car?</a:t>
            </a:r>
          </a:p>
          <a:p>
            <a:pPr lvl="3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Premises: time, cost, gas, parking, etc.</a:t>
            </a:r>
          </a:p>
          <a:p>
            <a:pPr lvl="4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Values? Save time, need parking,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Conflicts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Changing technology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Incomplete or misleading information</a:t>
            </a:r>
          </a:p>
          <a:p>
            <a:pPr lvl="3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9/20/2020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Ethics                                        A.M. Artoli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783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Ethical workgroups </vt:lpstr>
      <vt:lpstr>Announcements</vt:lpstr>
      <vt:lpstr>Professional ethics</vt:lpstr>
      <vt:lpstr>Objectives         Contents </vt:lpstr>
      <vt:lpstr>Motivating case study</vt:lpstr>
      <vt:lpstr>Are you one of those who</vt:lpstr>
      <vt:lpstr>What is a profession?</vt:lpstr>
      <vt:lpstr>Framework</vt:lpstr>
      <vt:lpstr>Making an ethical professional</vt:lpstr>
      <vt:lpstr>Avoiding guilt</vt:lpstr>
      <vt:lpstr>Further readings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2020-09-11T12:56:17Z</dcterms:created>
  <dcterms:modified xsi:type="dcterms:W3CDTF">2021-02-03T05:58:47Z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