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D0F2-9E1F-4FD9-9D48-256BB33BA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48EEB-33BC-4E77-8C03-0AEBD92C4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35216-C18B-4AE7-B6D5-BC95B934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92EF-10FC-4BA8-9948-EA9B174C0E2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09B9B-3292-4F91-8702-7D6BF9FB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1E908-E57D-4EEF-9D6B-A25D85FE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1213-F820-480A-B943-1A63546A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5C03-55F0-415E-A7C5-FA69CB74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97A87-4551-414C-897C-66996DC44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DCF02-4743-46CE-80D7-6847CC34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92EF-10FC-4BA8-9948-EA9B174C0E2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00519-1E2B-4B71-B9A4-BB93BF79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A564-58AB-43F6-8A98-2131A393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1213-F820-480A-B943-1A63546A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9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7F0AB9-87F9-4D37-9BF4-B73E4C0AF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A2DDA-5931-424E-8C9B-DF2636587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32E8C-11BE-46E0-B769-F5933F00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92EF-10FC-4BA8-9948-EA9B174C0E2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19931-95BA-452D-81AA-8280DA37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00546-E0DB-4808-968D-7FABCB51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1213-F820-480A-B943-1A63546A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5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774D-85D9-46AD-8587-1CD0A3B0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C2B76-47CA-4E54-8CB4-60624D4EA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6107-FD08-4AD6-9466-2F47E533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92EF-10FC-4BA8-9948-EA9B174C0E2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DD0F6-D8E2-4AC7-816F-495103C2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97A14-210B-4D13-A8D0-9DFAF2AE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1213-F820-480A-B943-1A63546A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6AA3-F7F7-4B0D-8AAC-6B8EDEC1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09AC0-8FD6-4A35-8BF8-EA9B9F16E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B9F63-817B-47DB-A291-1EB18E2A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92EF-10FC-4BA8-9948-EA9B174C0E2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5EF95-EE5E-448E-BC30-A970B16F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8C93E-B01F-497A-952D-2BE502DD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1213-F820-480A-B943-1A63546A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4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C353-9232-4807-8770-4A1BF2EF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9841-DE2D-4FBC-838A-3E030798D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C01DA-D03B-4D7C-80EE-F0186203F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A462B-59EE-40A4-896B-11116ECE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92EF-10FC-4BA8-9948-EA9B174C0E2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152E8-D871-4063-A44E-3FEB2CD9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701CE-702C-4CC5-943F-8F4CCA9F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1213-F820-480A-B943-1A63546A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1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BC4E-95E1-4726-BB3A-291FBDFF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ACB69-BF09-4249-9F96-55469DA48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D0FBB-CF25-4EC8-87B4-73E1A1BDA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716B5-EC22-47E9-A224-C09D9934F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B5E41-0921-4BB1-BD83-3F62A4947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DAD0C-EF55-4C7A-AE0F-89716EFE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92EF-10FC-4BA8-9948-EA9B174C0E2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0FB6B-3F0B-4871-BEDE-D3439F93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49820-1AC1-4BF5-BD5F-4BCAD7A8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1213-F820-480A-B943-1A63546A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7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A5C0-E5AA-41D3-AAD9-8116382F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07B03-1F5B-446D-92FE-B30FE294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92EF-10FC-4BA8-9948-EA9B174C0E2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FBCEC-CDEC-4A71-8F00-883CC3A8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78AE9-400A-43D7-B82E-EC4FB141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1213-F820-480A-B943-1A63546A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7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861E5-8ADD-4134-A19D-A5E08A23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92EF-10FC-4BA8-9948-EA9B174C0E2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05F7E-CA17-4574-997F-17CAC143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C96A9-5C66-4F06-9F47-E800DD51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1213-F820-480A-B943-1A63546A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2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24FC-4933-4961-86D3-D0CB96C1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D718-32C0-4C95-A32B-2A9B32126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2BED6-D64E-4EB1-9F96-7F81583FB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6F60-5D4C-4EE5-A2FC-53DADAE2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92EF-10FC-4BA8-9948-EA9B174C0E2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8DE30-E391-4C87-B7D2-66951FE1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3EDE7-AEE9-492D-99FE-25DBDD6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1213-F820-480A-B943-1A63546A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5994-B627-45F2-B512-BE3DDE17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A27C2-07D6-408A-9081-E8488F541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C5B8F-79DF-4890-94B6-27A003366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B85B6-EAED-47C9-BF0B-2DC5DD46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92EF-10FC-4BA8-9948-EA9B174C0E2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BA6C1-56BF-46E3-B46F-EA47C85C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04F61-2908-468A-A98C-16BC00AF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1213-F820-480A-B943-1A63546A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3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885BA-E0D9-4317-9D02-28FE36F1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FBED3-5E88-4AEE-8E14-F93167385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F22FE-C94A-40CD-8F05-2484F9C6F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C92EF-10FC-4BA8-9948-EA9B174C0E2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2845B-6398-4E4E-B334-8BD85BC73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0A855-4735-4E9B-8ABE-F6B3B262F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91213-F820-480A-B943-1A63546A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4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F94A-B151-4D88-8B68-F20D67FB6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proofreading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E4781-8068-4FC0-93B0-57F1F87F0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7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E6F0-501D-48CB-9632-E0F32B8C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submitting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C2A40-556D-4C82-AF08-25DAAD4CF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the paper aloud and mark ambiguous, disjoint, running sentences. Smooth them out</a:t>
            </a:r>
          </a:p>
          <a:p>
            <a:r>
              <a:rPr lang="en-US" dirty="0"/>
              <a:t>Run Grammarly or any similar grammar and punctuation software.</a:t>
            </a:r>
          </a:p>
          <a:p>
            <a:r>
              <a:rPr lang="en-US" dirty="0"/>
              <a:t>Check spellings</a:t>
            </a:r>
          </a:p>
          <a:p>
            <a:r>
              <a:rPr lang="en-US" dirty="0"/>
              <a:t>Check the format</a:t>
            </a:r>
          </a:p>
          <a:p>
            <a:r>
              <a:rPr lang="en-US" dirty="0"/>
              <a:t>Match references</a:t>
            </a:r>
          </a:p>
          <a:p>
            <a:r>
              <a:rPr lang="en-US" dirty="0"/>
              <a:t>Submit and wait for review report</a:t>
            </a:r>
          </a:p>
          <a:p>
            <a:r>
              <a:rPr lang="en-US" dirty="0"/>
              <a:t>Revise and response to the review report</a:t>
            </a:r>
          </a:p>
          <a:p>
            <a:r>
              <a:rPr lang="en-US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104804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DA39-E3BB-4190-9833-19C9BE65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EFA4-B6DA-43FE-8B53-008BCAE2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Have a break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Have a proofreading meeting or work as an individual on a certain date and for a specified period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 on a hard copy and use a high contrast pen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Reread the suggested words and sentences before you select.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the text loudly and slowly and mark regions of needed improvement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Ask someone to read it for you (loudly)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Backward reading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One-error 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Ask a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7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08FAF-CFD4-4F0F-A73D-7892B5BF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2B4FF-0EE7-48ED-BAC4-790FC7FD2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3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proofreading</vt:lpstr>
      <vt:lpstr>Before submitting</vt:lpstr>
      <vt:lpstr>How to?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proofreading</dc:title>
  <dc:creator>Admin</dc:creator>
  <cp:lastModifiedBy>Admin</cp:lastModifiedBy>
  <cp:revision>2</cp:revision>
  <dcterms:created xsi:type="dcterms:W3CDTF">2023-02-08T05:01:21Z</dcterms:created>
  <dcterms:modified xsi:type="dcterms:W3CDTF">2023-02-08T05:06:27Z</dcterms:modified>
</cp:coreProperties>
</file>