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62" r:id="rId10"/>
    <p:sldId id="258" r:id="rId11"/>
    <p:sldId id="263" r:id="rId12"/>
    <p:sldId id="264" r:id="rId13"/>
    <p:sldId id="257" r:id="rId14"/>
    <p:sldId id="259" r:id="rId15"/>
    <p:sldId id="260" r:id="rId16"/>
    <p:sldId id="261" r:id="rId17"/>
    <p:sldId id="265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4DB49-7072-4BBB-B946-95EB3CE9F92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A179A1-A909-4F83-BA4D-B7F5B67DD5EA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Title</a:t>
          </a:r>
        </a:p>
      </dgm:t>
    </dgm:pt>
    <dgm:pt modelId="{DED9A3CC-034E-4149-8629-5898D442CD50}" type="parTrans" cxnId="{F36CECF9-5801-46B7-82F6-999A9402FEFB}">
      <dgm:prSet/>
      <dgm:spPr/>
      <dgm:t>
        <a:bodyPr/>
        <a:lstStyle/>
        <a:p>
          <a:endParaRPr lang="en-US"/>
        </a:p>
      </dgm:t>
    </dgm:pt>
    <dgm:pt modelId="{9E79FF0F-0359-4FC3-A49B-6F8E87544C7D}" type="sibTrans" cxnId="{F36CECF9-5801-46B7-82F6-999A9402FEFB}">
      <dgm:prSet/>
      <dgm:spPr/>
      <dgm:t>
        <a:bodyPr/>
        <a:lstStyle/>
        <a:p>
          <a:endParaRPr lang="en-US"/>
        </a:p>
      </dgm:t>
    </dgm:pt>
    <dgm:pt modelId="{684BD1F1-AB7E-46D1-A096-6591F303EC74}">
      <dgm:prSet phldrT="[Text]"/>
      <dgm:spPr/>
      <dgm:t>
        <a:bodyPr/>
        <a:lstStyle/>
        <a:p>
          <a:r>
            <a:rPr lang="en-US" dirty="0"/>
            <a:t>Select your title by merging of the selected papers and their keywords </a:t>
          </a:r>
        </a:p>
      </dgm:t>
    </dgm:pt>
    <dgm:pt modelId="{A18F4D1D-DD3B-4F21-91B7-984CD1E36744}" type="parTrans" cxnId="{58A46AD5-1E38-47EC-B035-2BD7F10ACD13}">
      <dgm:prSet/>
      <dgm:spPr/>
      <dgm:t>
        <a:bodyPr/>
        <a:lstStyle/>
        <a:p>
          <a:endParaRPr lang="en-US"/>
        </a:p>
      </dgm:t>
    </dgm:pt>
    <dgm:pt modelId="{23B8CC2D-E519-446C-A682-30D39B06DAE3}" type="sibTrans" cxnId="{58A46AD5-1E38-47EC-B035-2BD7F10ACD13}">
      <dgm:prSet/>
      <dgm:spPr/>
      <dgm:t>
        <a:bodyPr/>
        <a:lstStyle/>
        <a:p>
          <a:endParaRPr lang="en-US"/>
        </a:p>
      </dgm:t>
    </dgm:pt>
    <dgm:pt modelId="{1D602FF1-DF47-41F8-B4DF-7728362B203D}">
      <dgm:prSet phldrT="[Text]"/>
      <dgm:spPr/>
      <dgm:t>
        <a:bodyPr/>
        <a:lstStyle/>
        <a:p>
          <a:r>
            <a:rPr lang="en-US" dirty="0"/>
            <a:t>Evaluate the quality of your title and improve it</a:t>
          </a:r>
        </a:p>
      </dgm:t>
    </dgm:pt>
    <dgm:pt modelId="{57FDCBB1-2F6C-4D90-961E-D6F0F2641FAC}" type="parTrans" cxnId="{EBEE40E1-B6A5-475B-B022-6DB58AFEFB41}">
      <dgm:prSet/>
      <dgm:spPr/>
      <dgm:t>
        <a:bodyPr/>
        <a:lstStyle/>
        <a:p>
          <a:endParaRPr lang="en-US"/>
        </a:p>
      </dgm:t>
    </dgm:pt>
    <dgm:pt modelId="{CF2C322C-C3DE-455D-A157-56281BD67529}" type="sibTrans" cxnId="{EBEE40E1-B6A5-475B-B022-6DB58AFEFB41}">
      <dgm:prSet/>
      <dgm:spPr/>
      <dgm:t>
        <a:bodyPr/>
        <a:lstStyle/>
        <a:p>
          <a:endParaRPr lang="en-US"/>
        </a:p>
      </dgm:t>
    </dgm:pt>
    <dgm:pt modelId="{231D5E8F-CA92-4F24-A309-AAE4AAFAC020}">
      <dgm:prSet phldrT="[Text]"/>
      <dgm:spPr/>
      <dgm:t>
        <a:bodyPr/>
        <a:lstStyle/>
        <a:p>
          <a:r>
            <a:rPr lang="en-US" b="1" dirty="0">
              <a:solidFill>
                <a:srgbClr val="FFC000"/>
              </a:solidFill>
            </a:rPr>
            <a:t>Abstract</a:t>
          </a:r>
        </a:p>
      </dgm:t>
    </dgm:pt>
    <dgm:pt modelId="{50BDCF35-2D40-495F-BE66-73C12D1D61A5}" type="parTrans" cxnId="{27EB5354-C66F-4FC3-AF89-3C8925C564CE}">
      <dgm:prSet/>
      <dgm:spPr/>
      <dgm:t>
        <a:bodyPr/>
        <a:lstStyle/>
        <a:p>
          <a:endParaRPr lang="en-US"/>
        </a:p>
      </dgm:t>
    </dgm:pt>
    <dgm:pt modelId="{1E77A411-9831-4166-9C96-B15D0C14E39F}" type="sibTrans" cxnId="{27EB5354-C66F-4FC3-AF89-3C8925C564CE}">
      <dgm:prSet/>
      <dgm:spPr/>
      <dgm:t>
        <a:bodyPr/>
        <a:lstStyle/>
        <a:p>
          <a:endParaRPr lang="en-US"/>
        </a:p>
      </dgm:t>
    </dgm:pt>
    <dgm:pt modelId="{F151B95E-11F8-4E0F-BE9D-33FAA71F675E}">
      <dgm:prSet phldrT="[Text]"/>
      <dgm:spPr/>
      <dgm:t>
        <a:bodyPr/>
        <a:lstStyle/>
        <a:p>
          <a:r>
            <a:rPr lang="en-US" dirty="0"/>
            <a:t>A summary of the main thesis, research focus, research gap, findings and future direction</a:t>
          </a:r>
        </a:p>
      </dgm:t>
    </dgm:pt>
    <dgm:pt modelId="{FB8D42F6-886D-4D66-A245-7412C7E068D5}" type="parTrans" cxnId="{BC22E46B-DA04-406B-856D-6BE92E69882A}">
      <dgm:prSet/>
      <dgm:spPr/>
      <dgm:t>
        <a:bodyPr/>
        <a:lstStyle/>
        <a:p>
          <a:endParaRPr lang="en-US"/>
        </a:p>
      </dgm:t>
    </dgm:pt>
    <dgm:pt modelId="{E8426BE5-9A96-4A2F-9E36-7058212DEB7B}" type="sibTrans" cxnId="{BC22E46B-DA04-406B-856D-6BE92E69882A}">
      <dgm:prSet/>
      <dgm:spPr/>
      <dgm:t>
        <a:bodyPr/>
        <a:lstStyle/>
        <a:p>
          <a:endParaRPr lang="en-US"/>
        </a:p>
      </dgm:t>
    </dgm:pt>
    <dgm:pt modelId="{64D3F6DF-8E51-4915-9907-FA32318E9053}">
      <dgm:prSet phldrT="[Text]" phldr="1"/>
      <dgm:spPr/>
      <dgm:t>
        <a:bodyPr/>
        <a:lstStyle/>
        <a:p>
          <a:endParaRPr lang="en-US" dirty="0"/>
        </a:p>
      </dgm:t>
    </dgm:pt>
    <dgm:pt modelId="{0AA43869-F016-4B46-B29E-2BFA8BD5587E}" type="parTrans" cxnId="{6E74AFAB-28B7-4E33-81EC-113638C884F1}">
      <dgm:prSet/>
      <dgm:spPr/>
      <dgm:t>
        <a:bodyPr/>
        <a:lstStyle/>
        <a:p>
          <a:endParaRPr lang="en-US"/>
        </a:p>
      </dgm:t>
    </dgm:pt>
    <dgm:pt modelId="{3944BF97-4AC2-4C56-9DF5-C11940B3F1AC}" type="sibTrans" cxnId="{6E74AFAB-28B7-4E33-81EC-113638C884F1}">
      <dgm:prSet/>
      <dgm:spPr/>
      <dgm:t>
        <a:bodyPr/>
        <a:lstStyle/>
        <a:p>
          <a:endParaRPr lang="en-US"/>
        </a:p>
      </dgm:t>
    </dgm:pt>
    <dgm:pt modelId="{13782870-3CB4-465F-88E3-39004F35023C}">
      <dgm:prSet phldrT="[Text]" custT="1"/>
      <dgm:spPr/>
      <dgm:t>
        <a:bodyPr/>
        <a:lstStyle/>
        <a:p>
          <a:r>
            <a:rPr lang="en-US" sz="1600" b="1" dirty="0">
              <a:solidFill>
                <a:schemeClr val="accent4">
                  <a:lumMod val="60000"/>
                  <a:lumOff val="40000"/>
                </a:schemeClr>
              </a:solidFill>
            </a:rPr>
            <a:t>Introduction</a:t>
          </a:r>
          <a:endParaRPr lang="en-US" sz="1400" b="1" dirty="0">
            <a:solidFill>
              <a:schemeClr val="accent4">
                <a:lumMod val="60000"/>
                <a:lumOff val="40000"/>
              </a:schemeClr>
            </a:solidFill>
          </a:endParaRPr>
        </a:p>
      </dgm:t>
    </dgm:pt>
    <dgm:pt modelId="{EDB20D45-53C3-4030-9ACF-53CB9F1A6966}" type="parTrans" cxnId="{73C8D8CB-1873-46A9-AB33-86468BB552D9}">
      <dgm:prSet/>
      <dgm:spPr/>
      <dgm:t>
        <a:bodyPr/>
        <a:lstStyle/>
        <a:p>
          <a:endParaRPr lang="en-US"/>
        </a:p>
      </dgm:t>
    </dgm:pt>
    <dgm:pt modelId="{6E7DC3D5-CFB0-469E-9DC7-B4AE4AF0E9B7}" type="sibTrans" cxnId="{73C8D8CB-1873-46A9-AB33-86468BB552D9}">
      <dgm:prSet/>
      <dgm:spPr/>
      <dgm:t>
        <a:bodyPr/>
        <a:lstStyle/>
        <a:p>
          <a:endParaRPr lang="en-US"/>
        </a:p>
      </dgm:t>
    </dgm:pt>
    <dgm:pt modelId="{A0F34AA6-AB08-444F-A011-24DDF9AE9760}">
      <dgm:prSet phldrT="[Text]"/>
      <dgm:spPr/>
      <dgm:t>
        <a:bodyPr/>
        <a:lstStyle/>
        <a:p>
          <a:r>
            <a:rPr lang="en-US" sz="1100" dirty="0"/>
            <a:t>Introduce your topic</a:t>
          </a:r>
        </a:p>
      </dgm:t>
    </dgm:pt>
    <dgm:pt modelId="{87F63F75-84A6-45D9-9755-58512F3656B6}" type="parTrans" cxnId="{3245703B-8F8C-4018-B893-ACACBF23C9C5}">
      <dgm:prSet/>
      <dgm:spPr/>
      <dgm:t>
        <a:bodyPr/>
        <a:lstStyle/>
        <a:p>
          <a:endParaRPr lang="en-US"/>
        </a:p>
      </dgm:t>
    </dgm:pt>
    <dgm:pt modelId="{CF541DA9-321A-4435-B9C5-AAF6DC7D0C22}" type="sibTrans" cxnId="{3245703B-8F8C-4018-B893-ACACBF23C9C5}">
      <dgm:prSet/>
      <dgm:spPr/>
      <dgm:t>
        <a:bodyPr/>
        <a:lstStyle/>
        <a:p>
          <a:endParaRPr lang="en-US"/>
        </a:p>
      </dgm:t>
    </dgm:pt>
    <dgm:pt modelId="{9366B0D4-7B10-4A63-8D46-EA5960501E32}">
      <dgm:prSet phldrT="[Text]"/>
      <dgm:spPr/>
      <dgm:t>
        <a:bodyPr/>
        <a:lstStyle/>
        <a:p>
          <a:r>
            <a:rPr lang="en-US" sz="1100" dirty="0"/>
            <a:t>Paper outlines</a:t>
          </a:r>
        </a:p>
      </dgm:t>
    </dgm:pt>
    <dgm:pt modelId="{B232109B-6A12-4F63-BE88-4AF53687DEFA}" type="parTrans" cxnId="{5F7E9826-1F1F-41D1-A06D-04EAF47EE404}">
      <dgm:prSet/>
      <dgm:spPr/>
      <dgm:t>
        <a:bodyPr/>
        <a:lstStyle/>
        <a:p>
          <a:endParaRPr lang="en-US"/>
        </a:p>
      </dgm:t>
    </dgm:pt>
    <dgm:pt modelId="{85DC274C-2776-46DF-BF23-BA2F4B665259}" type="sibTrans" cxnId="{5F7E9826-1F1F-41D1-A06D-04EAF47EE404}">
      <dgm:prSet/>
      <dgm:spPr/>
      <dgm:t>
        <a:bodyPr/>
        <a:lstStyle/>
        <a:p>
          <a:endParaRPr lang="en-US"/>
        </a:p>
      </dgm:t>
    </dgm:pt>
    <dgm:pt modelId="{344DD4B4-C1DC-42F9-8162-AB1627536F5D}">
      <dgm:prSet phldrT="[Text]"/>
      <dgm:spPr/>
      <dgm:t>
        <a:bodyPr/>
        <a:lstStyle/>
        <a:p>
          <a:r>
            <a:rPr lang="en-US" dirty="0"/>
            <a:t>Search the scientific databases to make sure that it was not published before.</a:t>
          </a:r>
        </a:p>
      </dgm:t>
    </dgm:pt>
    <dgm:pt modelId="{DFF30E76-9161-4184-A711-BFE4AA6F687B}" type="parTrans" cxnId="{E8FAF49E-C4FE-4933-A61C-61CCDAEF8C81}">
      <dgm:prSet/>
      <dgm:spPr/>
      <dgm:t>
        <a:bodyPr/>
        <a:lstStyle/>
        <a:p>
          <a:endParaRPr lang="en-US"/>
        </a:p>
      </dgm:t>
    </dgm:pt>
    <dgm:pt modelId="{C183D42B-A896-401A-AE83-69E30EC535FC}" type="sibTrans" cxnId="{E8FAF49E-C4FE-4933-A61C-61CCDAEF8C81}">
      <dgm:prSet/>
      <dgm:spPr/>
      <dgm:t>
        <a:bodyPr/>
        <a:lstStyle/>
        <a:p>
          <a:endParaRPr lang="en-US"/>
        </a:p>
      </dgm:t>
    </dgm:pt>
    <dgm:pt modelId="{C2CCBD4B-7618-41D3-A667-618BC78BB2B9}">
      <dgm:prSet phldrT="[Text]"/>
      <dgm:spPr/>
      <dgm:t>
        <a:bodyPr/>
        <a:lstStyle/>
        <a:p>
          <a:r>
            <a:rPr lang="en-US" dirty="0"/>
            <a:t>Add most relevant keywords</a:t>
          </a:r>
        </a:p>
      </dgm:t>
    </dgm:pt>
    <dgm:pt modelId="{1B4FC0A8-C44E-4FB6-B256-0F656EE9EC0A}" type="parTrans" cxnId="{52FA9E46-B121-4F6A-9ADC-2F9AF0162601}">
      <dgm:prSet/>
      <dgm:spPr/>
      <dgm:t>
        <a:bodyPr/>
        <a:lstStyle/>
        <a:p>
          <a:endParaRPr lang="en-US"/>
        </a:p>
      </dgm:t>
    </dgm:pt>
    <dgm:pt modelId="{6534BD04-0B93-414D-9632-C541CD042683}" type="sibTrans" cxnId="{52FA9E46-B121-4F6A-9ADC-2F9AF0162601}">
      <dgm:prSet/>
      <dgm:spPr/>
      <dgm:t>
        <a:bodyPr/>
        <a:lstStyle/>
        <a:p>
          <a:endParaRPr lang="en-US"/>
        </a:p>
      </dgm:t>
    </dgm:pt>
    <dgm:pt modelId="{3C564222-65EF-40B4-9F15-0B6863DA14FC}">
      <dgm:prSet phldrT="[Text]"/>
      <dgm:spPr/>
      <dgm:t>
        <a:bodyPr/>
        <a:lstStyle/>
        <a:p>
          <a:r>
            <a:rPr lang="en-US" sz="1100" dirty="0"/>
            <a:t>Framing your paper with the thesis</a:t>
          </a:r>
        </a:p>
      </dgm:t>
    </dgm:pt>
    <dgm:pt modelId="{62BCE432-B8BD-4B17-8F40-A7A1B979A170}" type="parTrans" cxnId="{38666FD7-ADEC-47D7-B455-C977085A946F}">
      <dgm:prSet/>
      <dgm:spPr/>
      <dgm:t>
        <a:bodyPr/>
        <a:lstStyle/>
        <a:p>
          <a:endParaRPr lang="en-US"/>
        </a:p>
      </dgm:t>
    </dgm:pt>
    <dgm:pt modelId="{673578A4-9179-4D48-B41E-E4A322DAAA2B}" type="sibTrans" cxnId="{38666FD7-ADEC-47D7-B455-C977085A946F}">
      <dgm:prSet/>
      <dgm:spPr/>
      <dgm:t>
        <a:bodyPr/>
        <a:lstStyle/>
        <a:p>
          <a:endParaRPr lang="en-US"/>
        </a:p>
      </dgm:t>
    </dgm:pt>
    <dgm:pt modelId="{73F41E07-0D9C-47C6-929E-6C3B31F3CCF9}">
      <dgm:prSet phldrT="[Text]"/>
      <dgm:spPr/>
      <dgm:t>
        <a:bodyPr/>
        <a:lstStyle/>
        <a:p>
          <a:r>
            <a:rPr lang="en-US" sz="1100" dirty="0"/>
            <a:t>Give rationale on the importance of your research (please review the lecture notes)</a:t>
          </a:r>
        </a:p>
      </dgm:t>
    </dgm:pt>
    <dgm:pt modelId="{642A01C8-F261-43B1-A926-14D2BEC2F50B}" type="parTrans" cxnId="{5988ED87-0075-4B4C-BFB2-FAC5A8981FCB}">
      <dgm:prSet/>
      <dgm:spPr/>
      <dgm:t>
        <a:bodyPr/>
        <a:lstStyle/>
        <a:p>
          <a:endParaRPr lang="en-US"/>
        </a:p>
      </dgm:t>
    </dgm:pt>
    <dgm:pt modelId="{244BA7A1-68F4-4A08-9395-35E35B475893}" type="sibTrans" cxnId="{5988ED87-0075-4B4C-BFB2-FAC5A8981FCB}">
      <dgm:prSet/>
      <dgm:spPr/>
      <dgm:t>
        <a:bodyPr/>
        <a:lstStyle/>
        <a:p>
          <a:endParaRPr lang="en-US"/>
        </a:p>
      </dgm:t>
    </dgm:pt>
    <dgm:pt modelId="{8009AA34-5FB1-4DBB-BEA3-A2630D82A612}">
      <dgm:prSet phldrT="[Text]"/>
      <dgm:spPr/>
      <dgm:t>
        <a:bodyPr/>
        <a:lstStyle/>
        <a:p>
          <a:endParaRPr lang="en-US" sz="1100" dirty="0"/>
        </a:p>
      </dgm:t>
    </dgm:pt>
    <dgm:pt modelId="{2C511A3A-7DF5-47F0-B313-A7A7E00DD4DB}" type="parTrans" cxnId="{CA262E53-3FBC-4E06-8306-C53AB599DE46}">
      <dgm:prSet/>
      <dgm:spPr/>
      <dgm:t>
        <a:bodyPr/>
        <a:lstStyle/>
        <a:p>
          <a:endParaRPr lang="en-US"/>
        </a:p>
      </dgm:t>
    </dgm:pt>
    <dgm:pt modelId="{59897076-3839-402B-A7F3-BE5ACDD5C520}" type="sibTrans" cxnId="{CA262E53-3FBC-4E06-8306-C53AB599DE46}">
      <dgm:prSet/>
      <dgm:spPr/>
      <dgm:t>
        <a:bodyPr/>
        <a:lstStyle/>
        <a:p>
          <a:endParaRPr lang="en-US"/>
        </a:p>
      </dgm:t>
    </dgm:pt>
    <dgm:pt modelId="{08DB030D-E1B5-4C77-A197-0B7FD8690FC6}">
      <dgm:prSet/>
      <dgm:spPr/>
      <dgm:t>
        <a:bodyPr/>
        <a:lstStyle/>
        <a:p>
          <a:r>
            <a:rPr lang="en-US" b="1" dirty="0">
              <a:solidFill>
                <a:schemeClr val="accent4">
                  <a:lumMod val="60000"/>
                  <a:lumOff val="40000"/>
                </a:schemeClr>
              </a:solidFill>
            </a:rPr>
            <a:t>Mani body</a:t>
          </a:r>
        </a:p>
      </dgm:t>
    </dgm:pt>
    <dgm:pt modelId="{914665A1-8C47-4E20-9569-43E1ED96BF5A}" type="parTrans" cxnId="{0EAA4397-A974-40A9-B18D-E5857F7B2BE3}">
      <dgm:prSet/>
      <dgm:spPr/>
      <dgm:t>
        <a:bodyPr/>
        <a:lstStyle/>
        <a:p>
          <a:endParaRPr lang="en-US"/>
        </a:p>
      </dgm:t>
    </dgm:pt>
    <dgm:pt modelId="{2654E7C3-50BB-4491-8F9F-F1CFD91BF930}" type="sibTrans" cxnId="{0EAA4397-A974-40A9-B18D-E5857F7B2BE3}">
      <dgm:prSet/>
      <dgm:spPr/>
      <dgm:t>
        <a:bodyPr/>
        <a:lstStyle/>
        <a:p>
          <a:endParaRPr lang="en-US"/>
        </a:p>
      </dgm:t>
    </dgm:pt>
    <dgm:pt modelId="{C26BD7DE-FB19-4C31-A48A-BA9C0526E0AD}">
      <dgm:prSet/>
      <dgm:spPr/>
      <dgm:t>
        <a:bodyPr/>
        <a:lstStyle/>
        <a:p>
          <a:r>
            <a:rPr lang="en-US" b="1" dirty="0">
              <a:solidFill>
                <a:schemeClr val="accent4">
                  <a:lumMod val="60000"/>
                  <a:lumOff val="40000"/>
                </a:schemeClr>
              </a:solidFill>
            </a:rPr>
            <a:t>Discussion</a:t>
          </a:r>
        </a:p>
      </dgm:t>
    </dgm:pt>
    <dgm:pt modelId="{40C4E2B5-5D9E-43DE-A44F-1310728052A7}" type="parTrans" cxnId="{0DD82BE6-42E2-43AA-A355-6616D1FC9622}">
      <dgm:prSet/>
      <dgm:spPr/>
      <dgm:t>
        <a:bodyPr/>
        <a:lstStyle/>
        <a:p>
          <a:endParaRPr lang="en-US"/>
        </a:p>
      </dgm:t>
    </dgm:pt>
    <dgm:pt modelId="{EA1E1021-077F-42CC-8EAA-57AD1D2248E6}" type="sibTrans" cxnId="{0DD82BE6-42E2-43AA-A355-6616D1FC9622}">
      <dgm:prSet/>
      <dgm:spPr/>
      <dgm:t>
        <a:bodyPr/>
        <a:lstStyle/>
        <a:p>
          <a:endParaRPr lang="en-US"/>
        </a:p>
      </dgm:t>
    </dgm:pt>
    <dgm:pt modelId="{A3B3E602-163A-47D6-A859-F1A45C30B3FD}">
      <dgm:prSet/>
      <dgm:spPr/>
      <dgm:t>
        <a:bodyPr/>
        <a:lstStyle/>
        <a:p>
          <a:r>
            <a:rPr lang="en-US" dirty="0"/>
            <a:t>Break it into main sections, each section focuses on a topic or a method within your review</a:t>
          </a:r>
        </a:p>
      </dgm:t>
    </dgm:pt>
    <dgm:pt modelId="{B3B4B41C-6DEA-4DDA-BDC1-FCFACE55F740}" type="parTrans" cxnId="{0FD481DA-0BFF-4B55-8730-A05F64287F42}">
      <dgm:prSet/>
      <dgm:spPr/>
      <dgm:t>
        <a:bodyPr/>
        <a:lstStyle/>
        <a:p>
          <a:endParaRPr lang="en-US"/>
        </a:p>
      </dgm:t>
    </dgm:pt>
    <dgm:pt modelId="{00F11441-21D3-4F3A-80F5-D4AB664A4187}" type="sibTrans" cxnId="{0FD481DA-0BFF-4B55-8730-A05F64287F42}">
      <dgm:prSet/>
      <dgm:spPr/>
      <dgm:t>
        <a:bodyPr/>
        <a:lstStyle/>
        <a:p>
          <a:endParaRPr lang="en-US"/>
        </a:p>
      </dgm:t>
    </dgm:pt>
    <dgm:pt modelId="{FF865DDC-9927-4C75-9A92-E63C965C8EC6}">
      <dgm:prSet/>
      <dgm:spPr/>
      <dgm:t>
        <a:bodyPr/>
        <a:lstStyle/>
        <a:p>
          <a:r>
            <a:rPr lang="en-US" dirty="0"/>
            <a:t>Scan the literature hieratically, highlight advantages and shortcomings and introduce the next better one</a:t>
          </a:r>
        </a:p>
      </dgm:t>
    </dgm:pt>
    <dgm:pt modelId="{25F5C734-B68B-46A7-BE44-74AF2C2AC0AD}" type="parTrans" cxnId="{2CC630ED-F5FD-4CBB-A164-B09C9B04C458}">
      <dgm:prSet/>
      <dgm:spPr/>
      <dgm:t>
        <a:bodyPr/>
        <a:lstStyle/>
        <a:p>
          <a:endParaRPr lang="en-US"/>
        </a:p>
      </dgm:t>
    </dgm:pt>
    <dgm:pt modelId="{51182C78-88AC-4C20-8399-CB03EF7E4B78}" type="sibTrans" cxnId="{2CC630ED-F5FD-4CBB-A164-B09C9B04C458}">
      <dgm:prSet/>
      <dgm:spPr/>
      <dgm:t>
        <a:bodyPr/>
        <a:lstStyle/>
        <a:p>
          <a:endParaRPr lang="en-US"/>
        </a:p>
      </dgm:t>
    </dgm:pt>
    <dgm:pt modelId="{40D62FDC-EDA6-4F94-82F3-8BA3729E337D}">
      <dgm:prSet/>
      <dgm:spPr/>
      <dgm:t>
        <a:bodyPr/>
        <a:lstStyle/>
        <a:p>
          <a:r>
            <a:rPr lang="en-US" dirty="0"/>
            <a:t>Summarize </a:t>
          </a:r>
        </a:p>
      </dgm:t>
    </dgm:pt>
    <dgm:pt modelId="{A71A58A7-1A8D-4C3D-BE6A-6246214D32A9}" type="parTrans" cxnId="{7942A23B-7E9E-4322-ACC3-E556CBFE803D}">
      <dgm:prSet/>
      <dgm:spPr/>
      <dgm:t>
        <a:bodyPr/>
        <a:lstStyle/>
        <a:p>
          <a:endParaRPr lang="en-US"/>
        </a:p>
      </dgm:t>
    </dgm:pt>
    <dgm:pt modelId="{994FEB26-71D7-4090-B1FC-55C98887CBFF}" type="sibTrans" cxnId="{7942A23B-7E9E-4322-ACC3-E556CBFE803D}">
      <dgm:prSet/>
      <dgm:spPr/>
      <dgm:t>
        <a:bodyPr/>
        <a:lstStyle/>
        <a:p>
          <a:endParaRPr lang="en-US"/>
        </a:p>
      </dgm:t>
    </dgm:pt>
    <dgm:pt modelId="{6DB7B033-3D01-4D1C-B4E2-AE220A09D55F}">
      <dgm:prSet/>
      <dgm:spPr/>
      <dgm:t>
        <a:bodyPr/>
        <a:lstStyle/>
        <a:p>
          <a:r>
            <a:rPr lang="en-US" dirty="0"/>
            <a:t>Restate the thesis</a:t>
          </a:r>
        </a:p>
      </dgm:t>
    </dgm:pt>
    <dgm:pt modelId="{15461CC1-C15D-4F1E-BA09-8DB99B7B3D7B}" type="parTrans" cxnId="{09A9D8B4-B405-4038-8C0F-A88CF578B3C9}">
      <dgm:prSet/>
      <dgm:spPr/>
      <dgm:t>
        <a:bodyPr/>
        <a:lstStyle/>
        <a:p>
          <a:endParaRPr lang="en-US"/>
        </a:p>
      </dgm:t>
    </dgm:pt>
    <dgm:pt modelId="{749E85D6-1807-4D22-AAC9-04D9EDC0AD70}" type="sibTrans" cxnId="{09A9D8B4-B405-4038-8C0F-A88CF578B3C9}">
      <dgm:prSet/>
      <dgm:spPr/>
      <dgm:t>
        <a:bodyPr/>
        <a:lstStyle/>
        <a:p>
          <a:endParaRPr lang="en-US"/>
        </a:p>
      </dgm:t>
    </dgm:pt>
    <dgm:pt modelId="{6B076B5C-BAEE-4F75-A9FD-11EC717FE6F0}">
      <dgm:prSet/>
      <dgm:spPr/>
      <dgm:t>
        <a:bodyPr/>
        <a:lstStyle/>
        <a:p>
          <a:r>
            <a:rPr lang="en-US" dirty="0"/>
            <a:t>Wrap  it up and homogenize</a:t>
          </a:r>
        </a:p>
      </dgm:t>
    </dgm:pt>
    <dgm:pt modelId="{0A54788E-36DD-425B-9E6B-9B3CB041FC52}" type="parTrans" cxnId="{A309F032-996B-4D2A-A5B2-12C662A7D59C}">
      <dgm:prSet/>
      <dgm:spPr/>
      <dgm:t>
        <a:bodyPr/>
        <a:lstStyle/>
        <a:p>
          <a:endParaRPr lang="en-US"/>
        </a:p>
      </dgm:t>
    </dgm:pt>
    <dgm:pt modelId="{DF5EF2AE-6CFD-4CB2-8814-8093D4F5F6CF}" type="sibTrans" cxnId="{A309F032-996B-4D2A-A5B2-12C662A7D59C}">
      <dgm:prSet/>
      <dgm:spPr/>
      <dgm:t>
        <a:bodyPr/>
        <a:lstStyle/>
        <a:p>
          <a:endParaRPr lang="en-US"/>
        </a:p>
      </dgm:t>
    </dgm:pt>
    <dgm:pt modelId="{43B63636-F0B2-4EE2-AF3A-5B673BB48161}">
      <dgm:prSet/>
      <dgm:spPr/>
      <dgm:t>
        <a:bodyPr/>
        <a:lstStyle/>
        <a:p>
          <a:r>
            <a:rPr lang="en-US" dirty="0"/>
            <a:t>Highlight research gap, consequences and possible solutions and future directions</a:t>
          </a:r>
        </a:p>
      </dgm:t>
    </dgm:pt>
    <dgm:pt modelId="{BB784CE2-C9BF-4C85-9696-E0411F25B703}" type="parTrans" cxnId="{110C4F03-10DD-43B1-A15D-ED2EA4109718}">
      <dgm:prSet/>
      <dgm:spPr/>
      <dgm:t>
        <a:bodyPr/>
        <a:lstStyle/>
        <a:p>
          <a:endParaRPr lang="en-US"/>
        </a:p>
      </dgm:t>
    </dgm:pt>
    <dgm:pt modelId="{8CFA2FFA-CB15-4D60-A153-252B7BFD8EA0}" type="sibTrans" cxnId="{110C4F03-10DD-43B1-A15D-ED2EA4109718}">
      <dgm:prSet/>
      <dgm:spPr/>
      <dgm:t>
        <a:bodyPr/>
        <a:lstStyle/>
        <a:p>
          <a:endParaRPr lang="en-US"/>
        </a:p>
      </dgm:t>
    </dgm:pt>
    <dgm:pt modelId="{6E0F1250-26FD-4440-AA30-77B812CB3E14}">
      <dgm:prSet/>
      <dgm:spPr/>
      <dgm:t>
        <a:bodyPr/>
        <a:lstStyle/>
        <a:p>
          <a:r>
            <a:rPr lang="en-US" dirty="0"/>
            <a:t>State the boundaries and limitations</a:t>
          </a:r>
        </a:p>
      </dgm:t>
    </dgm:pt>
    <dgm:pt modelId="{A06B909F-5341-4EF4-9AFD-BD35E130DD9A}" type="parTrans" cxnId="{92C32829-E451-4A41-B865-A5881BA542AD}">
      <dgm:prSet/>
      <dgm:spPr/>
      <dgm:t>
        <a:bodyPr/>
        <a:lstStyle/>
        <a:p>
          <a:endParaRPr lang="en-US"/>
        </a:p>
      </dgm:t>
    </dgm:pt>
    <dgm:pt modelId="{8E90DD3B-4013-4AA1-A5E9-2FB71AAC5E9A}" type="sibTrans" cxnId="{92C32829-E451-4A41-B865-A5881BA542AD}">
      <dgm:prSet/>
      <dgm:spPr/>
      <dgm:t>
        <a:bodyPr/>
        <a:lstStyle/>
        <a:p>
          <a:endParaRPr lang="en-US"/>
        </a:p>
      </dgm:t>
    </dgm:pt>
    <dgm:pt modelId="{189FF136-4882-4A82-A889-7710CCD12FDD}">
      <dgm:prSet/>
      <dgm:spPr/>
      <dgm:t>
        <a:bodyPr/>
        <a:lstStyle/>
        <a:p>
          <a:r>
            <a:rPr lang="en-US" b="1" dirty="0">
              <a:solidFill>
                <a:schemeClr val="accent4">
                  <a:lumMod val="60000"/>
                  <a:lumOff val="40000"/>
                </a:schemeClr>
              </a:solidFill>
            </a:rPr>
            <a:t>References</a:t>
          </a:r>
        </a:p>
      </dgm:t>
    </dgm:pt>
    <dgm:pt modelId="{09D54A51-4F1D-4D2B-AFF2-7E6C4A8F832A}" type="parTrans" cxnId="{4036BDF6-33B6-44E3-95EB-120EB4B268D5}">
      <dgm:prSet/>
      <dgm:spPr/>
      <dgm:t>
        <a:bodyPr/>
        <a:lstStyle/>
        <a:p>
          <a:endParaRPr lang="en-US"/>
        </a:p>
      </dgm:t>
    </dgm:pt>
    <dgm:pt modelId="{4840ACCA-50B3-4F6C-87C4-191468FCC180}" type="sibTrans" cxnId="{4036BDF6-33B6-44E3-95EB-120EB4B268D5}">
      <dgm:prSet/>
      <dgm:spPr/>
      <dgm:t>
        <a:bodyPr/>
        <a:lstStyle/>
        <a:p>
          <a:endParaRPr lang="en-US"/>
        </a:p>
      </dgm:t>
    </dgm:pt>
    <dgm:pt modelId="{BC1451A1-D735-418A-8FA6-72EA5B81587E}">
      <dgm:prSet/>
      <dgm:spPr/>
      <dgm:t>
        <a:bodyPr/>
        <a:lstStyle/>
        <a:p>
          <a:endParaRPr lang="en-US" dirty="0"/>
        </a:p>
      </dgm:t>
    </dgm:pt>
    <dgm:pt modelId="{195D03F7-9D24-43FC-B55B-8AA4FCFD5013}" type="parTrans" cxnId="{4F74D702-DAB8-4F92-B0D2-93D682B0B8B4}">
      <dgm:prSet/>
      <dgm:spPr/>
      <dgm:t>
        <a:bodyPr/>
        <a:lstStyle/>
        <a:p>
          <a:endParaRPr lang="en-US"/>
        </a:p>
      </dgm:t>
    </dgm:pt>
    <dgm:pt modelId="{ACA4ACCD-5ED3-4C77-AFB5-F66071DD8585}" type="sibTrans" cxnId="{4F74D702-DAB8-4F92-B0D2-93D682B0B8B4}">
      <dgm:prSet/>
      <dgm:spPr/>
      <dgm:t>
        <a:bodyPr/>
        <a:lstStyle/>
        <a:p>
          <a:endParaRPr lang="en-US"/>
        </a:p>
      </dgm:t>
    </dgm:pt>
    <dgm:pt modelId="{F1E26F4B-754F-4F5A-9866-5FB793434CCB}">
      <dgm:prSet/>
      <dgm:spPr/>
      <dgm:t>
        <a:bodyPr/>
        <a:lstStyle/>
        <a:p>
          <a:r>
            <a:rPr lang="en-US" dirty="0"/>
            <a:t>Use a unique reference style.</a:t>
          </a:r>
        </a:p>
      </dgm:t>
    </dgm:pt>
    <dgm:pt modelId="{94E7EF6E-AC81-43DA-9E68-79B98E5B335D}" type="parTrans" cxnId="{824EA307-3281-4049-817F-4EE2C1ACDC02}">
      <dgm:prSet/>
      <dgm:spPr/>
      <dgm:t>
        <a:bodyPr/>
        <a:lstStyle/>
        <a:p>
          <a:endParaRPr lang="en-US"/>
        </a:p>
      </dgm:t>
    </dgm:pt>
    <dgm:pt modelId="{3F8E8C14-0768-4EC0-9A3A-DBD859ACD5DD}" type="sibTrans" cxnId="{824EA307-3281-4049-817F-4EE2C1ACDC02}">
      <dgm:prSet/>
      <dgm:spPr/>
      <dgm:t>
        <a:bodyPr/>
        <a:lstStyle/>
        <a:p>
          <a:endParaRPr lang="en-US"/>
        </a:p>
      </dgm:t>
    </dgm:pt>
    <dgm:pt modelId="{E81B43E5-4FF0-4211-A9DE-45539F189FB6}">
      <dgm:prSet/>
      <dgm:spPr/>
      <dgm:t>
        <a:bodyPr/>
        <a:lstStyle/>
        <a:p>
          <a:r>
            <a:rPr lang="en-US" dirty="0"/>
            <a:t>Use software tools such as Endnote, </a:t>
          </a:r>
          <a:r>
            <a:rPr lang="en-US" dirty="0" err="1"/>
            <a:t>Bibtex</a:t>
          </a:r>
          <a:r>
            <a:rPr lang="en-US" dirty="0"/>
            <a:t>, </a:t>
          </a:r>
          <a:r>
            <a:rPr lang="en-US" dirty="0" err="1"/>
            <a:t>etc</a:t>
          </a:r>
          <a:endParaRPr lang="en-US" dirty="0"/>
        </a:p>
      </dgm:t>
    </dgm:pt>
    <dgm:pt modelId="{E7B05A42-093E-48F4-A812-DD339C85CDA4}" type="parTrans" cxnId="{950D4710-9C8A-41D7-BAAC-916CC2592617}">
      <dgm:prSet/>
      <dgm:spPr/>
      <dgm:t>
        <a:bodyPr/>
        <a:lstStyle/>
        <a:p>
          <a:endParaRPr lang="en-US"/>
        </a:p>
      </dgm:t>
    </dgm:pt>
    <dgm:pt modelId="{6D92BD56-C162-4C98-8314-B9E51F904A24}" type="sibTrans" cxnId="{950D4710-9C8A-41D7-BAAC-916CC2592617}">
      <dgm:prSet/>
      <dgm:spPr/>
      <dgm:t>
        <a:bodyPr/>
        <a:lstStyle/>
        <a:p>
          <a:endParaRPr lang="en-US"/>
        </a:p>
      </dgm:t>
    </dgm:pt>
    <dgm:pt modelId="{56591AE2-580F-41D3-8409-63BF70D37A85}">
      <dgm:prSet/>
      <dgm:spPr/>
      <dgm:t>
        <a:bodyPr/>
        <a:lstStyle/>
        <a:p>
          <a:r>
            <a:rPr lang="en-US" dirty="0"/>
            <a:t>Cite everything discussed within the paper.</a:t>
          </a:r>
        </a:p>
      </dgm:t>
    </dgm:pt>
    <dgm:pt modelId="{F515358C-2F0F-4C20-8517-D2ED7FE246C1}" type="parTrans" cxnId="{7C6FF95D-AE65-4BE3-A0DD-C3996F7CE18C}">
      <dgm:prSet/>
      <dgm:spPr/>
      <dgm:t>
        <a:bodyPr/>
        <a:lstStyle/>
        <a:p>
          <a:endParaRPr lang="en-US"/>
        </a:p>
      </dgm:t>
    </dgm:pt>
    <dgm:pt modelId="{8FD30193-4B53-4092-95F6-19FA65B76FB6}" type="sibTrans" cxnId="{7C6FF95D-AE65-4BE3-A0DD-C3996F7CE18C}">
      <dgm:prSet/>
      <dgm:spPr/>
      <dgm:t>
        <a:bodyPr/>
        <a:lstStyle/>
        <a:p>
          <a:endParaRPr lang="en-US"/>
        </a:p>
      </dgm:t>
    </dgm:pt>
    <dgm:pt modelId="{FBA3C6E9-304E-4B17-9800-99503082C037}">
      <dgm:prSet/>
      <dgm:spPr/>
      <dgm:t>
        <a:bodyPr/>
        <a:lstStyle/>
        <a:p>
          <a:endParaRPr lang="en-US" dirty="0"/>
        </a:p>
      </dgm:t>
    </dgm:pt>
    <dgm:pt modelId="{5C0E34DB-1D40-471C-9081-B76377014186}" type="parTrans" cxnId="{CB6DC12C-FB8B-4D9A-8A89-3A9700A38325}">
      <dgm:prSet/>
      <dgm:spPr/>
      <dgm:t>
        <a:bodyPr/>
        <a:lstStyle/>
        <a:p>
          <a:endParaRPr lang="en-US"/>
        </a:p>
      </dgm:t>
    </dgm:pt>
    <dgm:pt modelId="{EF9A9AE5-F28F-4371-92D8-4F5359FA5ED7}" type="sibTrans" cxnId="{CB6DC12C-FB8B-4D9A-8A89-3A9700A38325}">
      <dgm:prSet/>
      <dgm:spPr/>
      <dgm:t>
        <a:bodyPr/>
        <a:lstStyle/>
        <a:p>
          <a:endParaRPr lang="en-US"/>
        </a:p>
      </dgm:t>
    </dgm:pt>
    <dgm:pt modelId="{D2918E15-FD1D-48D8-85DC-AF0D69320253}" type="pres">
      <dgm:prSet presAssocID="{EB04DB49-7072-4BBB-B946-95EB3CE9F92C}" presName="Name0" presStyleCnt="0">
        <dgm:presLayoutVars>
          <dgm:dir/>
          <dgm:resizeHandles val="exact"/>
        </dgm:presLayoutVars>
      </dgm:prSet>
      <dgm:spPr/>
    </dgm:pt>
    <dgm:pt modelId="{062F9CF0-4C15-4F38-B8D4-7D9BFD6DD963}" type="pres">
      <dgm:prSet presAssocID="{EAA179A1-A909-4F83-BA4D-B7F5B67DD5EA}" presName="node" presStyleLbl="node1" presStyleIdx="0" presStyleCnt="6" custLinFactNeighborX="33000" custLinFactNeighborY="-194">
        <dgm:presLayoutVars>
          <dgm:bulletEnabled val="1"/>
        </dgm:presLayoutVars>
      </dgm:prSet>
      <dgm:spPr/>
    </dgm:pt>
    <dgm:pt modelId="{A4B9B3DA-0199-4AD8-9312-24129881A840}" type="pres">
      <dgm:prSet presAssocID="{9E79FF0F-0359-4FC3-A49B-6F8E87544C7D}" presName="sibTrans" presStyleCnt="0"/>
      <dgm:spPr/>
    </dgm:pt>
    <dgm:pt modelId="{96994FB6-0B1D-488D-B988-C22970E5EEF0}" type="pres">
      <dgm:prSet presAssocID="{231D5E8F-CA92-4F24-A309-AAE4AAFAC020}" presName="node" presStyleLbl="node1" presStyleIdx="1" presStyleCnt="6">
        <dgm:presLayoutVars>
          <dgm:bulletEnabled val="1"/>
        </dgm:presLayoutVars>
      </dgm:prSet>
      <dgm:spPr/>
    </dgm:pt>
    <dgm:pt modelId="{C38F7E5A-E411-409E-8FC6-F7E116176AA7}" type="pres">
      <dgm:prSet presAssocID="{1E77A411-9831-4166-9C96-B15D0C14E39F}" presName="sibTrans" presStyleCnt="0"/>
      <dgm:spPr/>
    </dgm:pt>
    <dgm:pt modelId="{22E437F5-1D74-486A-9914-AAC0B636C498}" type="pres">
      <dgm:prSet presAssocID="{13782870-3CB4-465F-88E3-39004F35023C}" presName="node" presStyleLbl="node1" presStyleIdx="2" presStyleCnt="6">
        <dgm:presLayoutVars>
          <dgm:bulletEnabled val="1"/>
        </dgm:presLayoutVars>
      </dgm:prSet>
      <dgm:spPr/>
    </dgm:pt>
    <dgm:pt modelId="{D0CD035D-8B98-4FEC-BD1D-33EE933331B4}" type="pres">
      <dgm:prSet presAssocID="{6E7DC3D5-CFB0-469E-9DC7-B4AE4AF0E9B7}" presName="sibTrans" presStyleCnt="0"/>
      <dgm:spPr/>
    </dgm:pt>
    <dgm:pt modelId="{6A2F6A85-F1E6-448E-A05A-D9284194D28A}" type="pres">
      <dgm:prSet presAssocID="{08DB030D-E1B5-4C77-A197-0B7FD8690FC6}" presName="node" presStyleLbl="node1" presStyleIdx="3" presStyleCnt="6">
        <dgm:presLayoutVars>
          <dgm:bulletEnabled val="1"/>
        </dgm:presLayoutVars>
      </dgm:prSet>
      <dgm:spPr/>
    </dgm:pt>
    <dgm:pt modelId="{762D1090-1588-4FD2-AB14-06BA4F4815C8}" type="pres">
      <dgm:prSet presAssocID="{2654E7C3-50BB-4491-8F9F-F1CFD91BF930}" presName="sibTrans" presStyleCnt="0"/>
      <dgm:spPr/>
    </dgm:pt>
    <dgm:pt modelId="{9F31EF08-CD1F-4E99-A70E-6733E305D22D}" type="pres">
      <dgm:prSet presAssocID="{C26BD7DE-FB19-4C31-A48A-BA9C0526E0AD}" presName="node" presStyleLbl="node1" presStyleIdx="4" presStyleCnt="6" custLinFactNeighborX="0">
        <dgm:presLayoutVars>
          <dgm:bulletEnabled val="1"/>
        </dgm:presLayoutVars>
      </dgm:prSet>
      <dgm:spPr/>
    </dgm:pt>
    <dgm:pt modelId="{00FD8030-D899-4694-9F7A-C849BDE2084F}" type="pres">
      <dgm:prSet presAssocID="{EA1E1021-077F-42CC-8EAA-57AD1D2248E6}" presName="sibTrans" presStyleCnt="0"/>
      <dgm:spPr/>
    </dgm:pt>
    <dgm:pt modelId="{18B936A1-5D73-4C5E-9ABA-9422A0183CA5}" type="pres">
      <dgm:prSet presAssocID="{189FF136-4882-4A82-A889-7710CCD12FDD}" presName="node" presStyleLbl="node1" presStyleIdx="5" presStyleCnt="6">
        <dgm:presLayoutVars>
          <dgm:bulletEnabled val="1"/>
        </dgm:presLayoutVars>
      </dgm:prSet>
      <dgm:spPr/>
    </dgm:pt>
  </dgm:ptLst>
  <dgm:cxnLst>
    <dgm:cxn modelId="{4F74D702-DAB8-4F92-B0D2-93D682B0B8B4}" srcId="{189FF136-4882-4A82-A889-7710CCD12FDD}" destId="{BC1451A1-D735-418A-8FA6-72EA5B81587E}" srcOrd="0" destOrd="0" parTransId="{195D03F7-9D24-43FC-B55B-8AA4FCFD5013}" sibTransId="{ACA4ACCD-5ED3-4C77-AFB5-F66071DD8585}"/>
    <dgm:cxn modelId="{110C4F03-10DD-43B1-A15D-ED2EA4109718}" srcId="{C26BD7DE-FB19-4C31-A48A-BA9C0526E0AD}" destId="{43B63636-F0B2-4EE2-AF3A-5B673BB48161}" srcOrd="2" destOrd="0" parTransId="{BB784CE2-C9BF-4C85-9696-E0411F25B703}" sibTransId="{8CFA2FFA-CB15-4D60-A153-252B7BFD8EA0}"/>
    <dgm:cxn modelId="{824EA307-3281-4049-817F-4EE2C1ACDC02}" srcId="{189FF136-4882-4A82-A889-7710CCD12FDD}" destId="{F1E26F4B-754F-4F5A-9866-5FB793434CCB}" srcOrd="1" destOrd="0" parTransId="{94E7EF6E-AC81-43DA-9E68-79B98E5B335D}" sibTransId="{3F8E8C14-0768-4EC0-9A3A-DBD859ACD5DD}"/>
    <dgm:cxn modelId="{950D4710-9C8A-41D7-BAAC-916CC2592617}" srcId="{189FF136-4882-4A82-A889-7710CCD12FDD}" destId="{E81B43E5-4FF0-4211-A9DE-45539F189FB6}" srcOrd="2" destOrd="0" parTransId="{E7B05A42-093E-48F4-A812-DD339C85CDA4}" sibTransId="{6D92BD56-C162-4C98-8314-B9E51F904A24}"/>
    <dgm:cxn modelId="{47B88110-4784-456A-BFD7-850B3DF976D8}" type="presOf" srcId="{C2CCBD4B-7618-41D3-A667-618BC78BB2B9}" destId="{062F9CF0-4C15-4F38-B8D4-7D9BFD6DD963}" srcOrd="0" destOrd="4" presId="urn:microsoft.com/office/officeart/2005/8/layout/hList6"/>
    <dgm:cxn modelId="{8294C711-A327-4D45-B214-EEE31338611C}" type="presOf" srcId="{F1E26F4B-754F-4F5A-9866-5FB793434CCB}" destId="{18B936A1-5D73-4C5E-9ABA-9422A0183CA5}" srcOrd="0" destOrd="2" presId="urn:microsoft.com/office/officeart/2005/8/layout/hList6"/>
    <dgm:cxn modelId="{8C1BA413-F9D7-4D59-95E1-B33209ABD3D0}" type="presOf" srcId="{231D5E8F-CA92-4F24-A309-AAE4AAFAC020}" destId="{96994FB6-0B1D-488D-B988-C22970E5EEF0}" srcOrd="0" destOrd="0" presId="urn:microsoft.com/office/officeart/2005/8/layout/hList6"/>
    <dgm:cxn modelId="{F2150116-9429-4214-9C75-A10E265C6F36}" type="presOf" srcId="{684BD1F1-AB7E-46D1-A096-6591F303EC74}" destId="{062F9CF0-4C15-4F38-B8D4-7D9BFD6DD963}" srcOrd="0" destOrd="1" presId="urn:microsoft.com/office/officeart/2005/8/layout/hList6"/>
    <dgm:cxn modelId="{AAFDA822-AC57-4FBD-95D5-3750B33F329A}" type="presOf" srcId="{6E0F1250-26FD-4440-AA30-77B812CB3E14}" destId="{9F31EF08-CD1F-4E99-A70E-6733E305D22D}" srcOrd="0" destOrd="4" presId="urn:microsoft.com/office/officeart/2005/8/layout/hList6"/>
    <dgm:cxn modelId="{5F7E9826-1F1F-41D1-A06D-04EAF47EE404}" srcId="{13782870-3CB4-465F-88E3-39004F35023C}" destId="{9366B0D4-7B10-4A63-8D46-EA5960501E32}" srcOrd="1" destOrd="0" parTransId="{B232109B-6A12-4F63-BE88-4AF53687DEFA}" sibTransId="{85DC274C-2776-46DF-BF23-BA2F4B665259}"/>
    <dgm:cxn modelId="{DCC5A127-6E2C-411C-988C-81C68F361782}" type="presOf" srcId="{64D3F6DF-8E51-4915-9907-FA32318E9053}" destId="{96994FB6-0B1D-488D-B988-C22970E5EEF0}" srcOrd="0" destOrd="2" presId="urn:microsoft.com/office/officeart/2005/8/layout/hList6"/>
    <dgm:cxn modelId="{92C32829-E451-4A41-B865-A5881BA542AD}" srcId="{C26BD7DE-FB19-4C31-A48A-BA9C0526E0AD}" destId="{6E0F1250-26FD-4440-AA30-77B812CB3E14}" srcOrd="3" destOrd="0" parTransId="{A06B909F-5341-4EF4-9AFD-BD35E130DD9A}" sibTransId="{8E90DD3B-4013-4AA1-A5E9-2FB71AAC5E9A}"/>
    <dgm:cxn modelId="{CB6DC12C-FB8B-4D9A-8A89-3A9700A38325}" srcId="{189FF136-4882-4A82-A889-7710CCD12FDD}" destId="{FBA3C6E9-304E-4B17-9800-99503082C037}" srcOrd="4" destOrd="0" parTransId="{5C0E34DB-1D40-471C-9081-B76377014186}" sibTransId="{EF9A9AE5-F28F-4371-92D8-4F5359FA5ED7}"/>
    <dgm:cxn modelId="{A309F032-996B-4D2A-A5B2-12C662A7D59C}" srcId="{C26BD7DE-FB19-4C31-A48A-BA9C0526E0AD}" destId="{6B076B5C-BAEE-4F75-A9FD-11EC717FE6F0}" srcOrd="1" destOrd="0" parTransId="{0A54788E-36DD-425B-9E6B-9B3CB041FC52}" sibTransId="{DF5EF2AE-6CFD-4CB2-8814-8093D4F5F6CF}"/>
    <dgm:cxn modelId="{46A70237-D3D5-451C-A180-B5C3C6A1EF47}" type="presOf" srcId="{40D62FDC-EDA6-4F94-82F3-8BA3729E337D}" destId="{6A2F6A85-F1E6-448E-A05A-D9284194D28A}" srcOrd="0" destOrd="3" presId="urn:microsoft.com/office/officeart/2005/8/layout/hList6"/>
    <dgm:cxn modelId="{3245703B-8F8C-4018-B893-ACACBF23C9C5}" srcId="{13782870-3CB4-465F-88E3-39004F35023C}" destId="{A0F34AA6-AB08-444F-A011-24DDF9AE9760}" srcOrd="0" destOrd="0" parTransId="{87F63F75-84A6-45D9-9755-58512F3656B6}" sibTransId="{CF541DA9-321A-4435-B9C5-AAF6DC7D0C22}"/>
    <dgm:cxn modelId="{7942A23B-7E9E-4322-ACC3-E556CBFE803D}" srcId="{08DB030D-E1B5-4C77-A197-0B7FD8690FC6}" destId="{40D62FDC-EDA6-4F94-82F3-8BA3729E337D}" srcOrd="2" destOrd="0" parTransId="{A71A58A7-1A8D-4C3D-BE6A-6246214D32A9}" sibTransId="{994FEB26-71D7-4090-B1FC-55C98887CBFF}"/>
    <dgm:cxn modelId="{7C6FF95D-AE65-4BE3-A0DD-C3996F7CE18C}" srcId="{189FF136-4882-4A82-A889-7710CCD12FDD}" destId="{56591AE2-580F-41D3-8409-63BF70D37A85}" srcOrd="3" destOrd="0" parTransId="{F515358C-2F0F-4C20-8517-D2ED7FE246C1}" sibTransId="{8FD30193-4B53-4092-95F6-19FA65B76FB6}"/>
    <dgm:cxn modelId="{07B7C660-CA05-4CF1-B1EF-0853CB735369}" type="presOf" srcId="{13782870-3CB4-465F-88E3-39004F35023C}" destId="{22E437F5-1D74-486A-9914-AAC0B636C498}" srcOrd="0" destOrd="0" presId="urn:microsoft.com/office/officeart/2005/8/layout/hList6"/>
    <dgm:cxn modelId="{B5319C41-801F-472D-9B54-92F066736FE9}" type="presOf" srcId="{FBA3C6E9-304E-4B17-9800-99503082C037}" destId="{18B936A1-5D73-4C5E-9ABA-9422A0183CA5}" srcOrd="0" destOrd="5" presId="urn:microsoft.com/office/officeart/2005/8/layout/hList6"/>
    <dgm:cxn modelId="{AA759E46-F660-4FCC-849D-6F75DF3A091F}" type="presOf" srcId="{9366B0D4-7B10-4A63-8D46-EA5960501E32}" destId="{22E437F5-1D74-486A-9914-AAC0B636C498}" srcOrd="0" destOrd="2" presId="urn:microsoft.com/office/officeart/2005/8/layout/hList6"/>
    <dgm:cxn modelId="{52FA9E46-B121-4F6A-9ADC-2F9AF0162601}" srcId="{EAA179A1-A909-4F83-BA4D-B7F5B67DD5EA}" destId="{C2CCBD4B-7618-41D3-A667-618BC78BB2B9}" srcOrd="3" destOrd="0" parTransId="{1B4FC0A8-C44E-4FB6-B256-0F656EE9EC0A}" sibTransId="{6534BD04-0B93-414D-9632-C541CD042683}"/>
    <dgm:cxn modelId="{53486B68-ACA9-49F1-8BF6-ACB6DA6786F8}" type="presOf" srcId="{EB04DB49-7072-4BBB-B946-95EB3CE9F92C}" destId="{D2918E15-FD1D-48D8-85DC-AF0D69320253}" srcOrd="0" destOrd="0" presId="urn:microsoft.com/office/officeart/2005/8/layout/hList6"/>
    <dgm:cxn modelId="{BC22E46B-DA04-406B-856D-6BE92E69882A}" srcId="{231D5E8F-CA92-4F24-A309-AAE4AAFAC020}" destId="{F151B95E-11F8-4E0F-BE9D-33FAA71F675E}" srcOrd="0" destOrd="0" parTransId="{FB8D42F6-886D-4D66-A245-7412C7E068D5}" sibTransId="{E8426BE5-9A96-4A2F-9E36-7058212DEB7B}"/>
    <dgm:cxn modelId="{A5D3AF4E-070B-48A2-9C82-E047052FE5A5}" type="presOf" srcId="{1D602FF1-DF47-41F8-B4DF-7728362B203D}" destId="{062F9CF0-4C15-4F38-B8D4-7D9BFD6DD963}" srcOrd="0" destOrd="2" presId="urn:microsoft.com/office/officeart/2005/8/layout/hList6"/>
    <dgm:cxn modelId="{CA262E53-3FBC-4E06-8306-C53AB599DE46}" srcId="{13782870-3CB4-465F-88E3-39004F35023C}" destId="{8009AA34-5FB1-4DBB-BEA3-A2630D82A612}" srcOrd="4" destOrd="0" parTransId="{2C511A3A-7DF5-47F0-B313-A7A7E00DD4DB}" sibTransId="{59897076-3839-402B-A7F3-BE5ACDD5C520}"/>
    <dgm:cxn modelId="{27EB5354-C66F-4FC3-AF89-3C8925C564CE}" srcId="{EB04DB49-7072-4BBB-B946-95EB3CE9F92C}" destId="{231D5E8F-CA92-4F24-A309-AAE4AAFAC020}" srcOrd="1" destOrd="0" parTransId="{50BDCF35-2D40-495F-BE66-73C12D1D61A5}" sibTransId="{1E77A411-9831-4166-9C96-B15D0C14E39F}"/>
    <dgm:cxn modelId="{49BAD177-F43F-4167-8095-1969AAEF80FA}" type="presOf" srcId="{FF865DDC-9927-4C75-9A92-E63C965C8EC6}" destId="{6A2F6A85-F1E6-448E-A05A-D9284194D28A}" srcOrd="0" destOrd="2" presId="urn:microsoft.com/office/officeart/2005/8/layout/hList6"/>
    <dgm:cxn modelId="{811DB759-B0B1-4FD1-B3C2-171D5686939C}" type="presOf" srcId="{73F41E07-0D9C-47C6-929E-6C3B31F3CCF9}" destId="{22E437F5-1D74-486A-9914-AAC0B636C498}" srcOrd="0" destOrd="4" presId="urn:microsoft.com/office/officeart/2005/8/layout/hList6"/>
    <dgm:cxn modelId="{1C06B75A-527F-4A86-B45E-7DC8E6628DC5}" type="presOf" srcId="{56591AE2-580F-41D3-8409-63BF70D37A85}" destId="{18B936A1-5D73-4C5E-9ABA-9422A0183CA5}" srcOrd="0" destOrd="4" presId="urn:microsoft.com/office/officeart/2005/8/layout/hList6"/>
    <dgm:cxn modelId="{5988ED87-0075-4B4C-BFB2-FAC5A8981FCB}" srcId="{13782870-3CB4-465F-88E3-39004F35023C}" destId="{73F41E07-0D9C-47C6-929E-6C3B31F3CCF9}" srcOrd="3" destOrd="0" parTransId="{642A01C8-F261-43B1-A926-14D2BEC2F50B}" sibTransId="{244BA7A1-68F4-4A08-9395-35E35B475893}"/>
    <dgm:cxn modelId="{861DBD91-DF6B-4761-85B8-3D1363201D0C}" type="presOf" srcId="{189FF136-4882-4A82-A889-7710CCD12FDD}" destId="{18B936A1-5D73-4C5E-9ABA-9422A0183CA5}" srcOrd="0" destOrd="0" presId="urn:microsoft.com/office/officeart/2005/8/layout/hList6"/>
    <dgm:cxn modelId="{7C388A94-0E5C-4C35-80F8-3B6126C53FDA}" type="presOf" srcId="{E81B43E5-4FF0-4211-A9DE-45539F189FB6}" destId="{18B936A1-5D73-4C5E-9ABA-9422A0183CA5}" srcOrd="0" destOrd="3" presId="urn:microsoft.com/office/officeart/2005/8/layout/hList6"/>
    <dgm:cxn modelId="{0EAA4397-A974-40A9-B18D-E5857F7B2BE3}" srcId="{EB04DB49-7072-4BBB-B946-95EB3CE9F92C}" destId="{08DB030D-E1B5-4C77-A197-0B7FD8690FC6}" srcOrd="3" destOrd="0" parTransId="{914665A1-8C47-4E20-9569-43E1ED96BF5A}" sibTransId="{2654E7C3-50BB-4491-8F9F-F1CFD91BF930}"/>
    <dgm:cxn modelId="{387E8397-94D9-48AA-8499-DBB909D9638C}" type="presOf" srcId="{6B076B5C-BAEE-4F75-A9FD-11EC717FE6F0}" destId="{9F31EF08-CD1F-4E99-A70E-6733E305D22D}" srcOrd="0" destOrd="2" presId="urn:microsoft.com/office/officeart/2005/8/layout/hList6"/>
    <dgm:cxn modelId="{5F7AD397-4FC0-4530-BF2F-BC9198491835}" type="presOf" srcId="{A3B3E602-163A-47D6-A859-F1A45C30B3FD}" destId="{6A2F6A85-F1E6-448E-A05A-D9284194D28A}" srcOrd="0" destOrd="1" presId="urn:microsoft.com/office/officeart/2005/8/layout/hList6"/>
    <dgm:cxn modelId="{68AEA299-56F2-449E-BDEE-1E613DFC2EF1}" type="presOf" srcId="{344DD4B4-C1DC-42F9-8162-AB1627536F5D}" destId="{062F9CF0-4C15-4F38-B8D4-7D9BFD6DD963}" srcOrd="0" destOrd="3" presId="urn:microsoft.com/office/officeart/2005/8/layout/hList6"/>
    <dgm:cxn modelId="{E8FAF49E-C4FE-4933-A61C-61CCDAEF8C81}" srcId="{EAA179A1-A909-4F83-BA4D-B7F5B67DD5EA}" destId="{344DD4B4-C1DC-42F9-8162-AB1627536F5D}" srcOrd="2" destOrd="0" parTransId="{DFF30E76-9161-4184-A711-BFE4AA6F687B}" sibTransId="{C183D42B-A896-401A-AE83-69E30EC535FC}"/>
    <dgm:cxn modelId="{8FE6F4A8-7548-4B75-B549-03B4D4CC1FFD}" type="presOf" srcId="{BC1451A1-D735-418A-8FA6-72EA5B81587E}" destId="{18B936A1-5D73-4C5E-9ABA-9422A0183CA5}" srcOrd="0" destOrd="1" presId="urn:microsoft.com/office/officeart/2005/8/layout/hList6"/>
    <dgm:cxn modelId="{A04238A9-AA85-417F-BEFE-CC2976F5D56A}" type="presOf" srcId="{A0F34AA6-AB08-444F-A011-24DDF9AE9760}" destId="{22E437F5-1D74-486A-9914-AAC0B636C498}" srcOrd="0" destOrd="1" presId="urn:microsoft.com/office/officeart/2005/8/layout/hList6"/>
    <dgm:cxn modelId="{6E74AFAB-28B7-4E33-81EC-113638C884F1}" srcId="{231D5E8F-CA92-4F24-A309-AAE4AAFAC020}" destId="{64D3F6DF-8E51-4915-9907-FA32318E9053}" srcOrd="1" destOrd="0" parTransId="{0AA43869-F016-4B46-B29E-2BFA8BD5587E}" sibTransId="{3944BF97-4AC2-4C56-9DF5-C11940B3F1AC}"/>
    <dgm:cxn modelId="{09A9D8B4-B405-4038-8C0F-A88CF578B3C9}" srcId="{C26BD7DE-FB19-4C31-A48A-BA9C0526E0AD}" destId="{6DB7B033-3D01-4D1C-B4E2-AE220A09D55F}" srcOrd="0" destOrd="0" parTransId="{15461CC1-C15D-4F1E-BA09-8DB99B7B3D7B}" sibTransId="{749E85D6-1807-4D22-AAC9-04D9EDC0AD70}"/>
    <dgm:cxn modelId="{A624C0C0-F5E0-4F3C-8BCE-B69DE7D57FDC}" type="presOf" srcId="{08DB030D-E1B5-4C77-A197-0B7FD8690FC6}" destId="{6A2F6A85-F1E6-448E-A05A-D9284194D28A}" srcOrd="0" destOrd="0" presId="urn:microsoft.com/office/officeart/2005/8/layout/hList6"/>
    <dgm:cxn modelId="{93B6D2C4-BE85-4F17-BC5D-C5F65FDE741B}" type="presOf" srcId="{43B63636-F0B2-4EE2-AF3A-5B673BB48161}" destId="{9F31EF08-CD1F-4E99-A70E-6733E305D22D}" srcOrd="0" destOrd="3" presId="urn:microsoft.com/office/officeart/2005/8/layout/hList6"/>
    <dgm:cxn modelId="{5190C6C7-2E81-42C1-BB19-DB69D0F37A2C}" type="presOf" srcId="{8009AA34-5FB1-4DBB-BEA3-A2630D82A612}" destId="{22E437F5-1D74-486A-9914-AAC0B636C498}" srcOrd="0" destOrd="5" presId="urn:microsoft.com/office/officeart/2005/8/layout/hList6"/>
    <dgm:cxn modelId="{73C8D8CB-1873-46A9-AB33-86468BB552D9}" srcId="{EB04DB49-7072-4BBB-B946-95EB3CE9F92C}" destId="{13782870-3CB4-465F-88E3-39004F35023C}" srcOrd="2" destOrd="0" parTransId="{EDB20D45-53C3-4030-9ACF-53CB9F1A6966}" sibTransId="{6E7DC3D5-CFB0-469E-9DC7-B4AE4AF0E9B7}"/>
    <dgm:cxn modelId="{CA42A1CD-EC93-4297-9DA7-11F419DB1F62}" type="presOf" srcId="{C26BD7DE-FB19-4C31-A48A-BA9C0526E0AD}" destId="{9F31EF08-CD1F-4E99-A70E-6733E305D22D}" srcOrd="0" destOrd="0" presId="urn:microsoft.com/office/officeart/2005/8/layout/hList6"/>
    <dgm:cxn modelId="{58A46AD5-1E38-47EC-B035-2BD7F10ACD13}" srcId="{EAA179A1-A909-4F83-BA4D-B7F5B67DD5EA}" destId="{684BD1F1-AB7E-46D1-A096-6591F303EC74}" srcOrd="0" destOrd="0" parTransId="{A18F4D1D-DD3B-4F21-91B7-984CD1E36744}" sibTransId="{23B8CC2D-E519-446C-A682-30D39B06DAE3}"/>
    <dgm:cxn modelId="{38666FD7-ADEC-47D7-B455-C977085A946F}" srcId="{13782870-3CB4-465F-88E3-39004F35023C}" destId="{3C564222-65EF-40B4-9F15-0B6863DA14FC}" srcOrd="2" destOrd="0" parTransId="{62BCE432-B8BD-4B17-8F40-A7A1B979A170}" sibTransId="{673578A4-9179-4D48-B41E-E4A322DAAA2B}"/>
    <dgm:cxn modelId="{0FD481DA-0BFF-4B55-8730-A05F64287F42}" srcId="{08DB030D-E1B5-4C77-A197-0B7FD8690FC6}" destId="{A3B3E602-163A-47D6-A859-F1A45C30B3FD}" srcOrd="0" destOrd="0" parTransId="{B3B4B41C-6DEA-4DDA-BDC1-FCFACE55F740}" sibTransId="{00F11441-21D3-4F3A-80F5-D4AB664A4187}"/>
    <dgm:cxn modelId="{B19B38DC-81EA-479B-B7C2-E00E4AAFBDFE}" type="presOf" srcId="{F151B95E-11F8-4E0F-BE9D-33FAA71F675E}" destId="{96994FB6-0B1D-488D-B988-C22970E5EEF0}" srcOrd="0" destOrd="1" presId="urn:microsoft.com/office/officeart/2005/8/layout/hList6"/>
    <dgm:cxn modelId="{EBEE40E1-B6A5-475B-B022-6DB58AFEFB41}" srcId="{EAA179A1-A909-4F83-BA4D-B7F5B67DD5EA}" destId="{1D602FF1-DF47-41F8-B4DF-7728362B203D}" srcOrd="1" destOrd="0" parTransId="{57FDCBB1-2F6C-4D90-961E-D6F0F2641FAC}" sibTransId="{CF2C322C-C3DE-455D-A157-56281BD67529}"/>
    <dgm:cxn modelId="{0DD82BE6-42E2-43AA-A355-6616D1FC9622}" srcId="{EB04DB49-7072-4BBB-B946-95EB3CE9F92C}" destId="{C26BD7DE-FB19-4C31-A48A-BA9C0526E0AD}" srcOrd="4" destOrd="0" parTransId="{40C4E2B5-5D9E-43DE-A44F-1310728052A7}" sibTransId="{EA1E1021-077F-42CC-8EAA-57AD1D2248E6}"/>
    <dgm:cxn modelId="{A30E4BE7-E6EF-47D3-81E2-9009FB5C02DA}" type="presOf" srcId="{EAA179A1-A909-4F83-BA4D-B7F5B67DD5EA}" destId="{062F9CF0-4C15-4F38-B8D4-7D9BFD6DD963}" srcOrd="0" destOrd="0" presId="urn:microsoft.com/office/officeart/2005/8/layout/hList6"/>
    <dgm:cxn modelId="{136AAAE9-52B6-48E9-94D9-610FD5C46591}" type="presOf" srcId="{3C564222-65EF-40B4-9F15-0B6863DA14FC}" destId="{22E437F5-1D74-486A-9914-AAC0B636C498}" srcOrd="0" destOrd="3" presId="urn:microsoft.com/office/officeart/2005/8/layout/hList6"/>
    <dgm:cxn modelId="{CBA1CEEC-5830-4165-BF8C-8DB17693D245}" type="presOf" srcId="{6DB7B033-3D01-4D1C-B4E2-AE220A09D55F}" destId="{9F31EF08-CD1F-4E99-A70E-6733E305D22D}" srcOrd="0" destOrd="1" presId="urn:microsoft.com/office/officeart/2005/8/layout/hList6"/>
    <dgm:cxn modelId="{2CC630ED-F5FD-4CBB-A164-B09C9B04C458}" srcId="{08DB030D-E1B5-4C77-A197-0B7FD8690FC6}" destId="{FF865DDC-9927-4C75-9A92-E63C965C8EC6}" srcOrd="1" destOrd="0" parTransId="{25F5C734-B68B-46A7-BE44-74AF2C2AC0AD}" sibTransId="{51182C78-88AC-4C20-8399-CB03EF7E4B78}"/>
    <dgm:cxn modelId="{4036BDF6-33B6-44E3-95EB-120EB4B268D5}" srcId="{EB04DB49-7072-4BBB-B946-95EB3CE9F92C}" destId="{189FF136-4882-4A82-A889-7710CCD12FDD}" srcOrd="5" destOrd="0" parTransId="{09D54A51-4F1D-4D2B-AFF2-7E6C4A8F832A}" sibTransId="{4840ACCA-50B3-4F6C-87C4-191468FCC180}"/>
    <dgm:cxn modelId="{F36CECF9-5801-46B7-82F6-999A9402FEFB}" srcId="{EB04DB49-7072-4BBB-B946-95EB3CE9F92C}" destId="{EAA179A1-A909-4F83-BA4D-B7F5B67DD5EA}" srcOrd="0" destOrd="0" parTransId="{DED9A3CC-034E-4149-8629-5898D442CD50}" sibTransId="{9E79FF0F-0359-4FC3-A49B-6F8E87544C7D}"/>
    <dgm:cxn modelId="{9BF66749-A9DB-4A0A-97B6-3895E6E5696C}" type="presParOf" srcId="{D2918E15-FD1D-48D8-85DC-AF0D69320253}" destId="{062F9CF0-4C15-4F38-B8D4-7D9BFD6DD963}" srcOrd="0" destOrd="0" presId="urn:microsoft.com/office/officeart/2005/8/layout/hList6"/>
    <dgm:cxn modelId="{E6F80525-8FA5-4DB5-8DAE-41CC06D26562}" type="presParOf" srcId="{D2918E15-FD1D-48D8-85DC-AF0D69320253}" destId="{A4B9B3DA-0199-4AD8-9312-24129881A840}" srcOrd="1" destOrd="0" presId="urn:microsoft.com/office/officeart/2005/8/layout/hList6"/>
    <dgm:cxn modelId="{A7941F93-3B55-4A2D-8BE4-30292393DCE4}" type="presParOf" srcId="{D2918E15-FD1D-48D8-85DC-AF0D69320253}" destId="{96994FB6-0B1D-488D-B988-C22970E5EEF0}" srcOrd="2" destOrd="0" presId="urn:microsoft.com/office/officeart/2005/8/layout/hList6"/>
    <dgm:cxn modelId="{39E8DF6D-BC42-453C-86A0-F0269ABC21EA}" type="presParOf" srcId="{D2918E15-FD1D-48D8-85DC-AF0D69320253}" destId="{C38F7E5A-E411-409E-8FC6-F7E116176AA7}" srcOrd="3" destOrd="0" presId="urn:microsoft.com/office/officeart/2005/8/layout/hList6"/>
    <dgm:cxn modelId="{7B688832-297F-4DD6-AF93-B45CB68DF938}" type="presParOf" srcId="{D2918E15-FD1D-48D8-85DC-AF0D69320253}" destId="{22E437F5-1D74-486A-9914-AAC0B636C498}" srcOrd="4" destOrd="0" presId="urn:microsoft.com/office/officeart/2005/8/layout/hList6"/>
    <dgm:cxn modelId="{4AE45129-D4DE-48F1-8DF9-5D0503254B07}" type="presParOf" srcId="{D2918E15-FD1D-48D8-85DC-AF0D69320253}" destId="{D0CD035D-8B98-4FEC-BD1D-33EE933331B4}" srcOrd="5" destOrd="0" presId="urn:microsoft.com/office/officeart/2005/8/layout/hList6"/>
    <dgm:cxn modelId="{D99C8BC5-CF46-4BCA-9562-F6BB141F97ED}" type="presParOf" srcId="{D2918E15-FD1D-48D8-85DC-AF0D69320253}" destId="{6A2F6A85-F1E6-448E-A05A-D9284194D28A}" srcOrd="6" destOrd="0" presId="urn:microsoft.com/office/officeart/2005/8/layout/hList6"/>
    <dgm:cxn modelId="{83191EBB-0E2A-47B2-AF4E-D7D9B42C566E}" type="presParOf" srcId="{D2918E15-FD1D-48D8-85DC-AF0D69320253}" destId="{762D1090-1588-4FD2-AB14-06BA4F4815C8}" srcOrd="7" destOrd="0" presId="urn:microsoft.com/office/officeart/2005/8/layout/hList6"/>
    <dgm:cxn modelId="{630B78BA-3534-417D-B7B9-2CCAD5641329}" type="presParOf" srcId="{D2918E15-FD1D-48D8-85DC-AF0D69320253}" destId="{9F31EF08-CD1F-4E99-A70E-6733E305D22D}" srcOrd="8" destOrd="0" presId="urn:microsoft.com/office/officeart/2005/8/layout/hList6"/>
    <dgm:cxn modelId="{63E41CA6-9BD2-41D8-9ED7-B3A0FC0498A3}" type="presParOf" srcId="{D2918E15-FD1D-48D8-85DC-AF0D69320253}" destId="{00FD8030-D899-4694-9F7A-C849BDE2084F}" srcOrd="9" destOrd="0" presId="urn:microsoft.com/office/officeart/2005/8/layout/hList6"/>
    <dgm:cxn modelId="{CC12D0DF-F9F0-4F53-85F0-E7354FF0CC55}" type="presParOf" srcId="{D2918E15-FD1D-48D8-85DC-AF0D69320253}" destId="{18B936A1-5D73-4C5E-9ABA-9422A0183CA5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D9ADAF-B835-4939-BBD3-A867D4DEE6CD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138C1-4173-4DA4-BB22-C981CA6113D5}">
      <dgm:prSet phldrT="[Text]"/>
      <dgm:spPr/>
      <dgm:t>
        <a:bodyPr/>
        <a:lstStyle/>
        <a:p>
          <a:r>
            <a:rPr lang="en-US" dirty="0"/>
            <a:t>Paper#2</a:t>
          </a:r>
        </a:p>
      </dgm:t>
    </dgm:pt>
    <dgm:pt modelId="{C15E6951-D1BC-406C-90D7-FFAB87C15E96}" type="parTrans" cxnId="{F2F9D725-7447-4BA7-AA42-610273DE6827}">
      <dgm:prSet/>
      <dgm:spPr/>
      <dgm:t>
        <a:bodyPr/>
        <a:lstStyle/>
        <a:p>
          <a:endParaRPr lang="en-US"/>
        </a:p>
      </dgm:t>
    </dgm:pt>
    <dgm:pt modelId="{E53A6FF2-01A9-4945-A507-928FD538588F}" type="sibTrans" cxnId="{F2F9D725-7447-4BA7-AA42-610273DE6827}">
      <dgm:prSet/>
      <dgm:spPr/>
      <dgm:t>
        <a:bodyPr/>
        <a:lstStyle/>
        <a:p>
          <a:endParaRPr lang="en-US"/>
        </a:p>
      </dgm:t>
    </dgm:pt>
    <dgm:pt modelId="{2A3A53FF-FF97-4A7E-96CC-F3622ED45242}">
      <dgm:prSet phldrT="[Text]"/>
      <dgm:spPr/>
      <dgm:t>
        <a:bodyPr/>
        <a:lstStyle/>
        <a:p>
          <a:r>
            <a:rPr lang="en-US" dirty="0"/>
            <a:t>Paper#1</a:t>
          </a:r>
        </a:p>
      </dgm:t>
    </dgm:pt>
    <dgm:pt modelId="{75B69B43-E029-4FE1-9893-4404271520AD}" type="parTrans" cxnId="{5E2BDCDB-39DE-4BCF-83FA-A044271791E9}">
      <dgm:prSet/>
      <dgm:spPr/>
      <dgm:t>
        <a:bodyPr/>
        <a:lstStyle/>
        <a:p>
          <a:endParaRPr lang="en-US"/>
        </a:p>
      </dgm:t>
    </dgm:pt>
    <dgm:pt modelId="{734872B4-4893-44F6-9F97-D4BA1E71368C}" type="sibTrans" cxnId="{5E2BDCDB-39DE-4BCF-83FA-A044271791E9}">
      <dgm:prSet/>
      <dgm:spPr/>
      <dgm:t>
        <a:bodyPr/>
        <a:lstStyle/>
        <a:p>
          <a:endParaRPr lang="en-US"/>
        </a:p>
      </dgm:t>
    </dgm:pt>
    <dgm:pt modelId="{BFEC56C7-AB8A-426E-86B7-6C3753299634}">
      <dgm:prSet phldrT="[Text]"/>
      <dgm:spPr/>
      <dgm:t>
        <a:bodyPr/>
        <a:lstStyle/>
        <a:p>
          <a:r>
            <a:rPr lang="en-US" dirty="0"/>
            <a:t>Paper…12</a:t>
          </a:r>
        </a:p>
      </dgm:t>
    </dgm:pt>
    <dgm:pt modelId="{0718E6DD-078B-46C8-8D10-225634EC9C97}" type="parTrans" cxnId="{01AC5A1B-343D-409E-861B-095BFD953B07}">
      <dgm:prSet/>
      <dgm:spPr/>
      <dgm:t>
        <a:bodyPr/>
        <a:lstStyle/>
        <a:p>
          <a:endParaRPr lang="en-US"/>
        </a:p>
      </dgm:t>
    </dgm:pt>
    <dgm:pt modelId="{47F86184-6891-416A-A1BD-6BEE487914F7}" type="sibTrans" cxnId="{01AC5A1B-343D-409E-861B-095BFD953B07}">
      <dgm:prSet/>
      <dgm:spPr/>
      <dgm:t>
        <a:bodyPr/>
        <a:lstStyle/>
        <a:p>
          <a:endParaRPr lang="en-US"/>
        </a:p>
      </dgm:t>
    </dgm:pt>
    <dgm:pt modelId="{EB7E0B68-546A-4E18-BDD2-636FF883D658}">
      <dgm:prSet phldrT="[Text]"/>
      <dgm:spPr/>
      <dgm:t>
        <a:bodyPr/>
        <a:lstStyle/>
        <a:p>
          <a:r>
            <a:rPr lang="en-US" dirty="0"/>
            <a:t>Term paper Abstract</a:t>
          </a:r>
        </a:p>
      </dgm:t>
    </dgm:pt>
    <dgm:pt modelId="{9B6E11FC-E964-4559-98B4-408A9B1A5AF5}" type="parTrans" cxnId="{99203C1D-A545-4450-95F1-D6BD0DD03B5C}">
      <dgm:prSet/>
      <dgm:spPr/>
      <dgm:t>
        <a:bodyPr/>
        <a:lstStyle/>
        <a:p>
          <a:endParaRPr lang="en-US"/>
        </a:p>
      </dgm:t>
    </dgm:pt>
    <dgm:pt modelId="{FCD28532-E1B6-45ED-883D-E832C35712FF}" type="sibTrans" cxnId="{99203C1D-A545-4450-95F1-D6BD0DD03B5C}">
      <dgm:prSet/>
      <dgm:spPr/>
      <dgm:t>
        <a:bodyPr/>
        <a:lstStyle/>
        <a:p>
          <a:endParaRPr lang="en-US"/>
        </a:p>
      </dgm:t>
    </dgm:pt>
    <dgm:pt modelId="{7736490C-C4C3-4B53-AEC7-C08229A9D581}" type="pres">
      <dgm:prSet presAssocID="{1AD9ADAF-B835-4939-BBD3-A867D4DEE6CD}" presName="Name0" presStyleCnt="0">
        <dgm:presLayoutVars>
          <dgm:chMax val="4"/>
          <dgm:resizeHandles val="exact"/>
        </dgm:presLayoutVars>
      </dgm:prSet>
      <dgm:spPr/>
    </dgm:pt>
    <dgm:pt modelId="{056CB76D-205B-4729-91B1-94B3665C48A7}" type="pres">
      <dgm:prSet presAssocID="{1AD9ADAF-B835-4939-BBD3-A867D4DEE6CD}" presName="ellipse" presStyleLbl="trBgShp" presStyleIdx="0" presStyleCnt="1" custLinFactNeighborX="3127" custLinFactNeighborY="5807"/>
      <dgm:spPr/>
    </dgm:pt>
    <dgm:pt modelId="{D88CFD7D-2984-4F0A-A562-83043F5C9990}" type="pres">
      <dgm:prSet presAssocID="{1AD9ADAF-B835-4939-BBD3-A867D4DEE6CD}" presName="arrow1" presStyleLbl="fgShp" presStyleIdx="0" presStyleCnt="1"/>
      <dgm:spPr/>
    </dgm:pt>
    <dgm:pt modelId="{4D7AF8D6-1709-4AE8-914B-9FCC74559DB9}" type="pres">
      <dgm:prSet presAssocID="{1AD9ADAF-B835-4939-BBD3-A867D4DEE6CD}" presName="rectangle" presStyleLbl="revTx" presStyleIdx="0" presStyleCnt="1">
        <dgm:presLayoutVars>
          <dgm:bulletEnabled val="1"/>
        </dgm:presLayoutVars>
      </dgm:prSet>
      <dgm:spPr/>
    </dgm:pt>
    <dgm:pt modelId="{CF9B0412-A7FB-4F90-BF34-C449FA06A218}" type="pres">
      <dgm:prSet presAssocID="{2A3A53FF-FF97-4A7E-96CC-F3622ED45242}" presName="item1" presStyleLbl="node1" presStyleIdx="0" presStyleCnt="3">
        <dgm:presLayoutVars>
          <dgm:bulletEnabled val="1"/>
        </dgm:presLayoutVars>
      </dgm:prSet>
      <dgm:spPr/>
    </dgm:pt>
    <dgm:pt modelId="{1F6296DD-85CB-4F0B-B731-EF9EB57F341E}" type="pres">
      <dgm:prSet presAssocID="{BFEC56C7-AB8A-426E-86B7-6C3753299634}" presName="item2" presStyleLbl="node1" presStyleIdx="1" presStyleCnt="3">
        <dgm:presLayoutVars>
          <dgm:bulletEnabled val="1"/>
        </dgm:presLayoutVars>
      </dgm:prSet>
      <dgm:spPr/>
    </dgm:pt>
    <dgm:pt modelId="{70FA0BED-3D57-43B2-BF96-78D55D645B49}" type="pres">
      <dgm:prSet presAssocID="{EB7E0B68-546A-4E18-BDD2-636FF883D658}" presName="item3" presStyleLbl="node1" presStyleIdx="2" presStyleCnt="3" custLinFactNeighborX="0" custLinFactNeighborY="690">
        <dgm:presLayoutVars>
          <dgm:bulletEnabled val="1"/>
        </dgm:presLayoutVars>
      </dgm:prSet>
      <dgm:spPr/>
    </dgm:pt>
    <dgm:pt modelId="{8B7CC8D1-8E17-47B6-AE89-459107B66CF1}" type="pres">
      <dgm:prSet presAssocID="{1AD9ADAF-B835-4939-BBD3-A867D4DEE6CD}" presName="funnel" presStyleLbl="trAlignAcc1" presStyleIdx="0" presStyleCnt="1" custScaleX="94433" custScaleY="91918" custLinFactNeighborY="1663"/>
      <dgm:spPr/>
    </dgm:pt>
  </dgm:ptLst>
  <dgm:cxnLst>
    <dgm:cxn modelId="{01AC5A1B-343D-409E-861B-095BFD953B07}" srcId="{1AD9ADAF-B835-4939-BBD3-A867D4DEE6CD}" destId="{BFEC56C7-AB8A-426E-86B7-6C3753299634}" srcOrd="2" destOrd="0" parTransId="{0718E6DD-078B-46C8-8D10-225634EC9C97}" sibTransId="{47F86184-6891-416A-A1BD-6BEE487914F7}"/>
    <dgm:cxn modelId="{99203C1D-A545-4450-95F1-D6BD0DD03B5C}" srcId="{1AD9ADAF-B835-4939-BBD3-A867D4DEE6CD}" destId="{EB7E0B68-546A-4E18-BDD2-636FF883D658}" srcOrd="3" destOrd="0" parTransId="{9B6E11FC-E964-4559-98B4-408A9B1A5AF5}" sibTransId="{FCD28532-E1B6-45ED-883D-E832C35712FF}"/>
    <dgm:cxn modelId="{F2F9D725-7447-4BA7-AA42-610273DE6827}" srcId="{1AD9ADAF-B835-4939-BBD3-A867D4DEE6CD}" destId="{B57138C1-4173-4DA4-BB22-C981CA6113D5}" srcOrd="0" destOrd="0" parTransId="{C15E6951-D1BC-406C-90D7-FFAB87C15E96}" sibTransId="{E53A6FF2-01A9-4945-A507-928FD538588F}"/>
    <dgm:cxn modelId="{9F46392C-B606-4287-BC7C-2FEC78D544F6}" type="presOf" srcId="{2A3A53FF-FF97-4A7E-96CC-F3622ED45242}" destId="{1F6296DD-85CB-4F0B-B731-EF9EB57F341E}" srcOrd="0" destOrd="0" presId="urn:microsoft.com/office/officeart/2005/8/layout/funnel1"/>
    <dgm:cxn modelId="{B4CB6961-16FF-42C9-A035-B0DED8115CDB}" type="presOf" srcId="{EB7E0B68-546A-4E18-BDD2-636FF883D658}" destId="{4D7AF8D6-1709-4AE8-914B-9FCC74559DB9}" srcOrd="0" destOrd="0" presId="urn:microsoft.com/office/officeart/2005/8/layout/funnel1"/>
    <dgm:cxn modelId="{C3157141-0ECF-4BD9-A99C-567C8C404D79}" type="presOf" srcId="{BFEC56C7-AB8A-426E-86B7-6C3753299634}" destId="{CF9B0412-A7FB-4F90-BF34-C449FA06A218}" srcOrd="0" destOrd="0" presId="urn:microsoft.com/office/officeart/2005/8/layout/funnel1"/>
    <dgm:cxn modelId="{F375BD41-0F52-4F32-832A-2CC36245D010}" type="presOf" srcId="{1AD9ADAF-B835-4939-BBD3-A867D4DEE6CD}" destId="{7736490C-C4C3-4B53-AEC7-C08229A9D581}" srcOrd="0" destOrd="0" presId="urn:microsoft.com/office/officeart/2005/8/layout/funnel1"/>
    <dgm:cxn modelId="{00EC18D5-355A-4420-B8B6-C5188E2D4AFE}" type="presOf" srcId="{B57138C1-4173-4DA4-BB22-C981CA6113D5}" destId="{70FA0BED-3D57-43B2-BF96-78D55D645B49}" srcOrd="0" destOrd="0" presId="urn:microsoft.com/office/officeart/2005/8/layout/funnel1"/>
    <dgm:cxn modelId="{5E2BDCDB-39DE-4BCF-83FA-A044271791E9}" srcId="{1AD9ADAF-B835-4939-BBD3-A867D4DEE6CD}" destId="{2A3A53FF-FF97-4A7E-96CC-F3622ED45242}" srcOrd="1" destOrd="0" parTransId="{75B69B43-E029-4FE1-9893-4404271520AD}" sibTransId="{734872B4-4893-44F6-9F97-D4BA1E71368C}"/>
    <dgm:cxn modelId="{C20D259A-04FD-4C3F-BC6E-AB7768253CA9}" type="presParOf" srcId="{7736490C-C4C3-4B53-AEC7-C08229A9D581}" destId="{056CB76D-205B-4729-91B1-94B3665C48A7}" srcOrd="0" destOrd="0" presId="urn:microsoft.com/office/officeart/2005/8/layout/funnel1"/>
    <dgm:cxn modelId="{39C4DFE6-D8D2-4314-81D9-6E4ECA2A7AE2}" type="presParOf" srcId="{7736490C-C4C3-4B53-AEC7-C08229A9D581}" destId="{D88CFD7D-2984-4F0A-A562-83043F5C9990}" srcOrd="1" destOrd="0" presId="urn:microsoft.com/office/officeart/2005/8/layout/funnel1"/>
    <dgm:cxn modelId="{075F6CAC-917B-4584-8FE9-1B550AA8D183}" type="presParOf" srcId="{7736490C-C4C3-4B53-AEC7-C08229A9D581}" destId="{4D7AF8D6-1709-4AE8-914B-9FCC74559DB9}" srcOrd="2" destOrd="0" presId="urn:microsoft.com/office/officeart/2005/8/layout/funnel1"/>
    <dgm:cxn modelId="{B8767B5B-CF30-4BC8-B4ED-51F4B5A6B8AA}" type="presParOf" srcId="{7736490C-C4C3-4B53-AEC7-C08229A9D581}" destId="{CF9B0412-A7FB-4F90-BF34-C449FA06A218}" srcOrd="3" destOrd="0" presId="urn:microsoft.com/office/officeart/2005/8/layout/funnel1"/>
    <dgm:cxn modelId="{C98C2BC1-4121-422A-AF15-1FC43A57D6ED}" type="presParOf" srcId="{7736490C-C4C3-4B53-AEC7-C08229A9D581}" destId="{1F6296DD-85CB-4F0B-B731-EF9EB57F341E}" srcOrd="4" destOrd="0" presId="urn:microsoft.com/office/officeart/2005/8/layout/funnel1"/>
    <dgm:cxn modelId="{9B79312D-2963-40DB-92FE-82236422F448}" type="presParOf" srcId="{7736490C-C4C3-4B53-AEC7-C08229A9D581}" destId="{70FA0BED-3D57-43B2-BF96-78D55D645B49}" srcOrd="5" destOrd="0" presId="urn:microsoft.com/office/officeart/2005/8/layout/funnel1"/>
    <dgm:cxn modelId="{9C161539-5FB3-4664-9655-B563C3714E42}" type="presParOf" srcId="{7736490C-C4C3-4B53-AEC7-C08229A9D581}" destId="{8B7CC8D1-8E17-47B6-AE89-459107B66CF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34984C-A631-43CF-84F3-253288CB6095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A63BF0E6-D4DE-4BCB-BAD3-FDA5C5B6A034}">
      <dgm:prSet phldrT="[Text]"/>
      <dgm:spPr/>
      <dgm:t>
        <a:bodyPr/>
        <a:lstStyle/>
        <a:p>
          <a:r>
            <a:rPr lang="en-US" dirty="0"/>
            <a:t>Keywords from P1</a:t>
          </a:r>
        </a:p>
      </dgm:t>
    </dgm:pt>
    <dgm:pt modelId="{2F9AEB1D-0380-47CD-8BD4-C2BC4061A59C}" type="parTrans" cxnId="{1B415D54-FC9F-4DA7-B75E-D33513194D7A}">
      <dgm:prSet/>
      <dgm:spPr/>
      <dgm:t>
        <a:bodyPr/>
        <a:lstStyle/>
        <a:p>
          <a:endParaRPr lang="en-US"/>
        </a:p>
      </dgm:t>
    </dgm:pt>
    <dgm:pt modelId="{D6E46A1A-0DA6-4E94-9166-9D5E4CB1FB94}" type="sibTrans" cxnId="{1B415D54-FC9F-4DA7-B75E-D33513194D7A}">
      <dgm:prSet/>
      <dgm:spPr/>
      <dgm:t>
        <a:bodyPr/>
        <a:lstStyle/>
        <a:p>
          <a:endParaRPr lang="en-US"/>
        </a:p>
      </dgm:t>
    </dgm:pt>
    <dgm:pt modelId="{C6A738D0-FF19-4687-8FB6-DCAA08593A42}">
      <dgm:prSet phldrT="[Text]"/>
      <dgm:spPr/>
      <dgm:t>
        <a:bodyPr/>
        <a:lstStyle/>
        <a:p>
          <a:r>
            <a:rPr lang="en-US" dirty="0"/>
            <a:t>KW from P2</a:t>
          </a:r>
        </a:p>
      </dgm:t>
    </dgm:pt>
    <dgm:pt modelId="{77A8F541-D9E0-4CB1-9A1A-8E30D7F6C58F}" type="parTrans" cxnId="{25BC2A60-0E08-41B8-8C68-F9622134CC15}">
      <dgm:prSet/>
      <dgm:spPr/>
      <dgm:t>
        <a:bodyPr/>
        <a:lstStyle/>
        <a:p>
          <a:endParaRPr lang="en-US"/>
        </a:p>
      </dgm:t>
    </dgm:pt>
    <dgm:pt modelId="{6E3B17F9-BB59-43E7-8E0F-F12415CBA83C}" type="sibTrans" cxnId="{25BC2A60-0E08-41B8-8C68-F9622134CC15}">
      <dgm:prSet/>
      <dgm:spPr/>
      <dgm:t>
        <a:bodyPr/>
        <a:lstStyle/>
        <a:p>
          <a:endParaRPr lang="en-US"/>
        </a:p>
      </dgm:t>
    </dgm:pt>
    <dgm:pt modelId="{949E46E1-A34C-462C-ACC4-8281987B3F42}">
      <dgm:prSet phldrT="[Text]"/>
      <dgm:spPr/>
      <dgm:t>
        <a:bodyPr/>
        <a:lstStyle/>
        <a:p>
          <a:r>
            <a:rPr lang="en-US" dirty="0"/>
            <a:t>KW from P…12</a:t>
          </a:r>
        </a:p>
      </dgm:t>
    </dgm:pt>
    <dgm:pt modelId="{3B03B2F5-235A-4F5F-BBBC-72D30D4BBF1C}" type="parTrans" cxnId="{10D48B57-31BF-4820-9BB0-4A71F8C6E717}">
      <dgm:prSet/>
      <dgm:spPr/>
      <dgm:t>
        <a:bodyPr/>
        <a:lstStyle/>
        <a:p>
          <a:endParaRPr lang="en-US"/>
        </a:p>
      </dgm:t>
    </dgm:pt>
    <dgm:pt modelId="{4AFE7616-C432-4334-A8EC-4F015B3AB3B2}" type="sibTrans" cxnId="{10D48B57-31BF-4820-9BB0-4A71F8C6E717}">
      <dgm:prSet/>
      <dgm:spPr/>
      <dgm:t>
        <a:bodyPr/>
        <a:lstStyle/>
        <a:p>
          <a:endParaRPr lang="en-US"/>
        </a:p>
      </dgm:t>
    </dgm:pt>
    <dgm:pt modelId="{07571CBE-1083-4DA3-BD09-30031464A297}" type="pres">
      <dgm:prSet presAssocID="{B134984C-A631-43CF-84F3-253288CB6095}" presName="Name0" presStyleCnt="0">
        <dgm:presLayoutVars>
          <dgm:dir/>
          <dgm:resizeHandles val="exact"/>
        </dgm:presLayoutVars>
      </dgm:prSet>
      <dgm:spPr/>
    </dgm:pt>
    <dgm:pt modelId="{EF824FA8-D2DA-49C0-8C6E-064FBE57FF74}" type="pres">
      <dgm:prSet presAssocID="{B134984C-A631-43CF-84F3-253288CB6095}" presName="fgShape" presStyleLbl="fgShp" presStyleIdx="0" presStyleCnt="1" custLinFactY="21875" custLinFactNeighborX="0" custLinFactNeighborY="100000"/>
      <dgm:spPr/>
    </dgm:pt>
    <dgm:pt modelId="{D45CAE65-58D0-4C83-BFFF-D2C222AE6A51}" type="pres">
      <dgm:prSet presAssocID="{B134984C-A631-43CF-84F3-253288CB6095}" presName="linComp" presStyleCnt="0"/>
      <dgm:spPr/>
    </dgm:pt>
    <dgm:pt modelId="{CFC4994B-6B83-4453-A972-E03394B3E7A7}" type="pres">
      <dgm:prSet presAssocID="{A63BF0E6-D4DE-4BCB-BAD3-FDA5C5B6A034}" presName="compNode" presStyleCnt="0"/>
      <dgm:spPr/>
    </dgm:pt>
    <dgm:pt modelId="{D6A860CD-2D35-4438-8470-DDD042B9B3BC}" type="pres">
      <dgm:prSet presAssocID="{A63BF0E6-D4DE-4BCB-BAD3-FDA5C5B6A034}" presName="bkgdShape" presStyleLbl="node1" presStyleIdx="0" presStyleCnt="3"/>
      <dgm:spPr/>
    </dgm:pt>
    <dgm:pt modelId="{8AF5CFA4-4509-4FCE-BB3A-ADEB339FEB29}" type="pres">
      <dgm:prSet presAssocID="{A63BF0E6-D4DE-4BCB-BAD3-FDA5C5B6A034}" presName="nodeTx" presStyleLbl="node1" presStyleIdx="0" presStyleCnt="3">
        <dgm:presLayoutVars>
          <dgm:bulletEnabled val="1"/>
        </dgm:presLayoutVars>
      </dgm:prSet>
      <dgm:spPr/>
    </dgm:pt>
    <dgm:pt modelId="{AEA43E5C-895E-4AFA-B5C3-15E42FB566D7}" type="pres">
      <dgm:prSet presAssocID="{A63BF0E6-D4DE-4BCB-BAD3-FDA5C5B6A034}" presName="invisiNode" presStyleLbl="node1" presStyleIdx="0" presStyleCnt="3"/>
      <dgm:spPr/>
    </dgm:pt>
    <dgm:pt modelId="{0025DF6D-3DAE-42F1-8499-43BC3FABAA7F}" type="pres">
      <dgm:prSet presAssocID="{A63BF0E6-D4DE-4BCB-BAD3-FDA5C5B6A034}" presName="imagNode" presStyleLbl="fgImgPlace1" presStyleIdx="0" presStyleCnt="3"/>
      <dgm:spPr/>
    </dgm:pt>
    <dgm:pt modelId="{5F846F22-266A-41DC-B6E1-67FFAE1D647B}" type="pres">
      <dgm:prSet presAssocID="{D6E46A1A-0DA6-4E94-9166-9D5E4CB1FB94}" presName="sibTrans" presStyleLbl="sibTrans2D1" presStyleIdx="0" presStyleCnt="0"/>
      <dgm:spPr/>
    </dgm:pt>
    <dgm:pt modelId="{0E3E9153-880C-4C7F-A38A-76886B5B62D9}" type="pres">
      <dgm:prSet presAssocID="{C6A738D0-FF19-4687-8FB6-DCAA08593A42}" presName="compNode" presStyleCnt="0"/>
      <dgm:spPr/>
    </dgm:pt>
    <dgm:pt modelId="{85AF15C4-1C1C-4C8F-80CF-AEF4E899756C}" type="pres">
      <dgm:prSet presAssocID="{C6A738D0-FF19-4687-8FB6-DCAA08593A42}" presName="bkgdShape" presStyleLbl="node1" presStyleIdx="1" presStyleCnt="3"/>
      <dgm:spPr/>
    </dgm:pt>
    <dgm:pt modelId="{F97510B9-C570-49C9-BCE4-2A4370FE30C9}" type="pres">
      <dgm:prSet presAssocID="{C6A738D0-FF19-4687-8FB6-DCAA08593A42}" presName="nodeTx" presStyleLbl="node1" presStyleIdx="1" presStyleCnt="3">
        <dgm:presLayoutVars>
          <dgm:bulletEnabled val="1"/>
        </dgm:presLayoutVars>
      </dgm:prSet>
      <dgm:spPr/>
    </dgm:pt>
    <dgm:pt modelId="{2CC35392-8E4A-443F-BB66-7F78DDBC238F}" type="pres">
      <dgm:prSet presAssocID="{C6A738D0-FF19-4687-8FB6-DCAA08593A42}" presName="invisiNode" presStyleLbl="node1" presStyleIdx="1" presStyleCnt="3"/>
      <dgm:spPr/>
    </dgm:pt>
    <dgm:pt modelId="{62938B26-5D5F-4053-832B-761CF039CEDE}" type="pres">
      <dgm:prSet presAssocID="{C6A738D0-FF19-4687-8FB6-DCAA08593A42}" presName="imagNode" presStyleLbl="fgImgPlace1" presStyleIdx="1" presStyleCnt="3"/>
      <dgm:spPr/>
    </dgm:pt>
    <dgm:pt modelId="{EA0CCC45-E15E-4473-8EEF-AFADCE546A48}" type="pres">
      <dgm:prSet presAssocID="{6E3B17F9-BB59-43E7-8E0F-F12415CBA83C}" presName="sibTrans" presStyleLbl="sibTrans2D1" presStyleIdx="0" presStyleCnt="0"/>
      <dgm:spPr/>
    </dgm:pt>
    <dgm:pt modelId="{787665E7-2C91-45BB-A1E4-6FDF7A4970AC}" type="pres">
      <dgm:prSet presAssocID="{949E46E1-A34C-462C-ACC4-8281987B3F42}" presName="compNode" presStyleCnt="0"/>
      <dgm:spPr/>
    </dgm:pt>
    <dgm:pt modelId="{E65EC137-C312-4441-9F8C-4FE7A90B0BA0}" type="pres">
      <dgm:prSet presAssocID="{949E46E1-A34C-462C-ACC4-8281987B3F42}" presName="bkgdShape" presStyleLbl="node1" presStyleIdx="2" presStyleCnt="3" custLinFactNeighborX="1188" custLinFactNeighborY="194"/>
      <dgm:spPr/>
    </dgm:pt>
    <dgm:pt modelId="{EA9B42EF-9345-46C8-A8FD-3631F812AB2B}" type="pres">
      <dgm:prSet presAssocID="{949E46E1-A34C-462C-ACC4-8281987B3F42}" presName="nodeTx" presStyleLbl="node1" presStyleIdx="2" presStyleCnt="3">
        <dgm:presLayoutVars>
          <dgm:bulletEnabled val="1"/>
        </dgm:presLayoutVars>
      </dgm:prSet>
      <dgm:spPr/>
    </dgm:pt>
    <dgm:pt modelId="{3F438639-CBE9-430A-80A0-645F672717B3}" type="pres">
      <dgm:prSet presAssocID="{949E46E1-A34C-462C-ACC4-8281987B3F42}" presName="invisiNode" presStyleLbl="node1" presStyleIdx="2" presStyleCnt="3"/>
      <dgm:spPr/>
    </dgm:pt>
    <dgm:pt modelId="{A45F57C0-2067-47A0-B958-5163A77A3733}" type="pres">
      <dgm:prSet presAssocID="{949E46E1-A34C-462C-ACC4-8281987B3F42}" presName="imagNode" presStyleLbl="fgImgPlace1" presStyleIdx="2" presStyleCnt="3"/>
      <dgm:spPr/>
    </dgm:pt>
  </dgm:ptLst>
  <dgm:cxnLst>
    <dgm:cxn modelId="{FA5E820B-28F9-47A3-852F-8DF115A8935B}" type="presOf" srcId="{A63BF0E6-D4DE-4BCB-BAD3-FDA5C5B6A034}" destId="{8AF5CFA4-4509-4FCE-BB3A-ADEB339FEB29}" srcOrd="1" destOrd="0" presId="urn:microsoft.com/office/officeart/2005/8/layout/hList7"/>
    <dgm:cxn modelId="{26917F2A-ECAD-4235-A5FE-EE4274BF02BA}" type="presOf" srcId="{949E46E1-A34C-462C-ACC4-8281987B3F42}" destId="{E65EC137-C312-4441-9F8C-4FE7A90B0BA0}" srcOrd="0" destOrd="0" presId="urn:microsoft.com/office/officeart/2005/8/layout/hList7"/>
    <dgm:cxn modelId="{25BC2A60-0E08-41B8-8C68-F9622134CC15}" srcId="{B134984C-A631-43CF-84F3-253288CB6095}" destId="{C6A738D0-FF19-4687-8FB6-DCAA08593A42}" srcOrd="1" destOrd="0" parTransId="{77A8F541-D9E0-4CB1-9A1A-8E30D7F6C58F}" sibTransId="{6E3B17F9-BB59-43E7-8E0F-F12415CBA83C}"/>
    <dgm:cxn modelId="{29189460-FF3F-4734-BA1F-C0EE594469CB}" type="presOf" srcId="{D6E46A1A-0DA6-4E94-9166-9D5E4CB1FB94}" destId="{5F846F22-266A-41DC-B6E1-67FFAE1D647B}" srcOrd="0" destOrd="0" presId="urn:microsoft.com/office/officeart/2005/8/layout/hList7"/>
    <dgm:cxn modelId="{1B415D54-FC9F-4DA7-B75E-D33513194D7A}" srcId="{B134984C-A631-43CF-84F3-253288CB6095}" destId="{A63BF0E6-D4DE-4BCB-BAD3-FDA5C5B6A034}" srcOrd="0" destOrd="0" parTransId="{2F9AEB1D-0380-47CD-8BD4-C2BC4061A59C}" sibTransId="{D6E46A1A-0DA6-4E94-9166-9D5E4CB1FB94}"/>
    <dgm:cxn modelId="{10D48B57-31BF-4820-9BB0-4A71F8C6E717}" srcId="{B134984C-A631-43CF-84F3-253288CB6095}" destId="{949E46E1-A34C-462C-ACC4-8281987B3F42}" srcOrd="2" destOrd="0" parTransId="{3B03B2F5-235A-4F5F-BBBC-72D30D4BBF1C}" sibTransId="{4AFE7616-C432-4334-A8EC-4F015B3AB3B2}"/>
    <dgm:cxn modelId="{61F88781-8932-4A4C-A177-A7F28EB4B0B7}" type="presOf" srcId="{949E46E1-A34C-462C-ACC4-8281987B3F42}" destId="{EA9B42EF-9345-46C8-A8FD-3631F812AB2B}" srcOrd="1" destOrd="0" presId="urn:microsoft.com/office/officeart/2005/8/layout/hList7"/>
    <dgm:cxn modelId="{F96B3E92-A5DC-48B8-B58D-D5813A44A650}" type="presOf" srcId="{A63BF0E6-D4DE-4BCB-BAD3-FDA5C5B6A034}" destId="{D6A860CD-2D35-4438-8470-DDD042B9B3BC}" srcOrd="0" destOrd="0" presId="urn:microsoft.com/office/officeart/2005/8/layout/hList7"/>
    <dgm:cxn modelId="{03622CE5-3462-4A7C-A607-6F7580428B2E}" type="presOf" srcId="{C6A738D0-FF19-4687-8FB6-DCAA08593A42}" destId="{F97510B9-C570-49C9-BCE4-2A4370FE30C9}" srcOrd="1" destOrd="0" presId="urn:microsoft.com/office/officeart/2005/8/layout/hList7"/>
    <dgm:cxn modelId="{777196E9-2CA6-495A-83F3-00CE4A4BB455}" type="presOf" srcId="{6E3B17F9-BB59-43E7-8E0F-F12415CBA83C}" destId="{EA0CCC45-E15E-4473-8EEF-AFADCE546A48}" srcOrd="0" destOrd="0" presId="urn:microsoft.com/office/officeart/2005/8/layout/hList7"/>
    <dgm:cxn modelId="{5A1083F1-7D98-40D6-89E7-F4ECB5FF787A}" type="presOf" srcId="{C6A738D0-FF19-4687-8FB6-DCAA08593A42}" destId="{85AF15C4-1C1C-4C8F-80CF-AEF4E899756C}" srcOrd="0" destOrd="0" presId="urn:microsoft.com/office/officeart/2005/8/layout/hList7"/>
    <dgm:cxn modelId="{5B7869FC-F4B4-44C2-AF67-E65D94E21B59}" type="presOf" srcId="{B134984C-A631-43CF-84F3-253288CB6095}" destId="{07571CBE-1083-4DA3-BD09-30031464A297}" srcOrd="0" destOrd="0" presId="urn:microsoft.com/office/officeart/2005/8/layout/hList7"/>
    <dgm:cxn modelId="{CF777EB0-58FC-40A3-8097-97AA7DD66A67}" type="presParOf" srcId="{07571CBE-1083-4DA3-BD09-30031464A297}" destId="{EF824FA8-D2DA-49C0-8C6E-064FBE57FF74}" srcOrd="0" destOrd="0" presId="urn:microsoft.com/office/officeart/2005/8/layout/hList7"/>
    <dgm:cxn modelId="{82EF6E9F-3B0D-4444-B6CA-5FD8F16EA93A}" type="presParOf" srcId="{07571CBE-1083-4DA3-BD09-30031464A297}" destId="{D45CAE65-58D0-4C83-BFFF-D2C222AE6A51}" srcOrd="1" destOrd="0" presId="urn:microsoft.com/office/officeart/2005/8/layout/hList7"/>
    <dgm:cxn modelId="{BCD54E53-FA4F-4E86-9900-5888FEB22900}" type="presParOf" srcId="{D45CAE65-58D0-4C83-BFFF-D2C222AE6A51}" destId="{CFC4994B-6B83-4453-A972-E03394B3E7A7}" srcOrd="0" destOrd="0" presId="urn:microsoft.com/office/officeart/2005/8/layout/hList7"/>
    <dgm:cxn modelId="{63B020E5-BFDD-4121-AC04-6978C9526B8F}" type="presParOf" srcId="{CFC4994B-6B83-4453-A972-E03394B3E7A7}" destId="{D6A860CD-2D35-4438-8470-DDD042B9B3BC}" srcOrd="0" destOrd="0" presId="urn:microsoft.com/office/officeart/2005/8/layout/hList7"/>
    <dgm:cxn modelId="{CB742A7B-CF69-4E78-B2B3-7C7B1B58661F}" type="presParOf" srcId="{CFC4994B-6B83-4453-A972-E03394B3E7A7}" destId="{8AF5CFA4-4509-4FCE-BB3A-ADEB339FEB29}" srcOrd="1" destOrd="0" presId="urn:microsoft.com/office/officeart/2005/8/layout/hList7"/>
    <dgm:cxn modelId="{10F65BDB-E953-4255-BA25-592866B51966}" type="presParOf" srcId="{CFC4994B-6B83-4453-A972-E03394B3E7A7}" destId="{AEA43E5C-895E-4AFA-B5C3-15E42FB566D7}" srcOrd="2" destOrd="0" presId="urn:microsoft.com/office/officeart/2005/8/layout/hList7"/>
    <dgm:cxn modelId="{5CF34FAF-4316-43CA-80F4-9247D497AE4B}" type="presParOf" srcId="{CFC4994B-6B83-4453-A972-E03394B3E7A7}" destId="{0025DF6D-3DAE-42F1-8499-43BC3FABAA7F}" srcOrd="3" destOrd="0" presId="urn:microsoft.com/office/officeart/2005/8/layout/hList7"/>
    <dgm:cxn modelId="{49EAE914-8013-42C1-BD02-D053BA9C5081}" type="presParOf" srcId="{D45CAE65-58D0-4C83-BFFF-D2C222AE6A51}" destId="{5F846F22-266A-41DC-B6E1-67FFAE1D647B}" srcOrd="1" destOrd="0" presId="urn:microsoft.com/office/officeart/2005/8/layout/hList7"/>
    <dgm:cxn modelId="{ED97674D-B2BB-4870-8349-F556523B8803}" type="presParOf" srcId="{D45CAE65-58D0-4C83-BFFF-D2C222AE6A51}" destId="{0E3E9153-880C-4C7F-A38A-76886B5B62D9}" srcOrd="2" destOrd="0" presId="urn:microsoft.com/office/officeart/2005/8/layout/hList7"/>
    <dgm:cxn modelId="{3E719EBE-3647-4719-84E1-98A72439035A}" type="presParOf" srcId="{0E3E9153-880C-4C7F-A38A-76886B5B62D9}" destId="{85AF15C4-1C1C-4C8F-80CF-AEF4E899756C}" srcOrd="0" destOrd="0" presId="urn:microsoft.com/office/officeart/2005/8/layout/hList7"/>
    <dgm:cxn modelId="{68363708-DFAE-4589-9565-7F4F84BD0F3C}" type="presParOf" srcId="{0E3E9153-880C-4C7F-A38A-76886B5B62D9}" destId="{F97510B9-C570-49C9-BCE4-2A4370FE30C9}" srcOrd="1" destOrd="0" presId="urn:microsoft.com/office/officeart/2005/8/layout/hList7"/>
    <dgm:cxn modelId="{F58F5948-9D3B-442F-81E1-05407D98DBDD}" type="presParOf" srcId="{0E3E9153-880C-4C7F-A38A-76886B5B62D9}" destId="{2CC35392-8E4A-443F-BB66-7F78DDBC238F}" srcOrd="2" destOrd="0" presId="urn:microsoft.com/office/officeart/2005/8/layout/hList7"/>
    <dgm:cxn modelId="{756EFF78-F423-4CB8-A1FF-99C761348D23}" type="presParOf" srcId="{0E3E9153-880C-4C7F-A38A-76886B5B62D9}" destId="{62938B26-5D5F-4053-832B-761CF039CEDE}" srcOrd="3" destOrd="0" presId="urn:microsoft.com/office/officeart/2005/8/layout/hList7"/>
    <dgm:cxn modelId="{71F46962-9E49-4ABE-BB6F-C6A0EC3CDF94}" type="presParOf" srcId="{D45CAE65-58D0-4C83-BFFF-D2C222AE6A51}" destId="{EA0CCC45-E15E-4473-8EEF-AFADCE546A48}" srcOrd="3" destOrd="0" presId="urn:microsoft.com/office/officeart/2005/8/layout/hList7"/>
    <dgm:cxn modelId="{CA122170-80CF-46A9-B930-F3DD4BDD74BE}" type="presParOf" srcId="{D45CAE65-58D0-4C83-BFFF-D2C222AE6A51}" destId="{787665E7-2C91-45BB-A1E4-6FDF7A4970AC}" srcOrd="4" destOrd="0" presId="urn:microsoft.com/office/officeart/2005/8/layout/hList7"/>
    <dgm:cxn modelId="{B4C98496-3804-4C34-8B97-1D574D737520}" type="presParOf" srcId="{787665E7-2C91-45BB-A1E4-6FDF7A4970AC}" destId="{E65EC137-C312-4441-9F8C-4FE7A90B0BA0}" srcOrd="0" destOrd="0" presId="urn:microsoft.com/office/officeart/2005/8/layout/hList7"/>
    <dgm:cxn modelId="{90A43D08-189A-4095-8571-9F115AEBA9AD}" type="presParOf" srcId="{787665E7-2C91-45BB-A1E4-6FDF7A4970AC}" destId="{EA9B42EF-9345-46C8-A8FD-3631F812AB2B}" srcOrd="1" destOrd="0" presId="urn:microsoft.com/office/officeart/2005/8/layout/hList7"/>
    <dgm:cxn modelId="{9F95E66A-589D-407A-BC28-AB1B16D48D3F}" type="presParOf" srcId="{787665E7-2C91-45BB-A1E4-6FDF7A4970AC}" destId="{3F438639-CBE9-430A-80A0-645F672717B3}" srcOrd="2" destOrd="0" presId="urn:microsoft.com/office/officeart/2005/8/layout/hList7"/>
    <dgm:cxn modelId="{9E2B40B5-3313-43EC-BDDB-DEE09805F3C3}" type="presParOf" srcId="{787665E7-2C91-45BB-A1E4-6FDF7A4970AC}" destId="{A45F57C0-2067-47A0-B958-5163A77A373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F9CF0-4C15-4F38-B8D4-7D9BFD6DD963}">
      <dsp:nvSpPr>
        <dsp:cNvPr id="0" name=""/>
        <dsp:cNvSpPr/>
      </dsp:nvSpPr>
      <dsp:spPr>
        <a:xfrm rot="16200000">
          <a:off x="-2037593" y="2072349"/>
          <a:ext cx="5418667" cy="127396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7002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FF0000"/>
              </a:solidFill>
            </a:rPr>
            <a:t>Title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Select your title by merging of the selected papers and their keywords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Evaluate the quality of your title and improve 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Search the scientific databases to make sure that it was not published before.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Add most relevant keywords</a:t>
          </a:r>
        </a:p>
      </dsp:txBody>
      <dsp:txXfrm rot="5400000">
        <a:off x="34756" y="1083733"/>
        <a:ext cx="1273968" cy="3251201"/>
      </dsp:txXfrm>
    </dsp:sp>
    <dsp:sp modelId="{96994FB6-0B1D-488D-B988-C22970E5EEF0}">
      <dsp:nvSpPr>
        <dsp:cNvPr id="0" name=""/>
        <dsp:cNvSpPr/>
      </dsp:nvSpPr>
      <dsp:spPr>
        <a:xfrm rot="16200000">
          <a:off x="-699608" y="2072349"/>
          <a:ext cx="5418667" cy="127396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7002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FFC000"/>
              </a:solidFill>
            </a:rPr>
            <a:t>Abstract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 summary of the main thesis, research focus, research gap, findings and future direction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 rot="5400000">
        <a:off x="1372741" y="1083733"/>
        <a:ext cx="1273968" cy="3251201"/>
      </dsp:txXfrm>
    </dsp:sp>
    <dsp:sp modelId="{22E437F5-1D74-486A-9914-AAC0B636C498}">
      <dsp:nvSpPr>
        <dsp:cNvPr id="0" name=""/>
        <dsp:cNvSpPr/>
      </dsp:nvSpPr>
      <dsp:spPr>
        <a:xfrm rot="16200000">
          <a:off x="669908" y="2072349"/>
          <a:ext cx="5418667" cy="127396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4">
                  <a:lumMod val="60000"/>
                  <a:lumOff val="40000"/>
                </a:schemeClr>
              </a:solidFill>
            </a:rPr>
            <a:t>Introduction</a:t>
          </a:r>
          <a:endParaRPr lang="en-US" sz="1400" b="1" kern="1200" dirty="0">
            <a:solidFill>
              <a:schemeClr val="accent4">
                <a:lumMod val="60000"/>
                <a:lumOff val="40000"/>
              </a:schemeClr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Introduce your topic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Paper outlines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Framing your paper with the thesis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Give rationale on the importance of your research (please review the lecture notes)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 rot="5400000">
        <a:off x="2742257" y="1083733"/>
        <a:ext cx="1273968" cy="3251201"/>
      </dsp:txXfrm>
    </dsp:sp>
    <dsp:sp modelId="{6A2F6A85-F1E6-448E-A05A-D9284194D28A}">
      <dsp:nvSpPr>
        <dsp:cNvPr id="0" name=""/>
        <dsp:cNvSpPr/>
      </dsp:nvSpPr>
      <dsp:spPr>
        <a:xfrm rot="16200000">
          <a:off x="2039424" y="2072349"/>
          <a:ext cx="5418667" cy="127396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7002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4">
                  <a:lumMod val="60000"/>
                  <a:lumOff val="40000"/>
                </a:schemeClr>
              </a:solidFill>
            </a:rPr>
            <a:t>Mani body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Break it into main sections, each section focuses on a topic or a method within your review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Scan the literature hieratically, highlight advantages and shortcomings and introduce the next better one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Summarize </a:t>
          </a:r>
        </a:p>
      </dsp:txBody>
      <dsp:txXfrm rot="5400000">
        <a:off x="4111773" y="1083733"/>
        <a:ext cx="1273968" cy="3251201"/>
      </dsp:txXfrm>
    </dsp:sp>
    <dsp:sp modelId="{9F31EF08-CD1F-4E99-A70E-6733E305D22D}">
      <dsp:nvSpPr>
        <dsp:cNvPr id="0" name=""/>
        <dsp:cNvSpPr/>
      </dsp:nvSpPr>
      <dsp:spPr>
        <a:xfrm rot="16200000">
          <a:off x="3408941" y="2072349"/>
          <a:ext cx="5418667" cy="127396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7002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4">
                  <a:lumMod val="60000"/>
                  <a:lumOff val="40000"/>
                </a:schemeClr>
              </a:solidFill>
            </a:rPr>
            <a:t>Discussion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Restate the thesis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Wrap  it up and homogenize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Highlight research gap, consequences and possible solutions and future directions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State the boundaries and limitations</a:t>
          </a:r>
        </a:p>
      </dsp:txBody>
      <dsp:txXfrm rot="5400000">
        <a:off x="5481290" y="1083733"/>
        <a:ext cx="1273968" cy="3251201"/>
      </dsp:txXfrm>
    </dsp:sp>
    <dsp:sp modelId="{18B936A1-5D73-4C5E-9ABA-9422A0183CA5}">
      <dsp:nvSpPr>
        <dsp:cNvPr id="0" name=""/>
        <dsp:cNvSpPr/>
      </dsp:nvSpPr>
      <dsp:spPr>
        <a:xfrm rot="16200000">
          <a:off x="4778457" y="2072349"/>
          <a:ext cx="5418667" cy="127396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7002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4">
                  <a:lumMod val="60000"/>
                  <a:lumOff val="40000"/>
                </a:schemeClr>
              </a:solidFill>
            </a:rPr>
            <a:t>References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Use a unique reference style.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Use software tools such as Endnote, </a:t>
          </a:r>
          <a:r>
            <a:rPr lang="en-US" sz="1100" kern="1200" dirty="0" err="1"/>
            <a:t>Bibtex</a:t>
          </a:r>
          <a:r>
            <a:rPr lang="en-US" sz="1100" kern="1200" dirty="0"/>
            <a:t>, </a:t>
          </a:r>
          <a:r>
            <a:rPr lang="en-US" sz="1100" kern="1200" dirty="0" err="1"/>
            <a:t>etc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Cite everything discussed within the paper.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 rot="5400000">
        <a:off x="6850806" y="1083733"/>
        <a:ext cx="1273968" cy="3251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CB76D-205B-4729-91B1-94B3665C48A7}">
      <dsp:nvSpPr>
        <dsp:cNvPr id="0" name=""/>
        <dsp:cNvSpPr/>
      </dsp:nvSpPr>
      <dsp:spPr>
        <a:xfrm>
          <a:off x="2009438" y="231599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CFD7D-2984-4F0A-A562-83043F5C9990}">
      <dsp:nvSpPr>
        <dsp:cNvPr id="0" name=""/>
        <dsp:cNvSpPr/>
      </dsp:nvSpPr>
      <dsp:spPr>
        <a:xfrm>
          <a:off x="3640666" y="3858667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AF8D6-1709-4AE8-914B-9FCC74559DB9}">
      <dsp:nvSpPr>
        <dsp:cNvPr id="0" name=""/>
        <dsp:cNvSpPr/>
      </dsp:nvSpPr>
      <dsp:spPr>
        <a:xfrm>
          <a:off x="2031999" y="4292161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Term paper Abstract</a:t>
          </a:r>
        </a:p>
      </dsp:txBody>
      <dsp:txXfrm>
        <a:off x="2031999" y="4292161"/>
        <a:ext cx="4064000" cy="1016000"/>
      </dsp:txXfrm>
    </dsp:sp>
    <dsp:sp modelId="{CF9B0412-A7FB-4F90-BF34-C449FA06A218}">
      <dsp:nvSpPr>
        <dsp:cNvPr id="0" name=""/>
        <dsp:cNvSpPr/>
      </dsp:nvSpPr>
      <dsp:spPr>
        <a:xfrm>
          <a:off x="3461173" y="1777899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Paper…12</a:t>
          </a:r>
        </a:p>
      </dsp:txBody>
      <dsp:txXfrm>
        <a:off x="3684358" y="2001084"/>
        <a:ext cx="1077630" cy="1077630"/>
      </dsp:txXfrm>
    </dsp:sp>
    <dsp:sp modelId="{1F6296DD-85CB-4F0B-B731-EF9EB57F341E}">
      <dsp:nvSpPr>
        <dsp:cNvPr id="0" name=""/>
        <dsp:cNvSpPr/>
      </dsp:nvSpPr>
      <dsp:spPr>
        <a:xfrm>
          <a:off x="2370666" y="634561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Paper#1</a:t>
          </a:r>
        </a:p>
      </dsp:txBody>
      <dsp:txXfrm>
        <a:off x="2593851" y="857746"/>
        <a:ext cx="1077630" cy="1077630"/>
      </dsp:txXfrm>
    </dsp:sp>
    <dsp:sp modelId="{70FA0BED-3D57-43B2-BF96-78D55D645B49}">
      <dsp:nvSpPr>
        <dsp:cNvPr id="0" name=""/>
        <dsp:cNvSpPr/>
      </dsp:nvSpPr>
      <dsp:spPr>
        <a:xfrm>
          <a:off x="3928533" y="276607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Paper#2</a:t>
          </a:r>
        </a:p>
      </dsp:txBody>
      <dsp:txXfrm>
        <a:off x="4151718" y="499792"/>
        <a:ext cx="1077630" cy="1077630"/>
      </dsp:txXfrm>
    </dsp:sp>
    <dsp:sp modelId="{8B7CC8D1-8E17-47B6-AE89-459107B66CF1}">
      <dsp:nvSpPr>
        <dsp:cNvPr id="0" name=""/>
        <dsp:cNvSpPr/>
      </dsp:nvSpPr>
      <dsp:spPr>
        <a:xfrm>
          <a:off x="1825308" y="173584"/>
          <a:ext cx="4477383" cy="348651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860CD-2D35-4438-8470-DDD042B9B3BC}">
      <dsp:nvSpPr>
        <dsp:cNvPr id="0" name=""/>
        <dsp:cNvSpPr/>
      </dsp:nvSpPr>
      <dsp:spPr>
        <a:xfrm>
          <a:off x="1706" y="0"/>
          <a:ext cx="2655093" cy="5418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Keywords from P1</a:t>
          </a:r>
        </a:p>
      </dsp:txBody>
      <dsp:txXfrm>
        <a:off x="1706" y="2167466"/>
        <a:ext cx="2655093" cy="2167466"/>
      </dsp:txXfrm>
    </dsp:sp>
    <dsp:sp modelId="{0025DF6D-3DAE-42F1-8499-43BC3FABAA7F}">
      <dsp:nvSpPr>
        <dsp:cNvPr id="0" name=""/>
        <dsp:cNvSpPr/>
      </dsp:nvSpPr>
      <dsp:spPr>
        <a:xfrm>
          <a:off x="427045" y="325120"/>
          <a:ext cx="1804416" cy="180441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F15C4-1C1C-4C8F-80CF-AEF4E899756C}">
      <dsp:nvSpPr>
        <dsp:cNvPr id="0" name=""/>
        <dsp:cNvSpPr/>
      </dsp:nvSpPr>
      <dsp:spPr>
        <a:xfrm>
          <a:off x="2736453" y="0"/>
          <a:ext cx="2655093" cy="5418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KW from P2</a:t>
          </a:r>
        </a:p>
      </dsp:txBody>
      <dsp:txXfrm>
        <a:off x="2736453" y="2167466"/>
        <a:ext cx="2655093" cy="2167466"/>
      </dsp:txXfrm>
    </dsp:sp>
    <dsp:sp modelId="{62938B26-5D5F-4053-832B-761CF039CEDE}">
      <dsp:nvSpPr>
        <dsp:cNvPr id="0" name=""/>
        <dsp:cNvSpPr/>
      </dsp:nvSpPr>
      <dsp:spPr>
        <a:xfrm>
          <a:off x="3161791" y="325120"/>
          <a:ext cx="1804416" cy="180441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EC137-C312-4441-9F8C-4FE7A90B0BA0}">
      <dsp:nvSpPr>
        <dsp:cNvPr id="0" name=""/>
        <dsp:cNvSpPr/>
      </dsp:nvSpPr>
      <dsp:spPr>
        <a:xfrm>
          <a:off x="5472906" y="0"/>
          <a:ext cx="2655093" cy="5418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KW from P…12</a:t>
          </a:r>
        </a:p>
      </dsp:txBody>
      <dsp:txXfrm>
        <a:off x="5472906" y="2167466"/>
        <a:ext cx="2655093" cy="2167466"/>
      </dsp:txXfrm>
    </dsp:sp>
    <dsp:sp modelId="{A45F57C0-2067-47A0-B958-5163A77A3733}">
      <dsp:nvSpPr>
        <dsp:cNvPr id="0" name=""/>
        <dsp:cNvSpPr/>
      </dsp:nvSpPr>
      <dsp:spPr>
        <a:xfrm>
          <a:off x="5896538" y="325120"/>
          <a:ext cx="1804416" cy="180441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24FA8-D2DA-49C0-8C6E-064FBE57FF74}">
      <dsp:nvSpPr>
        <dsp:cNvPr id="0" name=""/>
        <dsp:cNvSpPr/>
      </dsp:nvSpPr>
      <dsp:spPr>
        <a:xfrm>
          <a:off x="325119" y="4605866"/>
          <a:ext cx="7477760" cy="8128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22C-49F3-4DA5-930E-E08CC432C2E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8F4C-DD43-46AC-AD85-04BF43C9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3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22C-49F3-4DA5-930E-E08CC432C2E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8F4C-DD43-46AC-AD85-04BF43C9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9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22C-49F3-4DA5-930E-E08CC432C2E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8F4C-DD43-46AC-AD85-04BF43C9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1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22C-49F3-4DA5-930E-E08CC432C2E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8F4C-DD43-46AC-AD85-04BF43C9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4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22C-49F3-4DA5-930E-E08CC432C2E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8F4C-DD43-46AC-AD85-04BF43C9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0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22C-49F3-4DA5-930E-E08CC432C2E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8F4C-DD43-46AC-AD85-04BF43C9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6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22C-49F3-4DA5-930E-E08CC432C2E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8F4C-DD43-46AC-AD85-04BF43C9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1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22C-49F3-4DA5-930E-E08CC432C2E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8F4C-DD43-46AC-AD85-04BF43C9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22C-49F3-4DA5-930E-E08CC432C2E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8F4C-DD43-46AC-AD85-04BF43C9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5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22C-49F3-4DA5-930E-E08CC432C2E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8F4C-DD43-46AC-AD85-04BF43C9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0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22C-49F3-4DA5-930E-E08CC432C2E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8F4C-DD43-46AC-AD85-04BF43C9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9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B22C-49F3-4DA5-930E-E08CC432C2E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28F4C-DD43-46AC-AD85-04BF43C9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0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s.lib.uoguelph.ca/c.php?g=130964&amp;p=500094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emplate-selector.ieee.org/secure/templateSelector/publicationTyp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er.com/gp/authors-editors/journal-author/journal-author-helpdesk" TargetMode="External"/><Relationship Id="rId2" Type="http://schemas.openxmlformats.org/officeDocument/2006/relationships/hyperlink" Target="https://www.springer.com/journal/10676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Articles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7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publication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Decide about the publication type </a:t>
            </a:r>
          </a:p>
          <a:p>
            <a:pPr lvl="1"/>
            <a:r>
              <a:rPr lang="en-US" dirty="0"/>
              <a:t>Review in our case</a:t>
            </a:r>
          </a:p>
          <a:p>
            <a:r>
              <a:rPr lang="en-US" dirty="0"/>
              <a:t>Select a suitable journal</a:t>
            </a:r>
          </a:p>
          <a:p>
            <a:pPr lvl="1"/>
            <a:r>
              <a:rPr lang="en-US" dirty="0"/>
              <a:t>IEEE Access</a:t>
            </a:r>
          </a:p>
          <a:p>
            <a:r>
              <a:rPr lang="en-US" dirty="0"/>
              <a:t>Read the journal scope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Topical review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 This is a review of an emerging area within the journal’s scope</a:t>
            </a:r>
          </a:p>
          <a:p>
            <a:pPr lvl="2"/>
            <a:r>
              <a:rPr lang="en-US" dirty="0"/>
              <a:t>performs a technical and critical review of other articles.</a:t>
            </a:r>
          </a:p>
          <a:p>
            <a:pPr lvl="2"/>
            <a:r>
              <a:rPr lang="en-US" dirty="0"/>
              <a:t> Calculations are performed </a:t>
            </a:r>
          </a:p>
          <a:p>
            <a:pPr lvl="2"/>
            <a:r>
              <a:rPr lang="en-US" dirty="0"/>
              <a:t>conclusions are drawn on the strengths and weaknesses. </a:t>
            </a:r>
          </a:p>
          <a:p>
            <a:pPr lvl="2"/>
            <a:r>
              <a:rPr lang="en-US" dirty="0"/>
              <a:t>The conclusion can also discuss future challenges.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Survey: 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nalyzes,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ummarizes,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ystemizes, and 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/>
              <a:t>resents </a:t>
            </a:r>
            <a:r>
              <a:rPr lang="en-US" b="1" dirty="0">
                <a:solidFill>
                  <a:srgbClr val="FF0000"/>
                </a:solidFill>
              </a:rPr>
              <a:t>fresh conclusions </a:t>
            </a:r>
            <a:r>
              <a:rPr lang="en-US" dirty="0"/>
              <a:t>from a large number of recently published scholarly articles.</a:t>
            </a:r>
          </a:p>
        </p:txBody>
      </p:sp>
    </p:spTree>
    <p:extLst>
      <p:ext uri="{BB962C8B-B14F-4D97-AF65-F5344CB8AC3E}">
        <p14:creationId xmlns:p14="http://schemas.microsoft.com/office/powerpoint/2010/main" val="141668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Narrow your topic and select papers accordingly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Search for literature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Read the selected articles thoroughly and evaluate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Organize the selected papers by looking for patterns and by developing subtopics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Develop a thesis or purpose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Write the paper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Review your work</a:t>
            </a:r>
          </a:p>
          <a:p>
            <a:r>
              <a:rPr lang="en-US" dirty="0"/>
              <a:t>Details available at: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https://guides.lib.uoguelph.ca/c.php?g=130964&amp;p=5000948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5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Select a template </a:t>
            </a:r>
            <a:r>
              <a:rPr lang="en-US" dirty="0">
                <a:sym typeface="Wingdings" panose="05000000000000000000" pitchFamily="2" charset="2"/>
              </a:rPr>
              <a:t> IEEE interactive template selector?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  <a:hlinkClick r:id="rId2"/>
              </a:rPr>
              <a:t>https://template-selector.ieee.org/secure/templateSelector/publicationType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839310" y="3310759"/>
            <a:ext cx="2259724" cy="98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Transactions, Journals and letters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1034" y="3310759"/>
            <a:ext cx="2259724" cy="98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Magazines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956330" y="3310759"/>
            <a:ext cx="2259724" cy="98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Conferences</a:t>
            </a:r>
          </a:p>
        </p:txBody>
      </p:sp>
    </p:spTree>
    <p:extLst>
      <p:ext uri="{BB962C8B-B14F-4D97-AF65-F5344CB8AC3E}">
        <p14:creationId xmlns:p14="http://schemas.microsoft.com/office/powerpoint/2010/main" val="65613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1325563"/>
          </a:xfrm>
        </p:spPr>
        <p:txBody>
          <a:bodyPr/>
          <a:lstStyle/>
          <a:p>
            <a:r>
              <a:rPr lang="en-US" dirty="0"/>
              <a:t>Steps(3)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19653533"/>
              </p:ext>
            </p:extLst>
          </p:nvPr>
        </p:nvGraphicFramePr>
        <p:xfrm>
          <a:off x="2217195" y="69651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64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IEEE Access Acceptance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original writing that enhances the existing body of knowledge in the given subject area. Original review articles and surveys are acceptable, even if new data/concepts are not presented.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Results reported have not been submitted or published elsewhere </a:t>
            </a:r>
          </a:p>
          <a:p>
            <a:pPr lvl="1"/>
            <a:r>
              <a:rPr lang="en-US" dirty="0"/>
              <a:t>(although expanded versions of conference publications are eligible for submission).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Experiments, statistics, and other analyses are performed to a </a:t>
            </a:r>
            <a:r>
              <a:rPr lang="en-US" b="1" dirty="0">
                <a:solidFill>
                  <a:srgbClr val="FF0000"/>
                </a:solidFill>
              </a:rPr>
              <a:t>high technical standard </a:t>
            </a:r>
            <a:r>
              <a:rPr lang="en-US" dirty="0"/>
              <a:t>and are </a:t>
            </a:r>
            <a:r>
              <a:rPr lang="en-US" dirty="0">
                <a:solidFill>
                  <a:srgbClr val="FF0000"/>
                </a:solidFill>
              </a:rPr>
              <a:t>described in sufficient detail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Conclusions</a:t>
            </a:r>
            <a:r>
              <a:rPr lang="en-US" dirty="0"/>
              <a:t> are presented in an appropriate fashion and are </a:t>
            </a:r>
            <a:r>
              <a:rPr lang="en-US" b="1" dirty="0">
                <a:solidFill>
                  <a:srgbClr val="FF0000"/>
                </a:solidFill>
              </a:rPr>
              <a:t>supported by the data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article is presented in an </a:t>
            </a:r>
            <a:r>
              <a:rPr lang="en-US" b="1" dirty="0">
                <a:solidFill>
                  <a:srgbClr val="FF0000"/>
                </a:solidFill>
              </a:rPr>
              <a:t>intelligible fashion </a:t>
            </a:r>
            <a:r>
              <a:rPr lang="en-US" dirty="0"/>
              <a:t>and is written in </a:t>
            </a:r>
            <a:r>
              <a:rPr lang="en-US" b="1" dirty="0">
                <a:solidFill>
                  <a:srgbClr val="FF0000"/>
                </a:solidFill>
              </a:rPr>
              <a:t>Standard English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Appropriate </a:t>
            </a:r>
            <a:r>
              <a:rPr lang="en-US" b="1" dirty="0">
                <a:solidFill>
                  <a:srgbClr val="FF0000"/>
                </a:solidFill>
              </a:rPr>
              <a:t>references</a:t>
            </a:r>
            <a:r>
              <a:rPr lang="en-US" dirty="0"/>
              <a:t> to related prior published works must be included.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article </a:t>
            </a:r>
            <a:r>
              <a:rPr lang="en-US" b="1" dirty="0">
                <a:solidFill>
                  <a:srgbClr val="FF0000"/>
                </a:solidFill>
              </a:rPr>
              <a:t>falls within scope of IEEE Access</a:t>
            </a:r>
            <a:r>
              <a:rPr lang="en-US" dirty="0"/>
              <a:t>. To help you decide, you should consider if the article topic falls within the umbrella of IEEE topics of interest.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Avoid Plagiarism and duplicate publication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Proof 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 with supplementary materials</a:t>
            </a:r>
          </a:p>
        </p:txBody>
      </p:sp>
    </p:spTree>
    <p:extLst>
      <p:ext uri="{BB962C8B-B14F-4D97-AF65-F5344CB8AC3E}">
        <p14:creationId xmlns:p14="http://schemas.microsoft.com/office/powerpoint/2010/main" val="1533829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Example 2: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Ethics and Information Technology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Scope:</a:t>
            </a:r>
          </a:p>
          <a:p>
            <a:pPr lvl="1"/>
            <a:r>
              <a:rPr lang="en-US" dirty="0"/>
              <a:t>advancing the dialogue between moral philosophy and the field of information and communication technology (ICT). </a:t>
            </a:r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To foster and promote reflection and analysis which is intended to </a:t>
            </a:r>
          </a:p>
          <a:p>
            <a:pPr lvl="2"/>
            <a:r>
              <a:rPr lang="en-US" dirty="0"/>
              <a:t>make a constructive contribution to answering the</a:t>
            </a:r>
          </a:p>
          <a:p>
            <a:pPr lvl="3"/>
            <a:r>
              <a:rPr lang="en-US" dirty="0"/>
              <a:t> ethical, </a:t>
            </a:r>
          </a:p>
          <a:p>
            <a:pPr lvl="3"/>
            <a:r>
              <a:rPr lang="en-US" dirty="0"/>
              <a:t>social and </a:t>
            </a:r>
          </a:p>
          <a:p>
            <a:pPr lvl="3"/>
            <a:r>
              <a:rPr lang="en-US" dirty="0"/>
              <a:t>Political</a:t>
            </a:r>
          </a:p>
          <a:p>
            <a:pPr lvl="3"/>
            <a:r>
              <a:rPr lang="en-US" dirty="0"/>
              <a:t> questions associated with the</a:t>
            </a:r>
          </a:p>
          <a:p>
            <a:pPr lvl="3"/>
            <a:r>
              <a:rPr lang="en-US" dirty="0"/>
              <a:t> adoption,</a:t>
            </a:r>
          </a:p>
          <a:p>
            <a:pPr lvl="3"/>
            <a:r>
              <a:rPr lang="en-US" dirty="0"/>
              <a:t> use, and </a:t>
            </a:r>
          </a:p>
          <a:p>
            <a:pPr lvl="3"/>
            <a:r>
              <a:rPr lang="en-US" dirty="0"/>
              <a:t>development of ICT.</a:t>
            </a:r>
          </a:p>
          <a:p>
            <a:r>
              <a:rPr lang="en-US" dirty="0"/>
              <a:t>Includes</a:t>
            </a:r>
          </a:p>
          <a:p>
            <a:pPr lvl="1"/>
            <a:r>
              <a:rPr lang="en-US" dirty="0"/>
              <a:t>conceptual analysis </a:t>
            </a:r>
          </a:p>
          <a:p>
            <a:pPr lvl="1"/>
            <a:r>
              <a:rPr lang="en-US" dirty="0"/>
              <a:t> discussion of ethical ICT issues which arise in the context of technology assessment, cultural studies, public policy analysis and public administration, cognitive science, social and anthropological studies in technology, mass-communication, and legal studies.</a:t>
            </a:r>
          </a:p>
          <a:p>
            <a:pPr lvl="1"/>
            <a:r>
              <a:rPr lang="en-US" dirty="0"/>
              <a:t>Research on History of ideas and provides intellectual resources for moral and political reflection on ICT is also welcomed.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3020" y="57271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https://www.springer.com/gp/authors-editors/journal-author/journal-author-helpdesk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92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matter 1,2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Select one of the templates and start overwriting on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title:, Authors, affiliation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/>
              <a:t>The Role of computer ethics in the age of </a:t>
            </a:r>
            <a:r>
              <a:rPr lang="en-US" b="1" dirty="0" err="1"/>
              <a:t>IoT</a:t>
            </a:r>
            <a:r>
              <a:rPr lang="en-US" b="1" dirty="0"/>
              <a:t>: A systematic Review</a:t>
            </a:r>
          </a:p>
          <a:p>
            <a:pPr marL="457200" lvl="1" indent="0">
              <a:buNone/>
            </a:pPr>
            <a:r>
              <a:rPr lang="en-US" dirty="0"/>
              <a:t>A.M. </a:t>
            </a:r>
            <a:r>
              <a:rPr lang="en-US" dirty="0" err="1"/>
              <a:t>Artoli</a:t>
            </a:r>
            <a:r>
              <a:rPr lang="en-US" dirty="0"/>
              <a:t>*, A. </a:t>
            </a:r>
            <a:r>
              <a:rPr lang="en-US" dirty="0" err="1"/>
              <a:t>Algahtani</a:t>
            </a:r>
            <a:r>
              <a:rPr lang="en-US" dirty="0"/>
              <a:t> and M. </a:t>
            </a:r>
            <a:r>
              <a:rPr lang="en-US" dirty="0" err="1"/>
              <a:t>Aldosary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Computer Science Department, College of Computer and Information Sciences, King Saud University, </a:t>
            </a:r>
          </a:p>
          <a:p>
            <a:pPr marL="457200" lvl="1" indent="0">
              <a:buNone/>
            </a:pPr>
            <a:r>
              <a:rPr lang="en-US" sz="2000" dirty="0" err="1"/>
              <a:t>P.O.Box</a:t>
            </a:r>
            <a:r>
              <a:rPr lang="en-US" sz="2000" dirty="0"/>
              <a:t> 51178, Riyadh 11543</a:t>
            </a:r>
            <a:br>
              <a:rPr lang="en-US" sz="2000" dirty="0"/>
            </a:br>
            <a:r>
              <a:rPr lang="en-US" sz="2000" dirty="0"/>
              <a:t>​Kingdom of Saudi Arabia</a:t>
            </a:r>
          </a:p>
          <a:p>
            <a:pPr marL="457200" lvl="1" indent="0">
              <a:buNone/>
            </a:pPr>
            <a:r>
              <a:rPr lang="en-US" sz="2000" dirty="0"/>
              <a:t>Emails:{</a:t>
            </a:r>
            <a:r>
              <a:rPr lang="en-US" sz="2000" dirty="0" err="1"/>
              <a:t>aartoli;gahtani;dosary</a:t>
            </a:r>
            <a:r>
              <a:rPr lang="en-US" sz="2000" dirty="0"/>
              <a:t>}@student.ksu.edu.sa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Corresponding author</a:t>
            </a:r>
          </a:p>
        </p:txBody>
      </p:sp>
    </p:spTree>
    <p:extLst>
      <p:ext uri="{BB962C8B-B14F-4D97-AF65-F5344CB8AC3E}">
        <p14:creationId xmlns:p14="http://schemas.microsoft.com/office/powerpoint/2010/main" val="3781781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Front matter: 3: Abstract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524283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5207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matter:4. Keywords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680805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98731" y="5591504"/>
            <a:ext cx="265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Most relevant 6 keywords</a:t>
            </a:r>
          </a:p>
        </p:txBody>
      </p:sp>
    </p:spTree>
    <p:extLst>
      <p:ext uri="{BB962C8B-B14F-4D97-AF65-F5344CB8AC3E}">
        <p14:creationId xmlns:p14="http://schemas.microsoft.com/office/powerpoint/2010/main" val="140075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Collect first few sentences into one table and summarize them to start your first paragraph. Be careful about Plagiarism and correctness.</a:t>
            </a:r>
          </a:p>
          <a:p>
            <a:r>
              <a:rPr lang="en-US" dirty="0"/>
              <a:t>Remember that the first sentence is all about importance of the topic and shall bring the reader attention.  The first paragraph introduces the topic to the reader</a:t>
            </a:r>
          </a:p>
          <a:p>
            <a:r>
              <a:rPr lang="en-US" dirty="0"/>
              <a:t>The second paragraph may be a motivation … Introducing the state of the art research approaches and research gap</a:t>
            </a:r>
          </a:p>
          <a:p>
            <a:r>
              <a:rPr lang="en-US" dirty="0"/>
              <a:t>The third paragraph would be on the purpose and methodology of your paper, explaining why it is important for the research community </a:t>
            </a:r>
          </a:p>
          <a:p>
            <a:r>
              <a:rPr lang="en-US" dirty="0"/>
              <a:t>Present the content of your paper: In section II we give a background,…</a:t>
            </a:r>
          </a:p>
        </p:txBody>
      </p:sp>
    </p:spTree>
    <p:extLst>
      <p:ext uri="{BB962C8B-B14F-4D97-AF65-F5344CB8AC3E}">
        <p14:creationId xmlns:p14="http://schemas.microsoft.com/office/powerpoint/2010/main" val="16356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familiar with different types of research articles</a:t>
            </a:r>
          </a:p>
          <a:p>
            <a:r>
              <a:rPr lang="en-US" dirty="0"/>
              <a:t>Introduce guidelines for each type </a:t>
            </a:r>
          </a:p>
          <a:p>
            <a:r>
              <a:rPr lang="en-US" dirty="0"/>
              <a:t>Format of my term paper</a:t>
            </a:r>
          </a:p>
        </p:txBody>
      </p:sp>
    </p:spTree>
    <p:extLst>
      <p:ext uri="{BB962C8B-B14F-4D97-AF65-F5344CB8AC3E}">
        <p14:creationId xmlns:p14="http://schemas.microsoft.com/office/powerpoint/2010/main" val="2405303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a background of your topic based on the 12 papers you have selected. You need to divide this part into subsection related to most of the papers. (may be a section from each, a paragraph from each,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r>
              <a:rPr lang="en-US" dirty="0"/>
              <a:t>Remember to </a:t>
            </a:r>
            <a:r>
              <a:rPr lang="en-US" dirty="0">
                <a:solidFill>
                  <a:srgbClr val="FF0000"/>
                </a:solidFill>
              </a:rPr>
              <a:t>rewrite in your own words</a:t>
            </a:r>
          </a:p>
          <a:p>
            <a:r>
              <a:rPr lang="en-US" dirty="0"/>
              <a:t>Give relevant citations at the end of each sentence.</a:t>
            </a:r>
          </a:p>
        </p:txBody>
      </p:sp>
    </p:spTree>
    <p:extLst>
      <p:ext uri="{BB962C8B-B14F-4D97-AF65-F5344CB8AC3E}">
        <p14:creationId xmlns:p14="http://schemas.microsoft.com/office/powerpoint/2010/main" val="2164603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your papers according to topics ( most important to you …least) and summarize what did they do</a:t>
            </a:r>
          </a:p>
          <a:p>
            <a:endParaRPr lang="en-US" dirty="0"/>
          </a:p>
          <a:p>
            <a:r>
              <a:rPr lang="en-US" dirty="0"/>
              <a:t>Classify your papers in terms of time (most oldest to most recent and present what they did and how the topic was developed</a:t>
            </a:r>
          </a:p>
          <a:p>
            <a:r>
              <a:rPr lang="en-US" dirty="0"/>
              <a:t>Critically explain the advantages and disadvantages of each contribution</a:t>
            </a:r>
          </a:p>
          <a:p>
            <a:r>
              <a:rPr lang="en-US" dirty="0"/>
              <a:t>Summarize the section in a last paragraph and add your own opinion on future directions you logically expect.</a:t>
            </a:r>
          </a:p>
        </p:txBody>
      </p:sp>
    </p:spTree>
    <p:extLst>
      <p:ext uri="{BB962C8B-B14F-4D97-AF65-F5344CB8AC3E}">
        <p14:creationId xmlns:p14="http://schemas.microsoft.com/office/powerpoint/2010/main" val="2264681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other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what is in your papers with your own words</a:t>
            </a:r>
          </a:p>
          <a:p>
            <a:r>
              <a:rPr lang="en-US" dirty="0"/>
              <a:t>All the methods must be summarized in details with depth computing knowledge.</a:t>
            </a:r>
          </a:p>
          <a:p>
            <a:r>
              <a:rPr lang="en-US" dirty="0"/>
              <a:t>Analysis of all methods and results obtained from the papers are expected</a:t>
            </a:r>
          </a:p>
          <a:p>
            <a:r>
              <a:rPr lang="en-US" dirty="0"/>
              <a:t>Use proper citations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59015" y="719666"/>
            <a:ext cx="1273969" cy="5418667"/>
            <a:chOff x="4111773" y="-1"/>
            <a:chExt cx="1273969" cy="5418667"/>
          </a:xfrm>
        </p:grpSpPr>
        <p:sp>
          <p:nvSpPr>
            <p:cNvPr id="5" name="Flowchart: Manual Operation 4"/>
            <p:cNvSpPr/>
            <p:nvPr/>
          </p:nvSpPr>
          <p:spPr>
            <a:xfrm rot="16200000">
              <a:off x="2039424" y="2072349"/>
              <a:ext cx="5418667" cy="1273968"/>
            </a:xfrm>
            <a:prstGeom prst="flowChartManualOperati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lowchart: Manual Operation 4"/>
            <p:cNvSpPr txBox="1"/>
            <p:nvPr/>
          </p:nvSpPr>
          <p:spPr>
            <a:xfrm rot="21600000">
              <a:off x="4111773" y="1083733"/>
              <a:ext cx="1273968" cy="32512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0" tIns="0" rIns="87002" bIns="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Mani body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Break it into main sections, each section focuses on a topic or a method within your review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Scan the literature hieratically, highlight advantages and shortcomings and introduce the next better one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100" kern="1200" dirty="0"/>
                <a:t>Summarize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1021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Discussion</a:t>
            </a:r>
            <a:b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Restate the thesis</a:t>
            </a:r>
          </a:p>
          <a:p>
            <a:pPr lvl="1"/>
            <a:r>
              <a:rPr lang="en-US" dirty="0"/>
              <a:t>Wrap  it up and homogenize</a:t>
            </a:r>
          </a:p>
          <a:p>
            <a:pPr lvl="1"/>
            <a:r>
              <a:rPr lang="en-US" dirty="0"/>
              <a:t>Highlight research gap, consequences and possible solutions and future directions</a:t>
            </a:r>
          </a:p>
          <a:p>
            <a:pPr lvl="1"/>
            <a:r>
              <a:rPr lang="en-US" dirty="0"/>
              <a:t>State the boundaries and limitations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4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Use a unique reference style.</a:t>
            </a:r>
          </a:p>
          <a:p>
            <a:pPr lvl="1"/>
            <a:r>
              <a:rPr lang="en-US" dirty="0"/>
              <a:t>Use software tools such as Endnote, </a:t>
            </a:r>
            <a:r>
              <a:rPr lang="en-US" dirty="0" err="1"/>
              <a:t>Bibtex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Cite everything discussed within the paper.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62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Funding institution</a:t>
            </a:r>
          </a:p>
          <a:p>
            <a:r>
              <a:rPr lang="en-US" dirty="0"/>
              <a:t>Contributing colleagues –not authors</a:t>
            </a:r>
          </a:p>
        </p:txBody>
      </p:sp>
    </p:spTree>
    <p:extLst>
      <p:ext uri="{BB962C8B-B14F-4D97-AF65-F5344CB8AC3E}">
        <p14:creationId xmlns:p14="http://schemas.microsoft.com/office/powerpoint/2010/main" val="2591113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Similarity report</a:t>
            </a:r>
          </a:p>
          <a:p>
            <a:pPr lvl="1"/>
            <a:r>
              <a:rPr lang="en-US" dirty="0" err="1"/>
              <a:t>Plagscan</a:t>
            </a:r>
            <a:endParaRPr lang="en-US" dirty="0"/>
          </a:p>
          <a:p>
            <a:pPr lvl="1"/>
            <a:r>
              <a:rPr lang="en-US" dirty="0" err="1"/>
              <a:t>Turnitin</a:t>
            </a:r>
            <a:endParaRPr lang="en-US" dirty="0"/>
          </a:p>
          <a:p>
            <a:pPr lvl="1"/>
            <a:r>
              <a:rPr lang="en-US" dirty="0"/>
              <a:t>Blackboard-LMS</a:t>
            </a:r>
          </a:p>
          <a:p>
            <a:r>
              <a:rPr lang="en-US" dirty="0"/>
              <a:t>Proof read</a:t>
            </a:r>
          </a:p>
          <a:p>
            <a:r>
              <a:rPr lang="en-US" dirty="0"/>
              <a:t>Submit </a:t>
            </a:r>
          </a:p>
        </p:txBody>
      </p:sp>
    </p:spTree>
    <p:extLst>
      <p:ext uri="{BB962C8B-B14F-4D97-AF65-F5344CB8AC3E}">
        <p14:creationId xmlns:p14="http://schemas.microsoft.com/office/powerpoint/2010/main" val="701960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types of review depending on the journal</a:t>
            </a:r>
          </a:p>
          <a:p>
            <a:pPr lvl="1"/>
            <a:r>
              <a:rPr lang="en-US" dirty="0"/>
              <a:t>Double blind </a:t>
            </a:r>
          </a:p>
          <a:p>
            <a:pPr lvl="1"/>
            <a:r>
              <a:rPr lang="en-US" dirty="0"/>
              <a:t>Peer review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You will be contacted from the journal editor through their online editorial system about the decision on your submission</a:t>
            </a:r>
          </a:p>
          <a:p>
            <a:pPr lvl="1"/>
            <a:r>
              <a:rPr lang="en-US" dirty="0"/>
              <a:t>Accept with mild modification</a:t>
            </a:r>
          </a:p>
          <a:p>
            <a:pPr lvl="1"/>
            <a:r>
              <a:rPr lang="en-US" dirty="0"/>
              <a:t>Accept with major revision</a:t>
            </a:r>
          </a:p>
          <a:p>
            <a:pPr lvl="1"/>
            <a:r>
              <a:rPr lang="en-US" dirty="0"/>
              <a:t>Mildly reject/accept</a:t>
            </a:r>
          </a:p>
          <a:p>
            <a:pPr lvl="1"/>
            <a:r>
              <a:rPr lang="en-US" dirty="0"/>
              <a:t>Reject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75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respond to the </a:t>
            </a:r>
            <a:r>
              <a:rPr lang="en-US" dirty="0" err="1"/>
              <a:t>reivewers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lecture discussion</a:t>
            </a:r>
          </a:p>
        </p:txBody>
      </p:sp>
    </p:spTree>
    <p:extLst>
      <p:ext uri="{BB962C8B-B14F-4D97-AF65-F5344CB8AC3E}">
        <p14:creationId xmlns:p14="http://schemas.microsoft.com/office/powerpoint/2010/main" val="232749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article systematically prepared, peer reviewed and published in </a:t>
            </a:r>
          </a:p>
          <a:p>
            <a:pPr lvl="1"/>
            <a:r>
              <a:rPr lang="en-US" dirty="0"/>
              <a:t>Magazines, media and newspapers  </a:t>
            </a:r>
            <a:r>
              <a:rPr lang="en-US" dirty="0">
                <a:sym typeface="Wingdings" panose="05000000000000000000" pitchFamily="2" charset="2"/>
              </a:rPr>
              <a:t> media article</a:t>
            </a:r>
            <a:endParaRPr lang="en-US" dirty="0"/>
          </a:p>
          <a:p>
            <a:pPr lvl="1"/>
            <a:r>
              <a:rPr lang="en-US" dirty="0"/>
              <a:t>Scholarly journal</a:t>
            </a:r>
          </a:p>
          <a:p>
            <a:pPr lvl="1"/>
            <a:r>
              <a:rPr lang="en-US" dirty="0"/>
              <a:t>Trade publications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Cover current news or ceremonial occasions</a:t>
            </a:r>
            <a:r>
              <a:rPr lang="LID8192" dirty="0"/>
              <a:t> and intertainments</a:t>
            </a:r>
            <a:endParaRPr lang="en-US" dirty="0"/>
          </a:p>
          <a:p>
            <a:r>
              <a:rPr lang="en-US" dirty="0"/>
              <a:t>Authors: volunteers, paid employees</a:t>
            </a:r>
          </a:p>
          <a:p>
            <a:r>
              <a:rPr lang="en-US" dirty="0"/>
              <a:t>Very mild review or no review.</a:t>
            </a:r>
          </a:p>
          <a:p>
            <a:r>
              <a:rPr lang="en-US" dirty="0"/>
              <a:t>High impact on society</a:t>
            </a:r>
          </a:p>
          <a:p>
            <a:r>
              <a:rPr lang="en-US" dirty="0"/>
              <a:t>Variable length and quality, normally short and focused</a:t>
            </a:r>
          </a:p>
          <a:p>
            <a:r>
              <a:rPr lang="en-US" dirty="0"/>
              <a:t>No citations but may be quoting, interviewing, picture or video evidence, etc.</a:t>
            </a:r>
          </a:p>
          <a:p>
            <a:r>
              <a:rPr lang="en-US" dirty="0"/>
              <a:t>May contain paid contents (advertisement, appraisal, promotion, degrading, etc.)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ar-MA" dirty="0"/>
              <a:t>سبق، عكاظ، ...</a:t>
            </a:r>
          </a:p>
          <a:p>
            <a:pPr lvl="1"/>
            <a:r>
              <a:rPr lang="ar-MA" dirty="0"/>
              <a:t>الاخبارية</a:t>
            </a:r>
          </a:p>
          <a:p>
            <a:pPr lvl="1"/>
            <a:r>
              <a:rPr lang="LID8192" dirty="0"/>
              <a:t>News webpages and social media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4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ID8192" dirty="0"/>
              <a:t>Trade publication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LID8192" dirty="0"/>
              <a:t>Covers news and topics which are</a:t>
            </a:r>
          </a:p>
          <a:p>
            <a:pPr lvl="1"/>
            <a:r>
              <a:rPr lang="en-US" dirty="0"/>
              <a:t>P</a:t>
            </a:r>
            <a:r>
              <a:rPr lang="LID8192" dirty="0"/>
              <a:t>rofession-specific</a:t>
            </a:r>
          </a:p>
          <a:p>
            <a:pPr lvl="1"/>
            <a:r>
              <a:rPr lang="en-US" dirty="0"/>
              <a:t>I</a:t>
            </a:r>
            <a:r>
              <a:rPr lang="LID8192" dirty="0"/>
              <a:t>ndustry-specific</a:t>
            </a:r>
          </a:p>
          <a:p>
            <a:pPr lvl="1"/>
            <a:r>
              <a:rPr lang="en-US" dirty="0"/>
              <a:t>P</a:t>
            </a:r>
            <a:r>
              <a:rPr lang="LID8192" dirty="0"/>
              <a:t>roject-specific</a:t>
            </a:r>
          </a:p>
          <a:p>
            <a:pPr lvl="1"/>
            <a:endParaRPr lang="LID8192" dirty="0"/>
          </a:p>
          <a:p>
            <a:r>
              <a:rPr lang="LID8192" dirty="0"/>
              <a:t>Authors are paid, and rewarded.</a:t>
            </a:r>
          </a:p>
          <a:p>
            <a:r>
              <a:rPr lang="en-US" dirty="0"/>
              <a:t>N</a:t>
            </a:r>
            <a:r>
              <a:rPr lang="LID8192" dirty="0"/>
              <a:t>o review</a:t>
            </a:r>
          </a:p>
          <a:p>
            <a:r>
              <a:rPr lang="en-US" dirty="0"/>
              <a:t>O</a:t>
            </a:r>
            <a:r>
              <a:rPr lang="LID8192" dirty="0"/>
              <a:t>ne to a few pages, short movies, animations, etc.</a:t>
            </a:r>
          </a:p>
          <a:p>
            <a:r>
              <a:rPr lang="en-US" dirty="0"/>
              <a:t>N</a:t>
            </a:r>
            <a:r>
              <a:rPr lang="LID8192" dirty="0"/>
              <a:t>o citations</a:t>
            </a:r>
          </a:p>
          <a:p>
            <a:r>
              <a:rPr lang="en-US" dirty="0"/>
              <a:t>C</a:t>
            </a:r>
            <a:r>
              <a:rPr lang="LID8192" dirty="0"/>
              <a:t>ontains ads</a:t>
            </a:r>
          </a:p>
          <a:p>
            <a:r>
              <a:rPr lang="LID8192" dirty="0"/>
              <a:t>Examples:</a:t>
            </a:r>
          </a:p>
          <a:p>
            <a:pPr lvl="1"/>
            <a:r>
              <a:rPr lang="LID8192" dirty="0"/>
              <a:t>Organizational wep pages</a:t>
            </a:r>
          </a:p>
          <a:p>
            <a:pPr lvl="1"/>
            <a:r>
              <a:rPr lang="en-US" dirty="0"/>
              <a:t>O</a:t>
            </a:r>
            <a:r>
              <a:rPr lang="LID8192" dirty="0"/>
              <a:t>rganizational newspapers</a:t>
            </a:r>
          </a:p>
          <a:p>
            <a:pPr lvl="1"/>
            <a:r>
              <a:rPr lang="en-US" dirty="0"/>
              <a:t>F</a:t>
            </a:r>
            <a:r>
              <a:rPr lang="LID8192" dirty="0"/>
              <a:t>ield-specific journals</a:t>
            </a:r>
          </a:p>
          <a:p>
            <a:pPr lvl="1"/>
            <a:endParaRPr lang="LID8192" dirty="0"/>
          </a:p>
        </p:txBody>
      </p:sp>
    </p:spTree>
    <p:extLst>
      <p:ext uri="{BB962C8B-B14F-4D97-AF65-F5344CB8AC3E}">
        <p14:creationId xmlns:p14="http://schemas.microsoft.com/office/powerpoint/2010/main" val="287669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Original research/review on a specific scientific topic in a specific research area</a:t>
            </a:r>
          </a:p>
          <a:p>
            <a:r>
              <a:rPr lang="en-US" dirty="0"/>
              <a:t>Authored by </a:t>
            </a:r>
          </a:p>
          <a:p>
            <a:pPr lvl="1"/>
            <a:r>
              <a:rPr lang="en-US" dirty="0"/>
              <a:t>Domain experts affiliated to a scientific organization</a:t>
            </a:r>
          </a:p>
          <a:p>
            <a:r>
              <a:rPr lang="en-US" dirty="0"/>
              <a:t>Peer reviewed by other domain experts (two-three)</a:t>
            </a:r>
          </a:p>
          <a:p>
            <a:r>
              <a:rPr lang="en-US" dirty="0"/>
              <a:t>Different types</a:t>
            </a:r>
          </a:p>
          <a:p>
            <a:pPr lvl="1"/>
            <a:r>
              <a:rPr lang="en-US" dirty="0"/>
              <a:t>Primary article</a:t>
            </a:r>
          </a:p>
          <a:p>
            <a:pPr lvl="1"/>
            <a:r>
              <a:rPr lang="en-US" dirty="0"/>
              <a:t>Review article</a:t>
            </a:r>
          </a:p>
          <a:p>
            <a:pPr lvl="1"/>
            <a:r>
              <a:rPr lang="en-US" dirty="0"/>
              <a:t>Systematic review</a:t>
            </a:r>
          </a:p>
          <a:p>
            <a:pPr lvl="1"/>
            <a:r>
              <a:rPr lang="en-US" dirty="0"/>
              <a:t>Meta Analysis</a:t>
            </a:r>
          </a:p>
          <a:p>
            <a:pPr lvl="1"/>
            <a:r>
              <a:rPr lang="en-US" dirty="0"/>
              <a:t>Conference papers</a:t>
            </a:r>
          </a:p>
          <a:p>
            <a:pPr lvl="1"/>
            <a:r>
              <a:rPr lang="en-US" dirty="0"/>
              <a:t>Original research </a:t>
            </a:r>
          </a:p>
          <a:p>
            <a:pPr lvl="1"/>
            <a:r>
              <a:rPr lang="en-US" dirty="0"/>
              <a:t>Case study</a:t>
            </a:r>
          </a:p>
          <a:p>
            <a:pPr lvl="1"/>
            <a:r>
              <a:rPr lang="en-US" dirty="0"/>
              <a:t>Method</a:t>
            </a:r>
          </a:p>
          <a:p>
            <a:r>
              <a:rPr lang="en-US" dirty="0"/>
              <a:t>Contains no commercial ads or non-focused material.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Nature</a:t>
            </a:r>
          </a:p>
          <a:p>
            <a:pPr lvl="1"/>
            <a:r>
              <a:rPr lang="en-US" dirty="0"/>
              <a:t>Journal of Computing</a:t>
            </a:r>
          </a:p>
          <a:p>
            <a:pPr lvl="1"/>
            <a:r>
              <a:rPr lang="en-US" dirty="0"/>
              <a:t>Future Generation Computer Systems</a:t>
            </a:r>
          </a:p>
          <a:p>
            <a:pPr lvl="1"/>
            <a:r>
              <a:rPr lang="en-US" dirty="0" err="1"/>
              <a:t>Neurocomputing</a:t>
            </a:r>
            <a:endParaRPr lang="en-US" dirty="0"/>
          </a:p>
          <a:p>
            <a:pPr lvl="1"/>
            <a:r>
              <a:rPr lang="en-US" dirty="0"/>
              <a:t>Ethics and information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1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your term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type of papers is it?</a:t>
            </a:r>
          </a:p>
          <a:p>
            <a:pPr lvl="1"/>
            <a:r>
              <a:rPr lang="en-US" dirty="0"/>
              <a:t>Systematic Review</a:t>
            </a:r>
          </a:p>
          <a:p>
            <a:r>
              <a:rPr lang="en-US" dirty="0"/>
              <a:t>Steps:</a:t>
            </a:r>
          </a:p>
          <a:p>
            <a:r>
              <a:rPr lang="en-US" dirty="0"/>
              <a:t>Narrow your topic and select papers from different sources</a:t>
            </a:r>
          </a:p>
          <a:p>
            <a:pPr lvl="1"/>
            <a:r>
              <a:rPr lang="en-US" dirty="0"/>
              <a:t>SDL (3)  </a:t>
            </a:r>
          </a:p>
          <a:p>
            <a:pPr lvl="1"/>
            <a:r>
              <a:rPr lang="en-US" dirty="0" err="1"/>
              <a:t>ScienceDirect</a:t>
            </a:r>
            <a:r>
              <a:rPr lang="en-US" dirty="0"/>
              <a:t>, </a:t>
            </a:r>
            <a:r>
              <a:rPr lang="en-US" dirty="0" err="1"/>
              <a:t>WepofKnowledge</a:t>
            </a:r>
            <a:r>
              <a:rPr lang="en-US" dirty="0"/>
              <a:t>, </a:t>
            </a:r>
            <a:r>
              <a:rPr lang="en-US" dirty="0" err="1"/>
              <a:t>Pubmed</a:t>
            </a:r>
            <a:r>
              <a:rPr lang="en-US" dirty="0"/>
              <a:t>, IEEE, ACM  (3)</a:t>
            </a:r>
          </a:p>
          <a:p>
            <a:pPr lvl="1"/>
            <a:r>
              <a:rPr lang="en-US" dirty="0" err="1"/>
              <a:t>Googlescholar</a:t>
            </a:r>
            <a:r>
              <a:rPr lang="en-US" dirty="0"/>
              <a:t> (3)</a:t>
            </a:r>
          </a:p>
          <a:p>
            <a:pPr lvl="1"/>
            <a:r>
              <a:rPr lang="en-US" dirty="0"/>
              <a:t>Other sources (3)</a:t>
            </a:r>
          </a:p>
          <a:p>
            <a:r>
              <a:rPr lang="en-US" dirty="0"/>
              <a:t>Develop your research question/Hypothesis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0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develop a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topic</a:t>
            </a:r>
          </a:p>
          <a:p>
            <a:r>
              <a:rPr lang="en-US" dirty="0"/>
              <a:t>Describe the problem</a:t>
            </a:r>
          </a:p>
          <a:p>
            <a:r>
              <a:rPr lang="en-US" dirty="0"/>
              <a:t>Identify research gap</a:t>
            </a:r>
          </a:p>
          <a:p>
            <a:r>
              <a:rPr lang="en-US" dirty="0"/>
              <a:t>Justify </a:t>
            </a:r>
          </a:p>
          <a:p>
            <a:r>
              <a:rPr lang="en-US" dirty="0"/>
              <a:t>Write the research question</a:t>
            </a:r>
          </a:p>
          <a:p>
            <a:pPr lvl="1"/>
            <a:r>
              <a:rPr lang="en-US" dirty="0"/>
              <a:t>What, when, why, which, how, etc.</a:t>
            </a:r>
          </a:p>
          <a:p>
            <a:pPr lvl="1"/>
            <a:r>
              <a:rPr lang="en-US" dirty="0"/>
              <a:t>Ask many questions</a:t>
            </a:r>
          </a:p>
          <a:p>
            <a:pPr lvl="1"/>
            <a:r>
              <a:rPr lang="en-US" dirty="0"/>
              <a:t>Select the primary research question</a:t>
            </a:r>
          </a:p>
          <a:p>
            <a:pPr lvl="1"/>
            <a:r>
              <a:rPr lang="en-US" dirty="0"/>
              <a:t>Identify secondary research questions (needed information)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term paper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5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1630</Words>
  <Application>Microsoft Office PowerPoint</Application>
  <PresentationFormat>Widescreen</PresentationFormat>
  <Paragraphs>246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Research Articles</vt:lpstr>
      <vt:lpstr>Objectives</vt:lpstr>
      <vt:lpstr>Research article</vt:lpstr>
      <vt:lpstr>Media article</vt:lpstr>
      <vt:lpstr>Trade publication</vt:lpstr>
      <vt:lpstr>Scholarly Articles</vt:lpstr>
      <vt:lpstr>How to write your term paper</vt:lpstr>
      <vt:lpstr>How to develop a research question</vt:lpstr>
      <vt:lpstr>Writing your term paper</vt:lpstr>
      <vt:lpstr>Preparing for publication</vt:lpstr>
      <vt:lpstr>steps</vt:lpstr>
      <vt:lpstr>Steps(2)</vt:lpstr>
      <vt:lpstr>Steps(3)</vt:lpstr>
      <vt:lpstr>Example: IEEE Access Acceptance requirement</vt:lpstr>
      <vt:lpstr>Example 2: Ethics and Information Technology </vt:lpstr>
      <vt:lpstr>Front matter 1,2</vt:lpstr>
      <vt:lpstr>Front matter: 3: Abstract</vt:lpstr>
      <vt:lpstr>Front matter:4. Keywords</vt:lpstr>
      <vt:lpstr>Introduction</vt:lpstr>
      <vt:lpstr>Background</vt:lpstr>
      <vt:lpstr>Related Works</vt:lpstr>
      <vt:lpstr>Methods and other sections</vt:lpstr>
      <vt:lpstr>Discussion </vt:lpstr>
      <vt:lpstr>References</vt:lpstr>
      <vt:lpstr>Acknowledgement</vt:lpstr>
      <vt:lpstr>Pre-submission</vt:lpstr>
      <vt:lpstr>Reviewing process</vt:lpstr>
      <vt:lpstr>How to respond to the reivewers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your term  review paper (3)</dc:title>
  <dc:creator>Abdelmonim Mohamed Artoli</dc:creator>
  <cp:lastModifiedBy>Admin</cp:lastModifiedBy>
  <cp:revision>19</cp:revision>
  <dcterms:created xsi:type="dcterms:W3CDTF">2021-03-29T10:10:49Z</dcterms:created>
  <dcterms:modified xsi:type="dcterms:W3CDTF">2023-01-25T04:53:16Z</dcterms:modified>
</cp:coreProperties>
</file>