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handoutMasterIdLst>
    <p:handoutMasterId r:id="rId24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6D"/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7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9B906-42E1-438F-A693-7A8C21C58984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A3E2EF-494C-43BD-911B-0D2CC5B1D947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Software</a:t>
          </a:r>
        </a:p>
        <a:p>
          <a:pPr marL="0" lvl="0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dirty="0"/>
        </a:p>
      </dgm:t>
    </dgm:pt>
    <dgm:pt modelId="{DD6CC211-8B4D-4402-AD4D-51830D6E278E}" type="parTrans" cxnId="{FDC56FC8-8778-475B-B7F5-A5F95FB34955}">
      <dgm:prSet/>
      <dgm:spPr/>
      <dgm:t>
        <a:bodyPr/>
        <a:lstStyle/>
        <a:p>
          <a:endParaRPr lang="en-US"/>
        </a:p>
      </dgm:t>
    </dgm:pt>
    <dgm:pt modelId="{A36CEC53-DBFC-488E-BDA6-0F142D2B9586}" type="sibTrans" cxnId="{FDC56FC8-8778-475B-B7F5-A5F95FB34955}">
      <dgm:prSet/>
      <dgm:spPr/>
      <dgm:t>
        <a:bodyPr/>
        <a:lstStyle/>
        <a:p>
          <a:endParaRPr lang="en-US"/>
        </a:p>
      </dgm:t>
    </dgm:pt>
    <dgm:pt modelId="{367AFBCA-9370-47DF-A36B-AB2392372C5F}" type="asst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sz="2400" dirty="0"/>
            <a:t>Operating System</a:t>
          </a:r>
          <a:endParaRPr lang="en-US" sz="2400" dirty="0"/>
        </a:p>
        <a:p>
          <a:pPr marL="0"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dirty="0"/>
        </a:p>
      </dgm:t>
    </dgm:pt>
    <dgm:pt modelId="{861FDBFB-3841-4D96-80BD-9C81333D5ED9}" type="parTrans" cxnId="{2A36E5DC-85D9-4905-82C3-D17D75076D65}">
      <dgm:prSet/>
      <dgm:spPr/>
      <dgm:t>
        <a:bodyPr/>
        <a:lstStyle/>
        <a:p>
          <a:endParaRPr lang="en-US"/>
        </a:p>
      </dgm:t>
    </dgm:pt>
    <dgm:pt modelId="{FBF939CD-4E51-494B-9207-25DB6F8FF182}" type="sibTrans" cxnId="{2A36E5DC-85D9-4905-82C3-D17D75076D65}">
      <dgm:prSet/>
      <dgm:spPr/>
      <dgm:t>
        <a:bodyPr/>
        <a:lstStyle/>
        <a:p>
          <a:endParaRPr lang="en-US"/>
        </a:p>
      </dgm:t>
    </dgm:pt>
    <dgm:pt modelId="{1AF30B86-C187-4604-BBAD-65C414704D0B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dirty="0"/>
            <a:t>PCs</a:t>
          </a:r>
        </a:p>
      </dgm:t>
    </dgm:pt>
    <dgm:pt modelId="{7C28C02B-B68A-4BC0-9448-850C209A13E3}" type="parTrans" cxnId="{1CA96CC4-7EBF-43D2-B154-B963BBA9A277}">
      <dgm:prSet/>
      <dgm:spPr/>
      <dgm:t>
        <a:bodyPr/>
        <a:lstStyle/>
        <a:p>
          <a:endParaRPr lang="en-US"/>
        </a:p>
      </dgm:t>
    </dgm:pt>
    <dgm:pt modelId="{9B423A97-4D4F-4878-9BF0-1B4B9FDED1E4}" type="sibTrans" cxnId="{1CA96CC4-7EBF-43D2-B154-B963BBA9A277}">
      <dgm:prSet/>
      <dgm:spPr/>
      <dgm:t>
        <a:bodyPr/>
        <a:lstStyle/>
        <a:p>
          <a:endParaRPr lang="en-US"/>
        </a:p>
      </dgm:t>
    </dgm:pt>
    <dgm:pt modelId="{87F4BE77-97C9-4892-906B-50A14B89C94F}" type="asst">
      <dgm:prSet phldrT="[Text]"/>
      <dgm:spPr/>
      <dgm:t>
        <a:bodyPr/>
        <a:lstStyle/>
        <a:p>
          <a:r>
            <a:rPr lang="en-US" dirty="0" err="1"/>
            <a:t>Haedware</a:t>
          </a:r>
          <a:endParaRPr lang="en-US" dirty="0"/>
        </a:p>
      </dgm:t>
    </dgm:pt>
    <dgm:pt modelId="{3FC152FA-00F8-43E6-B328-0EBCE8025339}" type="parTrans" cxnId="{365D0F09-CC30-47B3-A9CA-D512DC800FBF}">
      <dgm:prSet/>
      <dgm:spPr/>
      <dgm:t>
        <a:bodyPr/>
        <a:lstStyle/>
        <a:p>
          <a:endParaRPr lang="en-US"/>
        </a:p>
      </dgm:t>
    </dgm:pt>
    <dgm:pt modelId="{74F1A22D-2DF5-4DE5-A643-E503908E23C8}" type="sibTrans" cxnId="{365D0F09-CC30-47B3-A9CA-D512DC800FBF}">
      <dgm:prSet/>
      <dgm:spPr/>
      <dgm:t>
        <a:bodyPr/>
        <a:lstStyle/>
        <a:p>
          <a:endParaRPr lang="en-US"/>
        </a:p>
      </dgm:t>
    </dgm:pt>
    <dgm:pt modelId="{4A358C4E-D359-488F-BA84-39DAA3FA0F5E}">
      <dgm:prSet phldrT="[Text]"/>
      <dgm:spPr/>
      <dgm:t>
        <a:bodyPr/>
        <a:lstStyle/>
        <a:p>
          <a:r>
            <a:rPr lang="en-US" altLang="en-US" dirty="0"/>
            <a:t>Workstations</a:t>
          </a:r>
          <a:endParaRPr lang="en-US" dirty="0"/>
        </a:p>
      </dgm:t>
    </dgm:pt>
    <dgm:pt modelId="{66EFC87A-919A-4DF1-BF9E-B9A0ECFFD221}" type="parTrans" cxnId="{76515F72-5365-4A50-B99F-575E0C575A8F}">
      <dgm:prSet/>
      <dgm:spPr/>
      <dgm:t>
        <a:bodyPr/>
        <a:lstStyle/>
        <a:p>
          <a:endParaRPr lang="en-US"/>
        </a:p>
      </dgm:t>
    </dgm:pt>
    <dgm:pt modelId="{155B3FC5-7CC9-4CEE-B79C-F9237F5E4014}" type="sibTrans" cxnId="{76515F72-5365-4A50-B99F-575E0C575A8F}">
      <dgm:prSet/>
      <dgm:spPr/>
      <dgm:t>
        <a:bodyPr/>
        <a:lstStyle/>
        <a:p>
          <a:endParaRPr lang="en-US"/>
        </a:p>
      </dgm:t>
    </dgm:pt>
    <dgm:pt modelId="{6175BA23-8ED1-4BD5-9AE1-55D1700F7FFF}" type="asst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sz="2400" dirty="0"/>
            <a:t>Programs</a:t>
          </a:r>
        </a:p>
        <a:p>
          <a:pPr marL="0"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dirty="0"/>
        </a:p>
      </dgm:t>
    </dgm:pt>
    <dgm:pt modelId="{285935DC-4B9C-40D6-B875-DD9F92EF69E0}" type="parTrans" cxnId="{EB78966C-FE6B-47D2-B264-E243A6BA649F}">
      <dgm:prSet/>
      <dgm:spPr/>
      <dgm:t>
        <a:bodyPr/>
        <a:lstStyle/>
        <a:p>
          <a:endParaRPr lang="en-US"/>
        </a:p>
      </dgm:t>
    </dgm:pt>
    <dgm:pt modelId="{C9D408A4-F28F-4589-9850-97D3E22D2077}" type="sibTrans" cxnId="{EB78966C-FE6B-47D2-B264-E243A6BA649F}">
      <dgm:prSet/>
      <dgm:spPr/>
      <dgm:t>
        <a:bodyPr/>
        <a:lstStyle/>
        <a:p>
          <a:endParaRPr lang="en-US"/>
        </a:p>
      </dgm:t>
    </dgm:pt>
    <dgm:pt modelId="{A7A3FEC4-6898-41D3-8842-A9F8DEEB4CC9}">
      <dgm:prSet/>
      <dgm:spPr/>
      <dgm:t>
        <a:bodyPr/>
        <a:lstStyle/>
        <a:p>
          <a:r>
            <a:rPr lang="en-US" altLang="en-US" dirty="0"/>
            <a:t>Mainframes</a:t>
          </a:r>
        </a:p>
      </dgm:t>
    </dgm:pt>
    <dgm:pt modelId="{6B7A800C-4584-4698-90E3-80C9273C3A17}" type="parTrans" cxnId="{F22F109F-289E-4BF9-9297-BB9794B02CFE}">
      <dgm:prSet/>
      <dgm:spPr/>
      <dgm:t>
        <a:bodyPr/>
        <a:lstStyle/>
        <a:p>
          <a:endParaRPr lang="en-US"/>
        </a:p>
      </dgm:t>
    </dgm:pt>
    <dgm:pt modelId="{3D35D7D0-8235-4D24-9F3C-716A070EEE58}" type="sibTrans" cxnId="{F22F109F-289E-4BF9-9297-BB9794B02CFE}">
      <dgm:prSet/>
      <dgm:spPr/>
      <dgm:t>
        <a:bodyPr/>
        <a:lstStyle/>
        <a:p>
          <a:endParaRPr lang="en-US"/>
        </a:p>
      </dgm:t>
    </dgm:pt>
    <dgm:pt modelId="{9B158A4B-6A7D-4BF1-B924-1515E43B4B06}" type="pres">
      <dgm:prSet presAssocID="{AC49B906-42E1-438F-A693-7A8C21C589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71F9E5-AED6-4020-A7CC-BEEF0E6BEC3F}" type="pres">
      <dgm:prSet presAssocID="{60A3E2EF-494C-43BD-911B-0D2CC5B1D947}" presName="hierRoot1" presStyleCnt="0">
        <dgm:presLayoutVars>
          <dgm:hierBranch val="r"/>
        </dgm:presLayoutVars>
      </dgm:prSet>
      <dgm:spPr/>
    </dgm:pt>
    <dgm:pt modelId="{63A4DB1C-B3A3-409F-BE9C-AB9700B60C4D}" type="pres">
      <dgm:prSet presAssocID="{60A3E2EF-494C-43BD-911B-0D2CC5B1D947}" presName="rootComposite1" presStyleCnt="0"/>
      <dgm:spPr/>
    </dgm:pt>
    <dgm:pt modelId="{95F90FA9-FFE3-46FB-ABDA-0B6266338CA4}" type="pres">
      <dgm:prSet presAssocID="{60A3E2EF-494C-43BD-911B-0D2CC5B1D947}" presName="rootText1" presStyleLbl="node0" presStyleIdx="0" presStyleCnt="2" custLinFactY="18015" custLinFactNeighborX="7826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E2996B-B89E-427C-9812-8809549315AC}" type="pres">
      <dgm:prSet presAssocID="{60A3E2EF-494C-43BD-911B-0D2CC5B1D94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1C04C34-B9C1-491C-A3E0-CCABE0427524}" type="pres">
      <dgm:prSet presAssocID="{60A3E2EF-494C-43BD-911B-0D2CC5B1D947}" presName="hierChild2" presStyleCnt="0"/>
      <dgm:spPr/>
    </dgm:pt>
    <dgm:pt modelId="{306810FF-138C-4C28-8561-1B29982B63F5}" type="pres">
      <dgm:prSet presAssocID="{60A3E2EF-494C-43BD-911B-0D2CC5B1D947}" presName="hierChild3" presStyleCnt="0"/>
      <dgm:spPr/>
    </dgm:pt>
    <dgm:pt modelId="{3490C78B-2644-406C-AA7A-405667F109EE}" type="pres">
      <dgm:prSet presAssocID="{861FDBFB-3841-4D96-80BD-9C81333D5ED9}" presName="Name111" presStyleLbl="parChTrans1D2" presStyleIdx="0" presStyleCnt="5"/>
      <dgm:spPr/>
      <dgm:t>
        <a:bodyPr/>
        <a:lstStyle/>
        <a:p>
          <a:endParaRPr lang="en-US"/>
        </a:p>
      </dgm:t>
    </dgm:pt>
    <dgm:pt modelId="{31B10724-7133-4FC8-ADAF-6800D9F56A03}" type="pres">
      <dgm:prSet presAssocID="{367AFBCA-9370-47DF-A36B-AB2392372C5F}" presName="hierRoot3" presStyleCnt="0">
        <dgm:presLayoutVars>
          <dgm:hierBranch val="init"/>
        </dgm:presLayoutVars>
      </dgm:prSet>
      <dgm:spPr/>
    </dgm:pt>
    <dgm:pt modelId="{B737A182-2B06-402C-B66D-D5A1730B26B8}" type="pres">
      <dgm:prSet presAssocID="{367AFBCA-9370-47DF-A36B-AB2392372C5F}" presName="rootComposite3" presStyleCnt="0"/>
      <dgm:spPr/>
    </dgm:pt>
    <dgm:pt modelId="{0C07000A-76A2-4DBB-827E-0F8392DB5272}" type="pres">
      <dgm:prSet presAssocID="{367AFBCA-9370-47DF-A36B-AB2392372C5F}" presName="rootText3" presStyleLbl="asst1" presStyleIdx="0" presStyleCnt="2" custLinFactNeighborX="49209" custLinFactNeighborY="924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79315E-B709-4652-80E5-BC28730A4606}" type="pres">
      <dgm:prSet presAssocID="{367AFBCA-9370-47DF-A36B-AB2392372C5F}" presName="rootConnector3" presStyleLbl="asst1" presStyleIdx="0" presStyleCnt="2"/>
      <dgm:spPr/>
      <dgm:t>
        <a:bodyPr/>
        <a:lstStyle/>
        <a:p>
          <a:endParaRPr lang="en-US"/>
        </a:p>
      </dgm:t>
    </dgm:pt>
    <dgm:pt modelId="{5EB3C58E-8189-489D-AB42-DB7BB984CB6B}" type="pres">
      <dgm:prSet presAssocID="{367AFBCA-9370-47DF-A36B-AB2392372C5F}" presName="hierChild6" presStyleCnt="0"/>
      <dgm:spPr/>
    </dgm:pt>
    <dgm:pt modelId="{BC56E68D-4693-43D8-A2C2-993125C8FBE6}" type="pres">
      <dgm:prSet presAssocID="{367AFBCA-9370-47DF-A36B-AB2392372C5F}" presName="hierChild7" presStyleCnt="0"/>
      <dgm:spPr/>
    </dgm:pt>
    <dgm:pt modelId="{BF5F47B3-F0C4-4ACC-B177-A52592B21985}" type="pres">
      <dgm:prSet presAssocID="{285935DC-4B9C-40D6-B875-DD9F92EF69E0}" presName="Name111" presStyleLbl="parChTrans1D2" presStyleIdx="1" presStyleCnt="5"/>
      <dgm:spPr/>
      <dgm:t>
        <a:bodyPr/>
        <a:lstStyle/>
        <a:p>
          <a:endParaRPr lang="en-US"/>
        </a:p>
      </dgm:t>
    </dgm:pt>
    <dgm:pt modelId="{56EFC84C-C98F-455D-8B8E-F580309D4037}" type="pres">
      <dgm:prSet presAssocID="{6175BA23-8ED1-4BD5-9AE1-55D1700F7FFF}" presName="hierRoot3" presStyleCnt="0">
        <dgm:presLayoutVars>
          <dgm:hierBranch val="init"/>
        </dgm:presLayoutVars>
      </dgm:prSet>
      <dgm:spPr/>
    </dgm:pt>
    <dgm:pt modelId="{BD8B4980-671F-4AEF-A07D-3E544D3F7E10}" type="pres">
      <dgm:prSet presAssocID="{6175BA23-8ED1-4BD5-9AE1-55D1700F7FFF}" presName="rootComposite3" presStyleCnt="0"/>
      <dgm:spPr/>
    </dgm:pt>
    <dgm:pt modelId="{EBA17C08-FB14-41B3-8E5F-42412B1BDFB1}" type="pres">
      <dgm:prSet presAssocID="{6175BA23-8ED1-4BD5-9AE1-55D1700F7FFF}" presName="rootText3" presStyleLbl="asst1" presStyleIdx="1" presStyleCnt="2" custLinFactNeighborX="93896" custLinFactNeighborY="90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25951-F975-4699-8719-0A7F96B6BD0C}" type="pres">
      <dgm:prSet presAssocID="{6175BA23-8ED1-4BD5-9AE1-55D1700F7FFF}" presName="rootConnector3" presStyleLbl="asst1" presStyleIdx="1" presStyleCnt="2"/>
      <dgm:spPr/>
      <dgm:t>
        <a:bodyPr/>
        <a:lstStyle/>
        <a:p>
          <a:endParaRPr lang="en-US"/>
        </a:p>
      </dgm:t>
    </dgm:pt>
    <dgm:pt modelId="{5E5A6C70-8225-4820-844F-48D9B13AA32C}" type="pres">
      <dgm:prSet presAssocID="{6175BA23-8ED1-4BD5-9AE1-55D1700F7FFF}" presName="hierChild6" presStyleCnt="0"/>
      <dgm:spPr/>
    </dgm:pt>
    <dgm:pt modelId="{3FCD293C-56E7-42D2-9667-F1D32557C71E}" type="pres">
      <dgm:prSet presAssocID="{6175BA23-8ED1-4BD5-9AE1-55D1700F7FFF}" presName="hierChild7" presStyleCnt="0"/>
      <dgm:spPr/>
    </dgm:pt>
    <dgm:pt modelId="{33B5B32E-63F1-4308-8534-C21BA8BF27D1}" type="pres">
      <dgm:prSet presAssocID="{87F4BE77-97C9-4892-906B-50A14B89C94F}" presName="hierRoot1" presStyleCnt="0">
        <dgm:presLayoutVars>
          <dgm:hierBranch val="init"/>
        </dgm:presLayoutVars>
      </dgm:prSet>
      <dgm:spPr/>
    </dgm:pt>
    <dgm:pt modelId="{AFACE129-D9ED-4FBA-80C7-6F19B66B707D}" type="pres">
      <dgm:prSet presAssocID="{87F4BE77-97C9-4892-906B-50A14B89C94F}" presName="rootComposite1" presStyleCnt="0"/>
      <dgm:spPr/>
    </dgm:pt>
    <dgm:pt modelId="{6851ADE9-DE71-4C63-9F55-A9FC4891FF4C}" type="pres">
      <dgm:prSet presAssocID="{87F4BE77-97C9-4892-906B-50A14B89C94F}" presName="rootText1" presStyleLbl="node0" presStyleIdx="1" presStyleCnt="2" custScaleY="97034" custLinFactX="-100000" custLinFactY="-100000" custLinFactNeighborX="-125714" custLinFactNeighborY="-120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BB351-B74C-45ED-BA2B-ACB2611A860A}" type="pres">
      <dgm:prSet presAssocID="{87F4BE77-97C9-4892-906B-50A14B89C94F}" presName="rootConnector1" presStyleLbl="asst0" presStyleIdx="0" presStyleCnt="0"/>
      <dgm:spPr/>
      <dgm:t>
        <a:bodyPr/>
        <a:lstStyle/>
        <a:p>
          <a:endParaRPr lang="en-US"/>
        </a:p>
      </dgm:t>
    </dgm:pt>
    <dgm:pt modelId="{A29D836E-896F-435B-9B54-AC0735121DAF}" type="pres">
      <dgm:prSet presAssocID="{87F4BE77-97C9-4892-906B-50A14B89C94F}" presName="hierChild2" presStyleCnt="0"/>
      <dgm:spPr/>
    </dgm:pt>
    <dgm:pt modelId="{AFB73F7A-EDAA-40D6-8689-AD0A4D087BC0}" type="pres">
      <dgm:prSet presAssocID="{7C28C02B-B68A-4BC0-9448-850C209A13E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2CB65794-FA15-4F8C-AD00-CD0460078A39}" type="pres">
      <dgm:prSet presAssocID="{1AF30B86-C187-4604-BBAD-65C414704D0B}" presName="hierRoot2" presStyleCnt="0">
        <dgm:presLayoutVars>
          <dgm:hierBranch val="init"/>
        </dgm:presLayoutVars>
      </dgm:prSet>
      <dgm:spPr/>
    </dgm:pt>
    <dgm:pt modelId="{AF8BF64F-76E7-4CDA-92B4-3B51FBD81BB7}" type="pres">
      <dgm:prSet presAssocID="{1AF30B86-C187-4604-BBAD-65C414704D0B}" presName="rootComposite" presStyleCnt="0"/>
      <dgm:spPr/>
    </dgm:pt>
    <dgm:pt modelId="{11288E95-381D-4C38-BA61-2DF7706F9C9D}" type="pres">
      <dgm:prSet presAssocID="{1AF30B86-C187-4604-BBAD-65C414704D0B}" presName="rootText" presStyleLbl="node2" presStyleIdx="0" presStyleCnt="3" custLinFactX="-100000" custLinFactY="-85195" custLinFactNeighborX="-12675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D3A1E-FEC0-4DC7-B46C-F62A49BA3A26}" type="pres">
      <dgm:prSet presAssocID="{1AF30B86-C187-4604-BBAD-65C414704D0B}" presName="rootConnector" presStyleLbl="node2" presStyleIdx="0" presStyleCnt="3"/>
      <dgm:spPr/>
      <dgm:t>
        <a:bodyPr/>
        <a:lstStyle/>
        <a:p>
          <a:endParaRPr lang="en-US"/>
        </a:p>
      </dgm:t>
    </dgm:pt>
    <dgm:pt modelId="{18D5A165-F7C1-452E-9DE7-77E313C3CB35}" type="pres">
      <dgm:prSet presAssocID="{1AF30B86-C187-4604-BBAD-65C414704D0B}" presName="hierChild4" presStyleCnt="0"/>
      <dgm:spPr/>
    </dgm:pt>
    <dgm:pt modelId="{6CF10F23-A757-4D8E-A80C-DBAF5027CBA4}" type="pres">
      <dgm:prSet presAssocID="{1AF30B86-C187-4604-BBAD-65C414704D0B}" presName="hierChild5" presStyleCnt="0"/>
      <dgm:spPr/>
    </dgm:pt>
    <dgm:pt modelId="{F5A69062-88B9-4F6A-A56F-369BEC20E06D}" type="pres">
      <dgm:prSet presAssocID="{66EFC87A-919A-4DF1-BF9E-B9A0ECFFD221}" presName="Name37" presStyleLbl="parChTrans1D2" presStyleIdx="3" presStyleCnt="5"/>
      <dgm:spPr/>
      <dgm:t>
        <a:bodyPr/>
        <a:lstStyle/>
        <a:p>
          <a:endParaRPr lang="en-US"/>
        </a:p>
      </dgm:t>
    </dgm:pt>
    <dgm:pt modelId="{F3050BF0-B6A8-46C8-9F37-39F0AEFB2F18}" type="pres">
      <dgm:prSet presAssocID="{4A358C4E-D359-488F-BA84-39DAA3FA0F5E}" presName="hierRoot2" presStyleCnt="0">
        <dgm:presLayoutVars>
          <dgm:hierBranch val="init"/>
        </dgm:presLayoutVars>
      </dgm:prSet>
      <dgm:spPr/>
    </dgm:pt>
    <dgm:pt modelId="{ED5C2244-A70A-4EB1-A31D-E2197E45C26B}" type="pres">
      <dgm:prSet presAssocID="{4A358C4E-D359-488F-BA84-39DAA3FA0F5E}" presName="rootComposite" presStyleCnt="0"/>
      <dgm:spPr/>
    </dgm:pt>
    <dgm:pt modelId="{748242BB-2158-403D-8A88-801DDDCFC644}" type="pres">
      <dgm:prSet presAssocID="{4A358C4E-D359-488F-BA84-39DAA3FA0F5E}" presName="rootText" presStyleLbl="node2" presStyleIdx="1" presStyleCnt="3" custLinFactX="-100000" custLinFactY="-85195" custLinFactNeighborX="-12675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BD2A0D-8CAC-4538-9687-29D19A569DC7}" type="pres">
      <dgm:prSet presAssocID="{4A358C4E-D359-488F-BA84-39DAA3FA0F5E}" presName="rootConnector" presStyleLbl="node2" presStyleIdx="1" presStyleCnt="3"/>
      <dgm:spPr/>
      <dgm:t>
        <a:bodyPr/>
        <a:lstStyle/>
        <a:p>
          <a:endParaRPr lang="en-US"/>
        </a:p>
      </dgm:t>
    </dgm:pt>
    <dgm:pt modelId="{A94DFC95-C031-413C-8D3B-2CC4C65AA799}" type="pres">
      <dgm:prSet presAssocID="{4A358C4E-D359-488F-BA84-39DAA3FA0F5E}" presName="hierChild4" presStyleCnt="0"/>
      <dgm:spPr/>
    </dgm:pt>
    <dgm:pt modelId="{5C1AF31D-6EB7-4774-B187-530B2A01A682}" type="pres">
      <dgm:prSet presAssocID="{4A358C4E-D359-488F-BA84-39DAA3FA0F5E}" presName="hierChild5" presStyleCnt="0"/>
      <dgm:spPr/>
    </dgm:pt>
    <dgm:pt modelId="{2331C937-C2CB-4247-A02E-E01B9663A4E2}" type="pres">
      <dgm:prSet presAssocID="{6B7A800C-4584-4698-90E3-80C9273C3A17}" presName="Name37" presStyleLbl="parChTrans1D2" presStyleIdx="4" presStyleCnt="5"/>
      <dgm:spPr/>
      <dgm:t>
        <a:bodyPr/>
        <a:lstStyle/>
        <a:p>
          <a:endParaRPr lang="en-US"/>
        </a:p>
      </dgm:t>
    </dgm:pt>
    <dgm:pt modelId="{27224E98-3192-467E-9D31-2F40DA863A89}" type="pres">
      <dgm:prSet presAssocID="{A7A3FEC4-6898-41D3-8842-A9F8DEEB4CC9}" presName="hierRoot2" presStyleCnt="0">
        <dgm:presLayoutVars>
          <dgm:hierBranch val="init"/>
        </dgm:presLayoutVars>
      </dgm:prSet>
      <dgm:spPr/>
    </dgm:pt>
    <dgm:pt modelId="{F7F46C1C-BD38-4ABA-BA01-46A89078BD63}" type="pres">
      <dgm:prSet presAssocID="{A7A3FEC4-6898-41D3-8842-A9F8DEEB4CC9}" presName="rootComposite" presStyleCnt="0"/>
      <dgm:spPr/>
    </dgm:pt>
    <dgm:pt modelId="{72A863D5-A639-48CF-82D0-03011D04DC5D}" type="pres">
      <dgm:prSet presAssocID="{A7A3FEC4-6898-41D3-8842-A9F8DEEB4CC9}" presName="rootText" presStyleLbl="node2" presStyleIdx="2" presStyleCnt="3" custLinFactX="-100000" custLinFactY="-85195" custLinFactNeighborX="-12675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D46CD9-3064-4639-BEA7-36F2AFBF2C74}" type="pres">
      <dgm:prSet presAssocID="{A7A3FEC4-6898-41D3-8842-A9F8DEEB4CC9}" presName="rootConnector" presStyleLbl="node2" presStyleIdx="2" presStyleCnt="3"/>
      <dgm:spPr/>
      <dgm:t>
        <a:bodyPr/>
        <a:lstStyle/>
        <a:p>
          <a:endParaRPr lang="en-US"/>
        </a:p>
      </dgm:t>
    </dgm:pt>
    <dgm:pt modelId="{5280A262-CB6E-49FF-A15B-6FB103E69C1F}" type="pres">
      <dgm:prSet presAssocID="{A7A3FEC4-6898-41D3-8842-A9F8DEEB4CC9}" presName="hierChild4" presStyleCnt="0"/>
      <dgm:spPr/>
    </dgm:pt>
    <dgm:pt modelId="{9F19E216-62E3-4F12-814B-6509358FAA54}" type="pres">
      <dgm:prSet presAssocID="{A7A3FEC4-6898-41D3-8842-A9F8DEEB4CC9}" presName="hierChild5" presStyleCnt="0"/>
      <dgm:spPr/>
    </dgm:pt>
    <dgm:pt modelId="{DBEC4255-B976-4EA8-A55F-CE3A88C46460}" type="pres">
      <dgm:prSet presAssocID="{87F4BE77-97C9-4892-906B-50A14B89C94F}" presName="hierChild3" presStyleCnt="0"/>
      <dgm:spPr/>
    </dgm:pt>
  </dgm:ptLst>
  <dgm:cxnLst>
    <dgm:cxn modelId="{89BFAB55-2813-4557-BA2F-B4BB08C9C54A}" type="presOf" srcId="{7C28C02B-B68A-4BC0-9448-850C209A13E3}" destId="{AFB73F7A-EDAA-40D6-8689-AD0A4D087BC0}" srcOrd="0" destOrd="0" presId="urn:microsoft.com/office/officeart/2005/8/layout/orgChart1"/>
    <dgm:cxn modelId="{55BA0E1B-C1C2-4A85-B9EE-C6C44EC0C05A}" type="presOf" srcId="{4A358C4E-D359-488F-BA84-39DAA3FA0F5E}" destId="{748242BB-2158-403D-8A88-801DDDCFC644}" srcOrd="0" destOrd="0" presId="urn:microsoft.com/office/officeart/2005/8/layout/orgChart1"/>
    <dgm:cxn modelId="{4E5E57EA-D828-430F-931A-E1882C5C45EC}" type="presOf" srcId="{6B7A800C-4584-4698-90E3-80C9273C3A17}" destId="{2331C937-C2CB-4247-A02E-E01B9663A4E2}" srcOrd="0" destOrd="0" presId="urn:microsoft.com/office/officeart/2005/8/layout/orgChart1"/>
    <dgm:cxn modelId="{6A51E949-8CB4-4774-95ED-B3D6BE119D90}" type="presOf" srcId="{1AF30B86-C187-4604-BBAD-65C414704D0B}" destId="{666D3A1E-FEC0-4DC7-B46C-F62A49BA3A26}" srcOrd="1" destOrd="0" presId="urn:microsoft.com/office/officeart/2005/8/layout/orgChart1"/>
    <dgm:cxn modelId="{198BDDA4-628D-414A-8DC8-2CE98536BA07}" type="presOf" srcId="{A7A3FEC4-6898-41D3-8842-A9F8DEEB4CC9}" destId="{72A863D5-A639-48CF-82D0-03011D04DC5D}" srcOrd="0" destOrd="0" presId="urn:microsoft.com/office/officeart/2005/8/layout/orgChart1"/>
    <dgm:cxn modelId="{F22F109F-289E-4BF9-9297-BB9794B02CFE}" srcId="{87F4BE77-97C9-4892-906B-50A14B89C94F}" destId="{A7A3FEC4-6898-41D3-8842-A9F8DEEB4CC9}" srcOrd="2" destOrd="0" parTransId="{6B7A800C-4584-4698-90E3-80C9273C3A17}" sibTransId="{3D35D7D0-8235-4D24-9F3C-716A070EEE58}"/>
    <dgm:cxn modelId="{C0B9B3D8-9506-4871-804E-B45BD2A0644B}" type="presOf" srcId="{1AF30B86-C187-4604-BBAD-65C414704D0B}" destId="{11288E95-381D-4C38-BA61-2DF7706F9C9D}" srcOrd="0" destOrd="0" presId="urn:microsoft.com/office/officeart/2005/8/layout/orgChart1"/>
    <dgm:cxn modelId="{FDC56FC8-8778-475B-B7F5-A5F95FB34955}" srcId="{AC49B906-42E1-438F-A693-7A8C21C58984}" destId="{60A3E2EF-494C-43BD-911B-0D2CC5B1D947}" srcOrd="0" destOrd="0" parTransId="{DD6CC211-8B4D-4402-AD4D-51830D6E278E}" sibTransId="{A36CEC53-DBFC-488E-BDA6-0F142D2B9586}"/>
    <dgm:cxn modelId="{76515F72-5365-4A50-B99F-575E0C575A8F}" srcId="{87F4BE77-97C9-4892-906B-50A14B89C94F}" destId="{4A358C4E-D359-488F-BA84-39DAA3FA0F5E}" srcOrd="1" destOrd="0" parTransId="{66EFC87A-919A-4DF1-BF9E-B9A0ECFFD221}" sibTransId="{155B3FC5-7CC9-4CEE-B79C-F9237F5E4014}"/>
    <dgm:cxn modelId="{2E33AF5D-4ED5-4FDA-B36B-7D02BCFBFD49}" type="presOf" srcId="{60A3E2EF-494C-43BD-911B-0D2CC5B1D947}" destId="{EBE2996B-B89E-427C-9812-8809549315AC}" srcOrd="1" destOrd="0" presId="urn:microsoft.com/office/officeart/2005/8/layout/orgChart1"/>
    <dgm:cxn modelId="{5D3A1180-46BC-445F-BD50-CF89B43AE1FB}" type="presOf" srcId="{367AFBCA-9370-47DF-A36B-AB2392372C5F}" destId="{0C07000A-76A2-4DBB-827E-0F8392DB5272}" srcOrd="0" destOrd="0" presId="urn:microsoft.com/office/officeart/2005/8/layout/orgChart1"/>
    <dgm:cxn modelId="{60E1DE27-F28D-4E61-AA76-A72B44111EFB}" type="presOf" srcId="{367AFBCA-9370-47DF-A36B-AB2392372C5F}" destId="{FC79315E-B709-4652-80E5-BC28730A4606}" srcOrd="1" destOrd="0" presId="urn:microsoft.com/office/officeart/2005/8/layout/orgChart1"/>
    <dgm:cxn modelId="{365D0F09-CC30-47B3-A9CA-D512DC800FBF}" srcId="{AC49B906-42E1-438F-A693-7A8C21C58984}" destId="{87F4BE77-97C9-4892-906B-50A14B89C94F}" srcOrd="1" destOrd="0" parTransId="{3FC152FA-00F8-43E6-B328-0EBCE8025339}" sibTransId="{74F1A22D-2DF5-4DE5-A643-E503908E23C8}"/>
    <dgm:cxn modelId="{83D15401-B270-4A12-B076-999548D153F2}" type="presOf" srcId="{AC49B906-42E1-438F-A693-7A8C21C58984}" destId="{9B158A4B-6A7D-4BF1-B924-1515E43B4B06}" srcOrd="0" destOrd="0" presId="urn:microsoft.com/office/officeart/2005/8/layout/orgChart1"/>
    <dgm:cxn modelId="{DA441461-BADC-45A3-82AF-848FD4B3185F}" type="presOf" srcId="{861FDBFB-3841-4D96-80BD-9C81333D5ED9}" destId="{3490C78B-2644-406C-AA7A-405667F109EE}" srcOrd="0" destOrd="0" presId="urn:microsoft.com/office/officeart/2005/8/layout/orgChart1"/>
    <dgm:cxn modelId="{2FEF1E80-2F31-483D-8E83-A851C0F1F890}" type="presOf" srcId="{60A3E2EF-494C-43BD-911B-0D2CC5B1D947}" destId="{95F90FA9-FFE3-46FB-ABDA-0B6266338CA4}" srcOrd="0" destOrd="0" presId="urn:microsoft.com/office/officeart/2005/8/layout/orgChart1"/>
    <dgm:cxn modelId="{2A36E5DC-85D9-4905-82C3-D17D75076D65}" srcId="{60A3E2EF-494C-43BD-911B-0D2CC5B1D947}" destId="{367AFBCA-9370-47DF-A36B-AB2392372C5F}" srcOrd="0" destOrd="0" parTransId="{861FDBFB-3841-4D96-80BD-9C81333D5ED9}" sibTransId="{FBF939CD-4E51-494B-9207-25DB6F8FF182}"/>
    <dgm:cxn modelId="{6688B8EB-9F81-4053-B3D2-052577D06939}" type="presOf" srcId="{87F4BE77-97C9-4892-906B-50A14B89C94F}" destId="{789BB351-B74C-45ED-BA2B-ACB2611A860A}" srcOrd="1" destOrd="0" presId="urn:microsoft.com/office/officeart/2005/8/layout/orgChart1"/>
    <dgm:cxn modelId="{EAA67E0D-DE2C-44E8-950B-FC55F3ED6F2B}" type="presOf" srcId="{66EFC87A-919A-4DF1-BF9E-B9A0ECFFD221}" destId="{F5A69062-88B9-4F6A-A56F-369BEC20E06D}" srcOrd="0" destOrd="0" presId="urn:microsoft.com/office/officeart/2005/8/layout/orgChart1"/>
    <dgm:cxn modelId="{C86478A9-649F-4F06-AF24-B860F700CE6A}" type="presOf" srcId="{6175BA23-8ED1-4BD5-9AE1-55D1700F7FFF}" destId="{B6A25951-F975-4699-8719-0A7F96B6BD0C}" srcOrd="1" destOrd="0" presId="urn:microsoft.com/office/officeart/2005/8/layout/orgChart1"/>
    <dgm:cxn modelId="{D67B664F-1197-463E-826A-35B411389F94}" type="presOf" srcId="{6175BA23-8ED1-4BD5-9AE1-55D1700F7FFF}" destId="{EBA17C08-FB14-41B3-8E5F-42412B1BDFB1}" srcOrd="0" destOrd="0" presId="urn:microsoft.com/office/officeart/2005/8/layout/orgChart1"/>
    <dgm:cxn modelId="{210D3D54-21B9-4FBB-8B33-779829D40C9E}" type="presOf" srcId="{87F4BE77-97C9-4892-906B-50A14B89C94F}" destId="{6851ADE9-DE71-4C63-9F55-A9FC4891FF4C}" srcOrd="0" destOrd="0" presId="urn:microsoft.com/office/officeart/2005/8/layout/orgChart1"/>
    <dgm:cxn modelId="{49E74DF5-EE76-4464-8F99-A48F8B4E8920}" type="presOf" srcId="{285935DC-4B9C-40D6-B875-DD9F92EF69E0}" destId="{BF5F47B3-F0C4-4ACC-B177-A52592B21985}" srcOrd="0" destOrd="0" presId="urn:microsoft.com/office/officeart/2005/8/layout/orgChart1"/>
    <dgm:cxn modelId="{EB78966C-FE6B-47D2-B264-E243A6BA649F}" srcId="{60A3E2EF-494C-43BD-911B-0D2CC5B1D947}" destId="{6175BA23-8ED1-4BD5-9AE1-55D1700F7FFF}" srcOrd="1" destOrd="0" parTransId="{285935DC-4B9C-40D6-B875-DD9F92EF69E0}" sibTransId="{C9D408A4-F28F-4589-9850-97D3E22D2077}"/>
    <dgm:cxn modelId="{1CA96CC4-7EBF-43D2-B154-B963BBA9A277}" srcId="{87F4BE77-97C9-4892-906B-50A14B89C94F}" destId="{1AF30B86-C187-4604-BBAD-65C414704D0B}" srcOrd="0" destOrd="0" parTransId="{7C28C02B-B68A-4BC0-9448-850C209A13E3}" sibTransId="{9B423A97-4D4F-4878-9BF0-1B4B9FDED1E4}"/>
    <dgm:cxn modelId="{6E975272-41C2-4179-9BD8-5850B0BFBFD1}" type="presOf" srcId="{A7A3FEC4-6898-41D3-8842-A9F8DEEB4CC9}" destId="{17D46CD9-3064-4639-BEA7-36F2AFBF2C74}" srcOrd="1" destOrd="0" presId="urn:microsoft.com/office/officeart/2005/8/layout/orgChart1"/>
    <dgm:cxn modelId="{54EDD82D-46B2-42E8-A800-024C8EFA24F8}" type="presOf" srcId="{4A358C4E-D359-488F-BA84-39DAA3FA0F5E}" destId="{E8BD2A0D-8CAC-4538-9687-29D19A569DC7}" srcOrd="1" destOrd="0" presId="urn:microsoft.com/office/officeart/2005/8/layout/orgChart1"/>
    <dgm:cxn modelId="{73FDED6E-AC3A-4B11-8351-FCFCB2EE9A68}" type="presParOf" srcId="{9B158A4B-6A7D-4BF1-B924-1515E43B4B06}" destId="{1971F9E5-AED6-4020-A7CC-BEEF0E6BEC3F}" srcOrd="0" destOrd="0" presId="urn:microsoft.com/office/officeart/2005/8/layout/orgChart1"/>
    <dgm:cxn modelId="{3B961D95-23F4-4906-9B14-9F7B786B3F39}" type="presParOf" srcId="{1971F9E5-AED6-4020-A7CC-BEEF0E6BEC3F}" destId="{63A4DB1C-B3A3-409F-BE9C-AB9700B60C4D}" srcOrd="0" destOrd="0" presId="urn:microsoft.com/office/officeart/2005/8/layout/orgChart1"/>
    <dgm:cxn modelId="{AC1784DC-555D-461C-84E2-AC5F853E56A7}" type="presParOf" srcId="{63A4DB1C-B3A3-409F-BE9C-AB9700B60C4D}" destId="{95F90FA9-FFE3-46FB-ABDA-0B6266338CA4}" srcOrd="0" destOrd="0" presId="urn:microsoft.com/office/officeart/2005/8/layout/orgChart1"/>
    <dgm:cxn modelId="{AB86DF88-76B9-489C-81F2-9BB93C5F9248}" type="presParOf" srcId="{63A4DB1C-B3A3-409F-BE9C-AB9700B60C4D}" destId="{EBE2996B-B89E-427C-9812-8809549315AC}" srcOrd="1" destOrd="0" presId="urn:microsoft.com/office/officeart/2005/8/layout/orgChart1"/>
    <dgm:cxn modelId="{9C8A2B34-1F34-476D-89EA-93686BFD5B39}" type="presParOf" srcId="{1971F9E5-AED6-4020-A7CC-BEEF0E6BEC3F}" destId="{71C04C34-B9C1-491C-A3E0-CCABE0427524}" srcOrd="1" destOrd="0" presId="urn:microsoft.com/office/officeart/2005/8/layout/orgChart1"/>
    <dgm:cxn modelId="{D9C4251A-415F-4F09-A97F-C110571CCB20}" type="presParOf" srcId="{1971F9E5-AED6-4020-A7CC-BEEF0E6BEC3F}" destId="{306810FF-138C-4C28-8561-1B29982B63F5}" srcOrd="2" destOrd="0" presId="urn:microsoft.com/office/officeart/2005/8/layout/orgChart1"/>
    <dgm:cxn modelId="{09F52891-243C-404A-97DB-0542E10A9081}" type="presParOf" srcId="{306810FF-138C-4C28-8561-1B29982B63F5}" destId="{3490C78B-2644-406C-AA7A-405667F109EE}" srcOrd="0" destOrd="0" presId="urn:microsoft.com/office/officeart/2005/8/layout/orgChart1"/>
    <dgm:cxn modelId="{DE0D704B-1419-4394-8667-82A3DD6715F3}" type="presParOf" srcId="{306810FF-138C-4C28-8561-1B29982B63F5}" destId="{31B10724-7133-4FC8-ADAF-6800D9F56A03}" srcOrd="1" destOrd="0" presId="urn:microsoft.com/office/officeart/2005/8/layout/orgChart1"/>
    <dgm:cxn modelId="{B055616B-2B5B-4360-B4AE-B58DE2A63A97}" type="presParOf" srcId="{31B10724-7133-4FC8-ADAF-6800D9F56A03}" destId="{B737A182-2B06-402C-B66D-D5A1730B26B8}" srcOrd="0" destOrd="0" presId="urn:microsoft.com/office/officeart/2005/8/layout/orgChart1"/>
    <dgm:cxn modelId="{43DF48C3-654F-4236-8842-CB1EE9F09E3F}" type="presParOf" srcId="{B737A182-2B06-402C-B66D-D5A1730B26B8}" destId="{0C07000A-76A2-4DBB-827E-0F8392DB5272}" srcOrd="0" destOrd="0" presId="urn:microsoft.com/office/officeart/2005/8/layout/orgChart1"/>
    <dgm:cxn modelId="{236EF6C7-C72B-479C-B905-D2F2C9B46128}" type="presParOf" srcId="{B737A182-2B06-402C-B66D-D5A1730B26B8}" destId="{FC79315E-B709-4652-80E5-BC28730A4606}" srcOrd="1" destOrd="0" presId="urn:microsoft.com/office/officeart/2005/8/layout/orgChart1"/>
    <dgm:cxn modelId="{248AC222-1F8C-4055-A67A-89A521C086F8}" type="presParOf" srcId="{31B10724-7133-4FC8-ADAF-6800D9F56A03}" destId="{5EB3C58E-8189-489D-AB42-DB7BB984CB6B}" srcOrd="1" destOrd="0" presId="urn:microsoft.com/office/officeart/2005/8/layout/orgChart1"/>
    <dgm:cxn modelId="{09AAEB0D-6D23-4B32-8F60-C08E8EEA48F6}" type="presParOf" srcId="{31B10724-7133-4FC8-ADAF-6800D9F56A03}" destId="{BC56E68D-4693-43D8-A2C2-993125C8FBE6}" srcOrd="2" destOrd="0" presId="urn:microsoft.com/office/officeart/2005/8/layout/orgChart1"/>
    <dgm:cxn modelId="{9E3CC8C1-F45D-458B-B5E7-EB695D95BEF2}" type="presParOf" srcId="{306810FF-138C-4C28-8561-1B29982B63F5}" destId="{BF5F47B3-F0C4-4ACC-B177-A52592B21985}" srcOrd="2" destOrd="0" presId="urn:microsoft.com/office/officeart/2005/8/layout/orgChart1"/>
    <dgm:cxn modelId="{BC2F0788-B36E-4F03-8F57-05CBDE388AE4}" type="presParOf" srcId="{306810FF-138C-4C28-8561-1B29982B63F5}" destId="{56EFC84C-C98F-455D-8B8E-F580309D4037}" srcOrd="3" destOrd="0" presId="urn:microsoft.com/office/officeart/2005/8/layout/orgChart1"/>
    <dgm:cxn modelId="{F304ECAB-C392-482C-96F3-DA15C14E219F}" type="presParOf" srcId="{56EFC84C-C98F-455D-8B8E-F580309D4037}" destId="{BD8B4980-671F-4AEF-A07D-3E544D3F7E10}" srcOrd="0" destOrd="0" presId="urn:microsoft.com/office/officeart/2005/8/layout/orgChart1"/>
    <dgm:cxn modelId="{4D2FBBBE-8A6D-4912-8207-4070641A87EA}" type="presParOf" srcId="{BD8B4980-671F-4AEF-A07D-3E544D3F7E10}" destId="{EBA17C08-FB14-41B3-8E5F-42412B1BDFB1}" srcOrd="0" destOrd="0" presId="urn:microsoft.com/office/officeart/2005/8/layout/orgChart1"/>
    <dgm:cxn modelId="{73AEF6AB-B605-4349-969B-A8C5DA4CD035}" type="presParOf" srcId="{BD8B4980-671F-4AEF-A07D-3E544D3F7E10}" destId="{B6A25951-F975-4699-8719-0A7F96B6BD0C}" srcOrd="1" destOrd="0" presId="urn:microsoft.com/office/officeart/2005/8/layout/orgChart1"/>
    <dgm:cxn modelId="{A68505BE-F45F-437D-922B-699C1F133A3A}" type="presParOf" srcId="{56EFC84C-C98F-455D-8B8E-F580309D4037}" destId="{5E5A6C70-8225-4820-844F-48D9B13AA32C}" srcOrd="1" destOrd="0" presId="urn:microsoft.com/office/officeart/2005/8/layout/orgChart1"/>
    <dgm:cxn modelId="{CCAF5B82-47F5-4148-963A-EB40CD80A128}" type="presParOf" srcId="{56EFC84C-C98F-455D-8B8E-F580309D4037}" destId="{3FCD293C-56E7-42D2-9667-F1D32557C71E}" srcOrd="2" destOrd="0" presId="urn:microsoft.com/office/officeart/2005/8/layout/orgChart1"/>
    <dgm:cxn modelId="{5C00DF28-7241-4EFF-896D-3A5D6FCDCDD3}" type="presParOf" srcId="{9B158A4B-6A7D-4BF1-B924-1515E43B4B06}" destId="{33B5B32E-63F1-4308-8534-C21BA8BF27D1}" srcOrd="1" destOrd="0" presId="urn:microsoft.com/office/officeart/2005/8/layout/orgChart1"/>
    <dgm:cxn modelId="{83B2D404-34B9-478B-9C99-E0F1BC6F2587}" type="presParOf" srcId="{33B5B32E-63F1-4308-8534-C21BA8BF27D1}" destId="{AFACE129-D9ED-4FBA-80C7-6F19B66B707D}" srcOrd="0" destOrd="0" presId="urn:microsoft.com/office/officeart/2005/8/layout/orgChart1"/>
    <dgm:cxn modelId="{71AAF764-02EF-4E1D-A04E-5862FA1CE7FE}" type="presParOf" srcId="{AFACE129-D9ED-4FBA-80C7-6F19B66B707D}" destId="{6851ADE9-DE71-4C63-9F55-A9FC4891FF4C}" srcOrd="0" destOrd="0" presId="urn:microsoft.com/office/officeart/2005/8/layout/orgChart1"/>
    <dgm:cxn modelId="{6DED620C-0ACB-4109-8C67-84E27597E84A}" type="presParOf" srcId="{AFACE129-D9ED-4FBA-80C7-6F19B66B707D}" destId="{789BB351-B74C-45ED-BA2B-ACB2611A860A}" srcOrd="1" destOrd="0" presId="urn:microsoft.com/office/officeart/2005/8/layout/orgChart1"/>
    <dgm:cxn modelId="{C32CF291-1DDA-45D7-811E-56EC7B28D509}" type="presParOf" srcId="{33B5B32E-63F1-4308-8534-C21BA8BF27D1}" destId="{A29D836E-896F-435B-9B54-AC0735121DAF}" srcOrd="1" destOrd="0" presId="urn:microsoft.com/office/officeart/2005/8/layout/orgChart1"/>
    <dgm:cxn modelId="{7CD789BB-DF6A-4F66-9388-72188984E2B4}" type="presParOf" srcId="{A29D836E-896F-435B-9B54-AC0735121DAF}" destId="{AFB73F7A-EDAA-40D6-8689-AD0A4D087BC0}" srcOrd="0" destOrd="0" presId="urn:microsoft.com/office/officeart/2005/8/layout/orgChart1"/>
    <dgm:cxn modelId="{AB8EC17C-EDB2-488A-B67B-37C2BF3C189E}" type="presParOf" srcId="{A29D836E-896F-435B-9B54-AC0735121DAF}" destId="{2CB65794-FA15-4F8C-AD00-CD0460078A39}" srcOrd="1" destOrd="0" presId="urn:microsoft.com/office/officeart/2005/8/layout/orgChart1"/>
    <dgm:cxn modelId="{F960F8FA-BB9F-4FA7-96E8-7B562638E478}" type="presParOf" srcId="{2CB65794-FA15-4F8C-AD00-CD0460078A39}" destId="{AF8BF64F-76E7-4CDA-92B4-3B51FBD81BB7}" srcOrd="0" destOrd="0" presId="urn:microsoft.com/office/officeart/2005/8/layout/orgChart1"/>
    <dgm:cxn modelId="{A4A4AEAC-9CDA-4605-BEE5-362C99B2F8D4}" type="presParOf" srcId="{AF8BF64F-76E7-4CDA-92B4-3B51FBD81BB7}" destId="{11288E95-381D-4C38-BA61-2DF7706F9C9D}" srcOrd="0" destOrd="0" presId="urn:microsoft.com/office/officeart/2005/8/layout/orgChart1"/>
    <dgm:cxn modelId="{599150DB-7EAE-4734-8F00-4E1D7A75E57E}" type="presParOf" srcId="{AF8BF64F-76E7-4CDA-92B4-3B51FBD81BB7}" destId="{666D3A1E-FEC0-4DC7-B46C-F62A49BA3A26}" srcOrd="1" destOrd="0" presId="urn:microsoft.com/office/officeart/2005/8/layout/orgChart1"/>
    <dgm:cxn modelId="{10BB23CF-5F9A-4398-A1B4-9CA7EDFFF747}" type="presParOf" srcId="{2CB65794-FA15-4F8C-AD00-CD0460078A39}" destId="{18D5A165-F7C1-452E-9DE7-77E313C3CB35}" srcOrd="1" destOrd="0" presId="urn:microsoft.com/office/officeart/2005/8/layout/orgChart1"/>
    <dgm:cxn modelId="{2EE65D99-E8C6-412A-821D-877A1E9AA76E}" type="presParOf" srcId="{2CB65794-FA15-4F8C-AD00-CD0460078A39}" destId="{6CF10F23-A757-4D8E-A80C-DBAF5027CBA4}" srcOrd="2" destOrd="0" presId="urn:microsoft.com/office/officeart/2005/8/layout/orgChart1"/>
    <dgm:cxn modelId="{CF0A7A3D-CEB2-4415-87DE-57EC5FBB59D2}" type="presParOf" srcId="{A29D836E-896F-435B-9B54-AC0735121DAF}" destId="{F5A69062-88B9-4F6A-A56F-369BEC20E06D}" srcOrd="2" destOrd="0" presId="urn:microsoft.com/office/officeart/2005/8/layout/orgChart1"/>
    <dgm:cxn modelId="{9B9A2DC6-3200-42D5-AA8F-12A5DBEC59FC}" type="presParOf" srcId="{A29D836E-896F-435B-9B54-AC0735121DAF}" destId="{F3050BF0-B6A8-46C8-9F37-39F0AEFB2F18}" srcOrd="3" destOrd="0" presId="urn:microsoft.com/office/officeart/2005/8/layout/orgChart1"/>
    <dgm:cxn modelId="{77BDB248-E3D6-470B-9711-491D0A0A8A1D}" type="presParOf" srcId="{F3050BF0-B6A8-46C8-9F37-39F0AEFB2F18}" destId="{ED5C2244-A70A-4EB1-A31D-E2197E45C26B}" srcOrd="0" destOrd="0" presId="urn:microsoft.com/office/officeart/2005/8/layout/orgChart1"/>
    <dgm:cxn modelId="{CBB4A423-A2D4-442B-AA60-78FE306C28C1}" type="presParOf" srcId="{ED5C2244-A70A-4EB1-A31D-E2197E45C26B}" destId="{748242BB-2158-403D-8A88-801DDDCFC644}" srcOrd="0" destOrd="0" presId="urn:microsoft.com/office/officeart/2005/8/layout/orgChart1"/>
    <dgm:cxn modelId="{77B9FE31-3628-4107-9DC7-D2FF62DA8785}" type="presParOf" srcId="{ED5C2244-A70A-4EB1-A31D-E2197E45C26B}" destId="{E8BD2A0D-8CAC-4538-9687-29D19A569DC7}" srcOrd="1" destOrd="0" presId="urn:microsoft.com/office/officeart/2005/8/layout/orgChart1"/>
    <dgm:cxn modelId="{FD871EA1-FD7B-480E-A6C9-9895EDDE3BD9}" type="presParOf" srcId="{F3050BF0-B6A8-46C8-9F37-39F0AEFB2F18}" destId="{A94DFC95-C031-413C-8D3B-2CC4C65AA799}" srcOrd="1" destOrd="0" presId="urn:microsoft.com/office/officeart/2005/8/layout/orgChart1"/>
    <dgm:cxn modelId="{69493FFF-DC26-4014-8F25-D4869CF82178}" type="presParOf" srcId="{F3050BF0-B6A8-46C8-9F37-39F0AEFB2F18}" destId="{5C1AF31D-6EB7-4774-B187-530B2A01A682}" srcOrd="2" destOrd="0" presId="urn:microsoft.com/office/officeart/2005/8/layout/orgChart1"/>
    <dgm:cxn modelId="{E7F4833C-68A5-4E23-81B1-34B93C2DC08B}" type="presParOf" srcId="{A29D836E-896F-435B-9B54-AC0735121DAF}" destId="{2331C937-C2CB-4247-A02E-E01B9663A4E2}" srcOrd="4" destOrd="0" presId="urn:microsoft.com/office/officeart/2005/8/layout/orgChart1"/>
    <dgm:cxn modelId="{314F519D-9DFD-48DD-9DCB-C96A86433A2C}" type="presParOf" srcId="{A29D836E-896F-435B-9B54-AC0735121DAF}" destId="{27224E98-3192-467E-9D31-2F40DA863A89}" srcOrd="5" destOrd="0" presId="urn:microsoft.com/office/officeart/2005/8/layout/orgChart1"/>
    <dgm:cxn modelId="{D517438C-DCA9-429D-93A6-095F01B5470A}" type="presParOf" srcId="{27224E98-3192-467E-9D31-2F40DA863A89}" destId="{F7F46C1C-BD38-4ABA-BA01-46A89078BD63}" srcOrd="0" destOrd="0" presId="urn:microsoft.com/office/officeart/2005/8/layout/orgChart1"/>
    <dgm:cxn modelId="{0F684FBA-01C3-429F-827B-5827032CF950}" type="presParOf" srcId="{F7F46C1C-BD38-4ABA-BA01-46A89078BD63}" destId="{72A863D5-A639-48CF-82D0-03011D04DC5D}" srcOrd="0" destOrd="0" presId="urn:microsoft.com/office/officeart/2005/8/layout/orgChart1"/>
    <dgm:cxn modelId="{E26EB50C-C2FA-4711-8341-FD1BF928EDF8}" type="presParOf" srcId="{F7F46C1C-BD38-4ABA-BA01-46A89078BD63}" destId="{17D46CD9-3064-4639-BEA7-36F2AFBF2C74}" srcOrd="1" destOrd="0" presId="urn:microsoft.com/office/officeart/2005/8/layout/orgChart1"/>
    <dgm:cxn modelId="{1A299A7B-E7D6-497C-A9FE-AC89957416D1}" type="presParOf" srcId="{27224E98-3192-467E-9D31-2F40DA863A89}" destId="{5280A262-CB6E-49FF-A15B-6FB103E69C1F}" srcOrd="1" destOrd="0" presId="urn:microsoft.com/office/officeart/2005/8/layout/orgChart1"/>
    <dgm:cxn modelId="{2C8757D5-F965-4C78-B678-2AACB888753C}" type="presParOf" srcId="{27224E98-3192-467E-9D31-2F40DA863A89}" destId="{9F19E216-62E3-4F12-814B-6509358FAA54}" srcOrd="2" destOrd="0" presId="urn:microsoft.com/office/officeart/2005/8/layout/orgChart1"/>
    <dgm:cxn modelId="{708224BF-F2FB-49E6-8B5D-B7AA240EB1D0}" type="presParOf" srcId="{33B5B32E-63F1-4308-8534-C21BA8BF27D1}" destId="{DBEC4255-B976-4EA8-A55F-CE3A88C464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1C937-C2CB-4247-A02E-E01B9663A4E2}">
      <dsp:nvSpPr>
        <dsp:cNvPr id="0" name=""/>
        <dsp:cNvSpPr/>
      </dsp:nvSpPr>
      <dsp:spPr>
        <a:xfrm>
          <a:off x="3187780" y="838202"/>
          <a:ext cx="2041286" cy="660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887"/>
              </a:lnTo>
              <a:lnTo>
                <a:pt x="2041286" y="481887"/>
              </a:lnTo>
              <a:lnTo>
                <a:pt x="2041286" y="66055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69062-88B9-4F6A-A56F-369BEC20E06D}">
      <dsp:nvSpPr>
        <dsp:cNvPr id="0" name=""/>
        <dsp:cNvSpPr/>
      </dsp:nvSpPr>
      <dsp:spPr>
        <a:xfrm>
          <a:off x="3124363" y="838202"/>
          <a:ext cx="91440" cy="660559"/>
        </a:xfrm>
        <a:custGeom>
          <a:avLst/>
          <a:gdLst/>
          <a:ahLst/>
          <a:cxnLst/>
          <a:rect l="0" t="0" r="0" b="0"/>
          <a:pathLst>
            <a:path>
              <a:moveTo>
                <a:pt x="63417" y="0"/>
              </a:moveTo>
              <a:lnTo>
                <a:pt x="63417" y="481887"/>
              </a:lnTo>
              <a:lnTo>
                <a:pt x="45720" y="481887"/>
              </a:lnTo>
              <a:lnTo>
                <a:pt x="45720" y="66055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73F7A-EDAA-40D6-8689-AD0A4D087BC0}">
      <dsp:nvSpPr>
        <dsp:cNvPr id="0" name=""/>
        <dsp:cNvSpPr/>
      </dsp:nvSpPr>
      <dsp:spPr>
        <a:xfrm>
          <a:off x="1111100" y="838202"/>
          <a:ext cx="2076680" cy="660559"/>
        </a:xfrm>
        <a:custGeom>
          <a:avLst/>
          <a:gdLst/>
          <a:ahLst/>
          <a:cxnLst/>
          <a:rect l="0" t="0" r="0" b="0"/>
          <a:pathLst>
            <a:path>
              <a:moveTo>
                <a:pt x="2076680" y="0"/>
              </a:moveTo>
              <a:lnTo>
                <a:pt x="2076680" y="481887"/>
              </a:lnTo>
              <a:lnTo>
                <a:pt x="0" y="481887"/>
              </a:lnTo>
              <a:lnTo>
                <a:pt x="0" y="66055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F47B3-F0C4-4ACC-B177-A52592B21985}">
      <dsp:nvSpPr>
        <dsp:cNvPr id="0" name=""/>
        <dsp:cNvSpPr/>
      </dsp:nvSpPr>
      <dsp:spPr>
        <a:xfrm>
          <a:off x="3213016" y="3746422"/>
          <a:ext cx="444587" cy="55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564"/>
              </a:lnTo>
              <a:lnTo>
                <a:pt x="444587" y="55256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0C78B-2644-406C-AA7A-405667F109EE}">
      <dsp:nvSpPr>
        <dsp:cNvPr id="0" name=""/>
        <dsp:cNvSpPr/>
      </dsp:nvSpPr>
      <dsp:spPr>
        <a:xfrm>
          <a:off x="2539847" y="3746422"/>
          <a:ext cx="673168" cy="565190"/>
        </a:xfrm>
        <a:custGeom>
          <a:avLst/>
          <a:gdLst/>
          <a:ahLst/>
          <a:cxnLst/>
          <a:rect l="0" t="0" r="0" b="0"/>
          <a:pathLst>
            <a:path>
              <a:moveTo>
                <a:pt x="673168" y="0"/>
              </a:moveTo>
              <a:lnTo>
                <a:pt x="673168" y="565190"/>
              </a:lnTo>
              <a:lnTo>
                <a:pt x="0" y="56519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0FA9-FFE3-46FB-ABDA-0B6266338CA4}">
      <dsp:nvSpPr>
        <dsp:cNvPr id="0" name=""/>
        <dsp:cNvSpPr/>
      </dsp:nvSpPr>
      <dsp:spPr>
        <a:xfrm>
          <a:off x="2362196" y="2895603"/>
          <a:ext cx="1701638" cy="8508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Software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362196" y="2895603"/>
        <a:ext cx="1701638" cy="850819"/>
      </dsp:txXfrm>
    </dsp:sp>
    <dsp:sp modelId="{0C07000A-76A2-4DBB-827E-0F8392DB5272}">
      <dsp:nvSpPr>
        <dsp:cNvPr id="0" name=""/>
        <dsp:cNvSpPr/>
      </dsp:nvSpPr>
      <dsp:spPr>
        <a:xfrm>
          <a:off x="838208" y="3886203"/>
          <a:ext cx="1701638" cy="8508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sz="2400" kern="1200" dirty="0"/>
            <a:t>Operating System</a:t>
          </a:r>
          <a:endParaRPr lang="en-US" sz="2400" kern="1200" dirty="0"/>
        </a:p>
        <a:p>
          <a:pPr marL="0"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838208" y="3886203"/>
        <a:ext cx="1701638" cy="850819"/>
      </dsp:txXfrm>
    </dsp:sp>
    <dsp:sp modelId="{EBA17C08-FB14-41B3-8E5F-42412B1BDFB1}">
      <dsp:nvSpPr>
        <dsp:cNvPr id="0" name=""/>
        <dsp:cNvSpPr/>
      </dsp:nvSpPr>
      <dsp:spPr>
        <a:xfrm>
          <a:off x="3657603" y="3873577"/>
          <a:ext cx="1701638" cy="8508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sz="2400" kern="1200" dirty="0"/>
            <a:t>Programs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657603" y="3873577"/>
        <a:ext cx="1701638" cy="850819"/>
      </dsp:txXfrm>
    </dsp:sp>
    <dsp:sp modelId="{6851ADE9-DE71-4C63-9F55-A9FC4891FF4C}">
      <dsp:nvSpPr>
        <dsp:cNvPr id="0" name=""/>
        <dsp:cNvSpPr/>
      </dsp:nvSpPr>
      <dsp:spPr>
        <a:xfrm>
          <a:off x="2336961" y="12618"/>
          <a:ext cx="1701638" cy="8255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Haedware</a:t>
          </a:r>
          <a:endParaRPr lang="en-US" sz="2300" kern="1200" dirty="0"/>
        </a:p>
      </dsp:txBody>
      <dsp:txXfrm>
        <a:off x="2336961" y="12618"/>
        <a:ext cx="1701638" cy="825584"/>
      </dsp:txXfrm>
    </dsp:sp>
    <dsp:sp modelId="{11288E95-381D-4C38-BA61-2DF7706F9C9D}">
      <dsp:nvSpPr>
        <dsp:cNvPr id="0" name=""/>
        <dsp:cNvSpPr/>
      </dsp:nvSpPr>
      <dsp:spPr>
        <a:xfrm>
          <a:off x="260281" y="1498761"/>
          <a:ext cx="1701638" cy="8508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sz="2300" kern="1200" dirty="0"/>
            <a:t>PCs</a:t>
          </a:r>
        </a:p>
      </dsp:txBody>
      <dsp:txXfrm>
        <a:off x="260281" y="1498761"/>
        <a:ext cx="1701638" cy="850819"/>
      </dsp:txXfrm>
    </dsp:sp>
    <dsp:sp modelId="{748242BB-2158-403D-8A88-801DDDCFC644}">
      <dsp:nvSpPr>
        <dsp:cNvPr id="0" name=""/>
        <dsp:cNvSpPr/>
      </dsp:nvSpPr>
      <dsp:spPr>
        <a:xfrm>
          <a:off x="2319264" y="1498761"/>
          <a:ext cx="1701638" cy="8508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dirty="0"/>
            <a:t>Workstations</a:t>
          </a:r>
          <a:endParaRPr lang="en-US" sz="2300" kern="1200" dirty="0"/>
        </a:p>
      </dsp:txBody>
      <dsp:txXfrm>
        <a:off x="2319264" y="1498761"/>
        <a:ext cx="1701638" cy="850819"/>
      </dsp:txXfrm>
    </dsp:sp>
    <dsp:sp modelId="{72A863D5-A639-48CF-82D0-03011D04DC5D}">
      <dsp:nvSpPr>
        <dsp:cNvPr id="0" name=""/>
        <dsp:cNvSpPr/>
      </dsp:nvSpPr>
      <dsp:spPr>
        <a:xfrm>
          <a:off x="4378247" y="1498761"/>
          <a:ext cx="1701638" cy="8508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dirty="0"/>
            <a:t>Mainframes</a:t>
          </a:r>
        </a:p>
      </dsp:txBody>
      <dsp:txXfrm>
        <a:off x="4378247" y="1498761"/>
        <a:ext cx="1701638" cy="850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3FED858-4FB2-4748-855B-B58C70E84A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555B32F-C1A8-43A3-B4ED-4A84CD3356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68C3592-587A-445E-AB49-9ED90FC7FE7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6DA041D-F2A9-4242-8D83-3973DE2C4AF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77818F2-9C62-4DF6-B1A5-6CF0B954A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2D3066B0-234F-4DB9-BD3D-73F80EBC41FF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CA735CD-2020-43C2-84F8-471226317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3881438 h 2502"/>
                <a:gd name="T2" fmla="*/ 361950 w 860"/>
                <a:gd name="T3" fmla="*/ 3971925 h 2502"/>
                <a:gd name="T4" fmla="*/ 1365250 w 860"/>
                <a:gd name="T5" fmla="*/ 0 h 2502"/>
                <a:gd name="T6" fmla="*/ 984250 w 860"/>
                <a:gd name="T7" fmla="*/ 0 h 2502"/>
                <a:gd name="T8" fmla="*/ 0 w 860"/>
                <a:gd name="T9" fmla="*/ 3881438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29A6377-FCCB-450F-BB23-989DB35944EF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04F230F-7AD5-4C59-9480-E6AB690EE969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C6E780A6-B6DF-4731-82DB-B2C86C054940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60E4203-25F1-487F-A6AA-86A46CE4DD92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1EC96F4-DCAF-49BE-9DFB-7B91313E8E12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C26D5F81-362C-4E58-9916-8C0B5FC8C079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361950 w 228"/>
              <a:gd name="T1" fmla="*/ 90488 h 57"/>
              <a:gd name="T2" fmla="*/ 0 w 228"/>
              <a:gd name="T3" fmla="*/ 0 h 57"/>
              <a:gd name="T4" fmla="*/ 352425 w 228"/>
              <a:gd name="T5" fmla="*/ 85725 h 57"/>
              <a:gd name="T6" fmla="*/ 361950 w 228"/>
              <a:gd name="T7" fmla="*/ 90488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04295CD-4452-488E-9E8D-CFAA6A96EB05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61912 w 39"/>
              <a:gd name="T3" fmla="*/ 80963 h 51"/>
              <a:gd name="T4" fmla="*/ 4762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790EAA-E950-46D9-A7BD-D8E9B008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83D2ABB-1D00-460F-A15C-F5629B10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94ADB09-E3C6-4E6E-8053-16FB4D61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680C7-BF5A-4A2C-8636-C8D5934437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83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1F89FD-C581-4254-B5BD-44A10B7D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E0DC36-FADF-4A2B-ADE7-F8539D4E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94AF8F-D573-4D1C-9071-7589AF26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264FD-517D-4C28-A2F7-1A9B27E3E1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02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5FC5-CB14-4D80-B97B-FBC994AE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ABF7-0EAF-415B-A488-CE45866C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23E8-34DF-46BB-B9B0-D8D7CC5C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CD2F-3F6D-4802-92EB-2DFB5C4A8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232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2D29C8-BE5A-4EA8-86B1-DC360AEC482D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6BF30-38E9-4A32-82D6-5B6B3E1B3CF6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6D2793-481F-436E-9C6A-169ECDBE91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F5A243-94DB-4FC5-8995-5B35543AD8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764094-8A11-4BC2-965F-612493604C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16D5F-B376-4464-B1F2-79045A127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596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F36F-CEED-4331-9F56-926F1EA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68AC-15F3-4BAA-ACB8-AE5865BC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2E7E-0050-4EC6-A661-B4284FD4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889D8-EBA5-4960-A8DD-916DC748CC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54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6444D8-CF57-4E31-9C41-47F93581A857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85E63-5B4A-40C1-AF20-DCAA6900CA82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62BF71-F8E2-41F8-9211-AA085DD2F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1F4211-5EE5-454C-B5D1-4947422895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82BE41-C6E6-439D-8159-50652D0FAE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24500-6418-4EB3-A996-AAAE6BC06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62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D7B09C-5280-4CBB-B64E-9AE65C2F90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657018-B2A0-446F-BEFE-E001F62D5D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4D172-7DF3-497E-A30F-BB7908FFDF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EF66B-70AD-4571-9989-073718CDB1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74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F9C6-7651-4C0A-91D2-C708F738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6085-71FF-42F7-B1E0-662CE498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86B8-40AC-4C96-B08C-9534AC77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4A23A-A090-4A37-9E6D-690D9E63C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65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432D-D41B-4184-891A-F4BA9CC5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FDBC-7D0B-49E4-A64C-744FFA90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A419-5C46-4175-8639-C7C1F785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4613-4A22-45BC-9622-75B21D3EB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81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C99A-B629-497F-BEE1-6FEF1946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23D8-7620-46B8-AEF8-350C026F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1427-CD11-4927-861E-C7F691EF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39343-2A9D-4134-B197-73D9F48F7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60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594C-1B8E-41C6-A0D4-C9CC8AC5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BCC0-0097-46A2-A8D7-ED7C18B0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96A1-336E-43C2-B9AA-FA23FA0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7E583-2F9F-4A3F-9673-FF3833C3C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08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365483-16FB-48EE-B744-448C99E6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0F1D9B-5EEC-4372-85B1-BC46B7EA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FFACEB-893D-4E22-A92F-D0A62949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2CE93-57A9-4BA1-9E55-9B69ACF56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75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86EBDE-1FA4-4407-9412-7000AC95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663AD21-2439-457E-9263-40281584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19C1A1-B57F-4A62-A492-AE2A8C74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D50FF-122A-4268-91B8-6F343640C6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7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564087-EC2E-4CBB-8E9F-BBAA5708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B8B18FD-A64E-4945-9591-C6A6802C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5F9E9C-3BEC-46BD-8071-03EF8C6A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B7650-8FBB-4D4C-9091-186E11D3F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7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0F2C046-FC6F-4330-B06C-E2FD71ED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DA1395A-3C39-4E44-9876-1F370D5C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035C83-1D13-49B9-8C1F-CF669717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52703-9A76-4388-87E4-ECF10F8FF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5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65528F-5979-4011-89D3-A61AE7AE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AD96B2-984B-4482-833D-2C4B4EF4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500FC2-BE8C-42F6-8B6D-DE8D1BED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6C211-9A05-4C90-A27A-C1A513B02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B22114-F7B8-45D5-A0E9-6E831B5B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470DEE-0C5E-4470-81CD-D6E35247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98A3CC-D5B2-4D9D-B83B-7648F4A9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B442C-4AA8-40B7-ADC5-6167BFCA5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1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5336A788-27E6-4479-A581-6A52092F20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173C8D29-4511-4ACC-B58A-F2855B116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4972050 h 3333"/>
                <a:gd name="T2" fmla="*/ 0 w 676"/>
                <a:gd name="T3" fmla="*/ 5257800 h 3333"/>
                <a:gd name="T4" fmla="*/ 200025 w 676"/>
                <a:gd name="T5" fmla="*/ 5291138 h 3333"/>
                <a:gd name="T6" fmla="*/ 1073150 w 676"/>
                <a:gd name="T7" fmla="*/ 0 h 3333"/>
                <a:gd name="T8" fmla="*/ 815975 w 676"/>
                <a:gd name="T9" fmla="*/ 0 h 3333"/>
                <a:gd name="T10" fmla="*/ 0 w 676"/>
                <a:gd name="T11" fmla="*/ 4972050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B905158-D11E-460D-891C-42373D3073B3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9352F68-7286-48B4-814A-2A1E4A9D778B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C4704C8-C67E-4528-BCDD-A8356548D2D0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F436908-742A-4879-B62D-CE873103C2E8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54D0751-E6A2-47D1-98A2-9EDE273C88FE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45693C54-CF26-4596-AA5F-52963C968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3983A15-1437-480C-8EFE-ED411FEC8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FF89-1EBA-4909-B731-87A8BB337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ADD6-3566-4464-8340-C8FD8256E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BDB7-E6CB-4B69-8448-04D3DDE55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A9DD974-CEFF-4DAD-96E8-EE66C9C76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53" r:id="rId12"/>
    <p:sldLayoutId id="2147483747" r:id="rId13"/>
    <p:sldLayoutId id="2147483754" r:id="rId14"/>
    <p:sldLayoutId id="2147483748" r:id="rId15"/>
    <p:sldLayoutId id="2147483749" r:id="rId16"/>
    <p:sldLayoutId id="2147483750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FB2678C-4F38-4FA8-8BC1-7108EB452F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2590800"/>
            <a:ext cx="7467600" cy="1735138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solidFill>
                  <a:schemeClr val="accent4">
                    <a:lumMod val="75000"/>
                  </a:schemeClr>
                </a:solidFill>
              </a:rPr>
              <a:t>Introduction to Computers</a:t>
            </a:r>
            <a:r>
              <a:rPr lang="ar-SA" altLang="en-US" sz="4400" b="1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ar-SA" altLang="en-US" sz="4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en-US" sz="4400" b="1" dirty="0">
                <a:solidFill>
                  <a:schemeClr val="accent4">
                    <a:lumMod val="75000"/>
                  </a:schemeClr>
                </a:solidFill>
              </a:rPr>
              <a:t> and C++ Programming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2C88E8F-8C9A-44C8-9EEE-F547C5653B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553200" y="4953000"/>
            <a:ext cx="1998663" cy="457200"/>
          </a:xfrm>
          <a:solidFill>
            <a:srgbClr val="FFDC6D"/>
          </a:solidFill>
          <a:ln>
            <a:solidFill>
              <a:srgbClr val="FFDE75"/>
            </a:solidFill>
          </a:ln>
        </p:spPr>
        <p:txBody>
          <a:bodyPr rtlCol="0">
            <a:normAutofit lnSpcReduction="10000"/>
          </a:bodyPr>
          <a:lstStyle/>
          <a:p>
            <a:pPr algn="ctr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Lecture 1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0C24B-62C9-41BF-BCF7-7A1EDE3BBD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2400"/>
            <a:ext cx="2191783" cy="842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CD68A538-5E6E-4A36-A368-0D327687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320040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b="1" i="1" dirty="0">
                <a:solidFill>
                  <a:schemeClr val="accent5">
                    <a:lumMod val="50000"/>
                  </a:schemeClr>
                </a:solidFill>
              </a:rPr>
              <a:t>Problem-solving phase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C3C4B88D-2A69-4536-8EDD-6C380F90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76400"/>
            <a:ext cx="327660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b="1" i="1" dirty="0">
                <a:solidFill>
                  <a:schemeClr val="accent5">
                    <a:lumMod val="50000"/>
                  </a:schemeClr>
                </a:solidFill>
              </a:rPr>
              <a:t>Implementation phase</a:t>
            </a:r>
          </a:p>
        </p:txBody>
      </p:sp>
      <p:sp>
        <p:nvSpPr>
          <p:cNvPr id="16388" name="Oval 6">
            <a:extLst>
              <a:ext uri="{FF2B5EF4-FFF2-40B4-BE49-F238E27FC236}">
                <a16:creationId xmlns:a16="http://schemas.microsoft.com/office/drawing/2014/main" id="{3F8A5603-D5B4-47EF-BDE2-E2BACAD8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981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Start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74902F0-5698-428D-8B12-16054046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Problem</a:t>
            </a:r>
          </a:p>
          <a:p>
            <a:pPr algn="ctr" eaLnBrk="1" hangingPunct="1"/>
            <a:r>
              <a:rPr lang="en-US" altLang="en-US"/>
              <a:t>definition</a:t>
            </a:r>
          </a:p>
        </p:txBody>
      </p:sp>
      <p:sp>
        <p:nvSpPr>
          <p:cNvPr id="16390" name="Rectangle 8">
            <a:extLst>
              <a:ext uri="{FF2B5EF4-FFF2-40B4-BE49-F238E27FC236}">
                <a16:creationId xmlns:a16="http://schemas.microsoft.com/office/drawing/2014/main" id="{2E140387-88BD-4DB3-9B15-83894D235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196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Algorithm</a:t>
            </a:r>
          </a:p>
          <a:p>
            <a:pPr algn="ctr" eaLnBrk="1" hangingPunct="1"/>
            <a:r>
              <a:rPr lang="en-US" altLang="en-US"/>
              <a:t>design</a:t>
            </a:r>
          </a:p>
        </p:txBody>
      </p:sp>
      <p:sp>
        <p:nvSpPr>
          <p:cNvPr id="16391" name="Rectangle 9">
            <a:extLst>
              <a:ext uri="{FF2B5EF4-FFF2-40B4-BE49-F238E27FC236}">
                <a16:creationId xmlns:a16="http://schemas.microsoft.com/office/drawing/2014/main" id="{BEED522D-E865-4EEA-9B4A-A8BBB881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Desktop</a:t>
            </a:r>
          </a:p>
          <a:p>
            <a:pPr algn="ctr" eaLnBrk="1" hangingPunct="1"/>
            <a:r>
              <a:rPr lang="en-US" altLang="en-US"/>
              <a:t>testing</a:t>
            </a:r>
          </a:p>
        </p:txBody>
      </p:sp>
      <p:sp>
        <p:nvSpPr>
          <p:cNvPr id="16392" name="Rectangle 10">
            <a:extLst>
              <a:ext uri="{FF2B5EF4-FFF2-40B4-BE49-F238E27FC236}">
                <a16:creationId xmlns:a16="http://schemas.microsoft.com/office/drawing/2014/main" id="{E1239CA4-08A8-494F-ADA9-93E1F30E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2895600" cy="419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Rectangle 11">
            <a:extLst>
              <a:ext uri="{FF2B5EF4-FFF2-40B4-BE49-F238E27FC236}">
                <a16:creationId xmlns:a16="http://schemas.microsoft.com/office/drawing/2014/main" id="{04BA3CA1-D52A-4B70-B394-35FD3485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Translating </a:t>
            </a:r>
          </a:p>
          <a:p>
            <a:pPr algn="ctr" eaLnBrk="1" hangingPunct="1"/>
            <a:r>
              <a:rPr lang="en-US" altLang="en-US"/>
              <a:t>to C++</a:t>
            </a:r>
          </a:p>
        </p:txBody>
      </p:sp>
      <p:sp>
        <p:nvSpPr>
          <p:cNvPr id="16394" name="Rectangle 12">
            <a:extLst>
              <a:ext uri="{FF2B5EF4-FFF2-40B4-BE49-F238E27FC236}">
                <a16:creationId xmlns:a16="http://schemas.microsoft.com/office/drawing/2014/main" id="{5B973737-7DDD-472E-8877-A5A04BAF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Testing</a:t>
            </a:r>
          </a:p>
        </p:txBody>
      </p:sp>
      <p:sp>
        <p:nvSpPr>
          <p:cNvPr id="16395" name="Oval 13">
            <a:extLst>
              <a:ext uri="{FF2B5EF4-FFF2-40B4-BE49-F238E27FC236}">
                <a16:creationId xmlns:a16="http://schemas.microsoft.com/office/drawing/2014/main" id="{F99E74E8-CA30-421D-AF1C-1A6DF44B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2438400" cy="838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Working </a:t>
            </a:r>
          </a:p>
          <a:p>
            <a:pPr algn="ctr" eaLnBrk="1" hangingPunct="1"/>
            <a:r>
              <a:rPr lang="en-US" altLang="en-US"/>
              <a:t>Program</a:t>
            </a:r>
          </a:p>
        </p:txBody>
      </p:sp>
      <p:sp>
        <p:nvSpPr>
          <p:cNvPr id="16396" name="Line 14">
            <a:extLst>
              <a:ext uri="{FF2B5EF4-FFF2-40B4-BE49-F238E27FC236}">
                <a16:creationId xmlns:a16="http://schemas.microsoft.com/office/drawing/2014/main" id="{3592CE1A-AA56-4029-A58D-3F48A07D4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7" name="Line 15">
            <a:extLst>
              <a:ext uri="{FF2B5EF4-FFF2-40B4-BE49-F238E27FC236}">
                <a16:creationId xmlns:a16="http://schemas.microsoft.com/office/drawing/2014/main" id="{DDB61DA1-2F51-4000-808F-058048953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8" name="Line 16">
            <a:extLst>
              <a:ext uri="{FF2B5EF4-FFF2-40B4-BE49-F238E27FC236}">
                <a16:creationId xmlns:a16="http://schemas.microsoft.com/office/drawing/2014/main" id="{6EF64CC7-E8E6-49B8-ACC0-9EF52357E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105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9" name="Line 17">
            <a:extLst>
              <a:ext uri="{FF2B5EF4-FFF2-40B4-BE49-F238E27FC236}">
                <a16:creationId xmlns:a16="http://schemas.microsoft.com/office/drawing/2014/main" id="{967EA083-3A54-458B-9634-A52150A7E8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59436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0" name="Line 18">
            <a:extLst>
              <a:ext uri="{FF2B5EF4-FFF2-40B4-BE49-F238E27FC236}">
                <a16:creationId xmlns:a16="http://schemas.microsoft.com/office/drawing/2014/main" id="{1DC462D0-8DBE-444C-8369-05EE4BF206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0" cy="2362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1" name="Line 19">
            <a:extLst>
              <a:ext uri="{FF2B5EF4-FFF2-40B4-BE49-F238E27FC236}">
                <a16:creationId xmlns:a16="http://schemas.microsoft.com/office/drawing/2014/main" id="{47CA2651-43CC-4561-A3B6-96BD721B9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5814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2" name="Line 20">
            <a:extLst>
              <a:ext uri="{FF2B5EF4-FFF2-40B4-BE49-F238E27FC236}">
                <a16:creationId xmlns:a16="http://schemas.microsoft.com/office/drawing/2014/main" id="{AB7A98F8-43C4-44F3-9468-2E2E9DA2E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8006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3" name="Rectangle 21">
            <a:extLst>
              <a:ext uri="{FF2B5EF4-FFF2-40B4-BE49-F238E27FC236}">
                <a16:creationId xmlns:a16="http://schemas.microsoft.com/office/drawing/2014/main" id="{9E2701B2-2E4A-44CD-914F-51AA409EF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3200400" cy="2819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4" name="Line 22">
            <a:extLst>
              <a:ext uri="{FF2B5EF4-FFF2-40B4-BE49-F238E27FC236}">
                <a16:creationId xmlns:a16="http://schemas.microsoft.com/office/drawing/2014/main" id="{0AA45C23-C909-4D8F-A37F-1FE24E99A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1295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5" name="Line 23">
            <a:extLst>
              <a:ext uri="{FF2B5EF4-FFF2-40B4-BE49-F238E27FC236}">
                <a16:creationId xmlns:a16="http://schemas.microsoft.com/office/drawing/2014/main" id="{AFED983A-9E95-4DC4-B954-444A12746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352800"/>
            <a:ext cx="0" cy="1447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Line 24">
            <a:extLst>
              <a:ext uri="{FF2B5EF4-FFF2-40B4-BE49-F238E27FC236}">
                <a16:creationId xmlns:a16="http://schemas.microsoft.com/office/drawing/2014/main" id="{E017AC42-8B3D-4C71-AAEE-ED45D38DC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1295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7" name="Line 25">
            <a:extLst>
              <a:ext uri="{FF2B5EF4-FFF2-40B4-BE49-F238E27FC236}">
                <a16:creationId xmlns:a16="http://schemas.microsoft.com/office/drawing/2014/main" id="{90F34179-D5EB-457D-9E53-CCE9EA085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4958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8" name="Line 26">
            <a:extLst>
              <a:ext uri="{FF2B5EF4-FFF2-40B4-BE49-F238E27FC236}">
                <a16:creationId xmlns:a16="http://schemas.microsoft.com/office/drawing/2014/main" id="{E3D7C605-64AC-4BB4-8BBE-3C613B675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3276600"/>
            <a:ext cx="0" cy="1219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9" name="Line 27">
            <a:extLst>
              <a:ext uri="{FF2B5EF4-FFF2-40B4-BE49-F238E27FC236}">
                <a16:creationId xmlns:a16="http://schemas.microsoft.com/office/drawing/2014/main" id="{F237DAD9-BB1E-42E2-B30B-10CD179B6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3276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C734C956-17B8-4ACE-9E3A-C963DE230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657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1" name="Line 29">
            <a:extLst>
              <a:ext uri="{FF2B5EF4-FFF2-40B4-BE49-F238E27FC236}">
                <a16:creationId xmlns:a16="http://schemas.microsoft.com/office/drawing/2014/main" id="{A892C5F2-9B4C-4AF1-B709-880C181F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800600"/>
            <a:ext cx="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DD52339D-EEC1-493D-A055-D9137EDC736E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4191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Program Design Process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CF5926E1-59D9-4AD6-BD9D-EFB8333C88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77500" lnSpcReduction="20000"/>
          </a:bodyPr>
          <a:lstStyle/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800" dirty="0">
                <a:cs typeface="Times New Roman (Arabic)" charset="0"/>
              </a:rPr>
              <a:t>1.         </a:t>
            </a:r>
            <a:r>
              <a:rPr lang="en-US" altLang="ar-SA" sz="2800" dirty="0">
                <a:solidFill>
                  <a:srgbClr val="F82704"/>
                </a:solidFill>
                <a:cs typeface="Times New Roman (Arabic)" charset="0"/>
              </a:rPr>
              <a:t>Specify</a:t>
            </a:r>
            <a:r>
              <a:rPr lang="en-US" altLang="ar-SA" sz="2800" dirty="0">
                <a:cs typeface="Times New Roman (Arabic)" charset="0"/>
              </a:rPr>
              <a:t> the problem requirements.</a:t>
            </a:r>
            <a:endParaRPr lang="ar-SA" altLang="en-US" sz="2800" dirty="0">
              <a:cs typeface="Times New Roman (Arabic)" charset="0"/>
            </a:endParaRPr>
          </a:p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800" dirty="0">
                <a:cs typeface="Times New Roman (Arabic)" charset="0"/>
              </a:rPr>
              <a:t>2.	</a:t>
            </a:r>
            <a:r>
              <a:rPr lang="en-US" altLang="ar-SA" sz="2800" dirty="0">
                <a:solidFill>
                  <a:srgbClr val="F82704"/>
                </a:solidFill>
                <a:cs typeface="Times New Roman (Arabic)" charset="0"/>
              </a:rPr>
              <a:t>Analyze</a:t>
            </a:r>
            <a:r>
              <a:rPr lang="en-US" altLang="ar-SA" sz="2800" dirty="0">
                <a:cs typeface="Times New Roman (Arabic)" charset="0"/>
              </a:rPr>
              <a:t> the problem.</a:t>
            </a:r>
          </a:p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ar-SA" sz="2800" dirty="0">
                <a:cs typeface="Times New Roman (Arabic)" charset="0"/>
              </a:rPr>
              <a:t>	Input:</a:t>
            </a:r>
          </a:p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ar-SA" sz="2800" dirty="0">
                <a:cs typeface="Times New Roman (Arabic)" charset="0"/>
              </a:rPr>
              <a:t>	Output:</a:t>
            </a:r>
          </a:p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ar-SA" sz="2800" dirty="0">
                <a:cs typeface="Times New Roman (Arabic)" charset="0"/>
              </a:rPr>
              <a:t>	Formulas:</a:t>
            </a:r>
          </a:p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ar-SA" sz="2800" dirty="0">
                <a:cs typeface="Times New Roman (Arabic)" charset="0"/>
              </a:rPr>
              <a:t>3.</a:t>
            </a:r>
            <a:r>
              <a:rPr lang="en-US" altLang="ar-SA" sz="2800" b="1" dirty="0">
                <a:cs typeface="Times New Roman (Arabic)" charset="0"/>
              </a:rPr>
              <a:t> </a:t>
            </a:r>
            <a:r>
              <a:rPr lang="en-US" altLang="ar-SA" sz="2800" dirty="0">
                <a:solidFill>
                  <a:srgbClr val="F82704"/>
                </a:solidFill>
                <a:cs typeface="Times New Roman (Arabic)" charset="0"/>
              </a:rPr>
              <a:t>Design</a:t>
            </a:r>
            <a:r>
              <a:rPr lang="en-US" altLang="ar-SA" sz="2800" dirty="0">
                <a:cs typeface="Times New Roman (Arabic)" charset="0"/>
              </a:rPr>
              <a:t> the algorithm to solve the problem.</a:t>
            </a:r>
          </a:p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800" dirty="0">
                <a:cs typeface="Times New Roman (Arabic)" charset="0"/>
              </a:rPr>
              <a:t>4. </a:t>
            </a:r>
            <a:r>
              <a:rPr lang="en-US" altLang="ar-SA" sz="2800" dirty="0">
                <a:solidFill>
                  <a:srgbClr val="F82704"/>
                </a:solidFill>
                <a:cs typeface="Times New Roman (Arabic)" charset="0"/>
              </a:rPr>
              <a:t>Implement</a:t>
            </a:r>
            <a:r>
              <a:rPr lang="en-US" altLang="ar-SA" sz="2800" dirty="0">
                <a:cs typeface="Times New Roman (Arabic)" charset="0"/>
              </a:rPr>
              <a:t> the algorithm.</a:t>
            </a:r>
          </a:p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800" dirty="0">
                <a:cs typeface="Times New Roman (Arabic)" charset="0"/>
              </a:rPr>
              <a:t>5. </a:t>
            </a:r>
            <a:r>
              <a:rPr lang="en-US" altLang="ar-SA" sz="2800" dirty="0">
                <a:solidFill>
                  <a:srgbClr val="F82704"/>
                </a:solidFill>
                <a:cs typeface="Times New Roman (Arabic)" charset="0"/>
              </a:rPr>
              <a:t>Test</a:t>
            </a:r>
            <a:r>
              <a:rPr lang="en-US" altLang="ar-SA" sz="2800" dirty="0">
                <a:cs typeface="Times New Roman (Arabic)" charset="0"/>
              </a:rPr>
              <a:t> and verify the completed program.</a:t>
            </a:r>
          </a:p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800" dirty="0">
                <a:cs typeface="Times New Roman (Arabic)" charset="0"/>
              </a:rPr>
              <a:t>6. </a:t>
            </a:r>
            <a:r>
              <a:rPr lang="en-US" altLang="ar-SA" sz="2800" dirty="0">
                <a:solidFill>
                  <a:srgbClr val="F82704"/>
                </a:solidFill>
                <a:cs typeface="Times New Roman (Arabic)" charset="0"/>
              </a:rPr>
              <a:t>Maintain</a:t>
            </a:r>
            <a:r>
              <a:rPr lang="en-US" altLang="ar-SA" sz="2800" dirty="0">
                <a:cs typeface="Times New Roman (Arabic)" charset="0"/>
              </a:rPr>
              <a:t> and</a:t>
            </a:r>
            <a:r>
              <a:rPr lang="en-US" altLang="ar-SA" sz="2800" dirty="0">
                <a:solidFill>
                  <a:schemeClr val="accent2"/>
                </a:solidFill>
                <a:cs typeface="Times New Roman (Arabic)" charset="0"/>
              </a:rPr>
              <a:t> </a:t>
            </a:r>
            <a:r>
              <a:rPr lang="en-US" altLang="ar-SA" sz="2800" dirty="0">
                <a:solidFill>
                  <a:srgbClr val="F82704"/>
                </a:solidFill>
                <a:cs typeface="Times New Roman (Arabic)" charset="0"/>
              </a:rPr>
              <a:t>update</a:t>
            </a:r>
            <a:r>
              <a:rPr lang="en-US" altLang="ar-SA" sz="2800" dirty="0">
                <a:solidFill>
                  <a:schemeClr val="accent2"/>
                </a:solidFill>
                <a:cs typeface="Times New Roman (Arabic)" charset="0"/>
              </a:rPr>
              <a:t> </a:t>
            </a:r>
            <a:r>
              <a:rPr lang="en-US" altLang="ar-SA" sz="2800" dirty="0">
                <a:cs typeface="Times New Roman (Arabic)" charset="0"/>
              </a:rPr>
              <a:t>the program.</a:t>
            </a:r>
          </a:p>
          <a:p>
            <a:pPr marL="609600" indent="-609600" algn="just" fontAlgn="auto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ar-SA" dirty="0">
              <a:cs typeface="Times New Roman (Arabic)" charset="0"/>
            </a:endParaRPr>
          </a:p>
          <a:p>
            <a:pPr marL="609600" indent="-609600" eaLnBrk="1" fontAlgn="auto" hangingPunct="1"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dirty="0">
              <a:cs typeface="Times New Roman (Arabic)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D14974-D8BD-4A3A-B8EF-990EF70AF61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858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The Software Development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Method</a:t>
            </a:r>
            <a:endParaRPr lang="en-US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275CE11A-598D-41F1-8657-F13AF81C6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8375" y="2362200"/>
            <a:ext cx="7704138" cy="3332163"/>
          </a:xfrm>
        </p:spPr>
        <p:txBody>
          <a:bodyPr rtlCol="0">
            <a:normAutofit lnSpcReduction="10000"/>
          </a:bodyPr>
          <a:lstStyle/>
          <a:p>
            <a:pPr marL="609600" indent="-6096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en-US" dirty="0"/>
              <a:t>Analysis and specification of the task (problem definition)</a:t>
            </a:r>
          </a:p>
          <a:p>
            <a:pPr marL="609600" indent="-6096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en-US" dirty="0"/>
              <a:t>Design of the software (algorithm design)</a:t>
            </a:r>
          </a:p>
          <a:p>
            <a:pPr marL="609600" indent="-6096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en-US" dirty="0"/>
              <a:t>Implementation (coding)</a:t>
            </a:r>
          </a:p>
          <a:p>
            <a:pPr marL="609600" indent="-6096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en-US" dirty="0"/>
              <a:t>Testing</a:t>
            </a:r>
          </a:p>
          <a:p>
            <a:pPr marL="609600" indent="-6096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en-US" dirty="0"/>
              <a:t>Maintenance and evolution of the system</a:t>
            </a:r>
          </a:p>
          <a:p>
            <a:pPr marL="609600" indent="-6096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en-US" dirty="0" err="1"/>
              <a:t>Obsolescense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BC3145-E22A-4F89-9A95-FE3135644C94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572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The Software Life Cycle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AutoShape 4">
            <a:extLst>
              <a:ext uri="{FF2B5EF4-FFF2-40B4-BE49-F238E27FC236}">
                <a16:creationId xmlns:a16="http://schemas.microsoft.com/office/drawing/2014/main" id="{C5DC0A21-0AB9-43EA-841A-1EEA6BE7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76400"/>
            <a:ext cx="2057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>
                <a:latin typeface="Arial" panose="020B0604020202020204" pitchFamily="34" charset="0"/>
              </a:rPr>
              <a:t>BCPL</a:t>
            </a:r>
          </a:p>
        </p:txBody>
      </p:sp>
      <p:grpSp>
        <p:nvGrpSpPr>
          <p:cNvPr id="39941" name="Group 5">
            <a:extLst>
              <a:ext uri="{FF2B5EF4-FFF2-40B4-BE49-F238E27FC236}">
                <a16:creationId xmlns:a16="http://schemas.microsoft.com/office/drawing/2014/main" id="{F2E61CEF-C880-49A4-9178-0DE28CA630E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62200"/>
            <a:ext cx="4648200" cy="1219200"/>
            <a:chOff x="1248" y="1488"/>
            <a:chExt cx="2928" cy="768"/>
          </a:xfrm>
        </p:grpSpPr>
        <p:sp>
          <p:nvSpPr>
            <p:cNvPr id="39942" name="AutoShape 6">
              <a:extLst>
                <a:ext uri="{FF2B5EF4-FFF2-40B4-BE49-F238E27FC236}">
                  <a16:creationId xmlns:a16="http://schemas.microsoft.com/office/drawing/2014/main" id="{6B2C786A-8A27-445B-AFDC-938E8AB51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72"/>
              <a:ext cx="2928" cy="38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3200" dirty="0">
                  <a:latin typeface="Arial" panose="020B0604020202020204" pitchFamily="34" charset="0"/>
                </a:rPr>
                <a:t>B programming language</a:t>
              </a:r>
            </a:p>
          </p:txBody>
        </p:sp>
        <p:sp>
          <p:nvSpPr>
            <p:cNvPr id="19470" name="Line 7">
              <a:extLst>
                <a:ext uri="{FF2B5EF4-FFF2-40B4-BE49-F238E27FC236}">
                  <a16:creationId xmlns:a16="http://schemas.microsoft.com/office/drawing/2014/main" id="{46EB2743-4F73-4AB1-A17C-CC5B0AA02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4" name="Group 8">
            <a:extLst>
              <a:ext uri="{FF2B5EF4-FFF2-40B4-BE49-F238E27FC236}">
                <a16:creationId xmlns:a16="http://schemas.microsoft.com/office/drawing/2014/main" id="{5F94A09A-E78B-4C0A-A2BE-6F9F187AEE9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657600"/>
            <a:ext cx="4648200" cy="1219200"/>
            <a:chOff x="1968" y="2304"/>
            <a:chExt cx="2928" cy="768"/>
          </a:xfrm>
        </p:grpSpPr>
        <p:sp>
          <p:nvSpPr>
            <p:cNvPr id="39945" name="AutoShape 9">
              <a:extLst>
                <a:ext uri="{FF2B5EF4-FFF2-40B4-BE49-F238E27FC236}">
                  <a16:creationId xmlns:a16="http://schemas.microsoft.com/office/drawing/2014/main" id="{ED16AA19-8F37-45FF-815E-28B133163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688"/>
              <a:ext cx="2928" cy="38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3200" dirty="0">
                  <a:latin typeface="Arial" panose="020B0604020202020204" pitchFamily="34" charset="0"/>
                </a:rPr>
                <a:t>C programming language</a:t>
              </a:r>
            </a:p>
          </p:txBody>
        </p:sp>
        <p:sp>
          <p:nvSpPr>
            <p:cNvPr id="19468" name="Line 10">
              <a:extLst>
                <a:ext uri="{FF2B5EF4-FFF2-40B4-BE49-F238E27FC236}">
                  <a16:creationId xmlns:a16="http://schemas.microsoft.com/office/drawing/2014/main" id="{50F7C48E-2CD8-4D48-8971-B9606F5FB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7" name="Group 11">
            <a:extLst>
              <a:ext uri="{FF2B5EF4-FFF2-40B4-BE49-F238E27FC236}">
                <a16:creationId xmlns:a16="http://schemas.microsoft.com/office/drawing/2014/main" id="{05F09FC2-CC3D-4874-BCA8-BD507B7B14D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953000"/>
            <a:ext cx="2057400" cy="1219200"/>
            <a:chOff x="2928" y="3120"/>
            <a:chExt cx="1296" cy="768"/>
          </a:xfrm>
        </p:grpSpPr>
        <p:sp>
          <p:nvSpPr>
            <p:cNvPr id="39948" name="AutoShape 12">
              <a:extLst>
                <a:ext uri="{FF2B5EF4-FFF2-40B4-BE49-F238E27FC236}">
                  <a16:creationId xmlns:a16="http://schemas.microsoft.com/office/drawing/2014/main" id="{3204D280-9111-4268-9980-5CCF31B07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504"/>
              <a:ext cx="1296" cy="38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3200" dirty="0">
                  <a:latin typeface="Arial" panose="020B0604020202020204" pitchFamily="34" charset="0"/>
                </a:rPr>
                <a:t>C++</a:t>
              </a:r>
            </a:p>
          </p:txBody>
        </p:sp>
        <p:sp>
          <p:nvSpPr>
            <p:cNvPr id="19466" name="Line 13">
              <a:extLst>
                <a:ext uri="{FF2B5EF4-FFF2-40B4-BE49-F238E27FC236}">
                  <a16:creationId xmlns:a16="http://schemas.microsoft.com/office/drawing/2014/main" id="{D6296D5C-B30C-4CA3-8B69-2454C39DA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50" name="Text Box 14">
            <a:extLst>
              <a:ext uri="{FF2B5EF4-FFF2-40B4-BE49-F238E27FC236}">
                <a16:creationId xmlns:a16="http://schemas.microsoft.com/office/drawing/2014/main" id="{13A9118F-8E6F-4183-98FF-77839086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91000"/>
            <a:ext cx="2436813" cy="83185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 Dennis Ritchie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 1970s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7C4BECBC-0CC0-4752-A328-8A5B407E1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334000"/>
            <a:ext cx="2841625" cy="83185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 Bjarne Stroustrap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 1980s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A967516-A425-411D-9FB1-CBD077ABDD33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572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Introduction to C+</a:t>
            </a:r>
            <a:r>
              <a:rPr lang="en-US" altLang="en-US" dirty="0"/>
              <a:t>+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 autoUpdateAnimBg="0"/>
      <p:bldP spid="39950" grpId="0" animBg="1" autoUpdateAnimBg="0"/>
      <p:bldP spid="3995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5">
            <a:extLst>
              <a:ext uri="{FF2B5EF4-FFF2-40B4-BE49-F238E27FC236}">
                <a16:creationId xmlns:a16="http://schemas.microsoft.com/office/drawing/2014/main" id="{CDBD782D-4113-4B16-9CB9-0670873F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2382838"/>
            <a:ext cx="4876800" cy="417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	#include &lt;iostream&gt;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	using namespace std;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	int main()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	{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	Variable_Declarations</a:t>
            </a:r>
          </a:p>
          <a:p>
            <a:pPr eaLnBrk="1" hangingPunct="1"/>
            <a:endParaRPr lang="en-US" altLang="en-US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	Statement_1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	Statement_2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	  …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	Statement_Last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		return 0;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	}</a:t>
            </a:r>
          </a:p>
          <a:p>
            <a:pPr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40966" name="Group 6">
            <a:extLst>
              <a:ext uri="{FF2B5EF4-FFF2-40B4-BE49-F238E27FC236}">
                <a16:creationId xmlns:a16="http://schemas.microsoft.com/office/drawing/2014/main" id="{E24F80A6-2209-40C2-A0D8-771A19C29AA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715000"/>
            <a:ext cx="7475538" cy="838200"/>
            <a:chOff x="1008" y="3600"/>
            <a:chExt cx="4709" cy="528"/>
          </a:xfrm>
        </p:grpSpPr>
        <p:sp>
          <p:nvSpPr>
            <p:cNvPr id="20490" name="Rectangle 7">
              <a:extLst>
                <a:ext uri="{FF2B5EF4-FFF2-40B4-BE49-F238E27FC236}">
                  <a16:creationId xmlns:a16="http://schemas.microsoft.com/office/drawing/2014/main" id="{E6A5BE76-DEED-4341-B06F-3480F37C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600"/>
              <a:ext cx="3072" cy="528"/>
            </a:xfrm>
            <a:prstGeom prst="rect">
              <a:avLst/>
            </a:prstGeom>
            <a:noFill/>
            <a:ln w="9525">
              <a:solidFill>
                <a:srgbClr val="F8270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68" name="Text Box 8">
              <a:extLst>
                <a:ext uri="{FF2B5EF4-FFF2-40B4-BE49-F238E27FC236}">
                  <a16:creationId xmlns:a16="http://schemas.microsoft.com/office/drawing/2014/main" id="{A30E01FA-CE85-4FC7-B095-F30B6340A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3696"/>
              <a:ext cx="14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i="1" dirty="0">
                  <a:solidFill>
                    <a:schemeClr val="accent4"/>
                  </a:solidFill>
                  <a:latin typeface="Arial" panose="020B0604020202020204" pitchFamily="34" charset="0"/>
                </a:rPr>
                <a:t>Program ends here</a:t>
              </a:r>
            </a:p>
          </p:txBody>
        </p:sp>
        <p:sp>
          <p:nvSpPr>
            <p:cNvPr id="20492" name="Line 9">
              <a:extLst>
                <a:ext uri="{FF2B5EF4-FFF2-40B4-BE49-F238E27FC236}">
                  <a16:creationId xmlns:a16="http://schemas.microsoft.com/office/drawing/2014/main" id="{357AF7DC-95C2-4F9C-B880-29070F304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840"/>
              <a:ext cx="192" cy="0"/>
            </a:xfrm>
            <a:prstGeom prst="line">
              <a:avLst/>
            </a:prstGeom>
            <a:noFill/>
            <a:ln w="9525">
              <a:solidFill>
                <a:srgbClr val="F8270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0" name="Group 10">
            <a:extLst>
              <a:ext uri="{FF2B5EF4-FFF2-40B4-BE49-F238E27FC236}">
                <a16:creationId xmlns:a16="http://schemas.microsoft.com/office/drawing/2014/main" id="{248BDACB-D20B-47D8-AC72-8314B37A0DD6}"/>
              </a:ext>
            </a:extLst>
          </p:cNvPr>
          <p:cNvGrpSpPr>
            <a:grpSpLocks/>
          </p:cNvGrpSpPr>
          <p:nvPr/>
        </p:nvGrpSpPr>
        <p:grpSpPr bwMode="auto">
          <a:xfrm>
            <a:off x="1649413" y="2452688"/>
            <a:ext cx="7413625" cy="1357312"/>
            <a:chOff x="1104" y="923"/>
            <a:chExt cx="4670" cy="1152"/>
          </a:xfrm>
        </p:grpSpPr>
        <p:sp>
          <p:nvSpPr>
            <p:cNvPr id="20487" name="Rectangle 11">
              <a:extLst>
                <a:ext uri="{FF2B5EF4-FFF2-40B4-BE49-F238E27FC236}">
                  <a16:creationId xmlns:a16="http://schemas.microsoft.com/office/drawing/2014/main" id="{95F30C38-27DA-4CA3-B50F-2E3E0EE1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23"/>
              <a:ext cx="3072" cy="1152"/>
            </a:xfrm>
            <a:prstGeom prst="rect">
              <a:avLst/>
            </a:prstGeom>
            <a:noFill/>
            <a:ln w="9525">
              <a:solidFill>
                <a:srgbClr val="F8270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DA1C273E-9291-4C74-BE17-D2AD344C0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1343"/>
              <a:ext cx="1541" cy="3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i="1" dirty="0">
                  <a:solidFill>
                    <a:schemeClr val="accent4"/>
                  </a:solidFill>
                  <a:latin typeface="Arial" panose="020B0604020202020204" pitchFamily="34" charset="0"/>
                </a:rPr>
                <a:t>Program starts here</a:t>
              </a:r>
            </a:p>
          </p:txBody>
        </p:sp>
        <p:sp>
          <p:nvSpPr>
            <p:cNvPr id="20489" name="Line 13">
              <a:extLst>
                <a:ext uri="{FF2B5EF4-FFF2-40B4-BE49-F238E27FC236}">
                  <a16:creationId xmlns:a16="http://schemas.microsoft.com/office/drawing/2014/main" id="{8BF59A90-1CFB-4902-9F86-FB28BD9E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1488"/>
              <a:ext cx="192" cy="0"/>
            </a:xfrm>
            <a:prstGeom prst="line">
              <a:avLst/>
            </a:prstGeom>
            <a:noFill/>
            <a:ln w="9525">
              <a:solidFill>
                <a:srgbClr val="F8270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8F12F4A9-B1C9-4FDA-B2A8-B0AC198AA1A8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572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Layout of a C++ Program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B8D94881-D8A4-40BF-BA16-E376586B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460500"/>
            <a:ext cx="4191000" cy="5395913"/>
          </a:xfrm>
          <a:prstGeom prst="rect">
            <a:avLst/>
          </a:prstGeom>
          <a:solidFill>
            <a:srgbClr val="FF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#include &lt;iostream&gt;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using namespace std;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Variable_Declarations</a:t>
            </a:r>
          </a:p>
          <a:p>
            <a:pPr eaLnBrk="1" hangingPunct="1"/>
            <a:endParaRPr lang="en-US" altLang="en-US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Statement_1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Statement_2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  …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	Statement_Last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	return 0;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}</a:t>
            </a:r>
          </a:p>
          <a:p>
            <a:pPr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41989" name="Group 5">
            <a:extLst>
              <a:ext uri="{FF2B5EF4-FFF2-40B4-BE49-F238E27FC236}">
                <a16:creationId xmlns:a16="http://schemas.microsoft.com/office/drawing/2014/main" id="{963E0AE9-3947-4AB1-B575-DE8DC7ED973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419225"/>
            <a:ext cx="3987800" cy="396875"/>
            <a:chOff x="2736" y="894"/>
            <a:chExt cx="2512" cy="250"/>
          </a:xfrm>
        </p:grpSpPr>
        <p:sp>
          <p:nvSpPr>
            <p:cNvPr id="21522" name="Line 6">
              <a:extLst>
                <a:ext uri="{FF2B5EF4-FFF2-40B4-BE49-F238E27FC236}">
                  <a16:creationId xmlns:a16="http://schemas.microsoft.com/office/drawing/2014/main" id="{5FC21E8D-BF22-45AB-8AE4-845FBBBFE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0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Text Box 7">
              <a:extLst>
                <a:ext uri="{FF2B5EF4-FFF2-40B4-BE49-F238E27FC236}">
                  <a16:creationId xmlns:a16="http://schemas.microsoft.com/office/drawing/2014/main" id="{D0FA120A-8144-4AC4-8424-3CD287930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94"/>
              <a:ext cx="126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 sz="2000" i="1">
                  <a:solidFill>
                    <a:srgbClr val="0033CC"/>
                  </a:solidFill>
                  <a:latin typeface="Arial" panose="020B0604020202020204" pitchFamily="34" charset="0"/>
                </a:rPr>
                <a:t>include directive</a:t>
              </a:r>
            </a:p>
          </p:txBody>
        </p:sp>
      </p:grpSp>
      <p:grpSp>
        <p:nvGrpSpPr>
          <p:cNvPr id="41992" name="Group 8">
            <a:extLst>
              <a:ext uri="{FF2B5EF4-FFF2-40B4-BE49-F238E27FC236}">
                <a16:creationId xmlns:a16="http://schemas.microsoft.com/office/drawing/2014/main" id="{74A9DC8A-F5F3-45F2-8E54-01D2E215798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4459288" cy="396875"/>
            <a:chOff x="2784" y="1152"/>
            <a:chExt cx="2809" cy="250"/>
          </a:xfrm>
        </p:grpSpPr>
        <p:sp>
          <p:nvSpPr>
            <p:cNvPr id="21520" name="Line 9">
              <a:extLst>
                <a:ext uri="{FF2B5EF4-FFF2-40B4-BE49-F238E27FC236}">
                  <a16:creationId xmlns:a16="http://schemas.microsoft.com/office/drawing/2014/main" id="{23D5A427-39EC-4071-A2F0-86C3E02C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9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Text Box 10">
              <a:extLst>
                <a:ext uri="{FF2B5EF4-FFF2-40B4-BE49-F238E27FC236}">
                  <a16:creationId xmlns:a16="http://schemas.microsoft.com/office/drawing/2014/main" id="{DF489302-E4B5-4299-A545-58286983D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152"/>
              <a:ext cx="1609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 sz="2000" i="1">
                  <a:solidFill>
                    <a:srgbClr val="0033CC"/>
                  </a:solidFill>
                  <a:latin typeface="Arial" panose="020B0604020202020204" pitchFamily="34" charset="0"/>
                </a:rPr>
                <a:t>standard namespace</a:t>
              </a:r>
            </a:p>
          </p:txBody>
        </p:sp>
      </p:grpSp>
      <p:grpSp>
        <p:nvGrpSpPr>
          <p:cNvPr id="41995" name="Group 11">
            <a:extLst>
              <a:ext uri="{FF2B5EF4-FFF2-40B4-BE49-F238E27FC236}">
                <a16:creationId xmlns:a16="http://schemas.microsoft.com/office/drawing/2014/main" id="{1CE9EC9D-A9FB-4BDA-A881-B0EDF2B66AB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14600"/>
            <a:ext cx="5046663" cy="396875"/>
            <a:chOff x="1920" y="1584"/>
            <a:chExt cx="3179" cy="250"/>
          </a:xfrm>
        </p:grpSpPr>
        <p:sp>
          <p:nvSpPr>
            <p:cNvPr id="21518" name="Line 12">
              <a:extLst>
                <a:ext uri="{FF2B5EF4-FFF2-40B4-BE49-F238E27FC236}">
                  <a16:creationId xmlns:a16="http://schemas.microsoft.com/office/drawing/2014/main" id="{7B4684D1-9615-4645-ADA3-1311748A9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13">
              <a:extLst>
                <a:ext uri="{FF2B5EF4-FFF2-40B4-BE49-F238E27FC236}">
                  <a16:creationId xmlns:a16="http://schemas.microsoft.com/office/drawing/2014/main" id="{D17A3821-AE78-4B37-99F4-8DA5E121E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584"/>
              <a:ext cx="1067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 sz="2000" i="1">
                  <a:solidFill>
                    <a:srgbClr val="0033CC"/>
                  </a:solidFill>
                  <a:latin typeface="Arial" panose="020B0604020202020204" pitchFamily="34" charset="0"/>
                </a:rPr>
                <a:t>main function</a:t>
              </a:r>
            </a:p>
          </p:txBody>
        </p:sp>
      </p:grpSp>
      <p:grpSp>
        <p:nvGrpSpPr>
          <p:cNvPr id="41998" name="Group 14">
            <a:extLst>
              <a:ext uri="{FF2B5EF4-FFF2-40B4-BE49-F238E27FC236}">
                <a16:creationId xmlns:a16="http://schemas.microsoft.com/office/drawing/2014/main" id="{E3EC169F-B030-497B-B8FC-5DAAD8F1F5FD}"/>
              </a:ext>
            </a:extLst>
          </p:cNvPr>
          <p:cNvGrpSpPr>
            <a:grpSpLocks/>
          </p:cNvGrpSpPr>
          <p:nvPr/>
        </p:nvGrpSpPr>
        <p:grpSpPr bwMode="auto">
          <a:xfrm>
            <a:off x="3482975" y="4746625"/>
            <a:ext cx="4848225" cy="396875"/>
            <a:chOff x="2304" y="3630"/>
            <a:chExt cx="3054" cy="250"/>
          </a:xfrm>
        </p:grpSpPr>
        <p:sp>
          <p:nvSpPr>
            <p:cNvPr id="21516" name="Line 15">
              <a:extLst>
                <a:ext uri="{FF2B5EF4-FFF2-40B4-BE49-F238E27FC236}">
                  <a16:creationId xmlns:a16="http://schemas.microsoft.com/office/drawing/2014/main" id="{5692C8FD-950C-4C52-B305-D4C113DA4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7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16">
              <a:extLst>
                <a:ext uri="{FF2B5EF4-FFF2-40B4-BE49-F238E27FC236}">
                  <a16:creationId xmlns:a16="http://schemas.microsoft.com/office/drawing/2014/main" id="{D9FE99DC-7ABB-4232-A48B-F6A4E230E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630"/>
              <a:ext cx="1278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 sz="2000" i="1">
                  <a:solidFill>
                    <a:srgbClr val="0033CC"/>
                  </a:solidFill>
                  <a:latin typeface="Arial" panose="020B0604020202020204" pitchFamily="34" charset="0"/>
                </a:rPr>
                <a:t>return statement</a:t>
              </a:r>
            </a:p>
          </p:txBody>
        </p:sp>
      </p:grpSp>
      <p:grpSp>
        <p:nvGrpSpPr>
          <p:cNvPr id="42001" name="Group 17">
            <a:extLst>
              <a:ext uri="{FF2B5EF4-FFF2-40B4-BE49-F238E27FC236}">
                <a16:creationId xmlns:a16="http://schemas.microsoft.com/office/drawing/2014/main" id="{26DDC7C7-F6C5-4443-AA83-B3D6E95958A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889250"/>
            <a:ext cx="3810000" cy="1682750"/>
            <a:chOff x="3360" y="2112"/>
            <a:chExt cx="2400" cy="1344"/>
          </a:xfrm>
        </p:grpSpPr>
        <p:sp>
          <p:nvSpPr>
            <p:cNvPr id="21513" name="AutoShape 18">
              <a:extLst>
                <a:ext uri="{FF2B5EF4-FFF2-40B4-BE49-F238E27FC236}">
                  <a16:creationId xmlns:a16="http://schemas.microsoft.com/office/drawing/2014/main" id="{82657054-3837-4C67-9462-A52B8B05E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112"/>
              <a:ext cx="48" cy="1344"/>
            </a:xfrm>
            <a:prstGeom prst="rightBrace">
              <a:avLst>
                <a:gd name="adj1" fmla="val 233333"/>
                <a:gd name="adj2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4" name="Line 19">
              <a:extLst>
                <a:ext uri="{FF2B5EF4-FFF2-40B4-BE49-F238E27FC236}">
                  <a16:creationId xmlns:a16="http://schemas.microsoft.com/office/drawing/2014/main" id="{6EF01088-B340-43E9-A55E-725A9795C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Text Box 20">
              <a:extLst>
                <a:ext uri="{FF2B5EF4-FFF2-40B4-BE49-F238E27FC236}">
                  <a16:creationId xmlns:a16="http://schemas.microsoft.com/office/drawing/2014/main" id="{AC6B1459-FE32-4B95-8AFF-DB1672FC3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2640"/>
              <a:ext cx="1715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 sz="2000" i="1">
                  <a:solidFill>
                    <a:srgbClr val="0033CC"/>
                  </a:solidFill>
                  <a:latin typeface="Arial" panose="020B0604020202020204" pitchFamily="34" charset="0"/>
                </a:rPr>
                <a:t>executable statements</a:t>
              </a: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5C0AD5ED-6803-45EC-99EF-4B8078D8E824}"/>
              </a:ext>
            </a:extLst>
          </p:cNvPr>
          <p:cNvSpPr txBox="1">
            <a:spLocks noChangeArrowheads="1"/>
          </p:cNvSpPr>
          <p:nvPr/>
        </p:nvSpPr>
        <p:spPr>
          <a:xfrm>
            <a:off x="1189038" y="231775"/>
            <a:ext cx="7319962" cy="1003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Layout of a C++ Program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8125AADD-B999-4679-A61C-F0D64BCC6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4363" y="2209800"/>
            <a:ext cx="8305800" cy="4495800"/>
          </a:xfrm>
          <a:solidFill>
            <a:srgbClr val="FFFFFF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#include &lt;iostream&gt;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using namespace std;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int main()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{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	int number1, number2, sum;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	</a:t>
            </a:r>
            <a:r>
              <a:rPr lang="en-US" altLang="en-US" sz="1500" dirty="0" err="1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cout</a:t>
            </a:r>
            <a:r>
              <a:rPr lang="en-US" altLang="en-US" sz="1500" dirty="0">
                <a:latin typeface="Arial" panose="020B0604020202020204" pitchFamily="34" charset="0"/>
              </a:rPr>
              <a:t> &lt;&lt; "Enter first number: ";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	</a:t>
            </a:r>
            <a:r>
              <a:rPr lang="en-US" altLang="en-US" sz="1500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cin</a:t>
            </a:r>
            <a:r>
              <a:rPr lang="en-US" altLang="en-US" sz="1500" dirty="0">
                <a:latin typeface="Arial" panose="020B0604020202020204" pitchFamily="34" charset="0"/>
              </a:rPr>
              <a:t>  &gt;&gt; number1;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	</a:t>
            </a:r>
            <a:r>
              <a:rPr lang="en-US" altLang="en-US" sz="1500" dirty="0" err="1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cout</a:t>
            </a:r>
            <a:r>
              <a:rPr lang="en-US" altLang="en-US" sz="1500" dirty="0">
                <a:latin typeface="Arial" panose="020B0604020202020204" pitchFamily="34" charset="0"/>
              </a:rPr>
              <a:t> &lt;&lt; "Enter second number: ";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	</a:t>
            </a:r>
            <a:r>
              <a:rPr lang="en-US" altLang="en-US" sz="1500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cin</a:t>
            </a:r>
            <a:r>
              <a:rPr lang="en-US" altLang="en-US" sz="1500" dirty="0">
                <a:latin typeface="Arial" panose="020B0604020202020204" pitchFamily="34" charset="0"/>
              </a:rPr>
              <a:t>  &gt;&gt; number2;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	sum = number1 + number2;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	</a:t>
            </a:r>
            <a:r>
              <a:rPr lang="en-US" altLang="en-US" sz="1500" dirty="0" err="1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cout</a:t>
            </a:r>
            <a:r>
              <a:rPr lang="en-US" altLang="en-US" sz="1500" dirty="0">
                <a:latin typeface="Arial" panose="020B0604020202020204" pitchFamily="34" charset="0"/>
              </a:rPr>
              <a:t>  &lt;&lt; "Sum = " &lt;&lt; sum &lt;&lt; </a:t>
            </a:r>
            <a:r>
              <a:rPr lang="en-US" altLang="en-US" sz="1500" dirty="0">
                <a:solidFill>
                  <a:schemeClr val="tx2"/>
                </a:solidFill>
                <a:latin typeface="Arial" panose="020B0604020202020204" pitchFamily="34" charset="0"/>
              </a:rPr>
              <a:t>“\n”</a:t>
            </a:r>
            <a:r>
              <a:rPr lang="en-US" altLang="en-US" sz="1500" dirty="0">
                <a:latin typeface="Arial" panose="020B0604020202020204" pitchFamily="34" charset="0"/>
              </a:rPr>
              <a:t>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	return 0;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500" dirty="0">
                <a:latin typeface="Arial" panose="020B0604020202020204" pitchFamily="34" charset="0"/>
              </a:rPr>
              <a:t>}</a:t>
            </a:r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sz="2800" dirty="0"/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FE97BB5A-4360-462E-81D9-E3059FB99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438400"/>
          <a:ext cx="341947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Bitmap Image" r:id="rId3" imgW="3333333" imgH="1324160" progId="Paint.Picture">
                  <p:embed/>
                </p:oleObj>
              </mc:Choice>
              <mc:Fallback>
                <p:oleObj name="Bitmap Image" r:id="rId3" imgW="3333333" imgH="132416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8400"/>
                        <a:ext cx="3419475" cy="150971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551C718-5579-4515-99A0-1DB47F4D5D4F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5334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Sample C++ Program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4A43BF4C-DD74-4AE0-BA69-06C1F0C9CA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8125" y="1582738"/>
            <a:ext cx="4505325" cy="5275262"/>
          </a:xfrm>
          <a:noFill/>
          <a:ln w="38100" cap="flat" cmpd="dbl">
            <a:solidFill>
              <a:schemeClr val="hlink"/>
            </a:solidFill>
            <a:miter lim="800000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3EA9092-FC59-4E6A-BA82-C553359FA8A6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572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Compiling and Running a C++ Program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766510CC-B5E3-42F2-AEC6-240D229D2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704138" cy="3332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4"/>
                </a:solidFill>
              </a:rPr>
              <a:t>Bug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A mistake/error in the program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4"/>
                </a:solidFill>
              </a:rPr>
              <a:t>Debugging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The process of eliminating bugs in a program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4EFB75-FBB7-4D6A-9443-F08671F1FF3A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572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Testing and Debugging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AAA88938-BEC1-4169-A1C4-16CD184BD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4725" y="2362200"/>
            <a:ext cx="7705725" cy="33321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Types of program errors: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Syntax</a:t>
            </a:r>
            <a:r>
              <a:rPr lang="en-US" altLang="en-US" dirty="0"/>
              <a:t> errors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dirty="0"/>
              <a:t>Violations of the rules of the programming language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Run-time</a:t>
            </a:r>
            <a:r>
              <a:rPr lang="en-US" altLang="en-US" dirty="0"/>
              <a:t> errors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dirty="0"/>
              <a:t>Detected by computers when the program is run (numeric </a:t>
            </a:r>
            <a:r>
              <a:rPr lang="en-US" altLang="en-US" sz="2000" dirty="0" err="1"/>
              <a:t>calcualtions</a:t>
            </a:r>
            <a:r>
              <a:rPr lang="en-US" altLang="en-US" sz="2000" dirty="0"/>
              <a:t>)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</a:t>
            </a:r>
            <a:r>
              <a:rPr lang="en-US" altLang="en-US" dirty="0"/>
              <a:t> errors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dirty="0"/>
              <a:t>Mistakes in the underlying algorithm or translating the algorithm into C++ language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BFFAB9-68F3-45AE-AA21-C6EB0FD9123A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572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Testing and Debugging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8F022610-69A2-44F2-9CAB-DE1ED4AAE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In this chapter we will discuss about the main component of computer, bytes and addresses, computer system, programs, language, compiler and software development life cycle. In the </a:t>
            </a:r>
            <a:r>
              <a:rPr lang="en-US" altLang="en-US" dirty="0" err="1" smtClean="0">
                <a:solidFill>
                  <a:srgbClr val="0070C0"/>
                </a:solidFill>
              </a:rPr>
              <a:t>c++</a:t>
            </a:r>
            <a:r>
              <a:rPr lang="en-US" altLang="en-US" dirty="0" smtClean="0">
                <a:solidFill>
                  <a:srgbClr val="0070C0"/>
                </a:solidFill>
              </a:rPr>
              <a:t> part we discuss about a brief introduction to </a:t>
            </a:r>
            <a:r>
              <a:rPr lang="en-US" altLang="en-US" dirty="0" err="1" smtClean="0">
                <a:solidFill>
                  <a:srgbClr val="0070C0"/>
                </a:solidFill>
              </a:rPr>
              <a:t>c++</a:t>
            </a:r>
            <a:r>
              <a:rPr lang="en-US" altLang="en-US" dirty="0" smtClean="0">
                <a:solidFill>
                  <a:srgbClr val="0070C0"/>
                </a:solidFill>
              </a:rPr>
              <a:t>, compiling and running the </a:t>
            </a:r>
            <a:r>
              <a:rPr lang="en-US" altLang="en-US" dirty="0" err="1" smtClean="0">
                <a:solidFill>
                  <a:srgbClr val="0070C0"/>
                </a:solidFill>
              </a:rPr>
              <a:t>c++</a:t>
            </a:r>
            <a:r>
              <a:rPr lang="en-US" altLang="en-US" dirty="0" smtClean="0">
                <a:solidFill>
                  <a:srgbClr val="0070C0"/>
                </a:solidFill>
              </a:rPr>
              <a:t> program and testing and </a:t>
            </a:r>
            <a:r>
              <a:rPr lang="en-US" altLang="en-US" dirty="0" err="1" smtClean="0">
                <a:solidFill>
                  <a:srgbClr val="0070C0"/>
                </a:solidFill>
              </a:rPr>
              <a:t>debuging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1594E3-C76A-41EE-A98E-20B83F2EC197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</a:rPr>
              <a:t>Description</a:t>
            </a:r>
            <a:endParaRPr lang="en-US" sz="36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Text Box 7">
            <a:extLst>
              <a:ext uri="{FF2B5EF4-FFF2-40B4-BE49-F238E27FC236}">
                <a16:creationId xmlns:a16="http://schemas.microsoft.com/office/drawing/2014/main" id="{986D5E80-84C1-4D77-ACE3-E037CD10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82750"/>
            <a:ext cx="2301875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u="sng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Try this: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Write a program that displays the product of two integers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50906FDA-9536-4A29-8D42-BA273A77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1676400"/>
            <a:ext cx="5365750" cy="4748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#include &lt;iostream&gt;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using namespace std;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900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int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dirty="0">
                <a:latin typeface="Arial" panose="020B0604020202020204" pitchFamily="34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	int number1, number2, product;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cout</a:t>
            </a:r>
            <a:r>
              <a:rPr lang="en-US" altLang="en-US" dirty="0">
                <a:latin typeface="Arial" panose="020B0604020202020204" pitchFamily="34" charset="0"/>
              </a:rPr>
              <a:t> &lt;&lt; "Enter first number: ";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cin</a:t>
            </a:r>
            <a:r>
              <a:rPr lang="en-US" altLang="en-US" dirty="0">
                <a:latin typeface="Arial" panose="020B0604020202020204" pitchFamily="34" charset="0"/>
              </a:rPr>
              <a:t>  &gt;&gt; number1;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cout</a:t>
            </a:r>
            <a:r>
              <a:rPr lang="en-US" altLang="en-US" dirty="0">
                <a:latin typeface="Arial" panose="020B0604020202020204" pitchFamily="34" charset="0"/>
              </a:rPr>
              <a:t> &lt;&lt; "Enter second number: ";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cin</a:t>
            </a:r>
            <a:r>
              <a:rPr lang="en-US" altLang="en-US" dirty="0">
                <a:latin typeface="Arial" panose="020B0604020202020204" pitchFamily="34" charset="0"/>
              </a:rPr>
              <a:t>  &gt;&gt; number2;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	product =…………………..?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cout</a:t>
            </a:r>
            <a:r>
              <a:rPr lang="en-US" altLang="en-US" dirty="0">
                <a:latin typeface="Arial" panose="020B0604020202020204" pitchFamily="34" charset="0"/>
              </a:rPr>
              <a:t>  &lt;&lt; “Product = " &lt;&lt; product &lt;&lt;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“\n”</a:t>
            </a:r>
            <a:r>
              <a:rPr lang="en-US" altLang="en-US" dirty="0">
                <a:latin typeface="Arial" panose="020B0604020202020204" pitchFamily="34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	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2308C3-2D95-415C-9CAD-163BA2E9F84D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3048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Sample C++ Program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4267200"/>
            <a:ext cx="7704667" cy="3810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Structure of Main Component of Computers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Understanding the bytes and addresses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Flow diagram of hardware and software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Introduction to </a:t>
            </a:r>
            <a:r>
              <a:rPr lang="en-US" dirty="0" err="1" smtClean="0">
                <a:solidFill>
                  <a:srgbClr val="0070C0"/>
                </a:solidFill>
              </a:rPr>
              <a:t>c++</a:t>
            </a:r>
            <a:r>
              <a:rPr lang="en-US" dirty="0" smtClean="0">
                <a:solidFill>
                  <a:srgbClr val="0070C0"/>
                </a:solidFill>
              </a:rPr>
              <a:t> programming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What is program?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Languages and compilers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Testing and </a:t>
            </a:r>
            <a:r>
              <a:rPr lang="en-US" dirty="0" err="1" smtClean="0">
                <a:solidFill>
                  <a:srgbClr val="0070C0"/>
                </a:solidFill>
              </a:rPr>
              <a:t>debbuging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0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A70DF844-3F8F-486F-A836-97F04DB9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04138" cy="33321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1" name="Rectangle 15">
            <a:extLst>
              <a:ext uri="{FF2B5EF4-FFF2-40B4-BE49-F238E27FC236}">
                <a16:creationId xmlns:a16="http://schemas.microsoft.com/office/drawing/2014/main" id="{30AE7B0F-5F1A-4811-B805-62164871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65782"/>
            <a:ext cx="2198244" cy="762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C66F8E0C-52C7-4DE5-BB7D-83D58189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18288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7FD2FAD-EE10-4A92-92F5-A6230C6E5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319963" cy="109220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Main Components of a Computer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2D5C120-9EFA-4432-87F4-3A8F217E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1676400" cy="762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8" name="Text Box 5">
            <a:extLst>
              <a:ext uri="{FF2B5EF4-FFF2-40B4-BE49-F238E27FC236}">
                <a16:creationId xmlns:a16="http://schemas.microsoft.com/office/drawing/2014/main" id="{E8600B82-A098-4699-8612-42151C1E0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702050"/>
            <a:ext cx="1714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Input device(s)</a:t>
            </a:r>
          </a:p>
        </p:txBody>
      </p:sp>
      <p:sp>
        <p:nvSpPr>
          <p:cNvPr id="9229" name="Text Box 6">
            <a:extLst>
              <a:ext uri="{FF2B5EF4-FFF2-40B4-BE49-F238E27FC236}">
                <a16:creationId xmlns:a16="http://schemas.microsoft.com/office/drawing/2014/main" id="{FE986E53-A3F3-4A4B-A121-2DB3164B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CPU</a:t>
            </a:r>
          </a:p>
        </p:txBody>
      </p:sp>
      <p:sp>
        <p:nvSpPr>
          <p:cNvPr id="9230" name="Rectangle 7">
            <a:extLst>
              <a:ext uri="{FF2B5EF4-FFF2-40B4-BE49-F238E27FC236}">
                <a16:creationId xmlns:a16="http://schemas.microsoft.com/office/drawing/2014/main" id="{C6187C05-F088-4EDA-A8C8-9733D19A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1" name="Text Box 8">
            <a:extLst>
              <a:ext uri="{FF2B5EF4-FFF2-40B4-BE49-F238E27FC236}">
                <a16:creationId xmlns:a16="http://schemas.microsoft.com/office/drawing/2014/main" id="{A12A9255-B7CD-47D3-AB67-6924221D0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048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Main memory</a:t>
            </a:r>
          </a:p>
        </p:txBody>
      </p:sp>
      <p:sp>
        <p:nvSpPr>
          <p:cNvPr id="9232" name="AutoShape 9">
            <a:extLst>
              <a:ext uri="{FF2B5EF4-FFF2-40B4-BE49-F238E27FC236}">
                <a16:creationId xmlns:a16="http://schemas.microsoft.com/office/drawing/2014/main" id="{896F81D4-0A83-4586-B798-E9FE7691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1752600" cy="14478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3" name="Line 10">
            <a:extLst>
              <a:ext uri="{FF2B5EF4-FFF2-40B4-BE49-F238E27FC236}">
                <a16:creationId xmlns:a16="http://schemas.microsoft.com/office/drawing/2014/main" id="{07C123E8-A37B-48F9-9AB8-F7CAA63B7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733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Line 11">
            <a:extLst>
              <a:ext uri="{FF2B5EF4-FFF2-40B4-BE49-F238E27FC236}">
                <a16:creationId xmlns:a16="http://schemas.microsoft.com/office/drawing/2014/main" id="{1950CC8D-AA50-4233-A973-F301414DE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5" name="Line 12">
            <a:extLst>
              <a:ext uri="{FF2B5EF4-FFF2-40B4-BE49-F238E27FC236}">
                <a16:creationId xmlns:a16="http://schemas.microsoft.com/office/drawing/2014/main" id="{8F99457F-5374-4001-A91F-006D93110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6" name="Line 13">
            <a:extLst>
              <a:ext uri="{FF2B5EF4-FFF2-40B4-BE49-F238E27FC236}">
                <a16:creationId xmlns:a16="http://schemas.microsoft.com/office/drawing/2014/main" id="{AFEC8235-281F-45C4-9352-9976F9D10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7" name="Text Box 14">
            <a:extLst>
              <a:ext uri="{FF2B5EF4-FFF2-40B4-BE49-F238E27FC236}">
                <a16:creationId xmlns:a16="http://schemas.microsoft.com/office/drawing/2014/main" id="{E64D5C22-C77E-45A4-8D1C-15CD1F783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5962650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Secondary memory</a:t>
            </a:r>
          </a:p>
        </p:txBody>
      </p:sp>
      <p:sp>
        <p:nvSpPr>
          <p:cNvPr id="9238" name="Text Box 16">
            <a:extLst>
              <a:ext uri="{FF2B5EF4-FFF2-40B4-BE49-F238E27FC236}">
                <a16:creationId xmlns:a16="http://schemas.microsoft.com/office/drawing/2014/main" id="{03FE4291-945F-47BF-85D9-B75F83CA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838" y="3719513"/>
            <a:ext cx="18288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Output device(s)</a:t>
            </a:r>
          </a:p>
        </p:txBody>
      </p:sp>
      <p:sp>
        <p:nvSpPr>
          <p:cNvPr id="9239" name="Rectangle 18">
            <a:extLst>
              <a:ext uri="{FF2B5EF4-FFF2-40B4-BE49-F238E27FC236}">
                <a16:creationId xmlns:a16="http://schemas.microsoft.com/office/drawing/2014/main" id="{AF360654-8D5A-4C01-827F-E26B0EB7D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2362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5" name="AutoShape 19">
            <a:extLst>
              <a:ext uri="{FF2B5EF4-FFF2-40B4-BE49-F238E27FC236}">
                <a16:creationId xmlns:a16="http://schemas.microsoft.com/office/drawing/2014/main" id="{C8F33499-68C7-47BD-98D9-349E9DDA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33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9716" name="AutoShape 20">
            <a:extLst>
              <a:ext uri="{FF2B5EF4-FFF2-40B4-BE49-F238E27FC236}">
                <a16:creationId xmlns:a16="http://schemas.microsoft.com/office/drawing/2014/main" id="{4C321E6A-71E4-44FF-BA65-AD0DA4A7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717" name="AutoShape 21">
            <a:extLst>
              <a:ext uri="{FF2B5EF4-FFF2-40B4-BE49-F238E27FC236}">
                <a16:creationId xmlns:a16="http://schemas.microsoft.com/office/drawing/2014/main" id="{71B4EAC7-9D7B-4356-9393-A5700822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43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718" name="AutoShape 22">
            <a:extLst>
              <a:ext uri="{FF2B5EF4-FFF2-40B4-BE49-F238E27FC236}">
                <a16:creationId xmlns:a16="http://schemas.microsoft.com/office/drawing/2014/main" id="{419FBECC-B667-41B7-A159-639FD95F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719" name="AutoShape 23">
            <a:extLst>
              <a:ext uri="{FF2B5EF4-FFF2-40B4-BE49-F238E27FC236}">
                <a16:creationId xmlns:a16="http://schemas.microsoft.com/office/drawing/2014/main" id="{73A637B8-4E29-4E1E-9BD7-76AE2FD0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257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720" name="AutoShape 24">
            <a:extLst>
              <a:ext uri="{FF2B5EF4-FFF2-40B4-BE49-F238E27FC236}">
                <a16:creationId xmlns:a16="http://schemas.microsoft.com/office/drawing/2014/main" id="{BD2C3523-8FF0-407A-8000-27DC784A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257800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246" name="Text Box 25">
            <a:extLst>
              <a:ext uri="{FF2B5EF4-FFF2-40B4-BE49-F238E27FC236}">
                <a16:creationId xmlns:a16="http://schemas.microsoft.com/office/drawing/2014/main" id="{BE1A05B0-7377-46C8-956C-45E76590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276600"/>
            <a:ext cx="14636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00011111</a:t>
            </a:r>
          </a:p>
          <a:p>
            <a:pPr eaLnBrk="1" hangingPunct="1"/>
            <a:r>
              <a:rPr lang="en-US" altLang="en-US" sz="1400"/>
              <a:t>10101100</a:t>
            </a:r>
          </a:p>
          <a:p>
            <a:pPr eaLnBrk="1" hangingPunct="1"/>
            <a:r>
              <a:rPr lang="en-US" altLang="en-US" sz="1400"/>
              <a:t>11100011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120C3515-38F5-47B3-8FB9-F888EEC72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438400"/>
            <a:ext cx="7704138" cy="4343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Main memory is divided into numbered locations called 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bytes</a:t>
            </a:r>
            <a:r>
              <a:rPr lang="en-US" altLang="en-US" dirty="0"/>
              <a:t>. 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The number associated with a byte is called its 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r>
              <a:rPr lang="en-US" altLang="en-US" dirty="0"/>
              <a:t>. 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A group of consecutive bytes is used as the location for a </a:t>
            </a:r>
            <a:r>
              <a:rPr lang="en-US" altLang="en-US" dirty="0" err="1"/>
              <a:t>a</a:t>
            </a:r>
            <a:r>
              <a:rPr lang="en-US" altLang="en-US" dirty="0"/>
              <a:t> data item, such as a number or letter. The address of the first byte in the group is used as the address of this larger memory location.</a:t>
            </a:r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189A43-5E3F-4D8F-8510-5884A8BCFEF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096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Bytes and Addresses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1CC062-C032-4195-B05C-B3A0941B098C}"/>
              </a:ext>
            </a:extLst>
          </p:cNvPr>
          <p:cNvSpPr txBox="1">
            <a:spLocks noChangeArrowheads="1"/>
          </p:cNvSpPr>
          <p:nvPr/>
        </p:nvSpPr>
        <p:spPr>
          <a:xfrm>
            <a:off x="1174750" y="5334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Computer Systems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B78AED-0408-4885-B8B4-BF15EF24C546}"/>
              </a:ext>
            </a:extLst>
          </p:cNvPr>
          <p:cNvGraphicFramePr/>
          <p:nvPr/>
        </p:nvGraphicFramePr>
        <p:xfrm>
          <a:off x="1295400" y="1752600"/>
          <a:ext cx="9939270" cy="584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18DE6D2E-2E52-4115-B5E2-AC62A02A8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704138" cy="33321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A program is set of instructions for a computer to follow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Whenever we give a computer both a 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r>
              <a:rPr lang="en-US" altLang="en-US" dirty="0"/>
              <a:t> to follow and some 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r>
              <a:rPr lang="en-US" altLang="en-US" dirty="0"/>
              <a:t> for the program, we are said to be </a:t>
            </a:r>
            <a:r>
              <a:rPr lang="en-US" altLang="en-US" b="1" dirty="0"/>
              <a:t>running</a:t>
            </a:r>
            <a:r>
              <a:rPr lang="en-US" altLang="en-US" dirty="0"/>
              <a:t> the program on the data, and the computer is said to </a:t>
            </a:r>
            <a:r>
              <a:rPr lang="en-US" altLang="en-US" b="1" dirty="0"/>
              <a:t>execute</a:t>
            </a:r>
            <a:r>
              <a:rPr lang="en-US" altLang="en-US" dirty="0"/>
              <a:t> the program on the data.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269C84-FEEE-4939-AFC1-518C1A74F935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572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What is a program?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6ACD60E2-C88F-4AFD-AE82-5F10041D7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286000"/>
            <a:ext cx="7929563" cy="4114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/>
              <a:t>High Level Languages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C++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Java</a:t>
            </a:r>
            <a:endParaRPr lang="ar-SA" altLang="en-US" sz="2800" dirty="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US" altLang="en-US" sz="28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/>
              <a:t>Low Level Languages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Assembly Language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   Add X Y Z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Machine Language 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   00011101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51B1A5-3963-4C10-AAE9-F2F63F35ADB6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572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Languages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C384A8DD-576A-4575-9D9B-232251873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5768" y="1828800"/>
            <a:ext cx="7704138" cy="33321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SA" altLang="en-US" dirty="0"/>
              <a:t>   </a:t>
            </a:r>
            <a:r>
              <a:rPr lang="en-US" altLang="en-US" dirty="0"/>
              <a:t>Programs that translate a high-level language like C++ to a machine-language that the computer can directly understand and execute.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D2620C-A0AC-49E5-B9AA-83660E91C49D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572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Compilers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4">
            <a:extLst>
              <a:ext uri="{FF2B5EF4-FFF2-40B4-BE49-F238E27FC236}">
                <a16:creationId xmlns:a16="http://schemas.microsoft.com/office/drawing/2014/main" id="{C482EC2C-894E-4E29-AD17-8E2813B2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76400"/>
            <a:ext cx="19812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C++ program</a:t>
            </a:r>
          </a:p>
          <a:p>
            <a:pPr algn="ctr" eaLnBrk="1" hangingPunct="1"/>
            <a:r>
              <a:rPr lang="en-US" altLang="en-US"/>
              <a:t>Source Code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D093A46C-1E92-4A3C-B8F5-1B4E564F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00400"/>
            <a:ext cx="16764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77232C78-02B9-4531-93ED-D3620FC48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Compiler</a:t>
            </a:r>
          </a:p>
        </p:txBody>
      </p:sp>
      <p:sp>
        <p:nvSpPr>
          <p:cNvPr id="15365" name="Oval 7">
            <a:extLst>
              <a:ext uri="{FF2B5EF4-FFF2-40B4-BE49-F238E27FC236}">
                <a16:creationId xmlns:a16="http://schemas.microsoft.com/office/drawing/2014/main" id="{2E5E4118-E5C3-460C-AFDC-7CA34F97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24384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Oval 8">
            <a:extLst>
              <a:ext uri="{FF2B5EF4-FFF2-40B4-BE49-F238E27FC236}">
                <a16:creationId xmlns:a16="http://schemas.microsoft.com/office/drawing/2014/main" id="{7A49925D-EC69-4092-8333-766CE214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22860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Oval 9">
            <a:extLst>
              <a:ext uri="{FF2B5EF4-FFF2-40B4-BE49-F238E27FC236}">
                <a16:creationId xmlns:a16="http://schemas.microsoft.com/office/drawing/2014/main" id="{E11A37A3-432F-4FD9-8D59-5C28310F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162300"/>
            <a:ext cx="21336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C69D89A6-DBD1-4446-B2C5-1F2E7AD09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34000"/>
            <a:ext cx="16764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23B263A8-D4F7-43EF-9877-C1FEFD5F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953000"/>
            <a:ext cx="2301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/>
              <a:t>Object code for C++ program</a:t>
            </a:r>
          </a:p>
        </p:txBody>
      </p:sp>
      <p:sp>
        <p:nvSpPr>
          <p:cNvPr id="15370" name="Text Box 12">
            <a:extLst>
              <a:ext uri="{FF2B5EF4-FFF2-40B4-BE49-F238E27FC236}">
                <a16:creationId xmlns:a16="http://schemas.microsoft.com/office/drawing/2014/main" id="{E4A67091-C513-4602-97AC-AFA3EE19E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34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Linker</a:t>
            </a:r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BB5AAC46-3F41-441D-8B0C-F5631F506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444875"/>
            <a:ext cx="1981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/>
              <a:t>Object code for other routines</a:t>
            </a:r>
          </a:p>
        </p:txBody>
      </p:sp>
      <p:sp>
        <p:nvSpPr>
          <p:cNvPr id="15372" name="Line 14">
            <a:extLst>
              <a:ext uri="{FF2B5EF4-FFF2-40B4-BE49-F238E27FC236}">
                <a16:creationId xmlns:a16="http://schemas.microsoft.com/office/drawing/2014/main" id="{34346FC9-296A-4D72-A27C-4C8D488320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3622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Line 15">
            <a:extLst>
              <a:ext uri="{FF2B5EF4-FFF2-40B4-BE49-F238E27FC236}">
                <a16:creationId xmlns:a16="http://schemas.microsoft.com/office/drawing/2014/main" id="{6C77DE85-5471-4848-9926-4BD03E2C7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16">
            <a:extLst>
              <a:ext uri="{FF2B5EF4-FFF2-40B4-BE49-F238E27FC236}">
                <a16:creationId xmlns:a16="http://schemas.microsoft.com/office/drawing/2014/main" id="{1FCF6638-306A-4FA2-86D6-1E2A85600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562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5" name="Line 17">
            <a:extLst>
              <a:ext uri="{FF2B5EF4-FFF2-40B4-BE49-F238E27FC236}">
                <a16:creationId xmlns:a16="http://schemas.microsoft.com/office/drawing/2014/main" id="{A598EC95-53BE-4309-9723-D3453C2BC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800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6" name="Line 18">
            <a:extLst>
              <a:ext uri="{FF2B5EF4-FFF2-40B4-BE49-F238E27FC236}">
                <a16:creationId xmlns:a16="http://schemas.microsoft.com/office/drawing/2014/main" id="{DD84AB44-E415-45BF-9E9B-249F5EC75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95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621E308-08A2-495D-B4A6-88936ACFF6C5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419100"/>
            <a:ext cx="7319963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9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900" dirty="0"/>
              <a:t>Preparing a C++ program for</a:t>
            </a:r>
            <a:r>
              <a:rPr lang="ar-SA" altLang="en-US" sz="3900" dirty="0"/>
              <a:t> </a:t>
            </a:r>
            <a:r>
              <a:rPr lang="en-US" altLang="en-US" sz="3900" dirty="0"/>
              <a:t>Running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194</TotalTime>
  <Words>798</Words>
  <Application>Microsoft Office PowerPoint</Application>
  <PresentationFormat>On-screen Show (4:3)</PresentationFormat>
  <Paragraphs>214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Symbol</vt:lpstr>
      <vt:lpstr>Tahoma</vt:lpstr>
      <vt:lpstr>Times New Roman (Arabic)</vt:lpstr>
      <vt:lpstr>Wingdings</vt:lpstr>
      <vt:lpstr>Parallax</vt:lpstr>
      <vt:lpstr>Bitmap Image</vt:lpstr>
      <vt:lpstr>Introduction to Computers  and C++ Programming</vt:lpstr>
      <vt:lpstr>PowerPoint Presentation</vt:lpstr>
      <vt:lpstr>Main Components of a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>CCIS-KSU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mdkhaj</cp:lastModifiedBy>
  <cp:revision>23</cp:revision>
  <cp:lastPrinted>1601-01-01T00:00:00Z</cp:lastPrinted>
  <dcterms:created xsi:type="dcterms:W3CDTF">2004-06-23T07:14:31Z</dcterms:created>
  <dcterms:modified xsi:type="dcterms:W3CDTF">2020-03-25T13:24:47Z</dcterms:modified>
</cp:coreProperties>
</file>