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7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3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October 24,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October 24,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1710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enic view of a lake against the sky during winter">
            <a:extLst>
              <a:ext uri="{FF2B5EF4-FFF2-40B4-BE49-F238E27FC236}">
                <a16:creationId xmlns:a16="http://schemas.microsoft.com/office/drawing/2014/main" id="{A2A54124-AE02-429A-B09B-D96F92DCA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9" r="18697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6F0C9-9438-41C4-BB6D-45D8774CF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50387"/>
            <a:ext cx="3935501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CSC 111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Lab 6</a:t>
            </a:r>
          </a:p>
        </p:txBody>
      </p:sp>
    </p:spTree>
    <p:extLst>
      <p:ext uri="{BB962C8B-B14F-4D97-AF65-F5344CB8AC3E}">
        <p14:creationId xmlns:p14="http://schemas.microsoft.com/office/powerpoint/2010/main" val="392598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D3867-C8AD-4042-994A-17FFE685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2109787"/>
            <a:ext cx="120967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42F89-6B1A-4BB7-A1FA-75B75DBD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309562"/>
            <a:ext cx="107727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10176-D34B-4E59-ABE3-88FA18BD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090612"/>
            <a:ext cx="84677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4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9ECEA-BC8C-4C32-86AD-A105594E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514350"/>
            <a:ext cx="119729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5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07FB6-08EC-469C-ADF1-6049BA73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233487"/>
            <a:ext cx="12106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5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E3A38F7-B800-45F7-B6FA-2E65C76F2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" y="1895666"/>
            <a:ext cx="11980952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3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38619-5FC3-47B2-A594-2D9A3D81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81162"/>
            <a:ext cx="11191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3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D76F3-8EFE-4C41-9DDB-7BF4A756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23962"/>
            <a:ext cx="110490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C2563-651E-4526-860C-8F76B541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24" y="834953"/>
            <a:ext cx="9745351" cy="51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6B8CB-C131-4ADE-BCFA-4B230CBC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633412"/>
            <a:ext cx="109061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9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45401-0A0B-482E-839E-3325EB19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99" y="306965"/>
            <a:ext cx="11162002" cy="58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4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6891BE-D957-488F-A217-247FF536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76325"/>
            <a:ext cx="120396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8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33F4A-6DC4-4CC5-8BFB-1B04D12C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09" y="1062903"/>
            <a:ext cx="5696214" cy="42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6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B222E-EC74-4F22-B152-5ED1429E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0" y="317357"/>
            <a:ext cx="10188720" cy="59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77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1F3F0"/>
      </a:lt2>
      <a:accent1>
        <a:srgbClr val="AD4DC3"/>
      </a:accent1>
      <a:accent2>
        <a:srgbClr val="6D3FB3"/>
      </a:accent2>
      <a:accent3>
        <a:srgbClr val="4D4FC3"/>
      </a:accent3>
      <a:accent4>
        <a:srgbClr val="3B6FB1"/>
      </a:accent4>
      <a:accent5>
        <a:srgbClr val="4DB2C3"/>
      </a:accent5>
      <a:accent6>
        <a:srgbClr val="3BB191"/>
      </a:accent6>
      <a:hlink>
        <a:srgbClr val="3E94BA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Nova</vt:lpstr>
      <vt:lpstr>GradientRiseVTI</vt:lpstr>
      <vt:lpstr>CSC 111  Lab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111  Installing Eclipse</dc:title>
  <dc:creator>mahmoud fayed</dc:creator>
  <cp:lastModifiedBy>mahmoud fayed</cp:lastModifiedBy>
  <cp:revision>25</cp:revision>
  <dcterms:created xsi:type="dcterms:W3CDTF">2021-09-04T23:20:00Z</dcterms:created>
  <dcterms:modified xsi:type="dcterms:W3CDTF">2021-10-24T08:19:27Z</dcterms:modified>
</cp:coreProperties>
</file>