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0" r:id="rId11"/>
    <p:sldId id="270" r:id="rId12"/>
    <p:sldId id="279" r:id="rId13"/>
    <p:sldId id="271" r:id="rId14"/>
    <p:sldId id="278" r:id="rId15"/>
    <p:sldId id="272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75" autoAdjust="0"/>
  </p:normalViewPr>
  <p:slideViewPr>
    <p:cSldViewPr>
      <p:cViewPr>
        <p:scale>
          <a:sx n="90" d="100"/>
          <a:sy n="90" d="100"/>
        </p:scale>
        <p:origin x="-776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743EE-83C9-43B3-A6E7-46679211A1F8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C259-E89B-4E6B-B8ED-71CD70C52D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setSectionStudent</a:t>
            </a:r>
            <a:r>
              <a:rPr lang="en-US" dirty="0" smtClean="0"/>
              <a:t>(Student []</a:t>
            </a:r>
            <a:r>
              <a:rPr lang="en-US" dirty="0" err="1" smtClean="0"/>
              <a:t>pr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 assuming the section is empty</a:t>
            </a:r>
            <a:r>
              <a:rPr lang="en-US" baseline="0" dirty="0" smtClean="0">
                <a:sym typeface="Wingding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C259-E89B-4E6B-B8ED-71CD70C52D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3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2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1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8881-7F79-475F-8851-F5877255370D}" type="datetimeFigureOut">
              <a:rPr lang="en-US" smtClean="0"/>
              <a:pPr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733A-EC9E-41F7-B8B1-C6678FF1B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Arrays </a:t>
            </a:r>
            <a:r>
              <a:rPr lang="en-US" altLang="en-US" dirty="0">
                <a:ea typeface="ＭＳ Ｐゴシック" pitchFamily="34" charset="-128"/>
              </a:rPr>
              <a:t>of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CSC 113: Computer programming II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461DFCE5-6510-4887-8CC7-F7905266711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05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26988"/>
            <a:ext cx="25241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9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Section (Student pr[])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2" y="1205466"/>
            <a:ext cx="30384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400728"/>
            <a:ext cx="3657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9718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67000" y="35052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Ashwaq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35052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81400" y="35052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Nourah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95800" y="35052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2860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242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44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248400" y="3200400"/>
            <a:ext cx="152400" cy="609600"/>
            <a:chOff x="7924800" y="3733800"/>
            <a:chExt cx="152400" cy="6096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38800" y="3276600"/>
            <a:ext cx="152400" cy="609600"/>
            <a:chOff x="7924800" y="3733800"/>
            <a:chExt cx="152400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228600" y="29718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</a:t>
            </a:r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609600" y="3124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" y="51054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85800" y="525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49530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124200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0000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95800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9800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429000" y="54864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Ashwaq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2438400" y="54864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343400" y="54864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Nourah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257800" y="54864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257800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0480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8862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482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864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7010400" y="5181600"/>
            <a:ext cx="152400" cy="609600"/>
            <a:chOff x="7924800" y="3733800"/>
            <a:chExt cx="152400" cy="6096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400800" y="5257800"/>
            <a:ext cx="152400" cy="609600"/>
            <a:chOff x="7924800" y="3733800"/>
            <a:chExt cx="152400" cy="60960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1295400" y="4800600"/>
          <a:ext cx="83820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7" name="Straight Arrow Connector 76"/>
          <p:cNvCxnSpPr/>
          <p:nvPr/>
        </p:nvCxnSpPr>
        <p:spPr>
          <a:xfrm>
            <a:off x="1828800" y="5105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0200" y="5410200"/>
            <a:ext cx="1524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14400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16502" y="2248453"/>
            <a:ext cx="269889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Main: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Section sec= new Section(list);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8600" y="33528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</a:t>
            </a:r>
          </a:p>
        </p:txBody>
      </p:sp>
      <p:cxnSp>
        <p:nvCxnSpPr>
          <p:cNvPr id="85" name="Straight Arrow Connector 84"/>
          <p:cNvCxnSpPr>
            <a:stCxn id="84" idx="3"/>
          </p:cNvCxnSpPr>
          <p:nvPr/>
        </p:nvCxnSpPr>
        <p:spPr>
          <a:xfrm flipV="1">
            <a:off x="609600" y="32766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200400" y="5334000"/>
            <a:ext cx="152400" cy="609600"/>
            <a:chOff x="7924800" y="3733800"/>
            <a:chExt cx="152400" cy="60960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733800" y="5334000"/>
            <a:ext cx="152400" cy="609600"/>
            <a:chOff x="7924800" y="3733800"/>
            <a:chExt cx="152400" cy="60960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648200" y="5181600"/>
            <a:ext cx="152400" cy="609600"/>
            <a:chOff x="7924800" y="3733800"/>
            <a:chExt cx="152400" cy="60960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562600" y="5181600"/>
            <a:ext cx="152400" cy="609600"/>
            <a:chOff x="7924800" y="3733800"/>
            <a:chExt cx="152400" cy="609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2057400" y="25146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</a:t>
            </a:r>
            <a:endParaRPr lang="en-US" sz="1400" dirty="0"/>
          </a:p>
        </p:txBody>
      </p:sp>
      <p:cxnSp>
        <p:nvCxnSpPr>
          <p:cNvPr id="114" name="Curved Connector 113"/>
          <p:cNvCxnSpPr>
            <a:stCxn id="104" idx="2"/>
          </p:cNvCxnSpPr>
          <p:nvPr/>
        </p:nvCxnSpPr>
        <p:spPr>
          <a:xfrm rot="5400000">
            <a:off x="1809750" y="3067050"/>
            <a:ext cx="685800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514600" y="251460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cxnSp>
        <p:nvCxnSpPr>
          <p:cNvPr id="116" name="Curved Connector 115"/>
          <p:cNvCxnSpPr/>
          <p:nvPr/>
        </p:nvCxnSpPr>
        <p:spPr>
          <a:xfrm rot="5400000">
            <a:off x="2114550" y="2914650"/>
            <a:ext cx="6858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971800" y="25146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</a:t>
            </a:r>
            <a:endParaRPr lang="en-US" sz="1400" dirty="0"/>
          </a:p>
        </p:txBody>
      </p:sp>
      <p:cxnSp>
        <p:nvCxnSpPr>
          <p:cNvPr id="123" name="Curved Connector 122"/>
          <p:cNvCxnSpPr>
            <a:stCxn id="122" idx="2"/>
          </p:cNvCxnSpPr>
          <p:nvPr/>
        </p:nvCxnSpPr>
        <p:spPr>
          <a:xfrm rot="5400000">
            <a:off x="2724150" y="3067050"/>
            <a:ext cx="685800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29000" y="251460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cxnSp>
        <p:nvCxnSpPr>
          <p:cNvPr id="125" name="Curved Connector 124"/>
          <p:cNvCxnSpPr/>
          <p:nvPr/>
        </p:nvCxnSpPr>
        <p:spPr>
          <a:xfrm rot="5400000">
            <a:off x="3028950" y="2914650"/>
            <a:ext cx="6858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810000" y="25146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</a:t>
            </a:r>
            <a:endParaRPr lang="en-US" sz="1400" dirty="0"/>
          </a:p>
        </p:txBody>
      </p:sp>
      <p:cxnSp>
        <p:nvCxnSpPr>
          <p:cNvPr id="131" name="Curved Connector 130"/>
          <p:cNvCxnSpPr>
            <a:stCxn id="130" idx="2"/>
          </p:cNvCxnSpPr>
          <p:nvPr/>
        </p:nvCxnSpPr>
        <p:spPr>
          <a:xfrm rot="5400000">
            <a:off x="3562350" y="3067050"/>
            <a:ext cx="685800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267200" y="251460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cxnSp>
        <p:nvCxnSpPr>
          <p:cNvPr id="133" name="Curved Connector 132"/>
          <p:cNvCxnSpPr/>
          <p:nvPr/>
        </p:nvCxnSpPr>
        <p:spPr>
          <a:xfrm rot="5400000">
            <a:off x="3867150" y="2914650"/>
            <a:ext cx="6858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25146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</a:t>
            </a:r>
            <a:endParaRPr lang="en-US" sz="1400" dirty="0"/>
          </a:p>
        </p:txBody>
      </p:sp>
      <p:cxnSp>
        <p:nvCxnSpPr>
          <p:cNvPr id="135" name="Curved Connector 134"/>
          <p:cNvCxnSpPr>
            <a:stCxn id="134" idx="2"/>
          </p:cNvCxnSpPr>
          <p:nvPr/>
        </p:nvCxnSpPr>
        <p:spPr>
          <a:xfrm rot="5400000">
            <a:off x="4400550" y="3067050"/>
            <a:ext cx="685800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105400" y="251460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cxnSp>
        <p:nvCxnSpPr>
          <p:cNvPr id="137" name="Curved Connector 136"/>
          <p:cNvCxnSpPr/>
          <p:nvPr/>
        </p:nvCxnSpPr>
        <p:spPr>
          <a:xfrm rot="5400000">
            <a:off x="4705350" y="2914650"/>
            <a:ext cx="6858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5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11764" t="84720" r="59277" b="11649"/>
          <a:stretch/>
        </p:blipFill>
        <p:spPr bwMode="auto">
          <a:xfrm>
            <a:off x="762000" y="2091396"/>
            <a:ext cx="2438400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Rectangle 105"/>
          <p:cNvSpPr/>
          <p:nvPr/>
        </p:nvSpPr>
        <p:spPr>
          <a:xfrm>
            <a:off x="228600" y="2015196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43000" y="2057400"/>
            <a:ext cx="762000" cy="228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38988" y="1600200"/>
            <a:ext cx="2161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                      {</a:t>
            </a:r>
          </a:p>
          <a:p>
            <a:endParaRPr lang="en-US" sz="1400" dirty="0"/>
          </a:p>
          <a:p>
            <a:r>
              <a:rPr lang="en-US" sz="1400" dirty="0"/>
              <a:t>++; }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600200" y="5377934"/>
            <a:ext cx="3048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14400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15622" y="5399008"/>
            <a:ext cx="3048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144000" bIns="0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98386" y="5420082"/>
            <a:ext cx="3810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144000" bIns="0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98385" y="5429488"/>
            <a:ext cx="1524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144000" bIns="0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4" grpId="0" animBg="1"/>
      <p:bldP spid="104" grpId="1" animBg="1"/>
      <p:bldP spid="115" grpId="0"/>
      <p:bldP spid="122" grpId="0" animBg="1"/>
      <p:bldP spid="122" grpId="1" animBg="1"/>
      <p:bldP spid="124" grpId="0" animBg="1"/>
      <p:bldP spid="130" grpId="0" animBg="1"/>
      <p:bldP spid="130" grpId="1" animBg="1"/>
      <p:bldP spid="132" grpId="0" animBg="1"/>
      <p:bldP spid="134" grpId="0" animBg="1"/>
      <p:bldP spid="134" grpId="1" animBg="1"/>
      <p:bldP spid="1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61938"/>
            <a:ext cx="8429625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5596" y="53340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58494" y="5486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43976"/>
              </p:ext>
            </p:extLst>
          </p:nvPr>
        </p:nvGraphicFramePr>
        <p:xfrm>
          <a:off x="7346513" y="5213985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Layla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31242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7620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31242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90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7338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Ashwaq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743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48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Nourah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62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61152" y="1265758"/>
            <a:ext cx="2514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Main:</a:t>
            </a:r>
          </a:p>
          <a:p>
            <a:r>
              <a:rPr lang="en-US" dirty="0"/>
              <a:t>sec .</a:t>
            </a:r>
            <a:r>
              <a:rPr lang="en-US" dirty="0" err="1"/>
              <a:t>addStudent</a:t>
            </a:r>
            <a:r>
              <a:rPr lang="en-US" dirty="0"/>
              <a:t>(std)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07496" y="59436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61152" y="613144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2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3528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53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7315200" y="3352800"/>
            <a:ext cx="152400" cy="609600"/>
            <a:chOff x="7924800" y="3733800"/>
            <a:chExt cx="152400" cy="6096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>
            <a:endCxn id="7" idx="0"/>
          </p:cNvCxnSpPr>
          <p:nvPr/>
        </p:nvCxnSpPr>
        <p:spPr>
          <a:xfrm>
            <a:off x="6629400" y="3429000"/>
            <a:ext cx="1136213" cy="1784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95400" y="2819400"/>
          <a:ext cx="83820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2133600" y="3276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00200" y="3429000"/>
            <a:ext cx="1524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144000" bIns="0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00200" y="3429000"/>
            <a:ext cx="1524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144000" bIns="0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55" name="Oval 54"/>
          <p:cNvSpPr/>
          <p:nvPr/>
        </p:nvSpPr>
        <p:spPr>
          <a:xfrm>
            <a:off x="1295400" y="3429000"/>
            <a:ext cx="990600" cy="228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105400"/>
            <a:ext cx="30194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261938"/>
            <a:ext cx="83629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student by 1 parameter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31242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90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7338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Ashwaq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743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48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Nourah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62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1676401"/>
            <a:ext cx="2514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sec .</a:t>
            </a:r>
            <a:r>
              <a:rPr lang="en-US" dirty="0" err="1"/>
              <a:t>oldestStudent</a:t>
            </a:r>
            <a:r>
              <a:rPr lang="en-US" dirty="0"/>
              <a:t>()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2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70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Layla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33528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53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121214"/>
            <a:ext cx="2638425" cy="166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/>
          <p:nvPr/>
        </p:nvSpPr>
        <p:spPr>
          <a:xfrm>
            <a:off x="304800" y="31242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</a:t>
            </a:r>
          </a:p>
        </p:txBody>
      </p: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7620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295400" y="2819400"/>
          <a:ext cx="83820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2413"/>
            <a:ext cx="838200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object deletion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752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600200" y="1905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0" y="16002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Nourah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31242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90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7338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Ashwaq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743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48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Nourah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62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676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Sec . </a:t>
            </a:r>
            <a:r>
              <a:rPr lang="en-US" dirty="0">
                <a:solidFill>
                  <a:srgbClr val="FF0000"/>
                </a:solidFill>
              </a:rPr>
              <a:t>delete1Student(std);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9200" y="22860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76400" y="2438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2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70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Layla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33528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53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4800" y="31242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7620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295400" y="2819400"/>
          <a:ext cx="83820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2133600" y="3276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467600" y="3429000"/>
            <a:ext cx="152400" cy="609600"/>
            <a:chOff x="7924800" y="3733800"/>
            <a:chExt cx="152400" cy="609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object deletion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752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600200" y="1905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0" y="16002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Nourah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31242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90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7338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Ashwaq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743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62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2200" y="1676401"/>
            <a:ext cx="2133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Sec . </a:t>
            </a:r>
            <a:r>
              <a:rPr lang="en-US" sz="1200" dirty="0">
                <a:solidFill>
                  <a:srgbClr val="FF0000"/>
                </a:solidFill>
              </a:rPr>
              <a:t>delete1Student(std);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itchFamily="2" charset="2"/>
              </a:rPr>
              <a:t>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itchFamily="2" charset="2"/>
              </a:rPr>
              <a:t>X=2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9200" y="22860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76400" y="2438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2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648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Layla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33528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53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114800"/>
            <a:ext cx="233592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04800" y="31242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7620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95400" y="2819400"/>
          <a:ext cx="83820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2133600" y="3276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76400" y="3429000"/>
            <a:ext cx="1524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144000" bIns="0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29400" y="3429000"/>
            <a:ext cx="152400" cy="609600"/>
            <a:chOff x="7924800" y="3733800"/>
            <a:chExt cx="152400" cy="609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62800" y="3429000"/>
            <a:ext cx="152400" cy="609600"/>
            <a:chOff x="7924800" y="3733800"/>
            <a:chExt cx="152400" cy="6096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deletion with replacement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752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600200" y="1905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0" y="16002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Nourah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31242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90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7338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Ashwaq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743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482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Nourah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626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676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Sec . </a:t>
            </a:r>
            <a:r>
              <a:rPr lang="en-US" dirty="0">
                <a:solidFill>
                  <a:srgbClr val="FF0000"/>
                </a:solidFill>
              </a:rPr>
              <a:t>delete2Student(std);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9200" y="22860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76400" y="2438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2800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7000" y="3657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Layla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33528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530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705600" y="3429000"/>
            <a:ext cx="152400" cy="609600"/>
            <a:chOff x="7924800" y="3733800"/>
            <a:chExt cx="152400" cy="609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267200"/>
            <a:ext cx="25309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304800" y="31242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</a:t>
            </a:r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>
            <a:off x="7620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295400" y="2819400"/>
          <a:ext cx="83820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:section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2133600" y="3276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6400" y="3429000"/>
            <a:ext cx="2286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144000" bIns="0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543800" y="3429000"/>
            <a:ext cx="152400" cy="609600"/>
            <a:chOff x="7924800" y="3733800"/>
            <a:chExt cx="152400" cy="6096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8001000" y="3733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924800" y="4267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924800" y="4343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10417 -0.0020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208 L -0.1 -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271463"/>
            <a:ext cx="839152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276225"/>
            <a:ext cx="83724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38200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4105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271463"/>
            <a:ext cx="84391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4010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80988"/>
            <a:ext cx="842962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280988"/>
            <a:ext cx="842010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334000" y="2895600"/>
            <a:ext cx="23497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P[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]=new Student();</a:t>
            </a:r>
            <a:endParaRPr lang="x-none" sz="1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1764" t="84720" r="59277" b="11649"/>
          <a:stretch/>
        </p:blipFill>
        <p:spPr bwMode="auto">
          <a:xfrm>
            <a:off x="1524000" y="5638800"/>
            <a:ext cx="2438400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90600" y="5562600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5638799"/>
            <a:ext cx="762000" cy="228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0988" y="5147604"/>
            <a:ext cx="2161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                            {</a:t>
            </a:r>
          </a:p>
          <a:p>
            <a:endParaRPr lang="en-US" sz="1400" dirty="0"/>
          </a:p>
          <a:p>
            <a:r>
              <a:rPr lang="en-US" sz="1400" dirty="0"/>
              <a:t>++;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388</Words>
  <Application>Microsoft Macintosh PowerPoint</Application>
  <PresentationFormat>On-screen Show (4:3)</PresentationFormat>
  <Paragraphs>256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 Section (Student pr[])</vt:lpstr>
      <vt:lpstr>PowerPoint Presentation</vt:lpstr>
      <vt:lpstr>Add an object</vt:lpstr>
      <vt:lpstr>PowerPoint Presentation</vt:lpstr>
      <vt:lpstr>Find student by 1 parameter</vt:lpstr>
      <vt:lpstr>PowerPoint Presentation</vt:lpstr>
      <vt:lpstr>Simple object deletion</vt:lpstr>
      <vt:lpstr>Simple object deletion</vt:lpstr>
      <vt:lpstr>object deletion with replacement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Maha</cp:lastModifiedBy>
  <cp:revision>46</cp:revision>
  <dcterms:created xsi:type="dcterms:W3CDTF">2011-09-16T08:45:36Z</dcterms:created>
  <dcterms:modified xsi:type="dcterms:W3CDTF">2019-01-09T21:01:43Z</dcterms:modified>
</cp:coreProperties>
</file>