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Masters/notesMaster1.xml" ContentType="application/vnd.openxmlformats-officedocument.presentationml.notesMaster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22" r:id="rId1"/>
  </p:sldMasterIdLst>
  <p:notesMasterIdLst>
    <p:notesMasterId r:id="rId21"/>
  </p:notesMasterIdLst>
  <p:handoutMasterIdLst>
    <p:handoutMasterId r:id="rId22"/>
  </p:handoutMasterIdLst>
  <p:sldIdLst>
    <p:sldId id="372" r:id="rId2"/>
    <p:sldId id="377" r:id="rId3"/>
    <p:sldId id="407" r:id="rId4"/>
    <p:sldId id="503" r:id="rId5"/>
    <p:sldId id="409" r:id="rId6"/>
    <p:sldId id="411" r:id="rId7"/>
    <p:sldId id="412" r:id="rId8"/>
    <p:sldId id="415" r:id="rId9"/>
    <p:sldId id="416" r:id="rId10"/>
    <p:sldId id="509" r:id="rId11"/>
    <p:sldId id="421" r:id="rId12"/>
    <p:sldId id="422" r:id="rId13"/>
    <p:sldId id="508" r:id="rId14"/>
    <p:sldId id="504" r:id="rId15"/>
    <p:sldId id="499" r:id="rId16"/>
    <p:sldId id="433" r:id="rId17"/>
    <p:sldId id="434" r:id="rId18"/>
    <p:sldId id="506" r:id="rId19"/>
    <p:sldId id="507" r:id="rId20"/>
  </p:sldIdLst>
  <p:sldSz cx="9144000" cy="6858000" type="screen4x3"/>
  <p:notesSz cx="6934200" cy="10071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CCFFCC"/>
    <a:srgbClr val="FF0000"/>
    <a:srgbClr val="FFDD87"/>
    <a:srgbClr val="FFD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873" autoAdjust="0"/>
    <p:restoredTop sz="81481" autoAdjust="0"/>
  </p:normalViewPr>
  <p:slideViewPr>
    <p:cSldViewPr snapToGrid="0">
      <p:cViewPr>
        <p:scale>
          <a:sx n="60" d="100"/>
          <a:sy n="60" d="100"/>
        </p:scale>
        <p:origin x="-1236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218"/>
    </p:cViewPr>
  </p:sorterViewPr>
  <p:notesViewPr>
    <p:cSldViewPr snapToGrid="0">
      <p:cViewPr varScale="1">
        <p:scale>
          <a:sx n="54" d="100"/>
          <a:sy n="54" d="100"/>
        </p:scale>
        <p:origin x="-1890" y="-108"/>
      </p:cViewPr>
      <p:guideLst>
        <p:guide orient="horz" pos="3172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CECEC0-D87C-485A-B3B0-D9986C3A8F0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12EB15-C8EF-48DD-ADB8-5C8F27DEF597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sz="1800" b="1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byte </a:t>
          </a:r>
          <a:endParaRPr lang="en-US" sz="1800" b="1">
            <a:solidFill>
              <a:schemeClr val="accent2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F138E1D-90B6-427B-8DCE-DCC475FEA763}" type="parTrans" cxnId="{52526028-A6C9-44EC-A786-29D88420C8E2}">
      <dgm:prSet/>
      <dgm:spPr/>
      <dgm:t>
        <a:bodyPr/>
        <a:lstStyle/>
        <a:p>
          <a:endParaRPr lang="en-US"/>
        </a:p>
      </dgm:t>
    </dgm:pt>
    <dgm:pt modelId="{DDC0844A-8A6D-4DA1-97DC-BE774B978D09}" type="sibTrans" cxnId="{52526028-A6C9-44EC-A786-29D88420C8E2}">
      <dgm:prSet/>
      <dgm:spPr/>
      <dgm:t>
        <a:bodyPr/>
        <a:lstStyle/>
        <a:p>
          <a:endParaRPr lang="en-US"/>
        </a:p>
      </dgm:t>
    </dgm:pt>
    <dgm:pt modelId="{F5540FC4-3E39-4F97-8530-18650C5FE587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sz="1800" b="1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short </a:t>
          </a:r>
          <a:endParaRPr lang="en-US" sz="1800" b="1">
            <a:solidFill>
              <a:schemeClr val="accent2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DC1A6E1-C13C-4423-B183-3A21DD300D43}" type="parTrans" cxnId="{A2A75370-EDC5-4DF1-9CD1-0D16DA871541}">
      <dgm:prSet/>
      <dgm:spPr/>
      <dgm:t>
        <a:bodyPr/>
        <a:lstStyle/>
        <a:p>
          <a:endParaRPr lang="en-US"/>
        </a:p>
      </dgm:t>
    </dgm:pt>
    <dgm:pt modelId="{5EDE1F42-034D-4AF4-944E-AE20FE5799B9}" type="sibTrans" cxnId="{A2A75370-EDC5-4DF1-9CD1-0D16DA871541}">
      <dgm:prSet/>
      <dgm:spPr/>
      <dgm:t>
        <a:bodyPr/>
        <a:lstStyle/>
        <a:p>
          <a:endParaRPr lang="en-US"/>
        </a:p>
      </dgm:t>
    </dgm:pt>
    <dgm:pt modelId="{22AC20DB-14CE-4236-A487-BD323AE2D6D1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sz="1800" b="1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 </a:t>
          </a:r>
          <a:endParaRPr lang="en-US" sz="1800" b="1">
            <a:solidFill>
              <a:schemeClr val="accent2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9E1EE7C2-699F-4C0C-A994-1D99C176670F}" type="parTrans" cxnId="{897E0440-35D9-4E88-B08D-DA783BDC1754}">
      <dgm:prSet/>
      <dgm:spPr/>
      <dgm:t>
        <a:bodyPr/>
        <a:lstStyle/>
        <a:p>
          <a:endParaRPr lang="en-US"/>
        </a:p>
      </dgm:t>
    </dgm:pt>
    <dgm:pt modelId="{CA293851-EE18-46B6-BE7E-D43CC6229429}" type="sibTrans" cxnId="{897E0440-35D9-4E88-B08D-DA783BDC1754}">
      <dgm:prSet/>
      <dgm:spPr/>
      <dgm:t>
        <a:bodyPr/>
        <a:lstStyle/>
        <a:p>
          <a:endParaRPr lang="en-US"/>
        </a:p>
      </dgm:t>
    </dgm:pt>
    <dgm:pt modelId="{9EAB0E56-5A15-4C2E-8E0C-E4803CCFB3DE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sz="1800" b="1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long </a:t>
          </a:r>
          <a:endParaRPr lang="en-US" sz="1800" b="1">
            <a:solidFill>
              <a:schemeClr val="accent2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0B56E9D-E84A-4A41-B420-B16726F406CA}" type="parTrans" cxnId="{7D540C16-F303-407D-AB91-75BA458791E6}">
      <dgm:prSet/>
      <dgm:spPr/>
      <dgm:t>
        <a:bodyPr/>
        <a:lstStyle/>
        <a:p>
          <a:endParaRPr lang="en-US"/>
        </a:p>
      </dgm:t>
    </dgm:pt>
    <dgm:pt modelId="{81A2F876-8A1B-4E1E-A2D6-60BB02D839B6}" type="sibTrans" cxnId="{7D540C16-F303-407D-AB91-75BA458791E6}">
      <dgm:prSet/>
      <dgm:spPr/>
      <dgm:t>
        <a:bodyPr/>
        <a:lstStyle/>
        <a:p>
          <a:endParaRPr lang="en-US"/>
        </a:p>
      </dgm:t>
    </dgm:pt>
    <dgm:pt modelId="{B021DE09-03CC-4AEC-8E2F-133142CCABCE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sz="1800" b="1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float </a:t>
          </a:r>
          <a:endParaRPr lang="en-US" sz="1800" b="1">
            <a:solidFill>
              <a:schemeClr val="accent2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16DA545-0B18-4537-8A98-D6C98CD2CC48}" type="parTrans" cxnId="{B45D6DD1-B905-466F-8439-B54B33A5BCA6}">
      <dgm:prSet/>
      <dgm:spPr/>
      <dgm:t>
        <a:bodyPr/>
        <a:lstStyle/>
        <a:p>
          <a:endParaRPr lang="en-US"/>
        </a:p>
      </dgm:t>
    </dgm:pt>
    <dgm:pt modelId="{EAE5EC5B-5CA9-4CCF-902D-12A38C9E41E9}" type="sibTrans" cxnId="{B45D6DD1-B905-466F-8439-B54B33A5BCA6}">
      <dgm:prSet/>
      <dgm:spPr/>
      <dgm:t>
        <a:bodyPr/>
        <a:lstStyle/>
        <a:p>
          <a:endParaRPr lang="en-US"/>
        </a:p>
      </dgm:t>
    </dgm:pt>
    <dgm:pt modelId="{764D4B9F-18F3-4A8A-9251-47BF17DE5347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sz="1800" b="1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double</a:t>
          </a:r>
          <a:endParaRPr lang="en-US" sz="1800" b="1">
            <a:solidFill>
              <a:schemeClr val="accent2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03C092E-FE24-463F-8135-AB4F614BDB40}" type="parTrans" cxnId="{15BBDF74-C7B4-4D5B-9909-C00875FC375C}">
      <dgm:prSet/>
      <dgm:spPr/>
      <dgm:t>
        <a:bodyPr/>
        <a:lstStyle/>
        <a:p>
          <a:endParaRPr lang="en-US"/>
        </a:p>
      </dgm:t>
    </dgm:pt>
    <dgm:pt modelId="{310BDBA0-2CBB-4871-9743-A413C903BCFB}" type="sibTrans" cxnId="{15BBDF74-C7B4-4D5B-9909-C00875FC375C}">
      <dgm:prSet/>
      <dgm:spPr/>
      <dgm:t>
        <a:bodyPr/>
        <a:lstStyle/>
        <a:p>
          <a:endParaRPr lang="en-US"/>
        </a:p>
      </dgm:t>
    </dgm:pt>
    <dgm:pt modelId="{16C2CEC5-C1A6-4F5E-84B8-B899B555589F}" type="pres">
      <dgm:prSet presAssocID="{7BCECEC0-D87C-485A-B3B0-D9986C3A8F0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B54A5C-EEB7-4C82-9206-949FE55F539B}" type="pres">
      <dgm:prSet presAssocID="{1712EB15-C8EF-48DD-ADB8-5C8F27DEF59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2BD4F-4F49-43A2-8EB8-A227BB553B69}" type="pres">
      <dgm:prSet presAssocID="{DDC0844A-8A6D-4DA1-97DC-BE774B978D09}" presName="sibTrans" presStyleLbl="sibTrans2D1" presStyleIdx="0" presStyleCnt="5"/>
      <dgm:spPr/>
      <dgm:t>
        <a:bodyPr/>
        <a:lstStyle/>
        <a:p>
          <a:endParaRPr lang="en-US"/>
        </a:p>
      </dgm:t>
    </dgm:pt>
    <dgm:pt modelId="{5F51C130-C788-4995-ABFF-AE38309CDEA7}" type="pres">
      <dgm:prSet presAssocID="{DDC0844A-8A6D-4DA1-97DC-BE774B978D09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87A9538A-AF08-4FCE-BBAD-DD09ADD44041}" type="pres">
      <dgm:prSet presAssocID="{F5540FC4-3E39-4F97-8530-18650C5FE58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911058-C5CD-4748-95B9-38D3C0B6AC7A}" type="pres">
      <dgm:prSet presAssocID="{5EDE1F42-034D-4AF4-944E-AE20FE5799B9}" presName="sibTrans" presStyleLbl="sibTrans2D1" presStyleIdx="1" presStyleCnt="5"/>
      <dgm:spPr/>
      <dgm:t>
        <a:bodyPr/>
        <a:lstStyle/>
        <a:p>
          <a:endParaRPr lang="en-US"/>
        </a:p>
      </dgm:t>
    </dgm:pt>
    <dgm:pt modelId="{65A0C94D-B128-401E-9416-E49032F25175}" type="pres">
      <dgm:prSet presAssocID="{5EDE1F42-034D-4AF4-944E-AE20FE5799B9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FA014C74-2537-4E96-9309-4CFAD85AEFA9}" type="pres">
      <dgm:prSet presAssocID="{22AC20DB-14CE-4236-A487-BD323AE2D6D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56B87-5E3E-4A9A-B134-405630E3C0D8}" type="pres">
      <dgm:prSet presAssocID="{CA293851-EE18-46B6-BE7E-D43CC6229429}" presName="sibTrans" presStyleLbl="sibTrans2D1" presStyleIdx="2" presStyleCnt="5"/>
      <dgm:spPr/>
      <dgm:t>
        <a:bodyPr/>
        <a:lstStyle/>
        <a:p>
          <a:endParaRPr lang="en-US"/>
        </a:p>
      </dgm:t>
    </dgm:pt>
    <dgm:pt modelId="{52598EB8-5AF2-41A8-8D72-CFFEDC43607A}" type="pres">
      <dgm:prSet presAssocID="{CA293851-EE18-46B6-BE7E-D43CC6229429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E0C12CDB-3BA8-4398-9544-4A174E72E9C9}" type="pres">
      <dgm:prSet presAssocID="{9EAB0E56-5A15-4C2E-8E0C-E4803CCFB3D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86E82F-3867-4017-AB93-A353238E08EE}" type="pres">
      <dgm:prSet presAssocID="{81A2F876-8A1B-4E1E-A2D6-60BB02D839B6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C28028F-7089-4DFF-8D38-3EF584F615CB}" type="pres">
      <dgm:prSet presAssocID="{81A2F876-8A1B-4E1E-A2D6-60BB02D839B6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030BD08-7DD2-4A42-827D-48E409CB5908}" type="pres">
      <dgm:prSet presAssocID="{B021DE09-03CC-4AEC-8E2F-133142CCABC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CAA60B-20E5-4CC7-959E-4215AFA240F0}" type="pres">
      <dgm:prSet presAssocID="{EAE5EC5B-5CA9-4CCF-902D-12A38C9E41E9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EC2F24E-9D6B-419C-980C-ED72FB82AC16}" type="pres">
      <dgm:prSet presAssocID="{EAE5EC5B-5CA9-4CCF-902D-12A38C9E41E9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AED909F-80B1-4151-9546-47AE0FD46572}" type="pres">
      <dgm:prSet presAssocID="{764D4B9F-18F3-4A8A-9251-47BF17DE534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E791F8-387F-4FC3-A57E-994906ACFBAF}" type="presOf" srcId="{F5540FC4-3E39-4F97-8530-18650C5FE587}" destId="{87A9538A-AF08-4FCE-BBAD-DD09ADD44041}" srcOrd="0" destOrd="0" presId="urn:microsoft.com/office/officeart/2005/8/layout/process1"/>
    <dgm:cxn modelId="{B9E9D26F-F5E6-4F36-AAE5-E057F31A2E4F}" type="presOf" srcId="{1712EB15-C8EF-48DD-ADB8-5C8F27DEF597}" destId="{B3B54A5C-EEB7-4C82-9206-949FE55F539B}" srcOrd="0" destOrd="0" presId="urn:microsoft.com/office/officeart/2005/8/layout/process1"/>
    <dgm:cxn modelId="{C87F1BCB-8109-4A9A-8C30-54FB1402FB34}" type="presOf" srcId="{B021DE09-03CC-4AEC-8E2F-133142CCABCE}" destId="{C030BD08-7DD2-4A42-827D-48E409CB5908}" srcOrd="0" destOrd="0" presId="urn:microsoft.com/office/officeart/2005/8/layout/process1"/>
    <dgm:cxn modelId="{2DB3FEC6-7F76-4D00-BCCE-DE325D9779B9}" type="presOf" srcId="{CA293851-EE18-46B6-BE7E-D43CC6229429}" destId="{52598EB8-5AF2-41A8-8D72-CFFEDC43607A}" srcOrd="1" destOrd="0" presId="urn:microsoft.com/office/officeart/2005/8/layout/process1"/>
    <dgm:cxn modelId="{A2A75370-EDC5-4DF1-9CD1-0D16DA871541}" srcId="{7BCECEC0-D87C-485A-B3B0-D9986C3A8F00}" destId="{F5540FC4-3E39-4F97-8530-18650C5FE587}" srcOrd="1" destOrd="0" parTransId="{6DC1A6E1-C13C-4423-B183-3A21DD300D43}" sibTransId="{5EDE1F42-034D-4AF4-944E-AE20FE5799B9}"/>
    <dgm:cxn modelId="{FFC77AA3-8951-4FA5-9CCD-3808976EB55B}" type="presOf" srcId="{9EAB0E56-5A15-4C2E-8E0C-E4803CCFB3DE}" destId="{E0C12CDB-3BA8-4398-9544-4A174E72E9C9}" srcOrd="0" destOrd="0" presId="urn:microsoft.com/office/officeart/2005/8/layout/process1"/>
    <dgm:cxn modelId="{3D7CC7E2-FA87-48EB-AEED-2D01FCCBCB2A}" type="presOf" srcId="{5EDE1F42-034D-4AF4-944E-AE20FE5799B9}" destId="{65A0C94D-B128-401E-9416-E49032F25175}" srcOrd="1" destOrd="0" presId="urn:microsoft.com/office/officeart/2005/8/layout/process1"/>
    <dgm:cxn modelId="{B566EEED-8DA8-498E-9CA8-FF9CB6F47E02}" type="presOf" srcId="{81A2F876-8A1B-4E1E-A2D6-60BB02D839B6}" destId="{2486E82F-3867-4017-AB93-A353238E08EE}" srcOrd="0" destOrd="0" presId="urn:microsoft.com/office/officeart/2005/8/layout/process1"/>
    <dgm:cxn modelId="{84491B38-BE7C-4FAF-9712-D8B7DF91300C}" type="presOf" srcId="{81A2F876-8A1B-4E1E-A2D6-60BB02D839B6}" destId="{7C28028F-7089-4DFF-8D38-3EF584F615CB}" srcOrd="1" destOrd="0" presId="urn:microsoft.com/office/officeart/2005/8/layout/process1"/>
    <dgm:cxn modelId="{E223CEC8-EFA6-467F-A6EB-2FE33E5ECBB5}" type="presOf" srcId="{764D4B9F-18F3-4A8A-9251-47BF17DE5347}" destId="{4AED909F-80B1-4151-9546-47AE0FD46572}" srcOrd="0" destOrd="0" presId="urn:microsoft.com/office/officeart/2005/8/layout/process1"/>
    <dgm:cxn modelId="{7771D2F5-9695-47FB-99DB-3914D599C334}" type="presOf" srcId="{5EDE1F42-034D-4AF4-944E-AE20FE5799B9}" destId="{A7911058-C5CD-4748-95B9-38D3C0B6AC7A}" srcOrd="0" destOrd="0" presId="urn:microsoft.com/office/officeart/2005/8/layout/process1"/>
    <dgm:cxn modelId="{5F04B42B-821C-4045-8589-5F5A1C98A467}" type="presOf" srcId="{DDC0844A-8A6D-4DA1-97DC-BE774B978D09}" destId="{5F51C130-C788-4995-ABFF-AE38309CDEA7}" srcOrd="1" destOrd="0" presId="urn:microsoft.com/office/officeart/2005/8/layout/process1"/>
    <dgm:cxn modelId="{FA37FF70-0A00-4581-A74A-C5774331BF82}" type="presOf" srcId="{CA293851-EE18-46B6-BE7E-D43CC6229429}" destId="{85756B87-5E3E-4A9A-B134-405630E3C0D8}" srcOrd="0" destOrd="0" presId="urn:microsoft.com/office/officeart/2005/8/layout/process1"/>
    <dgm:cxn modelId="{7D540C16-F303-407D-AB91-75BA458791E6}" srcId="{7BCECEC0-D87C-485A-B3B0-D9986C3A8F00}" destId="{9EAB0E56-5A15-4C2E-8E0C-E4803CCFB3DE}" srcOrd="3" destOrd="0" parTransId="{80B56E9D-E84A-4A41-B420-B16726F406CA}" sibTransId="{81A2F876-8A1B-4E1E-A2D6-60BB02D839B6}"/>
    <dgm:cxn modelId="{897E0440-35D9-4E88-B08D-DA783BDC1754}" srcId="{7BCECEC0-D87C-485A-B3B0-D9986C3A8F00}" destId="{22AC20DB-14CE-4236-A487-BD323AE2D6D1}" srcOrd="2" destOrd="0" parTransId="{9E1EE7C2-699F-4C0C-A994-1D99C176670F}" sibTransId="{CA293851-EE18-46B6-BE7E-D43CC6229429}"/>
    <dgm:cxn modelId="{BCBCC661-F77E-44F2-A039-26826E41900F}" type="presOf" srcId="{22AC20DB-14CE-4236-A487-BD323AE2D6D1}" destId="{FA014C74-2537-4E96-9309-4CFAD85AEFA9}" srcOrd="0" destOrd="0" presId="urn:microsoft.com/office/officeart/2005/8/layout/process1"/>
    <dgm:cxn modelId="{2B71048F-7029-49D4-9651-3BF32E36AB3C}" type="presOf" srcId="{EAE5EC5B-5CA9-4CCF-902D-12A38C9E41E9}" destId="{9EC2F24E-9D6B-419C-980C-ED72FB82AC16}" srcOrd="1" destOrd="0" presId="urn:microsoft.com/office/officeart/2005/8/layout/process1"/>
    <dgm:cxn modelId="{15BBDF74-C7B4-4D5B-9909-C00875FC375C}" srcId="{7BCECEC0-D87C-485A-B3B0-D9986C3A8F00}" destId="{764D4B9F-18F3-4A8A-9251-47BF17DE5347}" srcOrd="5" destOrd="0" parTransId="{F03C092E-FE24-463F-8135-AB4F614BDB40}" sibTransId="{310BDBA0-2CBB-4871-9743-A413C903BCFB}"/>
    <dgm:cxn modelId="{68EE9D0E-EFFE-48C9-ADD6-F86FA673EB07}" type="presOf" srcId="{EAE5EC5B-5CA9-4CCF-902D-12A38C9E41E9}" destId="{E1CAA60B-20E5-4CC7-959E-4215AFA240F0}" srcOrd="0" destOrd="0" presId="urn:microsoft.com/office/officeart/2005/8/layout/process1"/>
    <dgm:cxn modelId="{52526028-A6C9-44EC-A786-29D88420C8E2}" srcId="{7BCECEC0-D87C-485A-B3B0-D9986C3A8F00}" destId="{1712EB15-C8EF-48DD-ADB8-5C8F27DEF597}" srcOrd="0" destOrd="0" parTransId="{CF138E1D-90B6-427B-8DCE-DCC475FEA763}" sibTransId="{DDC0844A-8A6D-4DA1-97DC-BE774B978D09}"/>
    <dgm:cxn modelId="{B45D6DD1-B905-466F-8439-B54B33A5BCA6}" srcId="{7BCECEC0-D87C-485A-B3B0-D9986C3A8F00}" destId="{B021DE09-03CC-4AEC-8E2F-133142CCABCE}" srcOrd="4" destOrd="0" parTransId="{016DA545-0B18-4537-8A98-D6C98CD2CC48}" sibTransId="{EAE5EC5B-5CA9-4CCF-902D-12A38C9E41E9}"/>
    <dgm:cxn modelId="{6C968D72-B68B-4EBA-8566-BF980944BA24}" type="presOf" srcId="{7BCECEC0-D87C-485A-B3B0-D9986C3A8F00}" destId="{16C2CEC5-C1A6-4F5E-84B8-B899B555589F}" srcOrd="0" destOrd="0" presId="urn:microsoft.com/office/officeart/2005/8/layout/process1"/>
    <dgm:cxn modelId="{4DA2B26C-FC32-4DAE-BF07-1C18F27A2999}" type="presOf" srcId="{DDC0844A-8A6D-4DA1-97DC-BE774B978D09}" destId="{E932BD4F-4F49-43A2-8EB8-A227BB553B69}" srcOrd="0" destOrd="0" presId="urn:microsoft.com/office/officeart/2005/8/layout/process1"/>
    <dgm:cxn modelId="{638D9131-1C4D-4EF1-BFC1-D4DD81C84696}" type="presParOf" srcId="{16C2CEC5-C1A6-4F5E-84B8-B899B555589F}" destId="{B3B54A5C-EEB7-4C82-9206-949FE55F539B}" srcOrd="0" destOrd="0" presId="urn:microsoft.com/office/officeart/2005/8/layout/process1"/>
    <dgm:cxn modelId="{A2BA704D-374C-47FA-A508-6D93D0A367AE}" type="presParOf" srcId="{16C2CEC5-C1A6-4F5E-84B8-B899B555589F}" destId="{E932BD4F-4F49-43A2-8EB8-A227BB553B69}" srcOrd="1" destOrd="0" presId="urn:microsoft.com/office/officeart/2005/8/layout/process1"/>
    <dgm:cxn modelId="{F630BA0B-3F98-4D3D-B7F1-D964FFFF7C25}" type="presParOf" srcId="{E932BD4F-4F49-43A2-8EB8-A227BB553B69}" destId="{5F51C130-C788-4995-ABFF-AE38309CDEA7}" srcOrd="0" destOrd="0" presId="urn:microsoft.com/office/officeart/2005/8/layout/process1"/>
    <dgm:cxn modelId="{47713A09-4299-4A8C-B913-208B936B94D1}" type="presParOf" srcId="{16C2CEC5-C1A6-4F5E-84B8-B899B555589F}" destId="{87A9538A-AF08-4FCE-BBAD-DD09ADD44041}" srcOrd="2" destOrd="0" presId="urn:microsoft.com/office/officeart/2005/8/layout/process1"/>
    <dgm:cxn modelId="{E452C9A4-62E9-4FE5-BBF8-C076A5E8862F}" type="presParOf" srcId="{16C2CEC5-C1A6-4F5E-84B8-B899B555589F}" destId="{A7911058-C5CD-4748-95B9-38D3C0B6AC7A}" srcOrd="3" destOrd="0" presId="urn:microsoft.com/office/officeart/2005/8/layout/process1"/>
    <dgm:cxn modelId="{6483152C-52B5-403F-B46F-633C8BB2F2F9}" type="presParOf" srcId="{A7911058-C5CD-4748-95B9-38D3C0B6AC7A}" destId="{65A0C94D-B128-401E-9416-E49032F25175}" srcOrd="0" destOrd="0" presId="urn:microsoft.com/office/officeart/2005/8/layout/process1"/>
    <dgm:cxn modelId="{6B6A016B-0D85-4103-B46E-6FE8DD4D2521}" type="presParOf" srcId="{16C2CEC5-C1A6-4F5E-84B8-B899B555589F}" destId="{FA014C74-2537-4E96-9309-4CFAD85AEFA9}" srcOrd="4" destOrd="0" presId="urn:microsoft.com/office/officeart/2005/8/layout/process1"/>
    <dgm:cxn modelId="{E9AE13AC-C160-4746-9E9B-4C91C3A60783}" type="presParOf" srcId="{16C2CEC5-C1A6-4F5E-84B8-B899B555589F}" destId="{85756B87-5E3E-4A9A-B134-405630E3C0D8}" srcOrd="5" destOrd="0" presId="urn:microsoft.com/office/officeart/2005/8/layout/process1"/>
    <dgm:cxn modelId="{9A1A3161-A41E-4B66-B49F-26FE718C695C}" type="presParOf" srcId="{85756B87-5E3E-4A9A-B134-405630E3C0D8}" destId="{52598EB8-5AF2-41A8-8D72-CFFEDC43607A}" srcOrd="0" destOrd="0" presId="urn:microsoft.com/office/officeart/2005/8/layout/process1"/>
    <dgm:cxn modelId="{3E28FBD5-5E6B-4EC2-86CE-84CAC8A38B18}" type="presParOf" srcId="{16C2CEC5-C1A6-4F5E-84B8-B899B555589F}" destId="{E0C12CDB-3BA8-4398-9544-4A174E72E9C9}" srcOrd="6" destOrd="0" presId="urn:microsoft.com/office/officeart/2005/8/layout/process1"/>
    <dgm:cxn modelId="{2F5D565C-53A8-47F3-945B-4870BE56E3E8}" type="presParOf" srcId="{16C2CEC5-C1A6-4F5E-84B8-B899B555589F}" destId="{2486E82F-3867-4017-AB93-A353238E08EE}" srcOrd="7" destOrd="0" presId="urn:microsoft.com/office/officeart/2005/8/layout/process1"/>
    <dgm:cxn modelId="{7C43D585-1C46-4FAE-A87A-2EA7905C7C12}" type="presParOf" srcId="{2486E82F-3867-4017-AB93-A353238E08EE}" destId="{7C28028F-7089-4DFF-8D38-3EF584F615CB}" srcOrd="0" destOrd="0" presId="urn:microsoft.com/office/officeart/2005/8/layout/process1"/>
    <dgm:cxn modelId="{74B048A1-D8DA-47FD-99FB-4305A1CD89AD}" type="presParOf" srcId="{16C2CEC5-C1A6-4F5E-84B8-B899B555589F}" destId="{C030BD08-7DD2-4A42-827D-48E409CB5908}" srcOrd="8" destOrd="0" presId="urn:microsoft.com/office/officeart/2005/8/layout/process1"/>
    <dgm:cxn modelId="{FED2D72B-A3CD-4D8E-B19B-7E4DFC0523BB}" type="presParOf" srcId="{16C2CEC5-C1A6-4F5E-84B8-B899B555589F}" destId="{E1CAA60B-20E5-4CC7-959E-4215AFA240F0}" srcOrd="9" destOrd="0" presId="urn:microsoft.com/office/officeart/2005/8/layout/process1"/>
    <dgm:cxn modelId="{DF0FB270-CFF8-4A52-9E41-FA2855C15480}" type="presParOf" srcId="{E1CAA60B-20E5-4CC7-959E-4215AFA240F0}" destId="{9EC2F24E-9D6B-419C-980C-ED72FB82AC16}" srcOrd="0" destOrd="0" presId="urn:microsoft.com/office/officeart/2005/8/layout/process1"/>
    <dgm:cxn modelId="{89FEFF8F-6B7F-47AA-8908-FDB0DF39C0D4}" type="presParOf" srcId="{16C2CEC5-C1A6-4F5E-84B8-B899B555589F}" destId="{4AED909F-80B1-4151-9546-47AE0FD46572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CECEC0-D87C-485A-B3B0-D9986C3A8F0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12EB15-C8EF-48DD-ADB8-5C8F27DEF597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sz="1800" b="1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byte </a:t>
          </a:r>
          <a:endParaRPr lang="en-US" sz="1800" b="1">
            <a:solidFill>
              <a:schemeClr val="accent2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F138E1D-90B6-427B-8DCE-DCC475FEA763}" type="parTrans" cxnId="{52526028-A6C9-44EC-A786-29D88420C8E2}">
      <dgm:prSet/>
      <dgm:spPr/>
      <dgm:t>
        <a:bodyPr/>
        <a:lstStyle/>
        <a:p>
          <a:endParaRPr lang="en-US"/>
        </a:p>
      </dgm:t>
    </dgm:pt>
    <dgm:pt modelId="{DDC0844A-8A6D-4DA1-97DC-BE774B978D09}" type="sibTrans" cxnId="{52526028-A6C9-44EC-A786-29D88420C8E2}">
      <dgm:prSet/>
      <dgm:spPr/>
      <dgm:t>
        <a:bodyPr/>
        <a:lstStyle/>
        <a:p>
          <a:endParaRPr lang="en-US"/>
        </a:p>
      </dgm:t>
    </dgm:pt>
    <dgm:pt modelId="{F5540FC4-3E39-4F97-8530-18650C5FE587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sz="1800" b="1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short </a:t>
          </a:r>
          <a:endParaRPr lang="en-US" sz="1800" b="1">
            <a:solidFill>
              <a:schemeClr val="accent2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DC1A6E1-C13C-4423-B183-3A21DD300D43}" type="parTrans" cxnId="{A2A75370-EDC5-4DF1-9CD1-0D16DA871541}">
      <dgm:prSet/>
      <dgm:spPr/>
      <dgm:t>
        <a:bodyPr/>
        <a:lstStyle/>
        <a:p>
          <a:endParaRPr lang="en-US"/>
        </a:p>
      </dgm:t>
    </dgm:pt>
    <dgm:pt modelId="{5EDE1F42-034D-4AF4-944E-AE20FE5799B9}" type="sibTrans" cxnId="{A2A75370-EDC5-4DF1-9CD1-0D16DA871541}">
      <dgm:prSet/>
      <dgm:spPr/>
      <dgm:t>
        <a:bodyPr/>
        <a:lstStyle/>
        <a:p>
          <a:endParaRPr lang="en-US"/>
        </a:p>
      </dgm:t>
    </dgm:pt>
    <dgm:pt modelId="{22AC20DB-14CE-4236-A487-BD323AE2D6D1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sz="1800" b="1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 </a:t>
          </a:r>
          <a:endParaRPr lang="en-US" sz="1800" b="1">
            <a:solidFill>
              <a:schemeClr val="accent2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9E1EE7C2-699F-4C0C-A994-1D99C176670F}" type="parTrans" cxnId="{897E0440-35D9-4E88-B08D-DA783BDC1754}">
      <dgm:prSet/>
      <dgm:spPr/>
      <dgm:t>
        <a:bodyPr/>
        <a:lstStyle/>
        <a:p>
          <a:endParaRPr lang="en-US"/>
        </a:p>
      </dgm:t>
    </dgm:pt>
    <dgm:pt modelId="{CA293851-EE18-46B6-BE7E-D43CC6229429}" type="sibTrans" cxnId="{897E0440-35D9-4E88-B08D-DA783BDC1754}">
      <dgm:prSet/>
      <dgm:spPr/>
      <dgm:t>
        <a:bodyPr/>
        <a:lstStyle/>
        <a:p>
          <a:endParaRPr lang="en-US"/>
        </a:p>
      </dgm:t>
    </dgm:pt>
    <dgm:pt modelId="{9EAB0E56-5A15-4C2E-8E0C-E4803CCFB3DE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sz="1800" b="1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long </a:t>
          </a:r>
          <a:endParaRPr lang="en-US" sz="1800" b="1">
            <a:solidFill>
              <a:schemeClr val="accent2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0B56E9D-E84A-4A41-B420-B16726F406CA}" type="parTrans" cxnId="{7D540C16-F303-407D-AB91-75BA458791E6}">
      <dgm:prSet/>
      <dgm:spPr/>
      <dgm:t>
        <a:bodyPr/>
        <a:lstStyle/>
        <a:p>
          <a:endParaRPr lang="en-US"/>
        </a:p>
      </dgm:t>
    </dgm:pt>
    <dgm:pt modelId="{81A2F876-8A1B-4E1E-A2D6-60BB02D839B6}" type="sibTrans" cxnId="{7D540C16-F303-407D-AB91-75BA458791E6}">
      <dgm:prSet/>
      <dgm:spPr/>
      <dgm:t>
        <a:bodyPr/>
        <a:lstStyle/>
        <a:p>
          <a:endParaRPr lang="en-US"/>
        </a:p>
      </dgm:t>
    </dgm:pt>
    <dgm:pt modelId="{B021DE09-03CC-4AEC-8E2F-133142CCABCE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float </a:t>
          </a:r>
          <a:endParaRPr lang="en-US" sz="1800" b="1" dirty="0">
            <a:solidFill>
              <a:schemeClr val="accent2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16DA545-0B18-4537-8A98-D6C98CD2CC48}" type="parTrans" cxnId="{B45D6DD1-B905-466F-8439-B54B33A5BCA6}">
      <dgm:prSet/>
      <dgm:spPr/>
      <dgm:t>
        <a:bodyPr/>
        <a:lstStyle/>
        <a:p>
          <a:endParaRPr lang="en-US"/>
        </a:p>
      </dgm:t>
    </dgm:pt>
    <dgm:pt modelId="{EAE5EC5B-5CA9-4CCF-902D-12A38C9E41E9}" type="sibTrans" cxnId="{B45D6DD1-B905-466F-8439-B54B33A5BCA6}">
      <dgm:prSet/>
      <dgm:spPr/>
      <dgm:t>
        <a:bodyPr/>
        <a:lstStyle/>
        <a:p>
          <a:endParaRPr lang="en-US"/>
        </a:p>
      </dgm:t>
    </dgm:pt>
    <dgm:pt modelId="{764D4B9F-18F3-4A8A-9251-47BF17DE5347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sz="1800" b="1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double</a:t>
          </a:r>
          <a:endParaRPr lang="en-US" sz="1800" b="1">
            <a:solidFill>
              <a:schemeClr val="accent2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03C092E-FE24-463F-8135-AB4F614BDB40}" type="parTrans" cxnId="{15BBDF74-C7B4-4D5B-9909-C00875FC375C}">
      <dgm:prSet/>
      <dgm:spPr/>
      <dgm:t>
        <a:bodyPr/>
        <a:lstStyle/>
        <a:p>
          <a:endParaRPr lang="en-US"/>
        </a:p>
      </dgm:t>
    </dgm:pt>
    <dgm:pt modelId="{310BDBA0-2CBB-4871-9743-A413C903BCFB}" type="sibTrans" cxnId="{15BBDF74-C7B4-4D5B-9909-C00875FC375C}">
      <dgm:prSet/>
      <dgm:spPr/>
      <dgm:t>
        <a:bodyPr/>
        <a:lstStyle/>
        <a:p>
          <a:endParaRPr lang="en-US"/>
        </a:p>
      </dgm:t>
    </dgm:pt>
    <dgm:pt modelId="{16C2CEC5-C1A6-4F5E-84B8-B899B555589F}" type="pres">
      <dgm:prSet presAssocID="{7BCECEC0-D87C-485A-B3B0-D9986C3A8F0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B54A5C-EEB7-4C82-9206-949FE55F539B}" type="pres">
      <dgm:prSet presAssocID="{1712EB15-C8EF-48DD-ADB8-5C8F27DEF59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2BD4F-4F49-43A2-8EB8-A227BB553B69}" type="pres">
      <dgm:prSet presAssocID="{DDC0844A-8A6D-4DA1-97DC-BE774B978D09}" presName="sibTrans" presStyleLbl="sibTrans2D1" presStyleIdx="0" presStyleCnt="5"/>
      <dgm:spPr/>
      <dgm:t>
        <a:bodyPr/>
        <a:lstStyle/>
        <a:p>
          <a:endParaRPr lang="en-US"/>
        </a:p>
      </dgm:t>
    </dgm:pt>
    <dgm:pt modelId="{5F51C130-C788-4995-ABFF-AE38309CDEA7}" type="pres">
      <dgm:prSet presAssocID="{DDC0844A-8A6D-4DA1-97DC-BE774B978D09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87A9538A-AF08-4FCE-BBAD-DD09ADD44041}" type="pres">
      <dgm:prSet presAssocID="{F5540FC4-3E39-4F97-8530-18650C5FE58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911058-C5CD-4748-95B9-38D3C0B6AC7A}" type="pres">
      <dgm:prSet presAssocID="{5EDE1F42-034D-4AF4-944E-AE20FE5799B9}" presName="sibTrans" presStyleLbl="sibTrans2D1" presStyleIdx="1" presStyleCnt="5"/>
      <dgm:spPr/>
      <dgm:t>
        <a:bodyPr/>
        <a:lstStyle/>
        <a:p>
          <a:endParaRPr lang="en-US"/>
        </a:p>
      </dgm:t>
    </dgm:pt>
    <dgm:pt modelId="{65A0C94D-B128-401E-9416-E49032F25175}" type="pres">
      <dgm:prSet presAssocID="{5EDE1F42-034D-4AF4-944E-AE20FE5799B9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FA014C74-2537-4E96-9309-4CFAD85AEFA9}" type="pres">
      <dgm:prSet presAssocID="{22AC20DB-14CE-4236-A487-BD323AE2D6D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56B87-5E3E-4A9A-B134-405630E3C0D8}" type="pres">
      <dgm:prSet presAssocID="{CA293851-EE18-46B6-BE7E-D43CC6229429}" presName="sibTrans" presStyleLbl="sibTrans2D1" presStyleIdx="2" presStyleCnt="5"/>
      <dgm:spPr/>
      <dgm:t>
        <a:bodyPr/>
        <a:lstStyle/>
        <a:p>
          <a:endParaRPr lang="en-US"/>
        </a:p>
      </dgm:t>
    </dgm:pt>
    <dgm:pt modelId="{52598EB8-5AF2-41A8-8D72-CFFEDC43607A}" type="pres">
      <dgm:prSet presAssocID="{CA293851-EE18-46B6-BE7E-D43CC6229429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E0C12CDB-3BA8-4398-9544-4A174E72E9C9}" type="pres">
      <dgm:prSet presAssocID="{9EAB0E56-5A15-4C2E-8E0C-E4803CCFB3D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86E82F-3867-4017-AB93-A353238E08EE}" type="pres">
      <dgm:prSet presAssocID="{81A2F876-8A1B-4E1E-A2D6-60BB02D839B6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C28028F-7089-4DFF-8D38-3EF584F615CB}" type="pres">
      <dgm:prSet presAssocID="{81A2F876-8A1B-4E1E-A2D6-60BB02D839B6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030BD08-7DD2-4A42-827D-48E409CB5908}" type="pres">
      <dgm:prSet presAssocID="{B021DE09-03CC-4AEC-8E2F-133142CCABC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CAA60B-20E5-4CC7-959E-4215AFA240F0}" type="pres">
      <dgm:prSet presAssocID="{EAE5EC5B-5CA9-4CCF-902D-12A38C9E41E9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EC2F24E-9D6B-419C-980C-ED72FB82AC16}" type="pres">
      <dgm:prSet presAssocID="{EAE5EC5B-5CA9-4CCF-902D-12A38C9E41E9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AED909F-80B1-4151-9546-47AE0FD46572}" type="pres">
      <dgm:prSet presAssocID="{764D4B9F-18F3-4A8A-9251-47BF17DE534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54EE96-E754-4097-8716-6D734F87B9A1}" type="presOf" srcId="{EAE5EC5B-5CA9-4CCF-902D-12A38C9E41E9}" destId="{9EC2F24E-9D6B-419C-980C-ED72FB82AC16}" srcOrd="1" destOrd="0" presId="urn:microsoft.com/office/officeart/2005/8/layout/process1"/>
    <dgm:cxn modelId="{DD315DD5-B1D3-40B7-A64A-F8576CDB4F92}" type="presOf" srcId="{7BCECEC0-D87C-485A-B3B0-D9986C3A8F00}" destId="{16C2CEC5-C1A6-4F5E-84B8-B899B555589F}" srcOrd="0" destOrd="0" presId="urn:microsoft.com/office/officeart/2005/8/layout/process1"/>
    <dgm:cxn modelId="{A2A75370-EDC5-4DF1-9CD1-0D16DA871541}" srcId="{7BCECEC0-D87C-485A-B3B0-D9986C3A8F00}" destId="{F5540FC4-3E39-4F97-8530-18650C5FE587}" srcOrd="1" destOrd="0" parTransId="{6DC1A6E1-C13C-4423-B183-3A21DD300D43}" sibTransId="{5EDE1F42-034D-4AF4-944E-AE20FE5799B9}"/>
    <dgm:cxn modelId="{0A019652-13D2-4574-8D33-B5F3EBF2C669}" type="presOf" srcId="{764D4B9F-18F3-4A8A-9251-47BF17DE5347}" destId="{4AED909F-80B1-4151-9546-47AE0FD46572}" srcOrd="0" destOrd="0" presId="urn:microsoft.com/office/officeart/2005/8/layout/process1"/>
    <dgm:cxn modelId="{07D2FD75-C58E-4248-AC3B-1A04C0B0417B}" type="presOf" srcId="{81A2F876-8A1B-4E1E-A2D6-60BB02D839B6}" destId="{2486E82F-3867-4017-AB93-A353238E08EE}" srcOrd="0" destOrd="0" presId="urn:microsoft.com/office/officeart/2005/8/layout/process1"/>
    <dgm:cxn modelId="{4733E565-AD98-4229-9921-F1AEDB11C2EF}" type="presOf" srcId="{CA293851-EE18-46B6-BE7E-D43CC6229429}" destId="{85756B87-5E3E-4A9A-B134-405630E3C0D8}" srcOrd="0" destOrd="0" presId="urn:microsoft.com/office/officeart/2005/8/layout/process1"/>
    <dgm:cxn modelId="{CE2B9AF9-12F8-48EE-A7C2-D7C14D818CD7}" type="presOf" srcId="{5EDE1F42-034D-4AF4-944E-AE20FE5799B9}" destId="{A7911058-C5CD-4748-95B9-38D3C0B6AC7A}" srcOrd="0" destOrd="0" presId="urn:microsoft.com/office/officeart/2005/8/layout/process1"/>
    <dgm:cxn modelId="{4EBBC7C9-96F1-46C9-91F0-682CE37A1B70}" type="presOf" srcId="{B021DE09-03CC-4AEC-8E2F-133142CCABCE}" destId="{C030BD08-7DD2-4A42-827D-48E409CB5908}" srcOrd="0" destOrd="0" presId="urn:microsoft.com/office/officeart/2005/8/layout/process1"/>
    <dgm:cxn modelId="{3CD41019-57EC-4BE6-A198-631D75A50DA0}" type="presOf" srcId="{9EAB0E56-5A15-4C2E-8E0C-E4803CCFB3DE}" destId="{E0C12CDB-3BA8-4398-9544-4A174E72E9C9}" srcOrd="0" destOrd="0" presId="urn:microsoft.com/office/officeart/2005/8/layout/process1"/>
    <dgm:cxn modelId="{7D540C16-F303-407D-AB91-75BA458791E6}" srcId="{7BCECEC0-D87C-485A-B3B0-D9986C3A8F00}" destId="{9EAB0E56-5A15-4C2E-8E0C-E4803CCFB3DE}" srcOrd="3" destOrd="0" parTransId="{80B56E9D-E84A-4A41-B420-B16726F406CA}" sibTransId="{81A2F876-8A1B-4E1E-A2D6-60BB02D839B6}"/>
    <dgm:cxn modelId="{897E0440-35D9-4E88-B08D-DA783BDC1754}" srcId="{7BCECEC0-D87C-485A-B3B0-D9986C3A8F00}" destId="{22AC20DB-14CE-4236-A487-BD323AE2D6D1}" srcOrd="2" destOrd="0" parTransId="{9E1EE7C2-699F-4C0C-A994-1D99C176670F}" sibTransId="{CA293851-EE18-46B6-BE7E-D43CC6229429}"/>
    <dgm:cxn modelId="{98175ED9-73DE-43BC-B9BE-AC9C63E31892}" type="presOf" srcId="{22AC20DB-14CE-4236-A487-BD323AE2D6D1}" destId="{FA014C74-2537-4E96-9309-4CFAD85AEFA9}" srcOrd="0" destOrd="0" presId="urn:microsoft.com/office/officeart/2005/8/layout/process1"/>
    <dgm:cxn modelId="{0C10446A-E016-4011-9889-5B66530DD34B}" type="presOf" srcId="{81A2F876-8A1B-4E1E-A2D6-60BB02D839B6}" destId="{7C28028F-7089-4DFF-8D38-3EF584F615CB}" srcOrd="1" destOrd="0" presId="urn:microsoft.com/office/officeart/2005/8/layout/process1"/>
    <dgm:cxn modelId="{34F77A2E-049F-4CAD-A416-66E0ABA81FB2}" type="presOf" srcId="{DDC0844A-8A6D-4DA1-97DC-BE774B978D09}" destId="{E932BD4F-4F49-43A2-8EB8-A227BB553B69}" srcOrd="0" destOrd="0" presId="urn:microsoft.com/office/officeart/2005/8/layout/process1"/>
    <dgm:cxn modelId="{90890F94-75A3-44DC-AAB4-E3312F2DA573}" type="presOf" srcId="{EAE5EC5B-5CA9-4CCF-902D-12A38C9E41E9}" destId="{E1CAA60B-20E5-4CC7-959E-4215AFA240F0}" srcOrd="0" destOrd="0" presId="urn:microsoft.com/office/officeart/2005/8/layout/process1"/>
    <dgm:cxn modelId="{5B3BB268-303E-47CD-912C-6E84AB5D4601}" type="presOf" srcId="{F5540FC4-3E39-4F97-8530-18650C5FE587}" destId="{87A9538A-AF08-4FCE-BBAD-DD09ADD44041}" srcOrd="0" destOrd="0" presId="urn:microsoft.com/office/officeart/2005/8/layout/process1"/>
    <dgm:cxn modelId="{942A5639-BA95-4786-8CD0-3B18D41FD053}" type="presOf" srcId="{DDC0844A-8A6D-4DA1-97DC-BE774B978D09}" destId="{5F51C130-C788-4995-ABFF-AE38309CDEA7}" srcOrd="1" destOrd="0" presId="urn:microsoft.com/office/officeart/2005/8/layout/process1"/>
    <dgm:cxn modelId="{08E74988-028E-4ED2-9877-D6EA4AE4AB65}" type="presOf" srcId="{CA293851-EE18-46B6-BE7E-D43CC6229429}" destId="{52598EB8-5AF2-41A8-8D72-CFFEDC43607A}" srcOrd="1" destOrd="0" presId="urn:microsoft.com/office/officeart/2005/8/layout/process1"/>
    <dgm:cxn modelId="{15BBDF74-C7B4-4D5B-9909-C00875FC375C}" srcId="{7BCECEC0-D87C-485A-B3B0-D9986C3A8F00}" destId="{764D4B9F-18F3-4A8A-9251-47BF17DE5347}" srcOrd="5" destOrd="0" parTransId="{F03C092E-FE24-463F-8135-AB4F614BDB40}" sibTransId="{310BDBA0-2CBB-4871-9743-A413C903BCFB}"/>
    <dgm:cxn modelId="{52526028-A6C9-44EC-A786-29D88420C8E2}" srcId="{7BCECEC0-D87C-485A-B3B0-D9986C3A8F00}" destId="{1712EB15-C8EF-48DD-ADB8-5C8F27DEF597}" srcOrd="0" destOrd="0" parTransId="{CF138E1D-90B6-427B-8DCE-DCC475FEA763}" sibTransId="{DDC0844A-8A6D-4DA1-97DC-BE774B978D09}"/>
    <dgm:cxn modelId="{B45D6DD1-B905-466F-8439-B54B33A5BCA6}" srcId="{7BCECEC0-D87C-485A-B3B0-D9986C3A8F00}" destId="{B021DE09-03CC-4AEC-8E2F-133142CCABCE}" srcOrd="4" destOrd="0" parTransId="{016DA545-0B18-4537-8A98-D6C98CD2CC48}" sibTransId="{EAE5EC5B-5CA9-4CCF-902D-12A38C9E41E9}"/>
    <dgm:cxn modelId="{71A5E0DA-F5A5-4612-805F-5F7ABA701807}" type="presOf" srcId="{1712EB15-C8EF-48DD-ADB8-5C8F27DEF597}" destId="{B3B54A5C-EEB7-4C82-9206-949FE55F539B}" srcOrd="0" destOrd="0" presId="urn:microsoft.com/office/officeart/2005/8/layout/process1"/>
    <dgm:cxn modelId="{0858CF52-E56A-4957-978D-340C1BCE992D}" type="presOf" srcId="{5EDE1F42-034D-4AF4-944E-AE20FE5799B9}" destId="{65A0C94D-B128-401E-9416-E49032F25175}" srcOrd="1" destOrd="0" presId="urn:microsoft.com/office/officeart/2005/8/layout/process1"/>
    <dgm:cxn modelId="{8895A7AE-9648-4211-B434-EE40B79F47ED}" type="presParOf" srcId="{16C2CEC5-C1A6-4F5E-84B8-B899B555589F}" destId="{B3B54A5C-EEB7-4C82-9206-949FE55F539B}" srcOrd="0" destOrd="0" presId="urn:microsoft.com/office/officeart/2005/8/layout/process1"/>
    <dgm:cxn modelId="{EAFB21B8-C46C-4DB9-B8DA-47453AB1D422}" type="presParOf" srcId="{16C2CEC5-C1A6-4F5E-84B8-B899B555589F}" destId="{E932BD4F-4F49-43A2-8EB8-A227BB553B69}" srcOrd="1" destOrd="0" presId="urn:microsoft.com/office/officeart/2005/8/layout/process1"/>
    <dgm:cxn modelId="{96A9BC55-C4F2-4966-89DB-308028D44EA7}" type="presParOf" srcId="{E932BD4F-4F49-43A2-8EB8-A227BB553B69}" destId="{5F51C130-C788-4995-ABFF-AE38309CDEA7}" srcOrd="0" destOrd="0" presId="urn:microsoft.com/office/officeart/2005/8/layout/process1"/>
    <dgm:cxn modelId="{BD13CEBE-2E05-44C2-BA01-E90F14D52606}" type="presParOf" srcId="{16C2CEC5-C1A6-4F5E-84B8-B899B555589F}" destId="{87A9538A-AF08-4FCE-BBAD-DD09ADD44041}" srcOrd="2" destOrd="0" presId="urn:microsoft.com/office/officeart/2005/8/layout/process1"/>
    <dgm:cxn modelId="{B2228444-1029-4906-9B9E-D5285B7DED86}" type="presParOf" srcId="{16C2CEC5-C1A6-4F5E-84B8-B899B555589F}" destId="{A7911058-C5CD-4748-95B9-38D3C0B6AC7A}" srcOrd="3" destOrd="0" presId="urn:microsoft.com/office/officeart/2005/8/layout/process1"/>
    <dgm:cxn modelId="{82498640-BC8A-42DA-AE1E-464B89354F3F}" type="presParOf" srcId="{A7911058-C5CD-4748-95B9-38D3C0B6AC7A}" destId="{65A0C94D-B128-401E-9416-E49032F25175}" srcOrd="0" destOrd="0" presId="urn:microsoft.com/office/officeart/2005/8/layout/process1"/>
    <dgm:cxn modelId="{56677ABD-674C-4A12-9DFF-4B00AFF818BC}" type="presParOf" srcId="{16C2CEC5-C1A6-4F5E-84B8-B899B555589F}" destId="{FA014C74-2537-4E96-9309-4CFAD85AEFA9}" srcOrd="4" destOrd="0" presId="urn:microsoft.com/office/officeart/2005/8/layout/process1"/>
    <dgm:cxn modelId="{26B8212B-BC3D-4B44-9F5C-182FBA7F7DE8}" type="presParOf" srcId="{16C2CEC5-C1A6-4F5E-84B8-B899B555589F}" destId="{85756B87-5E3E-4A9A-B134-405630E3C0D8}" srcOrd="5" destOrd="0" presId="urn:microsoft.com/office/officeart/2005/8/layout/process1"/>
    <dgm:cxn modelId="{B19DE28D-F583-4601-9A72-E068FB397BFC}" type="presParOf" srcId="{85756B87-5E3E-4A9A-B134-405630E3C0D8}" destId="{52598EB8-5AF2-41A8-8D72-CFFEDC43607A}" srcOrd="0" destOrd="0" presId="urn:microsoft.com/office/officeart/2005/8/layout/process1"/>
    <dgm:cxn modelId="{7001F4BF-C63A-4249-92E4-1955DAD8E62B}" type="presParOf" srcId="{16C2CEC5-C1A6-4F5E-84B8-B899B555589F}" destId="{E0C12CDB-3BA8-4398-9544-4A174E72E9C9}" srcOrd="6" destOrd="0" presId="urn:microsoft.com/office/officeart/2005/8/layout/process1"/>
    <dgm:cxn modelId="{F81D1027-D8DE-4C48-9485-38EF42E8B5B6}" type="presParOf" srcId="{16C2CEC5-C1A6-4F5E-84B8-B899B555589F}" destId="{2486E82F-3867-4017-AB93-A353238E08EE}" srcOrd="7" destOrd="0" presId="urn:microsoft.com/office/officeart/2005/8/layout/process1"/>
    <dgm:cxn modelId="{7708AB48-5788-45AF-98D6-BEAC238C8C24}" type="presParOf" srcId="{2486E82F-3867-4017-AB93-A353238E08EE}" destId="{7C28028F-7089-4DFF-8D38-3EF584F615CB}" srcOrd="0" destOrd="0" presId="urn:microsoft.com/office/officeart/2005/8/layout/process1"/>
    <dgm:cxn modelId="{24AD55A2-E2D4-43AC-8E1E-3C609F40661D}" type="presParOf" srcId="{16C2CEC5-C1A6-4F5E-84B8-B899B555589F}" destId="{C030BD08-7DD2-4A42-827D-48E409CB5908}" srcOrd="8" destOrd="0" presId="urn:microsoft.com/office/officeart/2005/8/layout/process1"/>
    <dgm:cxn modelId="{D17DAB06-83D1-4649-BD68-087C2C1232B2}" type="presParOf" srcId="{16C2CEC5-C1A6-4F5E-84B8-B899B555589F}" destId="{E1CAA60B-20E5-4CC7-959E-4215AFA240F0}" srcOrd="9" destOrd="0" presId="urn:microsoft.com/office/officeart/2005/8/layout/process1"/>
    <dgm:cxn modelId="{59326FFC-5697-43A1-868C-12CE1237791B}" type="presParOf" srcId="{E1CAA60B-20E5-4CC7-959E-4215AFA240F0}" destId="{9EC2F24E-9D6B-419C-980C-ED72FB82AC16}" srcOrd="0" destOrd="0" presId="urn:microsoft.com/office/officeart/2005/8/layout/process1"/>
    <dgm:cxn modelId="{6406B368-5E7E-4C33-8F09-8398A87B7C3B}" type="presParOf" srcId="{16C2CEC5-C1A6-4F5E-84B8-B899B555589F}" destId="{4AED909F-80B1-4151-9546-47AE0FD46572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54A5C-EEB7-4C82-9206-949FE55F539B}">
      <dsp:nvSpPr>
        <dsp:cNvPr id="0" name=""/>
        <dsp:cNvSpPr/>
      </dsp:nvSpPr>
      <dsp:spPr>
        <a:xfrm>
          <a:off x="0" y="125730"/>
          <a:ext cx="1028699" cy="61722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byte </a:t>
          </a:r>
          <a:endParaRPr lang="en-US" sz="1800" b="1" kern="1200">
            <a:solidFill>
              <a:schemeClr val="accent2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8078" y="143808"/>
        <a:ext cx="992543" cy="581064"/>
      </dsp:txXfrm>
    </dsp:sp>
    <dsp:sp modelId="{E932BD4F-4F49-43A2-8EB8-A227BB553B69}">
      <dsp:nvSpPr>
        <dsp:cNvPr id="0" name=""/>
        <dsp:cNvSpPr/>
      </dsp:nvSpPr>
      <dsp:spPr>
        <a:xfrm>
          <a:off x="1131570" y="306781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131570" y="357804"/>
        <a:ext cx="152659" cy="153071"/>
      </dsp:txXfrm>
    </dsp:sp>
    <dsp:sp modelId="{87A9538A-AF08-4FCE-BBAD-DD09ADD44041}">
      <dsp:nvSpPr>
        <dsp:cNvPr id="0" name=""/>
        <dsp:cNvSpPr/>
      </dsp:nvSpPr>
      <dsp:spPr>
        <a:xfrm>
          <a:off x="1440180" y="125730"/>
          <a:ext cx="1028699" cy="61722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short </a:t>
          </a:r>
          <a:endParaRPr lang="en-US" sz="1800" b="1" kern="1200">
            <a:solidFill>
              <a:schemeClr val="accent2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458258" y="143808"/>
        <a:ext cx="992543" cy="581064"/>
      </dsp:txXfrm>
    </dsp:sp>
    <dsp:sp modelId="{A7911058-C5CD-4748-95B9-38D3C0B6AC7A}">
      <dsp:nvSpPr>
        <dsp:cNvPr id="0" name=""/>
        <dsp:cNvSpPr/>
      </dsp:nvSpPr>
      <dsp:spPr>
        <a:xfrm>
          <a:off x="2571750" y="306781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571750" y="357804"/>
        <a:ext cx="152659" cy="153071"/>
      </dsp:txXfrm>
    </dsp:sp>
    <dsp:sp modelId="{FA014C74-2537-4E96-9309-4CFAD85AEFA9}">
      <dsp:nvSpPr>
        <dsp:cNvPr id="0" name=""/>
        <dsp:cNvSpPr/>
      </dsp:nvSpPr>
      <dsp:spPr>
        <a:xfrm>
          <a:off x="2880360" y="125730"/>
          <a:ext cx="1028699" cy="61722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 </a:t>
          </a:r>
          <a:endParaRPr lang="en-US" sz="1800" b="1" kern="1200">
            <a:solidFill>
              <a:schemeClr val="accent2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898438" y="143808"/>
        <a:ext cx="992543" cy="581064"/>
      </dsp:txXfrm>
    </dsp:sp>
    <dsp:sp modelId="{85756B87-5E3E-4A9A-B134-405630E3C0D8}">
      <dsp:nvSpPr>
        <dsp:cNvPr id="0" name=""/>
        <dsp:cNvSpPr/>
      </dsp:nvSpPr>
      <dsp:spPr>
        <a:xfrm>
          <a:off x="4011930" y="306781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011930" y="357804"/>
        <a:ext cx="152659" cy="153071"/>
      </dsp:txXfrm>
    </dsp:sp>
    <dsp:sp modelId="{E0C12CDB-3BA8-4398-9544-4A174E72E9C9}">
      <dsp:nvSpPr>
        <dsp:cNvPr id="0" name=""/>
        <dsp:cNvSpPr/>
      </dsp:nvSpPr>
      <dsp:spPr>
        <a:xfrm>
          <a:off x="4320540" y="125730"/>
          <a:ext cx="1028699" cy="61722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long </a:t>
          </a:r>
          <a:endParaRPr lang="en-US" sz="1800" b="1" kern="1200">
            <a:solidFill>
              <a:schemeClr val="accent2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338618" y="143808"/>
        <a:ext cx="992543" cy="581064"/>
      </dsp:txXfrm>
    </dsp:sp>
    <dsp:sp modelId="{2486E82F-3867-4017-AB93-A353238E08EE}">
      <dsp:nvSpPr>
        <dsp:cNvPr id="0" name=""/>
        <dsp:cNvSpPr/>
      </dsp:nvSpPr>
      <dsp:spPr>
        <a:xfrm>
          <a:off x="5452110" y="306781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452110" y="357804"/>
        <a:ext cx="152659" cy="153071"/>
      </dsp:txXfrm>
    </dsp:sp>
    <dsp:sp modelId="{C030BD08-7DD2-4A42-827D-48E409CB5908}">
      <dsp:nvSpPr>
        <dsp:cNvPr id="0" name=""/>
        <dsp:cNvSpPr/>
      </dsp:nvSpPr>
      <dsp:spPr>
        <a:xfrm>
          <a:off x="5760719" y="125730"/>
          <a:ext cx="1028699" cy="61722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float </a:t>
          </a:r>
          <a:endParaRPr lang="en-US" sz="1800" b="1" kern="1200">
            <a:solidFill>
              <a:schemeClr val="accent2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778797" y="143808"/>
        <a:ext cx="992543" cy="581064"/>
      </dsp:txXfrm>
    </dsp:sp>
    <dsp:sp modelId="{E1CAA60B-20E5-4CC7-959E-4215AFA240F0}">
      <dsp:nvSpPr>
        <dsp:cNvPr id="0" name=""/>
        <dsp:cNvSpPr/>
      </dsp:nvSpPr>
      <dsp:spPr>
        <a:xfrm>
          <a:off x="6892289" y="306781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892289" y="357804"/>
        <a:ext cx="152659" cy="153071"/>
      </dsp:txXfrm>
    </dsp:sp>
    <dsp:sp modelId="{4AED909F-80B1-4151-9546-47AE0FD46572}">
      <dsp:nvSpPr>
        <dsp:cNvPr id="0" name=""/>
        <dsp:cNvSpPr/>
      </dsp:nvSpPr>
      <dsp:spPr>
        <a:xfrm>
          <a:off x="7200899" y="125730"/>
          <a:ext cx="1028699" cy="61722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double</a:t>
          </a:r>
          <a:endParaRPr lang="en-US" sz="1800" b="1" kern="1200">
            <a:solidFill>
              <a:schemeClr val="accent2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7218977" y="143808"/>
        <a:ext cx="992543" cy="581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54A5C-EEB7-4C82-9206-949FE55F539B}">
      <dsp:nvSpPr>
        <dsp:cNvPr id="0" name=""/>
        <dsp:cNvSpPr/>
      </dsp:nvSpPr>
      <dsp:spPr>
        <a:xfrm>
          <a:off x="0" y="125730"/>
          <a:ext cx="1028699" cy="61722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byte </a:t>
          </a:r>
          <a:endParaRPr lang="en-US" sz="1800" b="1" kern="1200">
            <a:solidFill>
              <a:schemeClr val="accent2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8078" y="143808"/>
        <a:ext cx="992543" cy="581064"/>
      </dsp:txXfrm>
    </dsp:sp>
    <dsp:sp modelId="{E932BD4F-4F49-43A2-8EB8-A227BB553B69}">
      <dsp:nvSpPr>
        <dsp:cNvPr id="0" name=""/>
        <dsp:cNvSpPr/>
      </dsp:nvSpPr>
      <dsp:spPr>
        <a:xfrm>
          <a:off x="1131570" y="306781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131570" y="357804"/>
        <a:ext cx="152659" cy="153071"/>
      </dsp:txXfrm>
    </dsp:sp>
    <dsp:sp modelId="{87A9538A-AF08-4FCE-BBAD-DD09ADD44041}">
      <dsp:nvSpPr>
        <dsp:cNvPr id="0" name=""/>
        <dsp:cNvSpPr/>
      </dsp:nvSpPr>
      <dsp:spPr>
        <a:xfrm>
          <a:off x="1440180" y="125730"/>
          <a:ext cx="1028699" cy="61722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short </a:t>
          </a:r>
          <a:endParaRPr lang="en-US" sz="1800" b="1" kern="1200">
            <a:solidFill>
              <a:schemeClr val="accent2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458258" y="143808"/>
        <a:ext cx="992543" cy="581064"/>
      </dsp:txXfrm>
    </dsp:sp>
    <dsp:sp modelId="{A7911058-C5CD-4748-95B9-38D3C0B6AC7A}">
      <dsp:nvSpPr>
        <dsp:cNvPr id="0" name=""/>
        <dsp:cNvSpPr/>
      </dsp:nvSpPr>
      <dsp:spPr>
        <a:xfrm>
          <a:off x="2571750" y="306781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571750" y="357804"/>
        <a:ext cx="152659" cy="153071"/>
      </dsp:txXfrm>
    </dsp:sp>
    <dsp:sp modelId="{FA014C74-2537-4E96-9309-4CFAD85AEFA9}">
      <dsp:nvSpPr>
        <dsp:cNvPr id="0" name=""/>
        <dsp:cNvSpPr/>
      </dsp:nvSpPr>
      <dsp:spPr>
        <a:xfrm>
          <a:off x="2880360" y="125730"/>
          <a:ext cx="1028699" cy="61722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 </a:t>
          </a:r>
          <a:endParaRPr lang="en-US" sz="1800" b="1" kern="1200">
            <a:solidFill>
              <a:schemeClr val="accent2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898438" y="143808"/>
        <a:ext cx="992543" cy="581064"/>
      </dsp:txXfrm>
    </dsp:sp>
    <dsp:sp modelId="{85756B87-5E3E-4A9A-B134-405630E3C0D8}">
      <dsp:nvSpPr>
        <dsp:cNvPr id="0" name=""/>
        <dsp:cNvSpPr/>
      </dsp:nvSpPr>
      <dsp:spPr>
        <a:xfrm>
          <a:off x="4011930" y="306781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011930" y="357804"/>
        <a:ext cx="152659" cy="153071"/>
      </dsp:txXfrm>
    </dsp:sp>
    <dsp:sp modelId="{E0C12CDB-3BA8-4398-9544-4A174E72E9C9}">
      <dsp:nvSpPr>
        <dsp:cNvPr id="0" name=""/>
        <dsp:cNvSpPr/>
      </dsp:nvSpPr>
      <dsp:spPr>
        <a:xfrm>
          <a:off x="4320540" y="125730"/>
          <a:ext cx="1028699" cy="61722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long </a:t>
          </a:r>
          <a:endParaRPr lang="en-US" sz="1800" b="1" kern="1200">
            <a:solidFill>
              <a:schemeClr val="accent2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338618" y="143808"/>
        <a:ext cx="992543" cy="581064"/>
      </dsp:txXfrm>
    </dsp:sp>
    <dsp:sp modelId="{2486E82F-3867-4017-AB93-A353238E08EE}">
      <dsp:nvSpPr>
        <dsp:cNvPr id="0" name=""/>
        <dsp:cNvSpPr/>
      </dsp:nvSpPr>
      <dsp:spPr>
        <a:xfrm>
          <a:off x="5452110" y="306781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452110" y="357804"/>
        <a:ext cx="152659" cy="153071"/>
      </dsp:txXfrm>
    </dsp:sp>
    <dsp:sp modelId="{C030BD08-7DD2-4A42-827D-48E409CB5908}">
      <dsp:nvSpPr>
        <dsp:cNvPr id="0" name=""/>
        <dsp:cNvSpPr/>
      </dsp:nvSpPr>
      <dsp:spPr>
        <a:xfrm>
          <a:off x="5760719" y="125730"/>
          <a:ext cx="1028699" cy="61722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float </a:t>
          </a:r>
          <a:endParaRPr lang="en-US" sz="1800" b="1" kern="1200" dirty="0">
            <a:solidFill>
              <a:schemeClr val="accent2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778797" y="143808"/>
        <a:ext cx="992543" cy="581064"/>
      </dsp:txXfrm>
    </dsp:sp>
    <dsp:sp modelId="{E1CAA60B-20E5-4CC7-959E-4215AFA240F0}">
      <dsp:nvSpPr>
        <dsp:cNvPr id="0" name=""/>
        <dsp:cNvSpPr/>
      </dsp:nvSpPr>
      <dsp:spPr>
        <a:xfrm>
          <a:off x="6892289" y="306781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892289" y="357804"/>
        <a:ext cx="152659" cy="153071"/>
      </dsp:txXfrm>
    </dsp:sp>
    <dsp:sp modelId="{4AED909F-80B1-4151-9546-47AE0FD46572}">
      <dsp:nvSpPr>
        <dsp:cNvPr id="0" name=""/>
        <dsp:cNvSpPr/>
      </dsp:nvSpPr>
      <dsp:spPr>
        <a:xfrm>
          <a:off x="7200899" y="125730"/>
          <a:ext cx="1028699" cy="61722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double</a:t>
          </a:r>
          <a:endParaRPr lang="en-US" sz="1800" b="1" kern="1200">
            <a:solidFill>
              <a:schemeClr val="accent2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7218977" y="143808"/>
        <a:ext cx="992543" cy="581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67863"/>
            <a:ext cx="30051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9567863"/>
            <a:ext cx="30051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r" defTabSz="97155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C278148-B7A2-4060-AB37-ECED51E077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722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9325" y="755650"/>
            <a:ext cx="5035550" cy="3776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783138"/>
            <a:ext cx="5546725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661A1F3-897E-4A21-9367-5BC43D3B26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8369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A1F3-897E-4A21-9367-5BC43D3B26A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36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Any nonzero value to the right of the decimal point is </a:t>
            </a:r>
            <a:r>
              <a:rPr lang="en-US" altLang="en-US" sz="1200" b="1" dirty="0" smtClean="0"/>
              <a:t>truncated</a:t>
            </a:r>
            <a:r>
              <a:rPr lang="en-US" altLang="en-US" sz="1200" i="1" dirty="0" smtClean="0"/>
              <a:t> </a:t>
            </a:r>
            <a:r>
              <a:rPr lang="en-US" altLang="en-US" sz="1200" dirty="0" smtClean="0"/>
              <a:t>rather than rounded</a:t>
            </a:r>
            <a:r>
              <a:rPr lang="en-US" altLang="en-US" sz="1200" i="1" dirty="0" smtClean="0"/>
              <a:t>.</a:t>
            </a:r>
            <a:endParaRPr lang="en-US" altLang="en-US" sz="105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A1F3-897E-4A21-9367-5BC43D3B26A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8458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  <a:r>
              <a:rPr lang="en-US" baseline="0" dirty="0" smtClean="0"/>
              <a:t> Notes:</a:t>
            </a:r>
          </a:p>
          <a:p>
            <a:r>
              <a:rPr lang="en-US" baseline="0" dirty="0" smtClean="0"/>
              <a:t>Explain how to use % to extract the rightmost digit.</a:t>
            </a:r>
          </a:p>
          <a:p>
            <a:r>
              <a:rPr lang="en-US" baseline="0" dirty="0" smtClean="0"/>
              <a:t>Ask students to think how to decompose a number into its digits. Simplify it by assuming the number has at most 3 digits. (ask for an algorithm or flowchart – if lecture time permits)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A1F3-897E-4A21-9367-5BC43D3B26A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965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operators will be explained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A1F3-897E-4A21-9367-5BC43D3B26A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954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be tried in the 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A1F3-897E-4A21-9367-5BC43D3B26A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324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be tried in the lab, including</a:t>
            </a:r>
            <a:r>
              <a:rPr lang="en-US" baseline="0" dirty="0" smtClean="0"/>
              <a:t> complicated ones like the last one. </a:t>
            </a:r>
          </a:p>
          <a:p>
            <a:r>
              <a:rPr lang="en-US" baseline="0" dirty="0" smtClean="0"/>
              <a:t>Do not confuse the precedence. Note that the multiplication is done on the result of num-1.5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A1F3-897E-4A21-9367-5BC43D3B26A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324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Java, arithmetic expressions may have mixed data types. In this case, Java performs </a:t>
            </a:r>
            <a:r>
              <a:rPr lang="en-US" sz="1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implicit type coercion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(automatic casting). However, implicit type coercion may generate unexpected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A1F3-897E-4A21-9367-5BC43D3B26A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35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Needs</a:t>
            </a:r>
            <a:r>
              <a:rPr lang="en-US" baseline="0" dirty="0" smtClean="0"/>
              <a:t> to be postponed until they learn about </a:t>
            </a:r>
            <a:r>
              <a:rPr lang="en-US" baseline="0" dirty="0" err="1" smtClean="0"/>
              <a:t>unicode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A1F3-897E-4A21-9367-5BC43D3B26A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76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50736"/>
            <a:ext cx="7848600" cy="1927225"/>
          </a:xfrm>
        </p:spPr>
        <p:txBody>
          <a:bodyPr anchor="b">
            <a:noAutofit/>
          </a:bodyPr>
          <a:lstStyle>
            <a:lvl1pPr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684336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DC218-EA44-478C-BF43-3DEB6C7888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577656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25463"/>
            <a:ext cx="45053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2312988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F6ED5-0754-49B6-AC84-C769BA21A6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A2C9BF-6260-4CDF-B0BA-922492E101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4F29C-54A9-44C4-8AB0-D66FEB889A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1D37DE-1D29-4F48-9C12-63028C1848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53E28-4C43-4ECA-8017-28609562B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A97D7-1E5C-49DF-BF0F-6A23C2D041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B55FD-3F78-4E01-81A3-AEAB7AC997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3F0505-41FB-4F80-BD79-73B24DDB7D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6CAE0-C477-4820-AE6B-7D8D6E5B4F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CSC111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0358" y="18288"/>
            <a:ext cx="588344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Adapted from: "JAVA: An Introduction to Problem Solving &amp; Programming", 8th Ed.</a:t>
            </a: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0A3DECE-5AC0-4C5E-9FAD-4889AB0DCB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900" dirty="0">
              <a:solidFill>
                <a:prstClr val="black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Variables &amp; Expressions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Chapter </a:t>
            </a:r>
            <a:r>
              <a:rPr lang="en-US" altLang="en-US" dirty="0" smtClean="0"/>
              <a:t>2.1		(PART 2)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08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Precedence Rules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72018"/>
              </p:ext>
            </p:extLst>
          </p:nvPr>
        </p:nvGraphicFramePr>
        <p:xfrm>
          <a:off x="499240" y="1665013"/>
          <a:ext cx="7982607" cy="472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95142"/>
                <a:gridCol w="258746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From highest precedence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If equal precedence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Parenthesis  ( 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inside-out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Increment (++), Decrement (--)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Uniary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+ or -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from right to left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     /     %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from left to right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     -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from left to right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     &gt;     &lt;=     &gt;=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from left to right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==     !=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from left to right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&amp;&amp;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from left to right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||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from left to right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     +=     -=     *=     /=     %=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To lowest precedence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46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Expressions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Figure 2.3 Some Arithmetic Expressions in Java</a:t>
            </a: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9975" y="2770188"/>
            <a:ext cx="7200900" cy="2306637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  <a:headEnd/>
            <a:tailEnd/>
          </a:ln>
          <a:effectLst>
            <a:outerShdw dist="101600" dir="2700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Specialized Assignment Operators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Assignment operators can be combined with arithmetic operators (including 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-, *, /,</a:t>
            </a:r>
            <a:r>
              <a:rPr lang="en-US" altLang="en-US" dirty="0"/>
              <a:t> and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%</a:t>
            </a:r>
            <a:r>
              <a:rPr lang="en-US" altLang="en-US" dirty="0" smtClean="0"/>
              <a:t>).</a:t>
            </a:r>
            <a:endParaRPr lang="en-US" altLang="en-US" dirty="0"/>
          </a:p>
          <a:p>
            <a:pPr>
              <a:buNone/>
            </a:pPr>
            <a:r>
              <a:rPr lang="en-US" altLang="en-US" dirty="0"/>
              <a:t>	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amount = amount + 5;</a:t>
            </a:r>
          </a:p>
          <a:p>
            <a:pPr>
              <a:buNone/>
            </a:pPr>
            <a:r>
              <a:rPr lang="en-US" altLang="en-US" sz="2000" dirty="0"/>
              <a:t>	</a:t>
            </a:r>
            <a:r>
              <a:rPr lang="en-US" altLang="en-US" dirty="0"/>
              <a:t>can be written as</a:t>
            </a:r>
            <a:endParaRPr lang="en-US" altLang="en-US" sz="2000" dirty="0"/>
          </a:p>
          <a:p>
            <a:pPr>
              <a:buNone/>
            </a:pPr>
            <a:r>
              <a:rPr lang="en-US" altLang="en-US" sz="2000" dirty="0"/>
              <a:t>	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amount += 5;</a:t>
            </a:r>
          </a:p>
          <a:p>
            <a:pPr>
              <a:buNone/>
            </a:pPr>
            <a:r>
              <a:rPr lang="en-US" altLang="en-US" dirty="0"/>
              <a:t>	yielding the same results.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Specialized Assignment Operators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0731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en-US" sz="2400" dirty="0"/>
              <a:t>Assignment operators can be combined with arithmetic operators (including </a:t>
            </a:r>
            <a:r>
              <a:rPr lang="en-US" altLang="en-US" sz="2400" b="1" dirty="0">
                <a:solidFill>
                  <a:schemeClr val="accent2"/>
                </a:solidFill>
                <a:latin typeface="Courier New" pitchFamily="49" charset="0"/>
              </a:rPr>
              <a:t>-, *, /,</a:t>
            </a:r>
            <a:r>
              <a:rPr lang="en-US" altLang="en-US" sz="2400" dirty="0"/>
              <a:t> and 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%</a:t>
            </a:r>
            <a:r>
              <a:rPr lang="en-US" altLang="en-US" sz="2400" dirty="0" smtClean="0"/>
              <a:t>).</a:t>
            </a:r>
          </a:p>
          <a:p>
            <a:pPr>
              <a:spcBef>
                <a:spcPts val="0"/>
              </a:spcBef>
            </a:pPr>
            <a:r>
              <a:rPr lang="en-US" altLang="en-US" sz="2400" dirty="0" smtClean="0"/>
              <a:t>Assume: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alt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amount = 5;	double </a:t>
            </a:r>
            <a:r>
              <a:rPr lang="en-US" altLang="en-US" b="1" dirty="0" err="1">
                <a:solidFill>
                  <a:schemeClr val="accent2"/>
                </a:solidFill>
                <a:latin typeface="Courier New" pitchFamily="49" charset="0"/>
              </a:rPr>
              <a:t>num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2.5;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altLang="en-US" dirty="0" smtClean="0"/>
              <a:t>consider each of the following separately:</a:t>
            </a:r>
            <a:endParaRPr lang="en-US" altLang="en-US" dirty="0"/>
          </a:p>
          <a:p>
            <a:pPr marL="0" indent="0">
              <a:spcBef>
                <a:spcPts val="0"/>
              </a:spcBef>
              <a:buNone/>
            </a:pPr>
            <a:endParaRPr lang="en-US" altLang="en-US" sz="24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269298"/>
              </p:ext>
            </p:extLst>
          </p:nvPr>
        </p:nvGraphicFramePr>
        <p:xfrm>
          <a:off x="173421" y="3793364"/>
          <a:ext cx="8692057" cy="2682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40833"/>
                <a:gridCol w="3874367"/>
                <a:gridCol w="1376857"/>
              </a:tblGrid>
              <a:tr h="3701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Combined 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Equivalent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Result</a:t>
                      </a:r>
                      <a:endParaRPr lang="en-US" sz="2000" dirty="0"/>
                    </a:p>
                  </a:txBody>
                  <a:tcPr/>
                </a:tc>
              </a:tr>
              <a:tr h="370139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amount += 5;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amount = amount + 5;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10</a:t>
                      </a:r>
                    </a:p>
                  </a:txBody>
                  <a:tcPr/>
                </a:tc>
              </a:tr>
              <a:tr h="370139">
                <a:tc>
                  <a:txBody>
                    <a:bodyPr/>
                    <a:lstStyle/>
                    <a:p>
                      <a:r>
                        <a:rPr lang="en-US" sz="2000" b="1" kern="1200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sz="20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*= 2;</a:t>
                      </a:r>
                      <a:endParaRPr lang="en-US" sz="2000" b="1" kern="1200" dirty="0">
                        <a:solidFill>
                          <a:schemeClr val="accent2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sz="20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b="1" kern="1200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sz="20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* 2;</a:t>
                      </a:r>
                      <a:endParaRPr lang="en-US" sz="2000" b="1" kern="1200" dirty="0">
                        <a:solidFill>
                          <a:schemeClr val="accent2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5.0</a:t>
                      </a:r>
                      <a:endParaRPr lang="en-US" sz="2000" b="1" kern="1200" dirty="0">
                        <a:solidFill>
                          <a:schemeClr val="accent2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139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amount %= 2;</a:t>
                      </a:r>
                      <a:endParaRPr lang="en-US" sz="2000" b="1" kern="1200" dirty="0">
                        <a:solidFill>
                          <a:schemeClr val="accent2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amount = amount % 2;</a:t>
                      </a:r>
                      <a:endParaRPr lang="en-US" sz="2000" b="1" kern="1200" dirty="0">
                        <a:solidFill>
                          <a:schemeClr val="accent2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2000" b="1" kern="1200" dirty="0">
                        <a:solidFill>
                          <a:schemeClr val="accent2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139">
                <a:tc>
                  <a:txBody>
                    <a:bodyPr/>
                    <a:lstStyle/>
                    <a:p>
                      <a:r>
                        <a:rPr lang="en-US" sz="2000" b="1" kern="1200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sz="20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/= amount;</a:t>
                      </a:r>
                      <a:endParaRPr lang="en-US" sz="2000" b="1" kern="1200" dirty="0">
                        <a:solidFill>
                          <a:schemeClr val="accent2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sz="20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b="1" kern="1200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sz="20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/ amount;</a:t>
                      </a:r>
                      <a:endParaRPr lang="en-US" sz="2000" b="1" kern="1200" dirty="0">
                        <a:solidFill>
                          <a:schemeClr val="accent2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0.5</a:t>
                      </a:r>
                      <a:endParaRPr lang="en-US" sz="2000" b="1" kern="1200" dirty="0">
                        <a:solidFill>
                          <a:schemeClr val="accent2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139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amount *=</a:t>
                      </a:r>
                      <a:r>
                        <a:rPr lang="en-US" sz="2000" b="1" kern="1200" baseline="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sz="2000" b="1" kern="1200" baseline="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– 1.5;</a:t>
                      </a:r>
                      <a:endParaRPr lang="en-US" sz="2000" b="1" kern="1200" dirty="0">
                        <a:solidFill>
                          <a:schemeClr val="accent2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amount = amount * </a:t>
                      </a:r>
                    </a:p>
                    <a:p>
                      <a:r>
                        <a:rPr lang="en-US" sz="20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        (num1-1.5);</a:t>
                      </a:r>
                      <a:endParaRPr lang="en-US" sz="2000" b="1" kern="1200" dirty="0">
                        <a:solidFill>
                          <a:schemeClr val="accent2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5.0</a:t>
                      </a:r>
                      <a:endParaRPr lang="en-US" sz="2000" b="1" kern="1200" dirty="0">
                        <a:solidFill>
                          <a:schemeClr val="accent2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8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Casting – more examples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315308" y="1676400"/>
            <a:ext cx="4215705" cy="63976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2400" dirty="0" smtClean="0"/>
              <a:t>Cast statement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46845" y="2438400"/>
            <a:ext cx="4152637" cy="39512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)7.9;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(double)25;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(double)(5 + 3);	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(double)(15)/ 2;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(double)(15 / 2);</a:t>
            </a:r>
          </a:p>
          <a:p>
            <a:pPr marL="0" indent="0">
              <a:buNone/>
            </a:pPr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)(7.8 + 15/(double)2);</a:t>
            </a:r>
          </a:p>
          <a:p>
            <a:pPr marL="0" indent="0">
              <a:buNone/>
            </a:pPr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)(7.8+(double)(15/2));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"/>
          </p:nvPr>
        </p:nvSpPr>
        <p:spPr>
          <a:xfrm>
            <a:off x="4612988" y="1676400"/>
            <a:ext cx="4215705" cy="6397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 smtClean="0"/>
              <a:t>Resulting value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4525" y="2438400"/>
            <a:ext cx="4152637" cy="39512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7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25.0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(double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)(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8) = 8.0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15.0 /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2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 7.5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(double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)(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7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) = 7.0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)(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7.8 + 15/2.0)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)(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7.8 + 7.5) = 15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)(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7.8 + 7.0) =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14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46996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solidFill>
                  <a:schemeClr val="accent2"/>
                </a:solidFill>
                <a:latin typeface="Tahoma" charset="0"/>
                <a:cs typeface="Arial" charset="0"/>
              </a:rPr>
              <a:t>7</a:t>
            </a:r>
            <a:r>
              <a:rPr lang="en-US" sz="3200" dirty="0" smtClean="0">
                <a:solidFill>
                  <a:schemeClr val="accent2"/>
                </a:solidFill>
                <a:latin typeface="Tahoma" charset="0"/>
                <a:cs typeface="Arial" charset="0"/>
              </a:rPr>
              <a:t>. TYPE CASTING</a:t>
            </a:r>
            <a:endParaRPr lang="en-US" sz="3200" dirty="0">
              <a:solidFill>
                <a:schemeClr val="accent2"/>
              </a:solidFill>
              <a:latin typeface="Tahoma" charset="0"/>
              <a:cs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fld id="{F8648942-3001-4E9F-BD4B-DA0C8DFD46EB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859300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861280" y="1291349"/>
            <a:ext cx="8064896" cy="16561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char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</a:t>
            </a:r>
            <a:r>
              <a:rPr lang="en-US" dirty="0" smtClean="0">
                <a:solidFill>
                  <a:schemeClr val="tx1"/>
                </a:solidFill>
              </a:rPr>
              <a:t> = ‘a’;		</a:t>
            </a:r>
            <a:r>
              <a:rPr lang="en-US" dirty="0" smtClean="0">
                <a:solidFill>
                  <a:srgbClr val="00B050"/>
                </a:solidFill>
              </a:rPr>
              <a:t>//Unicode of ‘a’ = 97 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unicode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u</a:t>
            </a:r>
            <a:r>
              <a:rPr lang="en-US" dirty="0" err="1" smtClean="0">
                <a:solidFill>
                  <a:schemeClr val="tx1"/>
                </a:solidFill>
              </a:rPr>
              <a:t>nicode</a:t>
            </a:r>
            <a:r>
              <a:rPr lang="en-US" dirty="0" smtClean="0">
                <a:solidFill>
                  <a:schemeClr val="tx1"/>
                </a:solidFill>
              </a:rPr>
              <a:t> = (</a:t>
            </a:r>
            <a:r>
              <a:rPr lang="en-US" dirty="0" err="1" smtClean="0">
                <a:solidFill>
                  <a:srgbClr val="00B0F0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)(</a:t>
            </a:r>
            <a:r>
              <a:rPr lang="en-US" dirty="0" err="1" smtClean="0">
                <a:solidFill>
                  <a:schemeClr val="tx1"/>
                </a:solidFill>
              </a:rPr>
              <a:t>ch</a:t>
            </a:r>
            <a:r>
              <a:rPr lang="en-US" dirty="0" smtClean="0">
                <a:solidFill>
                  <a:schemeClr val="tx1"/>
                </a:solidFill>
              </a:rPr>
              <a:t>);	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err="1" smtClean="0">
                <a:solidFill>
                  <a:srgbClr val="00B050"/>
                </a:solidFill>
              </a:rPr>
              <a:t>unicode</a:t>
            </a:r>
            <a:r>
              <a:rPr lang="en-US" dirty="0" smtClean="0">
                <a:solidFill>
                  <a:srgbClr val="00B050"/>
                </a:solidFill>
              </a:rPr>
              <a:t> = 97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unicode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1520" y="1003316"/>
            <a:ext cx="1296144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Examples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280" y="3019540"/>
            <a:ext cx="8064896" cy="307777"/>
          </a:xfrm>
          <a:prstGeom prst="rect">
            <a:avLst/>
          </a:prstGeom>
          <a:solidFill>
            <a:srgbClr val="0000FF"/>
          </a:solidFill>
          <a:ln w="28575" cap="rnd" cmpd="thickThin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97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61280" y="3863892"/>
            <a:ext cx="8064896" cy="16561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rgbClr val="00B0F0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x = 98;		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char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ch</a:t>
            </a:r>
            <a:r>
              <a:rPr lang="en-US" dirty="0" smtClean="0">
                <a:solidFill>
                  <a:schemeClr val="tx1"/>
                </a:solidFill>
              </a:rPr>
              <a:t> = (</a:t>
            </a:r>
            <a:r>
              <a:rPr lang="en-US" dirty="0" smtClean="0">
                <a:solidFill>
                  <a:srgbClr val="00B0F0"/>
                </a:solidFill>
              </a:rPr>
              <a:t>char</a:t>
            </a:r>
            <a:r>
              <a:rPr lang="en-US" dirty="0" smtClean="0">
                <a:solidFill>
                  <a:schemeClr val="tx1"/>
                </a:solidFill>
              </a:rPr>
              <a:t>)(x);	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ch</a:t>
            </a:r>
            <a:r>
              <a:rPr lang="en-US" dirty="0" smtClean="0">
                <a:solidFill>
                  <a:schemeClr val="tx1"/>
                </a:solidFill>
              </a:rPr>
              <a:t>);	</a:t>
            </a:r>
          </a:p>
          <a:p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1520" y="3575859"/>
            <a:ext cx="1296144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Examples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1280" y="5592083"/>
            <a:ext cx="8064896" cy="307777"/>
          </a:xfrm>
          <a:prstGeom prst="rect">
            <a:avLst/>
          </a:prstGeom>
          <a:solidFill>
            <a:srgbClr val="0000FF"/>
          </a:solidFill>
          <a:ln w="28575" cap="rnd" cmpd="thickThin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9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  <p:bldP spid="9" grpId="0" animBg="1"/>
      <p:bldP spid="16" grpId="0" animBg="1"/>
      <p:bldP spid="18" grpId="0" build="p" animBg="1"/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Increment and Decrement Operators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To </a:t>
            </a:r>
            <a:r>
              <a:rPr lang="en-US" altLang="en-US" dirty="0">
                <a:solidFill>
                  <a:schemeClr val="tx2"/>
                </a:solidFill>
              </a:rPr>
              <a:t>increase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r>
              <a:rPr lang="en-US" altLang="en-US" dirty="0"/>
              <a:t>the value of a variable by </a:t>
            </a:r>
            <a:r>
              <a:rPr lang="en-US" altLang="en-US" dirty="0" smtClean="0"/>
              <a:t>1 use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++</a:t>
            </a:r>
            <a:endParaRPr lang="en-US" altLang="en-US" dirty="0" smtClean="0"/>
          </a:p>
          <a:p>
            <a:r>
              <a:rPr lang="en-US" altLang="en-US" dirty="0"/>
              <a:t>To </a:t>
            </a:r>
            <a:r>
              <a:rPr lang="en-US" altLang="en-US" dirty="0" smtClean="0">
                <a:solidFill>
                  <a:schemeClr val="tx2"/>
                </a:solidFill>
              </a:rPr>
              <a:t>decrease</a:t>
            </a:r>
            <a:r>
              <a:rPr lang="en-US" altLang="en-US" dirty="0" smtClean="0"/>
              <a:t>  </a:t>
            </a:r>
            <a:r>
              <a:rPr lang="en-US" altLang="en-US" dirty="0"/>
              <a:t>the value of a variable by 1 use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--</a:t>
            </a:r>
            <a:endParaRPr lang="en-US" altLang="en-US" dirty="0" smtClean="0"/>
          </a:p>
          <a:p>
            <a:r>
              <a:rPr lang="en-US" altLang="en-US" dirty="0" smtClean="0"/>
              <a:t>Syntax:</a:t>
            </a:r>
          </a:p>
          <a:p>
            <a:pPr marL="0" indent="0">
              <a:buNone/>
            </a:pPr>
            <a:r>
              <a:rPr lang="en-US" altLang="en-US" dirty="0" smtClean="0"/>
              <a:t>  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variable++	</a:t>
            </a:r>
            <a:r>
              <a:rPr lang="en-US" altLang="en-US" sz="2400" dirty="0"/>
              <a:t>or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	variable--</a:t>
            </a:r>
          </a:p>
          <a:p>
            <a:pPr marL="0" indent="0">
              <a:buNone/>
            </a:pP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++variable	</a:t>
            </a:r>
            <a:r>
              <a:rPr lang="en-US" altLang="en-US" sz="2400" dirty="0"/>
              <a:t>or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	--variable</a:t>
            </a:r>
          </a:p>
          <a:p>
            <a:r>
              <a:rPr lang="en-US" altLang="en-US" dirty="0" smtClean="0"/>
              <a:t>Example:</a:t>
            </a:r>
          </a:p>
          <a:p>
            <a:pPr lvl="1">
              <a:buNone/>
            </a:pPr>
            <a:r>
              <a:rPr lang="en-US" alt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 count = 10;</a:t>
            </a:r>
          </a:p>
          <a:p>
            <a:pPr lvl="1">
              <a:buNone/>
            </a:pP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count++;</a:t>
            </a:r>
            <a:r>
              <a:rPr lang="en-US" altLang="en-US" sz="2000" dirty="0" smtClean="0"/>
              <a:t>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++count; </a:t>
            </a:r>
          </a:p>
          <a:p>
            <a:pPr lvl="1">
              <a:buNone/>
            </a:pP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count--; </a:t>
            </a:r>
            <a:endParaRPr lang="en-US" alt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068944" y="5705783"/>
            <a:ext cx="2994008" cy="850966"/>
          </a:xfrm>
          <a:prstGeom prst="wedgeRoundRectCallout">
            <a:avLst>
              <a:gd name="adj1" fmla="val -118906"/>
              <a:gd name="adj2" fmla="val 877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If I print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count </a:t>
            </a:r>
            <a:r>
              <a:rPr lang="en-US" dirty="0" smtClean="0">
                <a:solidFill>
                  <a:schemeClr val="tx2"/>
                </a:solidFill>
              </a:rPr>
              <a:t>at the end, what value will be printed?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062953" y="4630122"/>
            <a:ext cx="1292772" cy="779555"/>
          </a:xfrm>
          <a:prstGeom prst="wedgeRoundRectCallout">
            <a:avLst>
              <a:gd name="adj1" fmla="val -81546"/>
              <a:gd name="adj2" fmla="val 9846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11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Pre/Post – Increment/Decrement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When the </a:t>
            </a:r>
            <a:r>
              <a:rPr lang="en-US" altLang="en-US" sz="2400" b="1" dirty="0">
                <a:solidFill>
                  <a:schemeClr val="accent2"/>
                </a:solidFill>
                <a:latin typeface="Courier New" pitchFamily="49" charset="0"/>
              </a:rPr>
              <a:t>++</a:t>
            </a:r>
            <a:r>
              <a:rPr lang="en-US" altLang="en-US" dirty="0" smtClean="0"/>
              <a:t> or </a:t>
            </a:r>
            <a:r>
              <a:rPr lang="en-US" altLang="en-US" sz="2400" b="1" dirty="0">
                <a:solidFill>
                  <a:schemeClr val="accent2"/>
                </a:solidFill>
                <a:latin typeface="Courier New" pitchFamily="49" charset="0"/>
              </a:rPr>
              <a:t>--</a:t>
            </a:r>
            <a:r>
              <a:rPr lang="en-US" altLang="en-US" dirty="0" smtClean="0"/>
              <a:t> come </a:t>
            </a:r>
            <a:r>
              <a:rPr lang="en-US" altLang="en-US" dirty="0" smtClean="0">
                <a:solidFill>
                  <a:schemeClr val="tx2"/>
                </a:solidFill>
              </a:rPr>
              <a:t>before</a:t>
            </a:r>
            <a:r>
              <a:rPr lang="en-US" altLang="en-US" dirty="0" smtClean="0"/>
              <a:t> the variable they are called </a:t>
            </a:r>
            <a:r>
              <a:rPr lang="en-US" altLang="en-US" dirty="0" smtClean="0">
                <a:solidFill>
                  <a:schemeClr val="tx2"/>
                </a:solidFill>
              </a:rPr>
              <a:t>pre</a:t>
            </a:r>
            <a:r>
              <a:rPr lang="en-US" altLang="en-US" dirty="0" smtClean="0"/>
              <a:t>-increment and </a:t>
            </a:r>
            <a:r>
              <a:rPr lang="en-US" altLang="en-US" dirty="0" smtClean="0">
                <a:solidFill>
                  <a:schemeClr val="tx2"/>
                </a:solidFill>
              </a:rPr>
              <a:t>pre</a:t>
            </a:r>
            <a:r>
              <a:rPr lang="en-US" altLang="en-US" dirty="0" smtClean="0"/>
              <a:t>-decrement operators.</a:t>
            </a:r>
          </a:p>
          <a:p>
            <a:endParaRPr lang="en-US" altLang="en-US" dirty="0" smtClean="0"/>
          </a:p>
          <a:p>
            <a:r>
              <a:rPr lang="en-US" altLang="en-US" dirty="0"/>
              <a:t>When the </a:t>
            </a:r>
            <a:r>
              <a:rPr lang="en-US" altLang="en-US" sz="2400" b="1" dirty="0">
                <a:solidFill>
                  <a:schemeClr val="accent2"/>
                </a:solidFill>
                <a:latin typeface="Courier New" pitchFamily="49" charset="0"/>
              </a:rPr>
              <a:t>++</a:t>
            </a:r>
            <a:r>
              <a:rPr lang="en-US" altLang="en-US" dirty="0"/>
              <a:t> or </a:t>
            </a:r>
            <a:r>
              <a:rPr lang="en-US" altLang="en-US" sz="2400" b="1" dirty="0">
                <a:solidFill>
                  <a:schemeClr val="accent2"/>
                </a:solidFill>
                <a:latin typeface="Courier New" pitchFamily="49" charset="0"/>
              </a:rPr>
              <a:t>--</a:t>
            </a:r>
            <a:r>
              <a:rPr lang="en-US" altLang="en-US" dirty="0"/>
              <a:t> come </a:t>
            </a:r>
            <a:r>
              <a:rPr lang="en-US" altLang="en-US" dirty="0" smtClean="0">
                <a:solidFill>
                  <a:schemeClr val="tx2"/>
                </a:solidFill>
              </a:rPr>
              <a:t>after</a:t>
            </a:r>
            <a:r>
              <a:rPr lang="en-US" altLang="en-US" dirty="0" smtClean="0"/>
              <a:t> the </a:t>
            </a:r>
            <a:r>
              <a:rPr lang="en-US" altLang="en-US" dirty="0"/>
              <a:t>variable they are called </a:t>
            </a:r>
            <a:r>
              <a:rPr lang="en-US" altLang="en-US" dirty="0" smtClean="0">
                <a:solidFill>
                  <a:schemeClr val="tx2"/>
                </a:solidFill>
              </a:rPr>
              <a:t>prost</a:t>
            </a:r>
            <a:r>
              <a:rPr lang="en-US" altLang="en-US" dirty="0" smtClean="0"/>
              <a:t>-increment </a:t>
            </a:r>
            <a:r>
              <a:rPr lang="en-US" altLang="en-US" dirty="0"/>
              <a:t>and </a:t>
            </a:r>
            <a:r>
              <a:rPr lang="en-US" altLang="en-US" dirty="0" smtClean="0">
                <a:solidFill>
                  <a:schemeClr val="tx2"/>
                </a:solidFill>
              </a:rPr>
              <a:t>post</a:t>
            </a:r>
            <a:r>
              <a:rPr lang="en-US" altLang="en-US" dirty="0" smtClean="0"/>
              <a:t>-decrement </a:t>
            </a:r>
            <a:r>
              <a:rPr lang="en-US" altLang="en-US" dirty="0"/>
              <a:t>operators</a:t>
            </a:r>
            <a:r>
              <a:rPr lang="en-US" altLang="en-US" dirty="0" smtClean="0"/>
              <a:t>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 smtClean="0"/>
              <a:t>It affects the order of execution:</a:t>
            </a:r>
          </a:p>
          <a:p>
            <a:pPr lvl="1"/>
            <a:r>
              <a:rPr lang="en-US" altLang="en-US" dirty="0" smtClean="0"/>
              <a:t>If pre, it is executed </a:t>
            </a:r>
            <a:r>
              <a:rPr lang="en-US" altLang="en-US" dirty="0" smtClean="0">
                <a:solidFill>
                  <a:schemeClr val="tx2"/>
                </a:solidFill>
              </a:rPr>
              <a:t>before</a:t>
            </a:r>
            <a:r>
              <a:rPr lang="en-US" altLang="en-US" dirty="0" smtClean="0"/>
              <a:t> any other use of the variable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 smtClean="0"/>
              <a:t>post, </a:t>
            </a:r>
            <a:r>
              <a:rPr lang="en-US" altLang="en-US" dirty="0"/>
              <a:t>it is executed </a:t>
            </a:r>
            <a:r>
              <a:rPr lang="en-US" altLang="en-US" dirty="0" smtClean="0">
                <a:solidFill>
                  <a:schemeClr val="tx2"/>
                </a:solidFill>
              </a:rPr>
              <a:t>after</a:t>
            </a:r>
            <a:r>
              <a:rPr lang="en-US" altLang="en-US" dirty="0" smtClean="0"/>
              <a:t> the variable is used</a:t>
            </a:r>
            <a:endParaRPr lang="en-US" altLang="en-US" dirty="0"/>
          </a:p>
          <a:p>
            <a:pPr lvl="1"/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Pre/Post – Increment/Decrement</a:t>
            </a:r>
            <a:endParaRPr lang="en-US" altLang="en-US" dirty="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If used standing alone, pre and post does not matter and lead to equivalent results:</a:t>
            </a:r>
          </a:p>
          <a:p>
            <a:endParaRPr lang="en-US" altLang="en-US" dirty="0"/>
          </a:p>
          <a:p>
            <a:pPr lvl="1">
              <a:buNone/>
            </a:pPr>
            <a:r>
              <a:rPr lang="en-US" altLang="en-US" sz="2800" b="1" dirty="0">
                <a:solidFill>
                  <a:schemeClr val="accent2"/>
                </a:solidFill>
                <a:latin typeface="Courier New" pitchFamily="49" charset="0"/>
              </a:rPr>
              <a:t>count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++; </a:t>
            </a:r>
            <a:r>
              <a:rPr lang="en-US" altLang="en-US" sz="2800" dirty="0"/>
              <a:t>and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 ++</a:t>
            </a:r>
            <a:r>
              <a:rPr lang="en-US" altLang="en-US" sz="2800" b="1" dirty="0">
                <a:solidFill>
                  <a:schemeClr val="accent2"/>
                </a:solidFill>
                <a:latin typeface="Courier New" pitchFamily="49" charset="0"/>
              </a:rPr>
              <a:t>count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altLang="en-US" sz="2800" dirty="0"/>
              <a:t>b</a:t>
            </a:r>
            <a:r>
              <a:rPr lang="en-US" altLang="en-US" sz="2800" dirty="0" smtClean="0"/>
              <a:t>oth mean: 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count </a:t>
            </a:r>
            <a:r>
              <a:rPr lang="en-US" altLang="en-US" sz="2800" b="1" dirty="0">
                <a:solidFill>
                  <a:schemeClr val="accent2"/>
                </a:solidFill>
                <a:latin typeface="Courier New" pitchFamily="49" charset="0"/>
              </a:rPr>
              <a:t>= count + 1;</a:t>
            </a:r>
          </a:p>
          <a:p>
            <a:pPr lvl="1">
              <a:buNone/>
            </a:pPr>
            <a:endParaRPr lang="en-US" altLang="en-US" sz="2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buNone/>
            </a:pP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count--; </a:t>
            </a:r>
            <a:r>
              <a:rPr lang="en-US" altLang="en-US" sz="2800" dirty="0"/>
              <a:t>and</a:t>
            </a:r>
            <a:r>
              <a:rPr lang="en-US" altLang="en-US" sz="2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--count</a:t>
            </a:r>
            <a:r>
              <a:rPr lang="en-US" altLang="en-US" sz="2800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altLang="en-US" sz="2800" dirty="0" smtClean="0"/>
              <a:t>both mean: 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count </a:t>
            </a:r>
            <a:r>
              <a:rPr lang="en-US" altLang="en-US" sz="2800" b="1" dirty="0">
                <a:solidFill>
                  <a:schemeClr val="accent2"/>
                </a:solidFill>
                <a:latin typeface="Courier New" pitchFamily="49" charset="0"/>
              </a:rPr>
              <a:t>= count 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- </a:t>
            </a:r>
            <a:r>
              <a:rPr lang="en-US" altLang="en-US" sz="2800" b="1" dirty="0">
                <a:solidFill>
                  <a:schemeClr val="accent2"/>
                </a:solidFill>
                <a:latin typeface="Courier New" pitchFamily="49" charset="0"/>
              </a:rPr>
              <a:t>1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lvl="1">
              <a:buNone/>
            </a:pPr>
            <a:endParaRPr lang="en-US" altLang="en-US" sz="28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082489" y="5737314"/>
            <a:ext cx="2994008" cy="850966"/>
          </a:xfrm>
          <a:prstGeom prst="wedgeRoundRectCallout">
            <a:avLst>
              <a:gd name="adj1" fmla="val -40446"/>
              <a:gd name="adj2" fmla="val 6805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What about when used inside a print statement?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943600" y="5773019"/>
            <a:ext cx="2096813" cy="779555"/>
          </a:xfrm>
          <a:prstGeom prst="wedgeRoundRectCallout">
            <a:avLst>
              <a:gd name="adj1" fmla="val -96877"/>
              <a:gd name="adj2" fmla="val -63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Try it yourself ;-)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23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Pre/Post – Increment/Decrement</a:t>
            </a:r>
            <a:endParaRPr lang="en-US" altLang="en-US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Example</a:t>
            </a:r>
            <a:r>
              <a:rPr lang="en-US" altLang="en-US" sz="2000" dirty="0" smtClean="0"/>
              <a:t> of </a:t>
            </a:r>
            <a:r>
              <a:rPr lang="en-US" altLang="en-US" sz="2000" dirty="0" smtClean="0">
                <a:solidFill>
                  <a:schemeClr val="tx2"/>
                </a:solidFill>
              </a:rPr>
              <a:t>pre</a:t>
            </a:r>
            <a:r>
              <a:rPr lang="en-US" altLang="en-US" sz="2000" dirty="0" smtClean="0"/>
              <a:t>…</a:t>
            </a:r>
          </a:p>
          <a:p>
            <a:pPr lvl="1">
              <a:buNone/>
            </a:pPr>
            <a:r>
              <a:rPr lang="en-US" alt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m = 4, n = 6;</a:t>
            </a:r>
          </a:p>
          <a:p>
            <a:pPr lvl="1">
              <a:buNone/>
            </a:pPr>
            <a:r>
              <a:rPr lang="en-US" alt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num1 = 3 * (++m);</a:t>
            </a:r>
          </a:p>
          <a:p>
            <a:pPr lvl="1">
              <a:buNone/>
            </a:pPr>
            <a:r>
              <a:rPr lang="en-US" alt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num2 = --n + 5;</a:t>
            </a:r>
          </a:p>
          <a:p>
            <a:pPr lvl="1">
              <a:buNone/>
            </a:pPr>
            <a:endParaRPr lang="en-US" alt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altLang="en-US" sz="2000" dirty="0" smtClean="0"/>
              <a:t>Result:</a:t>
            </a:r>
          </a:p>
          <a:p>
            <a:pPr lvl="1">
              <a:buNone/>
            </a:pP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num1 </a:t>
            </a:r>
            <a:r>
              <a:rPr lang="en-US" altLang="en-US" sz="2000" dirty="0" smtClean="0"/>
              <a:t>will be 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15</a:t>
            </a:r>
          </a:p>
          <a:p>
            <a:pPr marL="274320" lvl="1" indent="0">
              <a:buNone/>
            </a:pPr>
            <a:r>
              <a:rPr lang="en-US" altLang="en-US" sz="2000" dirty="0" smtClean="0"/>
              <a:t>because </a:t>
            </a:r>
            <a:r>
              <a:rPr lang="en-US" altLang="en-US" sz="2000" b="1" dirty="0">
                <a:solidFill>
                  <a:schemeClr val="accent2"/>
                </a:solidFill>
                <a:latin typeface="Courier New" pitchFamily="49" charset="0"/>
              </a:rPr>
              <a:t>m</a:t>
            </a:r>
            <a:r>
              <a:rPr lang="en-US" altLang="en-US" sz="2000" dirty="0"/>
              <a:t> will be incremented </a:t>
            </a:r>
            <a:r>
              <a:rPr lang="en-US" altLang="en-US" sz="2000" dirty="0">
                <a:solidFill>
                  <a:schemeClr val="tx2"/>
                </a:solidFill>
              </a:rPr>
              <a:t>before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the multiplication</a:t>
            </a:r>
            <a:endParaRPr lang="en-US" altLang="en-US" sz="2000" dirty="0"/>
          </a:p>
          <a:p>
            <a:pPr marL="274320" lvl="1" indent="0">
              <a:buNone/>
            </a:pP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num2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will be 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10</a:t>
            </a:r>
            <a:endParaRPr lang="en-US" alt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274320" lvl="1" indent="0">
              <a:buNone/>
            </a:pPr>
            <a:r>
              <a:rPr lang="en-US" altLang="en-US" sz="2000" dirty="0"/>
              <a:t>because </a:t>
            </a:r>
            <a:r>
              <a:rPr lang="en-US" altLang="en-US" sz="2000" b="1" dirty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en-US" altLang="en-US" sz="2000" dirty="0"/>
              <a:t> will be decremented </a:t>
            </a:r>
            <a:r>
              <a:rPr lang="en-US" altLang="en-US" sz="2000" dirty="0">
                <a:solidFill>
                  <a:schemeClr val="tx2"/>
                </a:solidFill>
              </a:rPr>
              <a:t>before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the addition</a:t>
            </a:r>
            <a:endParaRPr lang="en-US" altLang="en-US" sz="2000" dirty="0"/>
          </a:p>
          <a:p>
            <a:endParaRPr lang="en-US" altLang="en-US" sz="2000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Example of </a:t>
            </a:r>
            <a:r>
              <a:rPr lang="en-US" altLang="en-US" sz="2000" dirty="0" smtClean="0">
                <a:solidFill>
                  <a:schemeClr val="tx2"/>
                </a:solidFill>
              </a:rPr>
              <a:t>post</a:t>
            </a:r>
            <a:r>
              <a:rPr lang="en-US" altLang="en-US" sz="2000" dirty="0" smtClean="0"/>
              <a:t>…</a:t>
            </a:r>
            <a:endParaRPr lang="en-US" altLang="en-US" sz="2000" dirty="0"/>
          </a:p>
          <a:p>
            <a:pPr lvl="1">
              <a:buNone/>
            </a:pPr>
            <a:r>
              <a:rPr lang="en-US" altLang="en-US" sz="20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2000" b="1" dirty="0">
                <a:solidFill>
                  <a:schemeClr val="accent2"/>
                </a:solidFill>
                <a:latin typeface="Courier New" pitchFamily="49" charset="0"/>
              </a:rPr>
              <a:t> m = 4, n = 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6;</a:t>
            </a:r>
            <a:endParaRPr lang="en-US" alt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buNone/>
            </a:pPr>
            <a:r>
              <a:rPr lang="en-US" altLang="en-US" sz="20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2000" b="1" dirty="0">
                <a:solidFill>
                  <a:schemeClr val="accent2"/>
                </a:solidFill>
                <a:latin typeface="Courier New" pitchFamily="49" charset="0"/>
              </a:rPr>
              <a:t> num1 = 3 * 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(m++);</a:t>
            </a:r>
            <a:endParaRPr lang="en-US" alt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buNone/>
            </a:pPr>
            <a:r>
              <a:rPr lang="en-US" altLang="en-US" sz="20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2000" b="1" dirty="0">
                <a:solidFill>
                  <a:schemeClr val="accent2"/>
                </a:solidFill>
                <a:latin typeface="Courier New" pitchFamily="49" charset="0"/>
              </a:rPr>
              <a:t> num2 = 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n-- </a:t>
            </a:r>
            <a:r>
              <a:rPr lang="en-US" altLang="en-US" sz="2000" b="1" dirty="0">
                <a:solidFill>
                  <a:schemeClr val="accent2"/>
                </a:solidFill>
                <a:latin typeface="Courier New" pitchFamily="49" charset="0"/>
              </a:rPr>
              <a:t>+ 5;</a:t>
            </a:r>
          </a:p>
          <a:p>
            <a:pPr lvl="1">
              <a:buNone/>
            </a:pPr>
            <a:endParaRPr lang="en-US" alt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altLang="en-US" sz="2000" dirty="0" smtClean="0"/>
              <a:t>Result:</a:t>
            </a:r>
            <a:endParaRPr lang="en-US" altLang="en-US" sz="2000" dirty="0"/>
          </a:p>
          <a:p>
            <a:pPr lvl="1">
              <a:buNone/>
            </a:pPr>
            <a:r>
              <a:rPr lang="en-US" altLang="en-US" sz="2000" b="1" dirty="0">
                <a:solidFill>
                  <a:schemeClr val="accent2"/>
                </a:solidFill>
                <a:latin typeface="Courier New" pitchFamily="49" charset="0"/>
              </a:rPr>
              <a:t>num1 </a:t>
            </a:r>
            <a:r>
              <a:rPr lang="en-US" altLang="en-US" sz="2000" dirty="0"/>
              <a:t>will be 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12</a:t>
            </a:r>
            <a:endParaRPr lang="en-US" alt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274320" lvl="1" indent="0">
              <a:buNone/>
            </a:pPr>
            <a:r>
              <a:rPr lang="en-US" altLang="en-US" sz="2000" dirty="0"/>
              <a:t>because </a:t>
            </a:r>
            <a:r>
              <a:rPr lang="en-US" altLang="en-US" sz="2000" b="1" dirty="0">
                <a:solidFill>
                  <a:schemeClr val="accent2"/>
                </a:solidFill>
                <a:latin typeface="Courier New" pitchFamily="49" charset="0"/>
              </a:rPr>
              <a:t>m</a:t>
            </a:r>
            <a:r>
              <a:rPr lang="en-US" altLang="en-US" sz="2000" dirty="0"/>
              <a:t> will be incremented </a:t>
            </a:r>
            <a:r>
              <a:rPr lang="en-US" altLang="en-US" sz="2000" dirty="0" smtClean="0">
                <a:solidFill>
                  <a:schemeClr val="tx2"/>
                </a:solidFill>
              </a:rPr>
              <a:t>after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the multiplication</a:t>
            </a:r>
          </a:p>
          <a:p>
            <a:pPr marL="274320" lvl="1" indent="0">
              <a:buNone/>
            </a:pPr>
            <a:r>
              <a:rPr lang="en-US" altLang="en-US" sz="2000" b="1" dirty="0">
                <a:solidFill>
                  <a:schemeClr val="accent2"/>
                </a:solidFill>
                <a:latin typeface="Courier New" pitchFamily="49" charset="0"/>
              </a:rPr>
              <a:t>num2</a:t>
            </a:r>
            <a:r>
              <a:rPr lang="en-US" altLang="en-US" sz="2000" dirty="0"/>
              <a:t> will be 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11</a:t>
            </a:r>
            <a:endParaRPr lang="en-US" alt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274320" lvl="1" indent="0">
              <a:buNone/>
            </a:pPr>
            <a:r>
              <a:rPr lang="en-US" altLang="en-US" sz="2000" dirty="0"/>
              <a:t>because </a:t>
            </a:r>
            <a:r>
              <a:rPr lang="en-US" altLang="en-US" sz="2000" b="1" dirty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en-US" altLang="en-US" sz="2000" dirty="0"/>
              <a:t> will be decremented </a:t>
            </a:r>
            <a:r>
              <a:rPr lang="en-US" altLang="en-US" sz="2000" dirty="0" smtClean="0">
                <a:solidFill>
                  <a:schemeClr val="tx2"/>
                </a:solidFill>
              </a:rPr>
              <a:t>after</a:t>
            </a:r>
            <a:r>
              <a:rPr lang="en-US" altLang="en-US" sz="2000" dirty="0" smtClean="0"/>
              <a:t> the addition</a:t>
            </a:r>
            <a:endParaRPr lang="en-US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391" y="6153451"/>
            <a:ext cx="725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both cases the value of </a:t>
            </a:r>
            <a:r>
              <a:rPr lang="en-US" sz="2800" b="1" dirty="0">
                <a:solidFill>
                  <a:schemeClr val="accent2"/>
                </a:solidFill>
                <a:latin typeface="Courier New" pitchFamily="49" charset="0"/>
              </a:rPr>
              <a:t>m</a:t>
            </a:r>
            <a:r>
              <a:rPr lang="en-US" sz="2400" dirty="0" smtClean="0"/>
              <a:t> and </a:t>
            </a:r>
            <a:r>
              <a:rPr lang="en-US" sz="2800" b="1" dirty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en-US" sz="2400" dirty="0" smtClean="0"/>
              <a:t> will become </a:t>
            </a:r>
            <a:r>
              <a:rPr lang="en-US" sz="2800" b="1" dirty="0">
                <a:solidFill>
                  <a:schemeClr val="accent2"/>
                </a:solidFill>
                <a:latin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9159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Variables and Expressions: 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Assignment Compatibilities</a:t>
            </a:r>
          </a:p>
          <a:p>
            <a:r>
              <a:rPr lang="en-US" altLang="en-US" smtClean="0"/>
              <a:t>Type Casting</a:t>
            </a:r>
          </a:p>
          <a:p>
            <a:r>
              <a:rPr lang="en-US" altLang="en-US" smtClean="0"/>
              <a:t>Arithmetic Operations</a:t>
            </a:r>
          </a:p>
          <a:p>
            <a:r>
              <a:rPr lang="en-US" altLang="en-US" smtClean="0"/>
              <a:t>Parentheses and Precedence Rules</a:t>
            </a:r>
          </a:p>
          <a:p>
            <a:r>
              <a:rPr lang="en-US" altLang="en-US" smtClean="0"/>
              <a:t>Specialized Assignment Operators</a:t>
            </a:r>
          </a:p>
          <a:p>
            <a:r>
              <a:rPr lang="en-US" altLang="en-US" smtClean="0"/>
              <a:t>Case Study: Vending Machine Change</a:t>
            </a:r>
          </a:p>
          <a:p>
            <a:r>
              <a:rPr lang="en-US" altLang="en-US" smtClean="0"/>
              <a:t>Increment and Decrement Operators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Assignment Compatibilities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Java is said to be </a:t>
            </a:r>
            <a:r>
              <a:rPr lang="en-US" altLang="en-US" sz="2800" dirty="0" smtClean="0">
                <a:solidFill>
                  <a:schemeClr val="tx2"/>
                </a:solidFill>
              </a:rPr>
              <a:t>strongly typed.</a:t>
            </a:r>
          </a:p>
          <a:p>
            <a:pPr lvl="1" eaLnBrk="1" hangingPunct="1"/>
            <a:r>
              <a:rPr lang="en-US" altLang="en-US" sz="2400" dirty="0" smtClean="0"/>
              <a:t>You can't, for example, assign a floating point value to a variable declared to store an integer.</a:t>
            </a:r>
          </a:p>
          <a:p>
            <a:pPr eaLnBrk="1" hangingPunct="1"/>
            <a:r>
              <a:rPr lang="en-US" altLang="en-US" sz="2800" dirty="0" smtClean="0"/>
              <a:t>Sometimes conversions between numbers are possible.</a:t>
            </a:r>
            <a:endParaRPr lang="en-US" altLang="en-US" sz="2000" dirty="0" smtClean="0"/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	</a:t>
            </a:r>
            <a:r>
              <a:rPr lang="en-US" altLang="en-US" sz="2800" b="1" dirty="0" err="1" smtClean="0">
                <a:solidFill>
                  <a:schemeClr val="accent2"/>
                </a:solidFill>
                <a:latin typeface="Courier New" pitchFamily="49" charset="0"/>
              </a:rPr>
              <a:t>doubleVariable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 = 7;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	is possible even if </a:t>
            </a:r>
            <a:r>
              <a:rPr lang="en-US" altLang="en-US" sz="2800" b="1" dirty="0" err="1" smtClean="0">
                <a:solidFill>
                  <a:schemeClr val="accent2"/>
                </a:solidFill>
                <a:latin typeface="Courier New" pitchFamily="49" charset="0"/>
              </a:rPr>
              <a:t>doubleVariable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altLang="en-US" sz="2800" dirty="0" smtClean="0"/>
              <a:t>is of type 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r>
              <a:rPr lang="en-US" altLang="en-US" sz="2800" dirty="0" smtClean="0"/>
              <a:t>, for example.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Assignment Compatibilities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Consider this sequence:</a:t>
            </a:r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dirty="0" smtClean="0"/>
          </a:p>
          <a:p>
            <a:pPr marL="0" lv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A </a:t>
            </a:r>
            <a:r>
              <a:rPr lang="en-US" altLang="en-US" dirty="0"/>
              <a:t>value of one </a:t>
            </a:r>
            <a:r>
              <a:rPr lang="en-US" altLang="en-US" dirty="0" smtClean="0"/>
              <a:t>type can </a:t>
            </a:r>
            <a:r>
              <a:rPr lang="en-US" altLang="en-US" dirty="0"/>
              <a:t>be </a:t>
            </a:r>
            <a:r>
              <a:rPr lang="en-US" altLang="en-US" dirty="0" smtClean="0"/>
              <a:t>assigned:</a:t>
            </a:r>
          </a:p>
          <a:p>
            <a:pPr lvl="1"/>
            <a:r>
              <a:rPr lang="en-US" altLang="en-US" dirty="0" smtClean="0"/>
              <a:t>to </a:t>
            </a:r>
            <a:r>
              <a:rPr lang="en-US" altLang="en-US" dirty="0"/>
              <a:t>a variable of any type further to the </a:t>
            </a:r>
            <a:r>
              <a:rPr lang="en-US" altLang="en-US" b="1" dirty="0" smtClean="0"/>
              <a:t>right</a:t>
            </a:r>
          </a:p>
          <a:p>
            <a:pPr lvl="1"/>
            <a:r>
              <a:rPr lang="en-US" altLang="en-US" dirty="0"/>
              <a:t>b</a:t>
            </a:r>
            <a:r>
              <a:rPr lang="en-US" altLang="en-US" dirty="0" smtClean="0"/>
              <a:t>ut </a:t>
            </a:r>
            <a:r>
              <a:rPr lang="en-US" altLang="en-US" b="1" dirty="0"/>
              <a:t>not</a:t>
            </a:r>
            <a:r>
              <a:rPr lang="en-US" altLang="en-US" dirty="0"/>
              <a:t> to a variable of any type further to the </a:t>
            </a:r>
            <a:r>
              <a:rPr lang="en-US" altLang="en-US" b="1" dirty="0"/>
              <a:t>left</a:t>
            </a:r>
            <a:r>
              <a:rPr lang="en-US" altLang="en-US" dirty="0" smtClean="0"/>
              <a:t>.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You </a:t>
            </a:r>
            <a:r>
              <a:rPr lang="en-US" altLang="en-US" dirty="0"/>
              <a:t>can </a:t>
            </a:r>
            <a:r>
              <a:rPr lang="en-US" altLang="en-US" dirty="0" smtClean="0"/>
              <a:t>also assign </a:t>
            </a:r>
            <a:r>
              <a:rPr lang="en-US" altLang="en-US" dirty="0"/>
              <a:t>a value of type 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char</a:t>
            </a:r>
            <a:r>
              <a:rPr lang="en-US" altLang="en-US" dirty="0"/>
              <a:t> to a variable of type </a:t>
            </a:r>
            <a:r>
              <a:rPr lang="en-US" altLang="en-US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dirty="0" smtClean="0"/>
              <a:t> . </a:t>
            </a:r>
            <a:r>
              <a:rPr lang="en-US" altLang="en-US" sz="2400" dirty="0" smtClean="0"/>
              <a:t>(or any type further to the right)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684581"/>
              </p:ext>
            </p:extLst>
          </p:nvPr>
        </p:nvGraphicFramePr>
        <p:xfrm>
          <a:off x="426720" y="2164080"/>
          <a:ext cx="8229600" cy="86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396490" y="2914802"/>
            <a:ext cx="1293952" cy="717100"/>
            <a:chOff x="2396490" y="2914802"/>
            <a:chExt cx="1293952" cy="717100"/>
          </a:xfrm>
        </p:grpSpPr>
        <p:grpSp>
          <p:nvGrpSpPr>
            <p:cNvPr id="8" name="Group 7"/>
            <p:cNvGrpSpPr/>
            <p:nvPr/>
          </p:nvGrpSpPr>
          <p:grpSpPr>
            <a:xfrm>
              <a:off x="2396490" y="3014682"/>
              <a:ext cx="1028699" cy="617220"/>
              <a:chOff x="2880360" y="125730"/>
              <a:chExt cx="1028699" cy="61722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880360" y="125730"/>
                <a:ext cx="1028699" cy="617220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Rounded Rectangle 4"/>
              <p:cNvSpPr/>
              <p:nvPr/>
            </p:nvSpPr>
            <p:spPr>
              <a:xfrm>
                <a:off x="2898438" y="143808"/>
                <a:ext cx="992543" cy="5810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8001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b="1" kern="1200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char</a:t>
                </a:r>
                <a:endParaRPr lang="en-US" sz="1800" b="1" kern="1200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472358" y="2914802"/>
              <a:ext cx="218084" cy="255117"/>
              <a:chOff x="2571750" y="306781"/>
              <a:chExt cx="218084" cy="255117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sp>
            <p:nvSpPr>
              <p:cNvPr id="12" name="Right Arrow 11"/>
              <p:cNvSpPr/>
              <p:nvPr/>
            </p:nvSpPr>
            <p:spPr>
              <a:xfrm>
                <a:off x="2571750" y="306781"/>
                <a:ext cx="218084" cy="25511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Right Arrow 4"/>
              <p:cNvSpPr/>
              <p:nvPr/>
            </p:nvSpPr>
            <p:spPr>
              <a:xfrm>
                <a:off x="2571750" y="357804"/>
                <a:ext cx="152659" cy="15307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100" kern="1200"/>
              </a:p>
            </p:txBody>
          </p:sp>
        </p:grpSp>
      </p:grpSp>
      <p:sp>
        <p:nvSpPr>
          <p:cNvPr id="14" name="Explosion 1 13"/>
          <p:cNvSpPr/>
          <p:nvPr/>
        </p:nvSpPr>
        <p:spPr>
          <a:xfrm rot="1363004">
            <a:off x="6163770" y="2984104"/>
            <a:ext cx="3057043" cy="1889938"/>
          </a:xfrm>
          <a:prstGeom prst="irregularSeal1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Remember: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you do NOT want to lose information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42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 Casting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12480" cy="48768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 </a:t>
            </a:r>
            <a:r>
              <a:rPr lang="en-US" altLang="en-US" dirty="0">
                <a:solidFill>
                  <a:schemeClr val="tx2"/>
                </a:solidFill>
              </a:rPr>
              <a:t>type cast </a:t>
            </a:r>
            <a:r>
              <a:rPr lang="en-US" altLang="en-US" dirty="0"/>
              <a:t>forces a value to change from the declared type to some other type.</a:t>
            </a:r>
          </a:p>
          <a:p>
            <a:r>
              <a:rPr lang="en-US" altLang="en-US" dirty="0"/>
              <a:t>Syntax:</a:t>
            </a:r>
          </a:p>
          <a:p>
            <a:pPr marL="274320" lvl="1" indent="0">
              <a:buNone/>
            </a:pP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(data type) expression  </a:t>
            </a:r>
          </a:p>
          <a:p>
            <a:r>
              <a:rPr lang="en-US" altLang="en-US" dirty="0" smtClean="0"/>
              <a:t>Example: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  double </a:t>
            </a:r>
            <a:r>
              <a:rPr lang="en-US" altLang="en-US" sz="2400" b="1" dirty="0">
                <a:solidFill>
                  <a:schemeClr val="accent2"/>
                </a:solidFill>
                <a:latin typeface="Courier New" pitchFamily="49" charset="0"/>
              </a:rPr>
              <a:t>distance = 9.0;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points;</a:t>
            </a:r>
          </a:p>
          <a:p>
            <a:pPr>
              <a:buNone/>
            </a:pPr>
            <a:r>
              <a:rPr lang="en-US" altLang="en-US" dirty="0" smtClean="0"/>
              <a:t>  </a:t>
            </a:r>
            <a:r>
              <a:rPr lang="en-US" altLang="en-US" sz="2600" dirty="0" smtClean="0"/>
              <a:t>Considering the declaration above, if </a:t>
            </a:r>
            <a:r>
              <a:rPr lang="en-US" altLang="en-US" sz="2600" dirty="0"/>
              <a:t>you want to assign to </a:t>
            </a:r>
            <a:r>
              <a:rPr lang="en-US" altLang="en-US" sz="2200" b="1" dirty="0">
                <a:solidFill>
                  <a:schemeClr val="accent2"/>
                </a:solidFill>
                <a:latin typeface="Courier New" pitchFamily="49" charset="0"/>
              </a:rPr>
              <a:t>points</a:t>
            </a:r>
            <a:r>
              <a:rPr lang="en-US" altLang="en-US" sz="2600" dirty="0"/>
              <a:t> the value of </a:t>
            </a:r>
            <a:r>
              <a:rPr lang="en-US" altLang="en-US" sz="2200" b="1" dirty="0">
                <a:solidFill>
                  <a:schemeClr val="accent2"/>
                </a:solidFill>
                <a:latin typeface="Courier New" pitchFamily="49" charset="0"/>
              </a:rPr>
              <a:t>distance</a:t>
            </a:r>
            <a:r>
              <a:rPr lang="en-US" altLang="en-US" sz="2600" dirty="0"/>
              <a:t>, you </a:t>
            </a:r>
            <a:r>
              <a:rPr lang="en-US" altLang="en-US" sz="2600" b="1" dirty="0"/>
              <a:t>must</a:t>
            </a:r>
            <a:r>
              <a:rPr lang="en-US" altLang="en-US" sz="2600" dirty="0"/>
              <a:t> use a </a:t>
            </a:r>
            <a:r>
              <a:rPr lang="en-US" altLang="en-US" sz="2600" dirty="0" smtClean="0"/>
              <a:t>cast:</a:t>
            </a:r>
            <a:endParaRPr lang="en-US" altLang="en-US" sz="2600" dirty="0"/>
          </a:p>
          <a:p>
            <a:pPr>
              <a:buNone/>
            </a:pPr>
            <a:r>
              <a:rPr lang="en-US" altLang="en-US" sz="24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 points </a:t>
            </a:r>
            <a:r>
              <a:rPr lang="en-US" altLang="en-US" sz="2400" b="1" dirty="0">
                <a:solidFill>
                  <a:schemeClr val="accent2"/>
                </a:solidFill>
                <a:latin typeface="Courier New" pitchFamily="49" charset="0"/>
              </a:rPr>
              <a:t>= (</a:t>
            </a:r>
            <a:r>
              <a:rPr lang="en-US" altLang="en-US" sz="24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2400" b="1" dirty="0">
                <a:solidFill>
                  <a:schemeClr val="accent2"/>
                </a:solidFill>
                <a:latin typeface="Courier New" pitchFamily="49" charset="0"/>
              </a:rPr>
              <a:t>)distance;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5424773" y="5889811"/>
            <a:ext cx="2873375" cy="799652"/>
          </a:xfrm>
          <a:prstGeom prst="wedgeRoundRectCallout">
            <a:avLst>
              <a:gd name="adj1" fmla="val -70242"/>
              <a:gd name="adj2" fmla="val -3891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What is the value of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distance</a:t>
            </a:r>
            <a:r>
              <a:rPr lang="en-US" dirty="0" smtClean="0">
                <a:solidFill>
                  <a:schemeClr val="tx2"/>
                </a:solidFill>
              </a:rPr>
              <a:t> after the cast?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012279" y="5379399"/>
            <a:ext cx="987744" cy="400050"/>
          </a:xfrm>
          <a:prstGeom prst="wedgeRoundRectCallout">
            <a:avLst>
              <a:gd name="adj1" fmla="val -49117"/>
              <a:gd name="adj2" fmla="val 12486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Still 9.0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5424778" y="3547231"/>
            <a:ext cx="2498915" cy="850966"/>
          </a:xfrm>
          <a:prstGeom prst="wedgeRoundRectCallout">
            <a:avLst>
              <a:gd name="adj1" fmla="val -77510"/>
              <a:gd name="adj2" fmla="val 877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What if the value of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distance</a:t>
            </a:r>
            <a:r>
              <a:rPr lang="en-US" dirty="0" smtClean="0">
                <a:solidFill>
                  <a:schemeClr val="tx2"/>
                </a:solidFill>
              </a:rPr>
              <a:t> was 9.75?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7625373" y="2506703"/>
            <a:ext cx="1345553" cy="779555"/>
          </a:xfrm>
          <a:prstGeom prst="wedgeRoundRectCallout">
            <a:avLst>
              <a:gd name="adj1" fmla="val -81546"/>
              <a:gd name="adj2" fmla="val 9846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points</a:t>
            </a:r>
            <a:r>
              <a:rPr lang="en-US" dirty="0" smtClean="0">
                <a:solidFill>
                  <a:schemeClr val="accent2"/>
                </a:solidFill>
              </a:rPr>
              <a:t> will be 9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Explosion 1 15"/>
          <p:cNvSpPr/>
          <p:nvPr/>
        </p:nvSpPr>
        <p:spPr>
          <a:xfrm rot="1363004">
            <a:off x="5770424" y="427299"/>
            <a:ext cx="3426107" cy="1932571"/>
          </a:xfrm>
          <a:prstGeom prst="irregularSeal1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Remember: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Casting </a:t>
            </a:r>
            <a:r>
              <a:rPr lang="en-US" sz="1600" b="1" dirty="0" smtClean="0">
                <a:solidFill>
                  <a:schemeClr val="tx1"/>
                </a:solidFill>
              </a:rPr>
              <a:t>truncates</a:t>
            </a:r>
            <a:r>
              <a:rPr lang="en-US" sz="1600" dirty="0" smtClean="0">
                <a:solidFill>
                  <a:schemeClr val="tx1"/>
                </a:solidFill>
              </a:rPr>
              <a:t> numbers as needed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87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Arithmetic Operators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390697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sz="2800" dirty="0" smtClean="0"/>
              <a:t>Arithmetic expressions can be formed using the 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+</a:t>
            </a:r>
            <a:r>
              <a:rPr lang="en-US" altLang="en-US" sz="2800" dirty="0" smtClean="0">
                <a:latin typeface="Courier New" pitchFamily="49" charset="0"/>
              </a:rPr>
              <a:t>, 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-</a:t>
            </a:r>
            <a:r>
              <a:rPr lang="en-US" altLang="en-US" sz="2800" dirty="0" smtClean="0">
                <a:latin typeface="Courier New" pitchFamily="49" charset="0"/>
              </a:rPr>
              <a:t>, 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*</a:t>
            </a:r>
            <a:r>
              <a:rPr lang="en-US" altLang="en-US" sz="2800" dirty="0" smtClean="0">
                <a:latin typeface="Courier New" pitchFamily="49" charset="0"/>
              </a:rPr>
              <a:t>,</a:t>
            </a:r>
            <a:r>
              <a:rPr lang="en-US" altLang="en-US" sz="2800" dirty="0" smtClean="0"/>
              <a:t> and 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/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olidFill>
                  <a:schemeClr val="tx2"/>
                </a:solidFill>
              </a:rPr>
              <a:t>operators</a:t>
            </a:r>
            <a:r>
              <a:rPr lang="en-US" altLang="en-US" sz="2800" dirty="0" smtClean="0"/>
              <a:t> together with variables or numbers referred to as </a:t>
            </a:r>
            <a:r>
              <a:rPr lang="en-US" altLang="en-US" sz="2800" dirty="0" smtClean="0">
                <a:solidFill>
                  <a:schemeClr val="tx2"/>
                </a:solidFill>
              </a:rPr>
              <a:t>operands</a:t>
            </a:r>
            <a:r>
              <a:rPr lang="en-US" altLang="en-US" sz="2800" i="1" dirty="0" smtClean="0"/>
              <a:t>.</a:t>
            </a:r>
          </a:p>
          <a:p>
            <a:r>
              <a:rPr lang="en-US" altLang="en-US" dirty="0" smtClean="0"/>
              <a:t>Expressions </a:t>
            </a:r>
            <a:r>
              <a:rPr lang="en-US" altLang="en-US" dirty="0"/>
              <a:t>with two or more operators can be viewed as a series of steps, each involving only two operands.</a:t>
            </a:r>
          </a:p>
          <a:p>
            <a:r>
              <a:rPr lang="en-US" altLang="en-US" dirty="0"/>
              <a:t>When both operands are of the same type, the result is of that </a:t>
            </a:r>
            <a:r>
              <a:rPr lang="en-US" altLang="en-US" dirty="0" smtClean="0"/>
              <a:t>type.</a:t>
            </a:r>
          </a:p>
          <a:p>
            <a:r>
              <a:rPr lang="en-US" altLang="en-US" dirty="0" smtClean="0"/>
              <a:t>If </a:t>
            </a:r>
            <a:r>
              <a:rPr lang="en-US" altLang="en-US" dirty="0"/>
              <a:t>at least one of the operands is a floating-point type and the rest are integers, the result will be a floating point type.</a:t>
            </a:r>
          </a:p>
          <a:p>
            <a:r>
              <a:rPr lang="en-US" altLang="en-US" dirty="0"/>
              <a:t>The result is the rightmost type from the following list that occurs in the expression.</a:t>
            </a:r>
          </a:p>
          <a:p>
            <a:pPr>
              <a:buNone/>
            </a:pPr>
            <a:endParaRPr lang="en-US" altLang="en-US" sz="2400" dirty="0"/>
          </a:p>
          <a:p>
            <a:pPr>
              <a:buNone/>
            </a:pPr>
            <a:endParaRPr lang="en-US" altLang="en-US" sz="24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graphicFrame>
        <p:nvGraphicFramePr>
          <p:cNvPr id="7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127730"/>
              </p:ext>
            </p:extLst>
          </p:nvPr>
        </p:nvGraphicFramePr>
        <p:xfrm>
          <a:off x="474020" y="5926256"/>
          <a:ext cx="8229600" cy="86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96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Arithmetic Operations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  <a:p>
            <a:pPr>
              <a:buNone/>
            </a:pPr>
            <a:r>
              <a:rPr lang="en-US" altLang="en-US" dirty="0"/>
              <a:t>	If  you have:</a:t>
            </a:r>
          </a:p>
          <a:p>
            <a:pPr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altLang="en-US" b="1" dirty="0" err="1">
                <a:solidFill>
                  <a:schemeClr val="accent2"/>
                </a:solidFill>
                <a:latin typeface="Courier New" pitchFamily="49" charset="0"/>
              </a:rPr>
              <a:t>hoursWorked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 =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40;</a:t>
            </a:r>
          </a:p>
          <a:p>
            <a:pPr>
              <a:buNone/>
            </a:pP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 double </a:t>
            </a:r>
            <a:r>
              <a:rPr lang="en-US" altLang="en-US" b="1" dirty="0" err="1">
                <a:solidFill>
                  <a:schemeClr val="accent2"/>
                </a:solidFill>
                <a:latin typeface="Courier New" pitchFamily="49" charset="0"/>
              </a:rPr>
              <a:t>payRate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 = 8.25;</a:t>
            </a:r>
          </a:p>
          <a:p>
            <a:pPr>
              <a:buNone/>
            </a:pPr>
            <a:r>
              <a:rPr lang="en-US" altLang="en-US" dirty="0"/>
              <a:t>  </a:t>
            </a:r>
          </a:p>
          <a:p>
            <a:pPr>
              <a:buNone/>
            </a:pPr>
            <a:r>
              <a:rPr lang="en-US" altLang="en-US" dirty="0"/>
              <a:t>  Then the result of</a:t>
            </a:r>
          </a:p>
          <a:p>
            <a:pPr>
              <a:buNone/>
            </a:pP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altLang="en-US" b="1" dirty="0" err="1">
                <a:solidFill>
                  <a:schemeClr val="accent2"/>
                </a:solidFill>
                <a:latin typeface="Courier New" pitchFamily="49" charset="0"/>
              </a:rPr>
              <a:t>hoursWorked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 * </a:t>
            </a:r>
            <a:r>
              <a:rPr lang="en-US" altLang="en-US" b="1" dirty="0" err="1">
                <a:solidFill>
                  <a:schemeClr val="accent2"/>
                </a:solidFill>
                <a:latin typeface="Courier New" pitchFamily="49" charset="0"/>
              </a:rPr>
              <a:t>payRate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</a:p>
          <a:p>
            <a:pPr>
              <a:buNone/>
            </a:pPr>
            <a:endParaRPr lang="en-US" altLang="en-US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altLang="en-US" dirty="0"/>
              <a:t>	is a 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r>
              <a:rPr lang="en-US" altLang="en-US" dirty="0"/>
              <a:t> with a value of 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500.0</a:t>
            </a:r>
            <a:r>
              <a:rPr lang="en-US" altLang="en-US" dirty="0">
                <a:latin typeface="Courier New" pitchFamily="49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Division Operator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/>
            <a:r>
              <a:rPr lang="en-US" altLang="en-US" sz="2800" smtClean="0"/>
              <a:t>The division operator (</a:t>
            </a:r>
            <a:r>
              <a:rPr lang="en-US" altLang="en-US" sz="2800" b="1" smtClean="0">
                <a:solidFill>
                  <a:schemeClr val="accent2"/>
                </a:solidFill>
                <a:latin typeface="Courier New" pitchFamily="49" charset="0"/>
              </a:rPr>
              <a:t>/</a:t>
            </a:r>
            <a:r>
              <a:rPr lang="en-US" altLang="en-US" sz="2800" smtClean="0"/>
              <a:t>) behaves as expected if one of the operands is a floating-point type.</a:t>
            </a:r>
          </a:p>
          <a:p>
            <a:pPr marL="339725" indent="-339725" eaLnBrk="1" hangingPunct="1"/>
            <a:r>
              <a:rPr lang="en-US" altLang="en-US" sz="2800" smtClean="0"/>
              <a:t>When both operands are integer types, the result is truncated, not rounded.</a:t>
            </a:r>
          </a:p>
          <a:p>
            <a:pPr marL="454025" lvl="1" indent="0" eaLnBrk="1" hangingPunct="1"/>
            <a:r>
              <a:rPr lang="en-US" altLang="en-US" sz="2400" smtClean="0"/>
              <a:t> Hence,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99/100</a:t>
            </a:r>
            <a:r>
              <a:rPr lang="en-US" altLang="en-US" sz="2400" smtClean="0"/>
              <a:t> has a value of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0</a:t>
            </a:r>
            <a:r>
              <a:rPr lang="en-US" altLang="en-US" sz="2000" smtClean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8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z="4800" b="1" smtClean="0">
                <a:solidFill>
                  <a:schemeClr val="accent2"/>
                </a:solidFill>
                <a:latin typeface="Courier New" pitchFamily="49" charset="0"/>
              </a:rPr>
              <a:t>mod</a:t>
            </a:r>
            <a:r>
              <a:rPr lang="en-US" altLang="en-US" smtClean="0"/>
              <a:t> Operator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 smtClean="0"/>
              <a:t>The 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mod</a:t>
            </a:r>
            <a:r>
              <a:rPr lang="en-US" altLang="en-US" sz="2800" dirty="0" smtClean="0"/>
              <a:t> (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%</a:t>
            </a:r>
            <a:r>
              <a:rPr lang="en-US" altLang="en-US" sz="2800" dirty="0" smtClean="0"/>
              <a:t>) operator is </a:t>
            </a:r>
            <a:r>
              <a:rPr lang="en-US" altLang="en-US" dirty="0"/>
              <a:t>used to obtain the remainder after integer division.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14 divided by 4 is 3 </a:t>
            </a:r>
            <a:r>
              <a:rPr lang="en-US" altLang="en-US" sz="2800" dirty="0" smtClean="0">
                <a:solidFill>
                  <a:schemeClr val="tx2"/>
                </a:solidFill>
              </a:rPr>
              <a:t>with a remainder </a:t>
            </a:r>
            <a:r>
              <a:rPr lang="en-US" altLang="en-US" sz="2800" dirty="0" smtClean="0"/>
              <a:t>of 2.</a:t>
            </a:r>
          </a:p>
          <a:p>
            <a:pPr lvl="1" eaLnBrk="1" hangingPunct="1"/>
            <a:r>
              <a:rPr lang="en-US" altLang="en-US" sz="2400" dirty="0" smtClean="0"/>
              <a:t>Hence,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14 % 4</a:t>
            </a:r>
            <a:r>
              <a:rPr lang="en-US" altLang="en-US" sz="2400" dirty="0" smtClean="0"/>
              <a:t> is equal to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2.</a:t>
            </a:r>
          </a:p>
          <a:p>
            <a:pPr eaLnBrk="1" hangingPunct="1"/>
            <a:r>
              <a:rPr lang="en-US" altLang="en-US" sz="2800" dirty="0" smtClean="0"/>
              <a:t>The mod operator has many uses, including</a:t>
            </a:r>
          </a:p>
          <a:p>
            <a:pPr lvl="1" eaLnBrk="1" hangingPunct="1"/>
            <a:r>
              <a:rPr lang="en-US" altLang="en-US" sz="2400" dirty="0" smtClean="0"/>
              <a:t>determining if an integer is odd or even</a:t>
            </a:r>
          </a:p>
          <a:p>
            <a:pPr lvl="1" eaLnBrk="1" hangingPunct="1"/>
            <a:r>
              <a:rPr lang="en-US" altLang="en-US" sz="2400" dirty="0" smtClean="0"/>
              <a:t>determining if one integer is evenly divisible by another integer.</a:t>
            </a:r>
          </a:p>
          <a:p>
            <a:r>
              <a:rPr lang="en-US" altLang="en-US" dirty="0" smtClean="0"/>
              <a:t>Note: 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mod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%</a:t>
            </a:r>
            <a:r>
              <a:rPr lang="en-US" altLang="en-US" dirty="0"/>
              <a:t>) </a:t>
            </a:r>
            <a:r>
              <a:rPr lang="en-US" altLang="en-US" dirty="0" smtClean="0"/>
              <a:t>is </a:t>
            </a:r>
            <a:r>
              <a:rPr lang="en-US" altLang="en-US" dirty="0"/>
              <a:t>usually used </a:t>
            </a:r>
            <a:r>
              <a:rPr lang="en-US" altLang="en-US" dirty="0" smtClean="0"/>
              <a:t>with integer operands, </a:t>
            </a:r>
            <a:r>
              <a:rPr lang="en-US" altLang="en-US" dirty="0"/>
              <a:t>but can also be used with floating-point </a:t>
            </a:r>
            <a:r>
              <a:rPr lang="en-US" altLang="en-US" dirty="0" smtClean="0"/>
              <a:t>numbers. (see p.108)</a:t>
            </a:r>
            <a:endParaRPr lang="en-US" altLang="en-US" dirty="0"/>
          </a:p>
          <a:p>
            <a:endParaRPr lang="en-US" altLang="en-US" sz="2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2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0070C0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AF05BDEBE1E748A90570EDDB75F11C" ma:contentTypeVersion="4" ma:contentTypeDescription="Create a new document." ma:contentTypeScope="" ma:versionID="040af0a69f0f303e153ac4964707274b">
  <xsd:schema xmlns:xsd="http://www.w3.org/2001/XMLSchema" xmlns:xs="http://www.w3.org/2001/XMLSchema" xmlns:p="http://schemas.microsoft.com/office/2006/metadata/properties" xmlns:ns2="352eb46a-7840-487e-9d07-b06d19e8c6c1" xmlns:ns3="d5cb1f66-ee2f-409f-9e44-24950d87a5b4" targetNamespace="http://schemas.microsoft.com/office/2006/metadata/properties" ma:root="true" ma:fieldsID="55d649bda91e75be3424d4bed40aa6e3" ns2:_="" ns3:_="">
    <xsd:import namespace="352eb46a-7840-487e-9d07-b06d19e8c6c1"/>
    <xsd:import namespace="d5cb1f66-ee2f-409f-9e44-24950d87a5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eb46a-7840-487e-9d07-b06d19e8c6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b1f66-ee2f-409f-9e44-24950d87a5b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2491B1-1CD1-433D-8B99-D1C29E964036}"/>
</file>

<file path=customXml/itemProps2.xml><?xml version="1.0" encoding="utf-8"?>
<ds:datastoreItem xmlns:ds="http://schemas.openxmlformats.org/officeDocument/2006/customXml" ds:itemID="{DE87704A-03FB-4011-9357-DAA60E145C44}"/>
</file>

<file path=customXml/itemProps3.xml><?xml version="1.0" encoding="utf-8"?>
<ds:datastoreItem xmlns:ds="http://schemas.openxmlformats.org/officeDocument/2006/customXml" ds:itemID="{3BE78FAE-E219-4308-A5F8-F5149425740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2437</TotalTime>
  <Words>1553</Words>
  <Application>Microsoft Office PowerPoint</Application>
  <PresentationFormat>On-screen Show (4:3)</PresentationFormat>
  <Paragraphs>300</Paragraphs>
  <Slides>19</Slides>
  <Notes>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Variables &amp; Expressions</vt:lpstr>
      <vt:lpstr>Variables and Expressions: Outline</vt:lpstr>
      <vt:lpstr>Assignment Compatibilities</vt:lpstr>
      <vt:lpstr>Assignment Compatibilities</vt:lpstr>
      <vt:lpstr>Type Casting</vt:lpstr>
      <vt:lpstr>Arithmetic Operators</vt:lpstr>
      <vt:lpstr>Arithmetic Operations</vt:lpstr>
      <vt:lpstr>The Division Operator</vt:lpstr>
      <vt:lpstr>The mod Operator</vt:lpstr>
      <vt:lpstr>Precedence Rules</vt:lpstr>
      <vt:lpstr>Sample Expressions</vt:lpstr>
      <vt:lpstr>Specialized Assignment Operators</vt:lpstr>
      <vt:lpstr>Specialized Assignment Operators</vt:lpstr>
      <vt:lpstr>Type Casting – more examples</vt:lpstr>
      <vt:lpstr>7. TYPE CASTING</vt:lpstr>
      <vt:lpstr>Increment and Decrement Operators</vt:lpstr>
      <vt:lpstr>Pre/Post – Increment/Decrement</vt:lpstr>
      <vt:lpstr>Pre/Post – Increment/Decrement</vt:lpstr>
      <vt:lpstr>Pre/Post – Increment/Decrement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Computers and Java</dc:title>
  <dc:creator>Robert P. Burton</dc:creator>
  <cp:lastModifiedBy>Nadia</cp:lastModifiedBy>
  <cp:revision>189</cp:revision>
  <dcterms:created xsi:type="dcterms:W3CDTF">2004-08-20T17:48:18Z</dcterms:created>
  <dcterms:modified xsi:type="dcterms:W3CDTF">2020-01-28T13:56:35Z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0x01010036AF05BDEBE1E748A90570EDDB75F11C</vt:lpwstr>
  </property>
</Properties>
</file>