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5"/>
  </p:notesMasterIdLst>
  <p:sldIdLst>
    <p:sldId id="257" r:id="rId2"/>
    <p:sldId id="258" r:id="rId3"/>
    <p:sldId id="261" r:id="rId4"/>
    <p:sldId id="262" r:id="rId5"/>
    <p:sldId id="263" r:id="rId6"/>
    <p:sldId id="264" r:id="rId7"/>
    <p:sldId id="277" r:id="rId8"/>
    <p:sldId id="265" r:id="rId9"/>
    <p:sldId id="280" r:id="rId10"/>
    <p:sldId id="266" r:id="rId11"/>
    <p:sldId id="279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53" r:id="rId44"/>
    <p:sldId id="268" r:id="rId45"/>
    <p:sldId id="310" r:id="rId46"/>
    <p:sldId id="311" r:id="rId47"/>
    <p:sldId id="269" r:id="rId48"/>
    <p:sldId id="313" r:id="rId49"/>
    <p:sldId id="270" r:id="rId50"/>
    <p:sldId id="314" r:id="rId51"/>
    <p:sldId id="316" r:id="rId52"/>
    <p:sldId id="315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271" r:id="rId64"/>
    <p:sldId id="272" r:id="rId65"/>
    <p:sldId id="273" r:id="rId66"/>
    <p:sldId id="355" r:id="rId67"/>
    <p:sldId id="354" r:id="rId68"/>
    <p:sldId id="275" r:id="rId69"/>
    <p:sldId id="276" r:id="rId70"/>
    <p:sldId id="345" r:id="rId71"/>
    <p:sldId id="328" r:id="rId72"/>
    <p:sldId id="329" r:id="rId73"/>
    <p:sldId id="330" r:id="rId74"/>
    <p:sldId id="331" r:id="rId75"/>
    <p:sldId id="347" r:id="rId76"/>
    <p:sldId id="333" r:id="rId77"/>
    <p:sldId id="334" r:id="rId78"/>
    <p:sldId id="335" r:id="rId79"/>
    <p:sldId id="348" r:id="rId80"/>
    <p:sldId id="336" r:id="rId81"/>
    <p:sldId id="337" r:id="rId82"/>
    <p:sldId id="349" r:id="rId83"/>
    <p:sldId id="338" r:id="rId84"/>
    <p:sldId id="339" r:id="rId85"/>
    <p:sldId id="340" r:id="rId86"/>
    <p:sldId id="350" r:id="rId87"/>
    <p:sldId id="342" r:id="rId88"/>
    <p:sldId id="343" r:id="rId89"/>
    <p:sldId id="351" r:id="rId90"/>
    <p:sldId id="344" r:id="rId91"/>
    <p:sldId id="346" r:id="rId92"/>
    <p:sldId id="352" r:id="rId93"/>
    <p:sldId id="356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 smtClean="0"/>
              <a:t>Stacks</a:t>
            </a:r>
            <a:endParaRPr lang="en-US" sz="4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 smtClean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 smtClean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 smtClean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Stacks</a:t>
            </a:r>
            <a:endParaRPr lang="en-GB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Objects </a:t>
            </a:r>
            <a:r>
              <a:rPr lang="en-US" dirty="0"/>
              <a:t>can be inserted at any time, but only the last (the most-recently inserted) object can be removed.</a:t>
            </a:r>
          </a:p>
          <a:p>
            <a:r>
              <a:rPr lang="en-US" dirty="0" smtClean="0"/>
              <a:t>Inserting </a:t>
            </a:r>
            <a:r>
              <a:rPr lang="en-US" dirty="0"/>
              <a:t>an item is known as </a:t>
            </a:r>
            <a:r>
              <a:rPr lang="en-US" dirty="0" smtClean="0"/>
              <a:t>“Pushing</a:t>
            </a:r>
            <a:r>
              <a:rPr lang="en-US" dirty="0"/>
              <a:t>” onto the stack. “Popping” off the stack is synonymous with removing an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Used in Operating system to implement method calls, and </a:t>
            </a:r>
            <a:r>
              <a:rPr lang="en-US" dirty="0"/>
              <a:t>in evaluating Expressions.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a generic type &lt;Type&gt;.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 smtClean="0"/>
              <a:t>Structure:</a:t>
            </a:r>
            <a:r>
              <a:rPr lang="en-US" sz="2800" dirty="0" smtClean="0"/>
              <a:t> the elements are linearly arranged, and ordered according to the </a:t>
            </a:r>
            <a:r>
              <a:rPr lang="en-US" sz="2800" b="1" dirty="0" smtClean="0"/>
              <a:t>order of arrival</a:t>
            </a:r>
            <a:r>
              <a:rPr lang="en-US" sz="2800" dirty="0" smtClean="0"/>
              <a:t>, most recently arrived element is called </a:t>
            </a:r>
            <a:r>
              <a:rPr lang="en-US" sz="2800" u="sng" dirty="0" smtClean="0"/>
              <a:t>top</a:t>
            </a:r>
            <a:r>
              <a:rPr lang="en-US" sz="2800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 smtClean="0"/>
              <a:t>Domain:</a:t>
            </a:r>
            <a:r>
              <a:rPr lang="en-US" sz="2800" dirty="0" smtClean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smtClean="0"/>
              <a:t>Operations:</a:t>
            </a:r>
            <a:r>
              <a:rPr lang="en-US" sz="20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smtClean="0"/>
              <a:t>Method</a:t>
            </a:r>
            <a:r>
              <a:rPr lang="en-US" sz="2000" smtClean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requires:</a:t>
            </a:r>
            <a:r>
              <a:rPr lang="en-US" sz="2000" smtClean="0"/>
              <a:t> Stack S is not full.  </a:t>
            </a:r>
            <a:r>
              <a:rPr lang="en-US" sz="2000" b="1" smtClean="0"/>
              <a:t>input:</a:t>
            </a:r>
            <a:r>
              <a:rPr lang="en-US" sz="2000" smtClean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results:</a:t>
            </a:r>
            <a:r>
              <a:rPr lang="en-US" sz="2000" smtClean="0"/>
              <a:t> Element e is added to the stack as its most recently added elements. </a:t>
            </a:r>
            <a:r>
              <a:rPr lang="en-US" sz="2000" b="1" smtClean="0"/>
              <a:t>output:</a:t>
            </a:r>
            <a:r>
              <a:rPr lang="en-US" sz="2000" smtClean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smtClean="0"/>
              <a:t>Method</a:t>
            </a:r>
            <a:r>
              <a:rPr lang="en-US" sz="2000" smtClean="0"/>
              <a:t> Pop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requires</a:t>
            </a:r>
            <a:r>
              <a:rPr lang="en-US" sz="2000" smtClean="0"/>
              <a:t>: Stack S is not empty.  </a:t>
            </a:r>
            <a:r>
              <a:rPr lang="en-US" sz="2000" b="1" smtClean="0"/>
              <a:t>input</a:t>
            </a:r>
            <a:r>
              <a:rPr lang="en-US" sz="2000" smtClean="0"/>
              <a:t>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results</a:t>
            </a:r>
            <a:r>
              <a:rPr lang="en-US" sz="2000" smtClean="0"/>
              <a:t>: the most recently arrived element in S is removed and its value assigned to e. </a:t>
            </a:r>
            <a:r>
              <a:rPr lang="en-US" sz="2000" b="1" smtClean="0"/>
              <a:t>output</a:t>
            </a:r>
            <a:r>
              <a:rPr lang="en-US" sz="2000" smtClean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smtClean="0"/>
              <a:t>Method</a:t>
            </a:r>
            <a:r>
              <a:rPr lang="en-US" sz="2000" smtClean="0"/>
              <a:t> Empty (boolean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input</a:t>
            </a:r>
            <a:r>
              <a:rPr lang="en-US" sz="2000" smtClean="0"/>
              <a:t>:  </a:t>
            </a:r>
            <a:r>
              <a:rPr lang="en-US" sz="2000" b="1" smtClean="0"/>
              <a:t>results</a:t>
            </a:r>
            <a:r>
              <a:rPr lang="en-US" sz="2000" smtClean="0"/>
              <a:t>: If Stack S is empty then flag is true, otherwise false. </a:t>
            </a:r>
            <a:r>
              <a:rPr lang="en-US" sz="2000" b="1" smtClean="0"/>
              <a:t>output</a:t>
            </a:r>
            <a:r>
              <a:rPr lang="en-US" sz="2000" smtClean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7600" y="13716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&lt;T&gt;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nodes = (T[])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 smtClean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&lt;T&gt;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nodes = (T[])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 smtClean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dirty="0" err="1" smtClean="0">
                <a:latin typeface="SimSun" pitchFamily="2" charset="-122"/>
              </a:rPr>
              <a:t>maxsize</a:t>
            </a:r>
            <a:r>
              <a:rPr lang="en-US" sz="2400" dirty="0" smtClean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dirty="0" err="1" smtClean="0">
                <a:latin typeface="SimSun" pitchFamily="2" charset="-122"/>
              </a:rPr>
              <a:t>maxsize</a:t>
            </a:r>
            <a:r>
              <a:rPr lang="en-US" sz="2400" dirty="0" smtClean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smtClean="0"/>
              <a:t>Operations</a:t>
            </a:r>
            <a:r>
              <a:rPr lang="en-US" sz="2400" smtClean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smtClean="0"/>
              <a:t>Method</a:t>
            </a:r>
            <a:r>
              <a:rPr lang="en-US" sz="2400" smtClean="0"/>
              <a:t> Full (boolean flag).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requires</a:t>
            </a:r>
            <a:r>
              <a:rPr lang="en-US" sz="2400" smtClean="0"/>
              <a:t>:  </a:t>
            </a:r>
            <a:r>
              <a:rPr lang="en-US" sz="2400" b="1" smtClean="0"/>
              <a:t>input</a:t>
            </a:r>
            <a:r>
              <a:rPr lang="en-US" sz="2400" smtClean="0"/>
              <a:t>: .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results</a:t>
            </a:r>
            <a:r>
              <a:rPr lang="en-US" sz="2400" smtClean="0"/>
              <a:t>: If S is full then Full is true, otherwise Full is false. </a:t>
            </a:r>
            <a:r>
              <a:rPr lang="en-US" sz="2400" b="1" smtClean="0"/>
              <a:t>output</a:t>
            </a:r>
            <a:r>
              <a:rPr lang="en-US" sz="2400" smtClean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 smtClean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 smtClean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 smtClean="0">
                <a:latin typeface="SimSun" pitchFamily="2" charset="-122"/>
              </a:rPr>
              <a:t>--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 smtClean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 smtClean="0">
                <a:latin typeface="SimSun" pitchFamily="2" charset="-122"/>
              </a:rPr>
              <a:t>--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 smtClean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64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  <a:endParaRPr lang="en-US" dirty="0" smtClean="0"/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 smtClean="0">
                <a:latin typeface="Lucida Sans Unicode" panose="020B0602030504020204" pitchFamily="34" charset="0"/>
              </a:rPr>
              <a:t>Read </a:t>
            </a:r>
            <a:r>
              <a:rPr lang="en-US" dirty="0">
                <a:latin typeface="Lucida Sans Unicode" panose="020B0602030504020204" pitchFamily="34" charset="0"/>
              </a:rPr>
              <a:t>characters from the start of the expression to the end. </a:t>
            </a:r>
          </a:p>
          <a:p>
            <a:pPr lvl="1"/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the token is a starting delimiter, then push on to the stack. </a:t>
            </a:r>
          </a:p>
          <a:p>
            <a:pPr lvl="1"/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the token is a closing delimiter, then pop from the stack. </a:t>
            </a:r>
          </a:p>
          <a:p>
            <a:pPr lvl="2"/>
            <a:r>
              <a:rPr lang="en-US" sz="1400" dirty="0" smtClean="0">
                <a:latin typeface="Lucida Sans Unicode" panose="020B0602030504020204" pitchFamily="34" charset="0"/>
              </a:rPr>
              <a:t>If </a:t>
            </a:r>
            <a:r>
              <a:rPr lang="en-US" sz="1400" dirty="0">
                <a:latin typeface="Lucida Sans Unicode" panose="020B0602030504020204" pitchFamily="34" charset="0"/>
              </a:rPr>
              <a:t>symbol from this pop operation matches the closing delimiter, then we carry on. </a:t>
            </a:r>
          </a:p>
          <a:p>
            <a:pPr lvl="2"/>
            <a:r>
              <a:rPr lang="en-US" sz="1400" dirty="0" smtClean="0">
                <a:latin typeface="Lucida Sans Unicode" panose="020B0602030504020204" pitchFamily="34" charset="0"/>
              </a:rPr>
              <a:t>If </a:t>
            </a:r>
            <a:r>
              <a:rPr lang="en-US" sz="1400" dirty="0">
                <a:latin typeface="Lucida Sans Unicode" panose="020B0602030504020204" pitchFamily="34" charset="0"/>
              </a:rPr>
              <a:t>not, or the stack was empty, then we have unbalanced symbols (report an error). </a:t>
            </a:r>
          </a:p>
          <a:p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stack is empty at the end of expression, we have balanced symbols. </a:t>
            </a:r>
          </a:p>
          <a:p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Input</a:t>
            </a:r>
            <a:r>
              <a:rPr lang="en-US" dirty="0" smtClean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Output</a:t>
            </a:r>
            <a:r>
              <a:rPr lang="en-US" dirty="0" smtClean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 smtClean="0">
                <a:sym typeface="Wingdings"/>
              </a:rPr>
              <a:t> n-1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If expression[</a:t>
            </a:r>
            <a:r>
              <a:rPr lang="en-US" dirty="0" err="1" smtClean="0"/>
              <a:t>i</a:t>
            </a:r>
            <a:r>
              <a:rPr lang="en-US" dirty="0" smtClean="0"/>
              <a:t>] is an </a:t>
            </a:r>
            <a:r>
              <a:rPr lang="en-US" b="1" dirty="0" smtClean="0"/>
              <a:t>opening delimiter</a:t>
            </a:r>
            <a:r>
              <a:rPr lang="en-US" dirty="0"/>
              <a:t>, </a:t>
            </a:r>
            <a:r>
              <a:rPr lang="en-US" dirty="0" smtClean="0"/>
              <a:t>then</a:t>
            </a:r>
          </a:p>
          <a:p>
            <a:pPr lvl="3">
              <a:lnSpc>
                <a:spcPct val="90000"/>
              </a:lnSpc>
            </a:pPr>
            <a:r>
              <a:rPr lang="en-US" dirty="0" err="1" smtClean="0"/>
              <a:t>S.push</a:t>
            </a:r>
            <a:r>
              <a:rPr lang="en-US" dirty="0" smtClean="0"/>
              <a:t>(</a:t>
            </a:r>
            <a:r>
              <a:rPr lang="en-US" dirty="0"/>
              <a:t>expression[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smtClean="0"/>
              <a:t>).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else If </a:t>
            </a:r>
            <a:r>
              <a:rPr lang="en-US" dirty="0"/>
              <a:t>expression[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/>
              <a:t>closing </a:t>
            </a:r>
            <a:r>
              <a:rPr lang="en-US" b="1" dirty="0" smtClean="0"/>
              <a:t>delimiter, </a:t>
            </a:r>
            <a:r>
              <a:rPr lang="en-US" dirty="0" smtClean="0"/>
              <a:t>then</a:t>
            </a:r>
            <a:endParaRPr lang="en-US" b="1" dirty="0" smtClean="0"/>
          </a:p>
          <a:p>
            <a:pPr lvl="3">
              <a:lnSpc>
                <a:spcPct val="90000"/>
              </a:lnSpc>
            </a:pPr>
            <a:r>
              <a:rPr lang="en-US" b="1" dirty="0"/>
              <a:t>I</a:t>
            </a:r>
            <a:r>
              <a:rPr lang="en-US" b="1" dirty="0" smtClean="0"/>
              <a:t>f </a:t>
            </a:r>
            <a:r>
              <a:rPr lang="en-US" dirty="0"/>
              <a:t>the </a:t>
            </a:r>
            <a:r>
              <a:rPr lang="en-US" dirty="0" smtClean="0"/>
              <a:t>S is empty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</a:t>
            </a:r>
            <a:r>
              <a:rPr lang="en-US" dirty="0" smtClean="0">
                <a:solidFill>
                  <a:srgbClr val="FF0000"/>
                </a:solidFill>
              </a:rPr>
              <a:t>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symbol does not matches </a:t>
            </a:r>
            <a:r>
              <a:rPr lang="en-US" dirty="0"/>
              <a:t>the closing </a:t>
            </a:r>
            <a:r>
              <a:rPr lang="en-US" dirty="0" smtClean="0"/>
              <a:t>delimiter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return false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unbalanced symbols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S is empty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 smtClean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smtClean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next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 (T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next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  <a:endParaRPr lang="en-US" sz="24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&lt;T&gt;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 smtClean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 smtClean="0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top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&lt;T&gt;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 smtClean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 smtClean="0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a number is read push it on the </a:t>
            </a:r>
            <a:r>
              <a:rPr lang="en-US" dirty="0" smtClean="0"/>
              <a:t>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</a:t>
            </a:r>
            <a:r>
              <a:rPr lang="en-US" dirty="0"/>
              <a:t>operator is </a:t>
            </a:r>
            <a:r>
              <a:rPr lang="en-US" dirty="0" smtClean="0"/>
              <a:t>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</a:t>
            </a:r>
            <a:r>
              <a:rPr lang="en-US" dirty="0"/>
              <a:t>two numbers from the </a:t>
            </a:r>
            <a:r>
              <a:rPr lang="en-US" dirty="0" smtClean="0"/>
              <a:t>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</a:t>
            </a:r>
            <a:r>
              <a:rPr lang="en-US" dirty="0"/>
              <a:t>out the operation on </a:t>
            </a:r>
            <a:r>
              <a:rPr lang="en-US" dirty="0" smtClean="0"/>
              <a:t>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</a:t>
            </a:r>
            <a:r>
              <a:rPr lang="en-US" dirty="0"/>
              <a:t>the result back on the stack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infix to postfix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65917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 the infix expression is a string of tokens delimited by spaces.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operator tokens are *, /, +, and -, along with the left and right parentheses, ( with ).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tokens are the single-character identifiers A, B, C, and so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will produce a string of tokens in postfix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empty stack called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for keeping operators. Create an empty list for output.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the token list from left to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is an operand, append it to the end of the output list.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is a left parenthesis,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is a right parenthesis, pop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until the corresponding left parenthesis is removed. Append each operator to the end of the output list.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is an operator, *, /, +, or -,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However, first remove any operators already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that have higher or equal precedence and append them to the output list.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input expression has been completely processed, check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Any operators still on the stack can be removed and appended to the end of the output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4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368</TotalTime>
  <Words>3663</Words>
  <Application>Microsoft Office PowerPoint</Application>
  <PresentationFormat>On-screen Show (4:3)</PresentationFormat>
  <Paragraphs>1366</Paragraphs>
  <Slides>93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SimSun</vt:lpstr>
      <vt:lpstr>Arial</vt:lpstr>
      <vt:lpstr>Calibri</vt:lpstr>
      <vt:lpstr>Lucida Sans Unicode</vt:lpstr>
      <vt:lpstr>Times New Roman</vt:lpstr>
      <vt:lpstr>Verdana</vt:lpstr>
      <vt:lpstr>Wingdings</vt:lpstr>
      <vt:lpstr>Wingdings 3</vt:lpstr>
      <vt:lpstr>Clarity</vt:lpstr>
      <vt:lpstr>Stacks</vt:lpstr>
      <vt:lpstr>Stacks</vt:lpstr>
      <vt:lpstr>ADT Stack: Specification</vt:lpstr>
      <vt:lpstr>ADT Stack: Specification</vt:lpstr>
      <vt:lpstr>ADT Stack: Specification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Converting from infix to postfix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Hafida</cp:lastModifiedBy>
  <cp:revision>79</cp:revision>
  <dcterms:created xsi:type="dcterms:W3CDTF">2011-10-14T18:08:55Z</dcterms:created>
  <dcterms:modified xsi:type="dcterms:W3CDTF">2016-10-26T21:12:11Z</dcterms:modified>
</cp:coreProperties>
</file>