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341" r:id="rId106"/>
    <p:sldId id="343" r:id="rId107"/>
    <p:sldId id="344" r:id="rId108"/>
    <p:sldId id="345" r:id="rId109"/>
    <p:sldId id="371" r:id="rId110"/>
    <p:sldId id="369" r:id="rId111"/>
    <p:sldId id="532" r:id="rId112"/>
    <p:sldId id="347" r:id="rId113"/>
    <p:sldId id="459" r:id="rId114"/>
    <p:sldId id="348" r:id="rId115"/>
    <p:sldId id="349" r:id="rId116"/>
    <p:sldId id="461" r:id="rId117"/>
    <p:sldId id="463" r:id="rId118"/>
    <p:sldId id="465" r:id="rId119"/>
    <p:sldId id="462" r:id="rId120"/>
    <p:sldId id="464" r:id="rId121"/>
    <p:sldId id="467" r:id="rId122"/>
    <p:sldId id="466" r:id="rId123"/>
    <p:sldId id="468" r:id="rId124"/>
    <p:sldId id="469" r:id="rId125"/>
    <p:sldId id="470" r:id="rId126"/>
    <p:sldId id="471" r:id="rId127"/>
    <p:sldId id="474" r:id="rId128"/>
    <p:sldId id="472" r:id="rId129"/>
    <p:sldId id="473" r:id="rId130"/>
    <p:sldId id="475" r:id="rId131"/>
    <p:sldId id="527" r:id="rId132"/>
    <p:sldId id="476" r:id="rId133"/>
    <p:sldId id="477" r:id="rId134"/>
    <p:sldId id="478" r:id="rId135"/>
    <p:sldId id="479" r:id="rId136"/>
    <p:sldId id="480" r:id="rId137"/>
    <p:sldId id="481" r:id="rId138"/>
    <p:sldId id="482" r:id="rId139"/>
    <p:sldId id="483" r:id="rId140"/>
    <p:sldId id="484" r:id="rId141"/>
    <p:sldId id="485" r:id="rId142"/>
    <p:sldId id="486" r:id="rId143"/>
    <p:sldId id="487" r:id="rId144"/>
    <p:sldId id="488" r:id="rId145"/>
    <p:sldId id="489" r:id="rId146"/>
    <p:sldId id="490" r:id="rId147"/>
    <p:sldId id="491" r:id="rId148"/>
    <p:sldId id="492" r:id="rId149"/>
    <p:sldId id="493" r:id="rId150"/>
    <p:sldId id="494" r:id="rId151"/>
    <p:sldId id="495" r:id="rId152"/>
    <p:sldId id="496" r:id="rId153"/>
    <p:sldId id="497" r:id="rId154"/>
    <p:sldId id="498" r:id="rId155"/>
    <p:sldId id="499" r:id="rId156"/>
    <p:sldId id="500" r:id="rId157"/>
    <p:sldId id="501" r:id="rId158"/>
    <p:sldId id="502" r:id="rId159"/>
    <p:sldId id="504" r:id="rId160"/>
    <p:sldId id="350" r:id="rId161"/>
    <p:sldId id="505" r:id="rId162"/>
    <p:sldId id="506" r:id="rId163"/>
    <p:sldId id="507" r:id="rId164"/>
    <p:sldId id="508" r:id="rId165"/>
    <p:sldId id="509" r:id="rId166"/>
    <p:sldId id="510" r:id="rId167"/>
    <p:sldId id="512" r:id="rId168"/>
    <p:sldId id="514" r:id="rId169"/>
    <p:sldId id="515" r:id="rId170"/>
    <p:sldId id="516" r:id="rId171"/>
    <p:sldId id="517" r:id="rId172"/>
    <p:sldId id="519" r:id="rId173"/>
    <p:sldId id="518" r:id="rId174"/>
    <p:sldId id="351" r:id="rId175"/>
    <p:sldId id="352" r:id="rId176"/>
    <p:sldId id="353" r:id="rId177"/>
    <p:sldId id="354" r:id="rId178"/>
    <p:sldId id="355" r:id="rId179"/>
    <p:sldId id="524" r:id="rId180"/>
    <p:sldId id="525" r:id="rId181"/>
    <p:sldId id="526" r:id="rId182"/>
    <p:sldId id="529" r:id="rId183"/>
    <p:sldId id="530" r:id="rId184"/>
    <p:sldId id="531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 and least priority element is the </a:t>
            </a:r>
            <a:r>
              <a:rPr lang="en-US" sz="2800" u="sng" dirty="0"/>
              <a:t>back</a:t>
            </a:r>
            <a:r>
              <a:rPr lang="en-US" sz="2800" dirty="0"/>
              <a:t> or </a:t>
            </a:r>
            <a:r>
              <a:rPr lang="en-US" sz="2800" u="sng" dirty="0"/>
              <a:t>tail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109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Tail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096000" y="5089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1" y="1828803"/>
            <a:ext cx="7888288" cy="933452"/>
            <a:chOff x="788" y="1848"/>
            <a:chExt cx="4969" cy="588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788" y="216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762" y="2148"/>
              <a:ext cx="432" cy="288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138" y="2148"/>
              <a:ext cx="432" cy="288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3514" y="2148"/>
              <a:ext cx="432" cy="288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32" y="2148"/>
              <a:ext cx="432" cy="288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296" y="22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96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3850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4474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509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836" y="184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1316" y="1956"/>
              <a:ext cx="3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490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376" y="2185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44043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40233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 flipV="1">
            <a:off x="34137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 flipV="1">
            <a:off x="30327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35661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45567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Straight Connector 78"/>
          <p:cNvCxnSpPr>
            <a:stCxn id="66" idx="1"/>
            <a:endCxn id="66" idx="3"/>
          </p:cNvCxnSpPr>
          <p:nvPr/>
        </p:nvCxnSpPr>
        <p:spPr>
          <a:xfrm>
            <a:off x="2025651" y="2533651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327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2336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2158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045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51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983964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398735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9703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59588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69494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2060164" y="252984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309360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408906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509490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60730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70636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29891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116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159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/>
              <a:t>Array Implementation: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174</a:t>
            </a:fld>
            <a:endParaRPr 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ended queue (or a </a:t>
            </a:r>
            <a:r>
              <a:rPr lang="en-US" b="1"/>
              <a:t>deque</a:t>
            </a:r>
            <a:r>
              <a:rPr lang="en-US"/>
              <a:t>) supports insertion and deletion at both the front and the tail of the queue.</a:t>
            </a:r>
          </a:p>
          <a:p>
            <a:r>
              <a:rPr lang="en-US"/>
              <a:t>Supports operations: addFirst( ), addLast(), removeFirst( ) and removeLast( ).</a:t>
            </a:r>
          </a:p>
          <a:p>
            <a:r>
              <a:rPr lang="en-US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175</a:t>
            </a:fld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176</a:t>
            </a:fld>
            <a:endParaRPr 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177</a:t>
            </a:fld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/>
              <a:t>Method</a:t>
            </a:r>
            <a:r>
              <a:rPr lang="en-US" sz="2000"/>
              <a:t> isEmpty (boolean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if DQ is empty returns x as true otherwise false. </a:t>
            </a:r>
            <a:r>
              <a:rPr lang="en-US" sz="2000" b="1"/>
              <a:t>output</a:t>
            </a:r>
            <a:r>
              <a:rPr lang="en-US" sz="2000"/>
              <a:t>: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51431"/>
              </p:ext>
            </p:extLst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ArrayQueue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Tail</a:t>
              </a:r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57150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103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5236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675074" y="3245563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1054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568" y="2143126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</a:t>
            </a:r>
            <a:r>
              <a:rPr lang="en-US" dirty="0"/>
              <a:t>serve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/>
              <a:t>enqueue</a:t>
            </a:r>
            <a:r>
              <a:rPr lang="en-US" dirty="0"/>
              <a:t>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/>
              <a:t>length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1704</TotalTime>
  <Words>4323</Words>
  <Application>Microsoft Office PowerPoint</Application>
  <PresentationFormat>On-screen Show (4:3)</PresentationFormat>
  <Paragraphs>3918</Paragraphs>
  <Slides>185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90" baseType="lpstr">
      <vt:lpstr>SimSun</vt:lpstr>
      <vt:lpstr>Arial</vt:lpstr>
      <vt:lpstr>Calibri</vt:lpstr>
      <vt:lpstr>Wingdings</vt:lpstr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Double-Ended Queues</vt:lpstr>
      <vt:lpstr>Double-Ended Queues</vt:lpstr>
      <vt:lpstr>Double-Ended Queues</vt:lpstr>
      <vt:lpstr>Double-Ended Queues</vt:lpstr>
      <vt:lpstr>Complexity so far? </vt:lpstr>
      <vt:lpstr>Complexity so far? </vt:lpstr>
      <vt:lpstr>Complexity so far? </vt:lpstr>
      <vt:lpstr>Static Method Enquiry (LinkedQueue/ArrayQueue)</vt:lpstr>
      <vt:lpstr>Member Method Enquiry (LinkedQueue)</vt:lpstr>
      <vt:lpstr>Member Method Enquiry (ArrayQueue)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Hafida</cp:lastModifiedBy>
  <cp:revision>153</cp:revision>
  <dcterms:created xsi:type="dcterms:W3CDTF">2011-09-16T22:54:57Z</dcterms:created>
  <dcterms:modified xsi:type="dcterms:W3CDTF">2017-03-07T04:34:28Z</dcterms:modified>
</cp:coreProperties>
</file>