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9"/>
  </p:notesMasterIdLst>
  <p:handoutMasterIdLst>
    <p:handoutMasterId r:id="rId50"/>
  </p:handoutMasterIdLst>
  <p:sldIdLst>
    <p:sldId id="450" r:id="rId2"/>
    <p:sldId id="390" r:id="rId3"/>
    <p:sldId id="413" r:id="rId4"/>
    <p:sldId id="391" r:id="rId5"/>
    <p:sldId id="392" r:id="rId6"/>
    <p:sldId id="393" r:id="rId7"/>
    <p:sldId id="394" r:id="rId8"/>
    <p:sldId id="395" r:id="rId9"/>
    <p:sldId id="396" r:id="rId10"/>
    <p:sldId id="400" r:id="rId11"/>
    <p:sldId id="417" r:id="rId12"/>
    <p:sldId id="449" r:id="rId13"/>
    <p:sldId id="418" r:id="rId14"/>
    <p:sldId id="419" r:id="rId15"/>
    <p:sldId id="420" r:id="rId16"/>
    <p:sldId id="408" r:id="rId17"/>
    <p:sldId id="409" r:id="rId18"/>
    <p:sldId id="410" r:id="rId19"/>
    <p:sldId id="411"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47" r:id="rId47"/>
    <p:sldId id="448" r:id="rId48"/>
  </p:sldIdLst>
  <p:sldSz cx="11887200" cy="8321675"/>
  <p:notesSz cx="7315200" cy="9601200"/>
  <p:custDataLst>
    <p:tags r:id="rId51"/>
  </p:custDataLst>
  <p:defaultTextStyle>
    <a:defPPr>
      <a:defRPr lang="ar-SA"/>
    </a:defPPr>
    <a:lvl1pPr algn="r" rtl="1" fontAlgn="base">
      <a:spcBef>
        <a:spcPct val="0"/>
      </a:spcBef>
      <a:spcAft>
        <a:spcPct val="0"/>
      </a:spcAft>
      <a:defRPr sz="2300" kern="1200">
        <a:solidFill>
          <a:schemeClr val="tx1"/>
        </a:solidFill>
        <a:latin typeface="Arial" pitchFamily="34" charset="0"/>
        <a:ea typeface="+mn-ea"/>
        <a:cs typeface="Arial" pitchFamily="34" charset="0"/>
      </a:defRPr>
    </a:lvl1pPr>
    <a:lvl2pPr marL="457200" algn="r" rtl="1" fontAlgn="base">
      <a:spcBef>
        <a:spcPct val="0"/>
      </a:spcBef>
      <a:spcAft>
        <a:spcPct val="0"/>
      </a:spcAft>
      <a:defRPr sz="2300" kern="1200">
        <a:solidFill>
          <a:schemeClr val="tx1"/>
        </a:solidFill>
        <a:latin typeface="Arial" pitchFamily="34" charset="0"/>
        <a:ea typeface="+mn-ea"/>
        <a:cs typeface="Arial" pitchFamily="34" charset="0"/>
      </a:defRPr>
    </a:lvl2pPr>
    <a:lvl3pPr marL="914400" algn="r" rtl="1" fontAlgn="base">
      <a:spcBef>
        <a:spcPct val="0"/>
      </a:spcBef>
      <a:spcAft>
        <a:spcPct val="0"/>
      </a:spcAft>
      <a:defRPr sz="2300"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sz="2300"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sz="2300" kern="1200">
        <a:solidFill>
          <a:schemeClr val="tx1"/>
        </a:solidFill>
        <a:latin typeface="Arial" pitchFamily="34" charset="0"/>
        <a:ea typeface="+mn-ea"/>
        <a:cs typeface="Arial" pitchFamily="34" charset="0"/>
      </a:defRPr>
    </a:lvl5pPr>
    <a:lvl6pPr marL="2286000" algn="r" defTabSz="914400" rtl="1" eaLnBrk="1" latinLnBrk="0" hangingPunct="1">
      <a:defRPr sz="2300" kern="1200">
        <a:solidFill>
          <a:schemeClr val="tx1"/>
        </a:solidFill>
        <a:latin typeface="Arial" pitchFamily="34" charset="0"/>
        <a:ea typeface="+mn-ea"/>
        <a:cs typeface="Arial" pitchFamily="34" charset="0"/>
      </a:defRPr>
    </a:lvl6pPr>
    <a:lvl7pPr marL="2743200" algn="r" defTabSz="914400" rtl="1" eaLnBrk="1" latinLnBrk="0" hangingPunct="1">
      <a:defRPr sz="2300" kern="1200">
        <a:solidFill>
          <a:schemeClr val="tx1"/>
        </a:solidFill>
        <a:latin typeface="Arial" pitchFamily="34" charset="0"/>
        <a:ea typeface="+mn-ea"/>
        <a:cs typeface="Arial" pitchFamily="34" charset="0"/>
      </a:defRPr>
    </a:lvl7pPr>
    <a:lvl8pPr marL="3200400" algn="r" defTabSz="914400" rtl="1" eaLnBrk="1" latinLnBrk="0" hangingPunct="1">
      <a:defRPr sz="2300" kern="1200">
        <a:solidFill>
          <a:schemeClr val="tx1"/>
        </a:solidFill>
        <a:latin typeface="Arial" pitchFamily="34" charset="0"/>
        <a:ea typeface="+mn-ea"/>
        <a:cs typeface="Arial" pitchFamily="34" charset="0"/>
      </a:defRPr>
    </a:lvl8pPr>
    <a:lvl9pPr marL="3657600" algn="r" defTabSz="914400" rtl="1" eaLnBrk="1" latinLnBrk="0" hangingPunct="1">
      <a:defRPr sz="23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621">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79" autoAdjust="0"/>
    <p:restoredTop sz="97101" autoAdjust="0"/>
  </p:normalViewPr>
  <p:slideViewPr>
    <p:cSldViewPr>
      <p:cViewPr varScale="1">
        <p:scale>
          <a:sx n="74" d="100"/>
          <a:sy n="74" d="100"/>
        </p:scale>
        <p:origin x="-816" y="-84"/>
      </p:cViewPr>
      <p:guideLst>
        <p:guide orient="horz" pos="2621"/>
        <p:guide pos="374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78851" name="Rectangle 3"/>
          <p:cNvSpPr>
            <a:spLocks noGrp="1" noChangeArrowheads="1"/>
          </p:cNvSpPr>
          <p:nvPr>
            <p:ph type="dt" sz="quarter" idx="1"/>
          </p:nvPr>
        </p:nvSpPr>
        <p:spPr bwMode="auto">
          <a:xfrm>
            <a:off x="1588"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vl1pPr>
          </a:lstStyle>
          <a:p>
            <a:pPr>
              <a:defRPr/>
            </a:pPr>
            <a:endParaRPr lang="en-US"/>
          </a:p>
        </p:txBody>
      </p:sp>
      <p:sp>
        <p:nvSpPr>
          <p:cNvPr id="78852" name="Rectangle 4"/>
          <p:cNvSpPr>
            <a:spLocks noGrp="1" noChangeArrowheads="1"/>
          </p:cNvSpPr>
          <p:nvPr>
            <p:ph type="ftr" sz="quarter" idx="2"/>
          </p:nvPr>
        </p:nvSpPr>
        <p:spPr bwMode="auto">
          <a:xfrm>
            <a:off x="4144963" y="9120188"/>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78853" name="Rectangle 5"/>
          <p:cNvSpPr>
            <a:spLocks noGrp="1" noChangeArrowheads="1"/>
          </p:cNvSpPr>
          <p:nvPr>
            <p:ph type="sldNum" sz="quarter" idx="3"/>
          </p:nvPr>
        </p:nvSpPr>
        <p:spPr bwMode="auto">
          <a:xfrm>
            <a:off x="1588" y="9120188"/>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vl1pPr>
          </a:lstStyle>
          <a:p>
            <a:pPr>
              <a:defRPr/>
            </a:pPr>
            <a:fld id="{08CD3AA1-0D85-4AD8-8C71-F8896D29B238}" type="slidenum">
              <a:rPr lang="ar-SA"/>
              <a:pPr>
                <a:defRPr/>
              </a:pPr>
              <a:t>‹#›</a:t>
            </a:fld>
            <a:endParaRPr lang="en-US"/>
          </a:p>
        </p:txBody>
      </p:sp>
    </p:spTree>
    <p:extLst>
      <p:ext uri="{BB962C8B-B14F-4D97-AF65-F5344CB8AC3E}">
        <p14:creationId xmlns:p14="http://schemas.microsoft.com/office/powerpoint/2010/main" val="2601669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4144963" y="0"/>
            <a:ext cx="3170237"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3971" name="Rectangle 3"/>
          <p:cNvSpPr>
            <a:spLocks noGrp="1" noChangeArrowheads="1"/>
          </p:cNvSpPr>
          <p:nvPr>
            <p:ph type="dt" idx="1"/>
          </p:nvPr>
        </p:nvSpPr>
        <p:spPr bwMode="auto">
          <a:xfrm>
            <a:off x="1588" y="0"/>
            <a:ext cx="3170237"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05476" name="Rectangle 4"/>
          <p:cNvSpPr>
            <a:spLocks noGrp="1" noRot="1" noChangeAspect="1" noChangeArrowheads="1" noTextEdit="1"/>
          </p:cNvSpPr>
          <p:nvPr>
            <p:ph type="sldImg" idx="2"/>
          </p:nvPr>
        </p:nvSpPr>
        <p:spPr bwMode="auto">
          <a:xfrm>
            <a:off x="1087438" y="720725"/>
            <a:ext cx="5140325"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4144963" y="9120188"/>
            <a:ext cx="3170237"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3975" name="Rectangle 7"/>
          <p:cNvSpPr>
            <a:spLocks noGrp="1" noChangeArrowheads="1"/>
          </p:cNvSpPr>
          <p:nvPr>
            <p:ph type="sldNum" sz="quarter" idx="5"/>
          </p:nvPr>
        </p:nvSpPr>
        <p:spPr bwMode="auto">
          <a:xfrm>
            <a:off x="1588" y="9120188"/>
            <a:ext cx="3170237"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fld id="{2FD1A263-7C3B-4A9A-ABC2-8C527F10C205}" type="slidenum">
              <a:rPr lang="ar-SA"/>
              <a:pPr>
                <a:defRPr/>
              </a:pPr>
              <a:t>‹#›</a:t>
            </a:fld>
            <a:endParaRPr lang="en-US"/>
          </a:p>
        </p:txBody>
      </p:sp>
    </p:spTree>
    <p:extLst>
      <p:ext uri="{BB962C8B-B14F-4D97-AF65-F5344CB8AC3E}">
        <p14:creationId xmlns:p14="http://schemas.microsoft.com/office/powerpoint/2010/main" val="1181944938"/>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2175" y="2584450"/>
            <a:ext cx="10102850" cy="1784350"/>
          </a:xfrm>
        </p:spPr>
        <p:txBody>
          <a:bodyPr/>
          <a:lstStyle/>
          <a:p>
            <a:r>
              <a:rPr lang="en-US" smtClean="0"/>
              <a:t>Click to edit Master title style</a:t>
            </a:r>
            <a:endParaRPr lang="ar-EG"/>
          </a:p>
        </p:txBody>
      </p:sp>
      <p:sp>
        <p:nvSpPr>
          <p:cNvPr id="3" name="Subtitle 2"/>
          <p:cNvSpPr>
            <a:spLocks noGrp="1"/>
          </p:cNvSpPr>
          <p:nvPr>
            <p:ph type="subTitle" idx="1"/>
          </p:nvPr>
        </p:nvSpPr>
        <p:spPr>
          <a:xfrm>
            <a:off x="1782763" y="4714875"/>
            <a:ext cx="8321675" cy="21272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ar-EG"/>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BAE6B1C-02E4-441D-9E72-D44C05DE02B9}"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44A4272-D373-4627-BD18-FE33EBFF8995}"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538" y="333375"/>
            <a:ext cx="2674937" cy="7100888"/>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593725" y="333375"/>
            <a:ext cx="7872413" cy="710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A91AB80-92A8-457F-A946-E3FD55B4B1AD}"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ar-EG"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rtl="1">
              <a:defRPr/>
            </a:lvl1pPr>
          </a:lstStyle>
          <a:p>
            <a:pPr>
              <a:defRPr/>
            </a:pPr>
            <a:r>
              <a:t>Prof. </a:t>
            </a:r>
            <a:r>
              <a:rPr err="1"/>
              <a:t>Laxmikant</a:t>
            </a:r>
            <a:r>
              <a:t> Kale - university of </a:t>
            </a:r>
            <a:r>
              <a:rPr err="1"/>
              <a:t>illinois</a:t>
            </a:r>
            <a:r>
              <a:t> at </a:t>
            </a:r>
            <a:r>
              <a:rPr err="1"/>
              <a:t>urbana-champaign</a:t>
            </a:r>
            <a:r>
              <a:t> - Computer Sciences</a:t>
            </a:r>
          </a:p>
          <a:p>
            <a:pPr>
              <a:defRPr/>
            </a:pPr>
            <a:endParaRPr/>
          </a:p>
        </p:txBody>
      </p:sp>
      <p:sp>
        <p:nvSpPr>
          <p:cNvPr id="6" name="Rectangle 6"/>
          <p:cNvSpPr>
            <a:spLocks noGrp="1" noChangeArrowheads="1"/>
          </p:cNvSpPr>
          <p:nvPr>
            <p:ph type="sldNum" sz="quarter" idx="12"/>
          </p:nvPr>
        </p:nvSpPr>
        <p:spPr/>
        <p:txBody>
          <a:bodyPr/>
          <a:lstStyle>
            <a:lvl1pPr>
              <a:defRPr/>
            </a:lvl1pPr>
          </a:lstStyle>
          <a:p>
            <a:pPr>
              <a:defRPr/>
            </a:pPr>
            <a:fld id="{921FF049-8952-4192-AEFE-2BE65A05E02E}"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800" y="5346700"/>
            <a:ext cx="10102850" cy="16541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939800" y="3527425"/>
            <a:ext cx="10102850" cy="1819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t>Prof. </a:t>
            </a:r>
            <a:r>
              <a:rPr err="1"/>
              <a:t>Laxmikant</a:t>
            </a:r>
            <a:r>
              <a:t> Kale - university of </a:t>
            </a:r>
            <a:r>
              <a:rPr err="1"/>
              <a:t>illinois</a:t>
            </a:r>
            <a:r>
              <a:t> at </a:t>
            </a:r>
            <a:r>
              <a:rPr err="1"/>
              <a:t>urbana-champaign</a:t>
            </a:r>
            <a:r>
              <a:t> - Computer Sciences</a:t>
            </a:r>
          </a:p>
        </p:txBody>
      </p:sp>
      <p:sp>
        <p:nvSpPr>
          <p:cNvPr id="6" name="Rectangle 6"/>
          <p:cNvSpPr>
            <a:spLocks noGrp="1" noChangeArrowheads="1"/>
          </p:cNvSpPr>
          <p:nvPr>
            <p:ph type="sldNum" sz="quarter" idx="12"/>
          </p:nvPr>
        </p:nvSpPr>
        <p:spPr>
          <a:ln/>
        </p:spPr>
        <p:txBody>
          <a:bodyPr/>
          <a:lstStyle>
            <a:lvl1pPr>
              <a:defRPr/>
            </a:lvl1pPr>
          </a:lstStyle>
          <a:p>
            <a:pPr>
              <a:defRPr/>
            </a:pPr>
            <a:fld id="{2E2A5AC0-0D22-4AC3-BD72-AE90C5B93CF2}"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593725" y="1941513"/>
            <a:ext cx="5273675" cy="5492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6019800" y="1941513"/>
            <a:ext cx="5273675" cy="5492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t>Prof. </a:t>
            </a:r>
            <a:r>
              <a:rPr err="1"/>
              <a:t>Laxmikant</a:t>
            </a:r>
            <a:r>
              <a:t> Kale - university of </a:t>
            </a:r>
            <a:r>
              <a:rPr err="1"/>
              <a:t>illinois</a:t>
            </a:r>
            <a:r>
              <a:t> at </a:t>
            </a:r>
            <a:r>
              <a:rPr err="1"/>
              <a:t>urbana-champaign</a:t>
            </a:r>
            <a:r>
              <a:t> - Computer Sciences</a:t>
            </a:r>
          </a:p>
        </p:txBody>
      </p:sp>
      <p:sp>
        <p:nvSpPr>
          <p:cNvPr id="7" name="Rectangle 6"/>
          <p:cNvSpPr>
            <a:spLocks noGrp="1" noChangeArrowheads="1"/>
          </p:cNvSpPr>
          <p:nvPr>
            <p:ph type="sldNum" sz="quarter" idx="12"/>
          </p:nvPr>
        </p:nvSpPr>
        <p:spPr>
          <a:ln/>
        </p:spPr>
        <p:txBody>
          <a:bodyPr/>
          <a:lstStyle>
            <a:lvl1pPr>
              <a:defRPr/>
            </a:lvl1pPr>
          </a:lstStyle>
          <a:p>
            <a:pPr>
              <a:defRPr/>
            </a:pPr>
            <a:fld id="{05DB19B9-E9C6-4C8B-8E88-CDDD68D5B0B5}"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593725" y="1862138"/>
            <a:ext cx="5253038" cy="776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3725" y="2638425"/>
            <a:ext cx="5253038" cy="4795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6038850" y="1862138"/>
            <a:ext cx="5254625" cy="776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850" y="2638425"/>
            <a:ext cx="5254625" cy="4795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t>Prof. </a:t>
            </a:r>
            <a:r>
              <a:rPr err="1"/>
              <a:t>Laxmikant</a:t>
            </a:r>
            <a:r>
              <a:t> Kale - university of </a:t>
            </a:r>
            <a:r>
              <a:rPr err="1"/>
              <a:t>illinois</a:t>
            </a:r>
            <a:r>
              <a:t> at </a:t>
            </a:r>
            <a:r>
              <a:rPr err="1"/>
              <a:t>urbana-champaign</a:t>
            </a:r>
            <a:r>
              <a:t> - Computer Sciences</a:t>
            </a:r>
          </a:p>
        </p:txBody>
      </p:sp>
      <p:sp>
        <p:nvSpPr>
          <p:cNvPr id="9" name="Rectangle 6"/>
          <p:cNvSpPr>
            <a:spLocks noGrp="1" noChangeArrowheads="1"/>
          </p:cNvSpPr>
          <p:nvPr>
            <p:ph type="sldNum" sz="quarter" idx="12"/>
          </p:nvPr>
        </p:nvSpPr>
        <p:spPr>
          <a:ln/>
        </p:spPr>
        <p:txBody>
          <a:bodyPr/>
          <a:lstStyle>
            <a:lvl1pPr>
              <a:defRPr/>
            </a:lvl1pPr>
          </a:lstStyle>
          <a:p>
            <a:pPr>
              <a:defRPr/>
            </a:pPr>
            <a:fld id="{F59EF567-0F1D-41B2-9DAC-5E91035C967E}"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699750" cy="1387475"/>
          </a:xfrm>
        </p:spPr>
        <p:txBody>
          <a:bodyPr/>
          <a:lstStyle/>
          <a:p>
            <a:r>
              <a:rPr lang="en-US" smtClean="0"/>
              <a:t>Click to edit Master title style</a:t>
            </a:r>
            <a:endParaRPr lang="ar-EG"/>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t>Prof. </a:t>
            </a:r>
            <a:r>
              <a:rPr err="1"/>
              <a:t>Laxmikant</a:t>
            </a:r>
            <a:r>
              <a:t> Kale - university of </a:t>
            </a:r>
            <a:r>
              <a:rPr err="1"/>
              <a:t>illinois</a:t>
            </a:r>
            <a:r>
              <a:t> at </a:t>
            </a:r>
            <a:r>
              <a:rPr err="1"/>
              <a:t>urbana-champaign</a:t>
            </a:r>
            <a:r>
              <a:t> - Computer Sciences</a:t>
            </a:r>
          </a:p>
        </p:txBody>
      </p:sp>
      <p:sp>
        <p:nvSpPr>
          <p:cNvPr id="5" name="Rectangle 6"/>
          <p:cNvSpPr>
            <a:spLocks noGrp="1" noChangeArrowheads="1"/>
          </p:cNvSpPr>
          <p:nvPr>
            <p:ph type="sldNum" sz="quarter" idx="12"/>
          </p:nvPr>
        </p:nvSpPr>
        <p:spPr>
          <a:ln/>
        </p:spPr>
        <p:txBody>
          <a:bodyPr/>
          <a:lstStyle>
            <a:lvl1pPr>
              <a:defRPr/>
            </a:lvl1pPr>
          </a:lstStyle>
          <a:p>
            <a:pPr>
              <a:defRPr/>
            </a:pPr>
            <a:fld id="{7CFEA7F9-64DB-41EF-8ABC-D8F91FBE7DF4}"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EA1E27D-AFC0-46E3-B348-62D43F6DC36D}" type="slidenum">
              <a:rPr lang="ar-SA"/>
              <a:pPr>
                <a:defRPr/>
              </a:pPr>
              <a:t>‹#›</a:t>
            </a:fld>
            <a:endParaRPr lang="en-US"/>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725" y="331788"/>
            <a:ext cx="3911600" cy="140970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4648200" y="331788"/>
            <a:ext cx="6645275" cy="7102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593725" y="1741488"/>
            <a:ext cx="3911600" cy="56927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D9B130C-6959-46A7-BF96-A0245D630EDF}"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50" y="5824538"/>
            <a:ext cx="7132638" cy="688975"/>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2330450" y="742950"/>
            <a:ext cx="7132638" cy="4994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EG" noProof="0" smtClean="0"/>
          </a:p>
        </p:txBody>
      </p:sp>
      <p:sp>
        <p:nvSpPr>
          <p:cNvPr id="4" name="Text Placeholder 3"/>
          <p:cNvSpPr>
            <a:spLocks noGrp="1"/>
          </p:cNvSpPr>
          <p:nvPr>
            <p:ph type="body" sz="half" idx="2"/>
          </p:nvPr>
        </p:nvSpPr>
        <p:spPr>
          <a:xfrm>
            <a:off x="2330450" y="6513513"/>
            <a:ext cx="7132638" cy="9763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9465238-C37B-4ECA-B6D6-2BD7D132F0C5}"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93725" y="333375"/>
            <a:ext cx="10699750" cy="1387475"/>
          </a:xfrm>
          <a:prstGeom prst="rect">
            <a:avLst/>
          </a:prstGeom>
          <a:noFill/>
          <a:ln w="9525">
            <a:noFill/>
            <a:miter lim="800000"/>
            <a:headEnd/>
            <a:tailEnd/>
          </a:ln>
        </p:spPr>
        <p:txBody>
          <a:bodyPr vert="horz" wrap="square" lIns="115470" tIns="57735" rIns="115470" bIns="57735"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593725" y="1941513"/>
            <a:ext cx="10699750" cy="5492750"/>
          </a:xfrm>
          <a:prstGeom prst="rect">
            <a:avLst/>
          </a:prstGeom>
          <a:noFill/>
          <a:ln w="9525">
            <a:noFill/>
            <a:miter lim="800000"/>
            <a:headEnd/>
            <a:tailEnd/>
          </a:ln>
        </p:spPr>
        <p:txBody>
          <a:bodyPr vert="horz" wrap="square" lIns="115470" tIns="57735" rIns="115470" bIns="5773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8518525" y="7578725"/>
            <a:ext cx="2774950" cy="577850"/>
          </a:xfrm>
          <a:prstGeom prst="rect">
            <a:avLst/>
          </a:prstGeom>
          <a:noFill/>
          <a:ln w="9525">
            <a:noFill/>
            <a:miter lim="800000"/>
            <a:headEnd/>
            <a:tailEnd/>
          </a:ln>
          <a:effectLst/>
        </p:spPr>
        <p:txBody>
          <a:bodyPr vert="horz" wrap="square" lIns="115470" tIns="57735" rIns="115470" bIns="57735" numCol="1" anchor="t" anchorCtr="0" compatLnSpc="1">
            <a:prstTxWarp prst="textNoShape">
              <a:avLst/>
            </a:prstTxWarp>
          </a:bodyPr>
          <a:lstStyle>
            <a:lvl1pPr>
              <a:defRPr sz="1800"/>
            </a:lvl1pPr>
          </a:lstStyle>
          <a:p>
            <a:pPr>
              <a:defRPr/>
            </a:pPr>
            <a:endParaRPr lang="en-US"/>
          </a:p>
        </p:txBody>
      </p:sp>
      <p:sp>
        <p:nvSpPr>
          <p:cNvPr id="1029" name="Rectangle 5"/>
          <p:cNvSpPr>
            <a:spLocks noGrp="1" noChangeArrowheads="1"/>
          </p:cNvSpPr>
          <p:nvPr>
            <p:ph type="ftr" sz="quarter" idx="3"/>
          </p:nvPr>
        </p:nvSpPr>
        <p:spPr bwMode="auto">
          <a:xfrm>
            <a:off x="4060825" y="7578725"/>
            <a:ext cx="3765550" cy="577850"/>
          </a:xfrm>
          <a:prstGeom prst="rect">
            <a:avLst/>
          </a:prstGeom>
          <a:noFill/>
          <a:ln w="9525">
            <a:noFill/>
            <a:miter lim="800000"/>
            <a:headEnd/>
            <a:tailEnd/>
          </a:ln>
          <a:effectLst/>
        </p:spPr>
        <p:txBody>
          <a:bodyPr vert="horz" wrap="square" lIns="115470" tIns="57735" rIns="115470" bIns="57735" numCol="1" anchor="t" anchorCtr="0" compatLnSpc="1">
            <a:prstTxWarp prst="textNoShape">
              <a:avLst/>
            </a:prstTxWarp>
          </a:bodyPr>
          <a:lstStyle>
            <a:lvl1pPr algn="ctr" rtl="0">
              <a:defRPr lang="en-US" sz="900"/>
            </a:lvl1pPr>
          </a:lstStyle>
          <a:p>
            <a:pPr>
              <a:defRPr/>
            </a:pPr>
            <a:r>
              <a:t>Prof. </a:t>
            </a:r>
            <a:r>
              <a:rPr err="1"/>
              <a:t>Laxmikant</a:t>
            </a:r>
            <a:r>
              <a:t> Kale - university of </a:t>
            </a:r>
            <a:r>
              <a:rPr err="1"/>
              <a:t>illinois</a:t>
            </a:r>
            <a:r>
              <a:t> at </a:t>
            </a:r>
            <a:r>
              <a:rPr err="1"/>
              <a:t>urbana-champaign</a:t>
            </a:r>
            <a:r>
              <a:t> - Computer Sciences</a:t>
            </a:r>
          </a:p>
        </p:txBody>
      </p:sp>
      <p:sp>
        <p:nvSpPr>
          <p:cNvPr id="1030" name="Rectangle 6"/>
          <p:cNvSpPr>
            <a:spLocks noGrp="1" noChangeArrowheads="1"/>
          </p:cNvSpPr>
          <p:nvPr>
            <p:ph type="sldNum" sz="quarter" idx="4"/>
          </p:nvPr>
        </p:nvSpPr>
        <p:spPr bwMode="auto">
          <a:xfrm>
            <a:off x="593725" y="7578725"/>
            <a:ext cx="2774950" cy="577850"/>
          </a:xfrm>
          <a:prstGeom prst="rect">
            <a:avLst/>
          </a:prstGeom>
          <a:noFill/>
          <a:ln w="9525">
            <a:noFill/>
            <a:miter lim="800000"/>
            <a:headEnd/>
            <a:tailEnd/>
          </a:ln>
          <a:effectLst/>
        </p:spPr>
        <p:txBody>
          <a:bodyPr vert="horz" wrap="square" lIns="115470" tIns="57735" rIns="115470" bIns="57735" numCol="1" anchor="t" anchorCtr="0" compatLnSpc="1">
            <a:prstTxWarp prst="textNoShape">
              <a:avLst/>
            </a:prstTxWarp>
          </a:bodyPr>
          <a:lstStyle>
            <a:lvl1pPr algn="l">
              <a:defRPr sz="1800"/>
            </a:lvl1pPr>
          </a:lstStyle>
          <a:p>
            <a:pPr>
              <a:defRPr/>
            </a:pPr>
            <a:fld id="{95D86D19-2CB1-462C-B37E-8AA66B720B5D}"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88" r:id="rId3"/>
    <p:sldLayoutId id="2147483689" r:id="rId4"/>
    <p:sldLayoutId id="2147483690" r:id="rId5"/>
    <p:sldLayoutId id="2147483691" r:id="rId6"/>
    <p:sldLayoutId id="2147483692" r:id="rId7"/>
    <p:sldLayoutId id="2147483695" r:id="rId8"/>
    <p:sldLayoutId id="2147483696" r:id="rId9"/>
    <p:sldLayoutId id="2147483697" r:id="rId10"/>
    <p:sldLayoutId id="2147483698" r:id="rId11"/>
  </p:sldLayoutIdLst>
  <p:hf hdr="0" dt="0"/>
  <p:txStyles>
    <p:titleStyle>
      <a:lvl1pPr algn="ctr" defTabSz="1154113" rtl="1" eaLnBrk="0" fontAlgn="base" hangingPunct="0">
        <a:spcBef>
          <a:spcPct val="0"/>
        </a:spcBef>
        <a:spcAft>
          <a:spcPct val="0"/>
        </a:spcAft>
        <a:defRPr sz="5600">
          <a:solidFill>
            <a:schemeClr val="tx2"/>
          </a:solidFill>
          <a:latin typeface="+mj-lt"/>
          <a:ea typeface="+mj-ea"/>
          <a:cs typeface="+mj-cs"/>
        </a:defRPr>
      </a:lvl1pPr>
      <a:lvl2pPr algn="ctr" defTabSz="1154113" rtl="1" eaLnBrk="0" fontAlgn="base" hangingPunct="0">
        <a:spcBef>
          <a:spcPct val="0"/>
        </a:spcBef>
        <a:spcAft>
          <a:spcPct val="0"/>
        </a:spcAft>
        <a:defRPr sz="5600">
          <a:solidFill>
            <a:schemeClr val="tx2"/>
          </a:solidFill>
          <a:latin typeface="Arial" pitchFamily="34" charset="0"/>
          <a:cs typeface="Arial" pitchFamily="34" charset="0"/>
        </a:defRPr>
      </a:lvl2pPr>
      <a:lvl3pPr algn="ctr" defTabSz="1154113" rtl="1" eaLnBrk="0" fontAlgn="base" hangingPunct="0">
        <a:spcBef>
          <a:spcPct val="0"/>
        </a:spcBef>
        <a:spcAft>
          <a:spcPct val="0"/>
        </a:spcAft>
        <a:defRPr sz="5600">
          <a:solidFill>
            <a:schemeClr val="tx2"/>
          </a:solidFill>
          <a:latin typeface="Arial" pitchFamily="34" charset="0"/>
          <a:cs typeface="Arial" pitchFamily="34" charset="0"/>
        </a:defRPr>
      </a:lvl3pPr>
      <a:lvl4pPr algn="ctr" defTabSz="1154113" rtl="1" eaLnBrk="0" fontAlgn="base" hangingPunct="0">
        <a:spcBef>
          <a:spcPct val="0"/>
        </a:spcBef>
        <a:spcAft>
          <a:spcPct val="0"/>
        </a:spcAft>
        <a:defRPr sz="5600">
          <a:solidFill>
            <a:schemeClr val="tx2"/>
          </a:solidFill>
          <a:latin typeface="Arial" pitchFamily="34" charset="0"/>
          <a:cs typeface="Arial" pitchFamily="34" charset="0"/>
        </a:defRPr>
      </a:lvl4pPr>
      <a:lvl5pPr algn="ctr" defTabSz="1154113" rtl="1" eaLnBrk="0" fontAlgn="base" hangingPunct="0">
        <a:spcBef>
          <a:spcPct val="0"/>
        </a:spcBef>
        <a:spcAft>
          <a:spcPct val="0"/>
        </a:spcAft>
        <a:defRPr sz="5600">
          <a:solidFill>
            <a:schemeClr val="tx2"/>
          </a:solidFill>
          <a:latin typeface="Arial" pitchFamily="34" charset="0"/>
          <a:cs typeface="Arial" pitchFamily="34" charset="0"/>
        </a:defRPr>
      </a:lvl5pPr>
      <a:lvl6pPr marL="457200" algn="ctr" defTabSz="1154113" rtl="1" fontAlgn="base">
        <a:spcBef>
          <a:spcPct val="0"/>
        </a:spcBef>
        <a:spcAft>
          <a:spcPct val="0"/>
        </a:spcAft>
        <a:defRPr sz="5600">
          <a:solidFill>
            <a:schemeClr val="tx2"/>
          </a:solidFill>
          <a:latin typeface="Arial" pitchFamily="34" charset="0"/>
          <a:cs typeface="Arial" pitchFamily="34" charset="0"/>
        </a:defRPr>
      </a:lvl6pPr>
      <a:lvl7pPr marL="914400" algn="ctr" defTabSz="1154113" rtl="1" fontAlgn="base">
        <a:spcBef>
          <a:spcPct val="0"/>
        </a:spcBef>
        <a:spcAft>
          <a:spcPct val="0"/>
        </a:spcAft>
        <a:defRPr sz="5600">
          <a:solidFill>
            <a:schemeClr val="tx2"/>
          </a:solidFill>
          <a:latin typeface="Arial" pitchFamily="34" charset="0"/>
          <a:cs typeface="Arial" pitchFamily="34" charset="0"/>
        </a:defRPr>
      </a:lvl7pPr>
      <a:lvl8pPr marL="1371600" algn="ctr" defTabSz="1154113" rtl="1" fontAlgn="base">
        <a:spcBef>
          <a:spcPct val="0"/>
        </a:spcBef>
        <a:spcAft>
          <a:spcPct val="0"/>
        </a:spcAft>
        <a:defRPr sz="5600">
          <a:solidFill>
            <a:schemeClr val="tx2"/>
          </a:solidFill>
          <a:latin typeface="Arial" pitchFamily="34" charset="0"/>
          <a:cs typeface="Arial" pitchFamily="34" charset="0"/>
        </a:defRPr>
      </a:lvl8pPr>
      <a:lvl9pPr marL="1828800" algn="ctr" defTabSz="1154113" rtl="1" fontAlgn="base">
        <a:spcBef>
          <a:spcPct val="0"/>
        </a:spcBef>
        <a:spcAft>
          <a:spcPct val="0"/>
        </a:spcAft>
        <a:defRPr sz="5600">
          <a:solidFill>
            <a:schemeClr val="tx2"/>
          </a:solidFill>
          <a:latin typeface="Arial" pitchFamily="34" charset="0"/>
          <a:cs typeface="Arial" pitchFamily="34" charset="0"/>
        </a:defRPr>
      </a:lvl9pPr>
    </p:titleStyle>
    <p:bodyStyle>
      <a:lvl1pPr marL="433388" indent="-433388" algn="r" defTabSz="1154113" rtl="1" eaLnBrk="0" fontAlgn="base" hangingPunct="0">
        <a:spcBef>
          <a:spcPct val="20000"/>
        </a:spcBef>
        <a:spcAft>
          <a:spcPct val="0"/>
        </a:spcAft>
        <a:buChar char="•"/>
        <a:defRPr sz="4000">
          <a:solidFill>
            <a:schemeClr val="tx1"/>
          </a:solidFill>
          <a:latin typeface="+mn-lt"/>
          <a:ea typeface="+mn-ea"/>
          <a:cs typeface="+mn-cs"/>
        </a:defRPr>
      </a:lvl1pPr>
      <a:lvl2pPr marL="938213" indent="-360363" algn="r" defTabSz="1154113" rtl="1" eaLnBrk="0" fontAlgn="base" hangingPunct="0">
        <a:spcBef>
          <a:spcPct val="20000"/>
        </a:spcBef>
        <a:spcAft>
          <a:spcPct val="0"/>
        </a:spcAft>
        <a:buChar char="–"/>
        <a:defRPr sz="3500">
          <a:solidFill>
            <a:schemeClr val="tx1"/>
          </a:solidFill>
          <a:latin typeface="+mn-lt"/>
          <a:cs typeface="+mn-cs"/>
        </a:defRPr>
      </a:lvl2pPr>
      <a:lvl3pPr marL="1443038" indent="-288925" algn="r" defTabSz="1154113" rtl="1" eaLnBrk="0" fontAlgn="base" hangingPunct="0">
        <a:spcBef>
          <a:spcPct val="20000"/>
        </a:spcBef>
        <a:spcAft>
          <a:spcPct val="0"/>
        </a:spcAft>
        <a:buChar char="•"/>
        <a:defRPr sz="3000">
          <a:solidFill>
            <a:schemeClr val="tx1"/>
          </a:solidFill>
          <a:latin typeface="+mn-lt"/>
          <a:cs typeface="+mn-cs"/>
        </a:defRPr>
      </a:lvl3pPr>
      <a:lvl4pPr marL="2020888" indent="-288925" algn="r" defTabSz="1154113" rtl="1" eaLnBrk="0" fontAlgn="base" hangingPunct="0">
        <a:spcBef>
          <a:spcPct val="20000"/>
        </a:spcBef>
        <a:spcAft>
          <a:spcPct val="0"/>
        </a:spcAft>
        <a:buChar char="–"/>
        <a:defRPr sz="2500">
          <a:solidFill>
            <a:schemeClr val="tx1"/>
          </a:solidFill>
          <a:latin typeface="+mn-lt"/>
          <a:cs typeface="+mn-cs"/>
        </a:defRPr>
      </a:lvl4pPr>
      <a:lvl5pPr marL="2598738" indent="-288925" algn="r" defTabSz="1154113" rtl="1" eaLnBrk="0" fontAlgn="base" hangingPunct="0">
        <a:spcBef>
          <a:spcPct val="20000"/>
        </a:spcBef>
        <a:spcAft>
          <a:spcPct val="0"/>
        </a:spcAft>
        <a:buChar char="»"/>
        <a:defRPr sz="2500">
          <a:solidFill>
            <a:schemeClr val="tx1"/>
          </a:solidFill>
          <a:latin typeface="+mn-lt"/>
          <a:cs typeface="+mn-cs"/>
        </a:defRPr>
      </a:lvl5pPr>
      <a:lvl6pPr marL="3055938" indent="-288925" algn="r" defTabSz="1154113" rtl="1" fontAlgn="base">
        <a:spcBef>
          <a:spcPct val="20000"/>
        </a:spcBef>
        <a:spcAft>
          <a:spcPct val="0"/>
        </a:spcAft>
        <a:buChar char="»"/>
        <a:defRPr sz="2500">
          <a:solidFill>
            <a:schemeClr val="tx1"/>
          </a:solidFill>
          <a:latin typeface="+mn-lt"/>
          <a:cs typeface="+mn-cs"/>
        </a:defRPr>
      </a:lvl6pPr>
      <a:lvl7pPr marL="3513138" indent="-288925" algn="r" defTabSz="1154113" rtl="1" fontAlgn="base">
        <a:spcBef>
          <a:spcPct val="20000"/>
        </a:spcBef>
        <a:spcAft>
          <a:spcPct val="0"/>
        </a:spcAft>
        <a:buChar char="»"/>
        <a:defRPr sz="2500">
          <a:solidFill>
            <a:schemeClr val="tx1"/>
          </a:solidFill>
          <a:latin typeface="+mn-lt"/>
          <a:cs typeface="+mn-cs"/>
        </a:defRPr>
      </a:lvl7pPr>
      <a:lvl8pPr marL="3970338" indent="-288925" algn="r" defTabSz="1154113" rtl="1" fontAlgn="base">
        <a:spcBef>
          <a:spcPct val="20000"/>
        </a:spcBef>
        <a:spcAft>
          <a:spcPct val="0"/>
        </a:spcAft>
        <a:buChar char="»"/>
        <a:defRPr sz="2500">
          <a:solidFill>
            <a:schemeClr val="tx1"/>
          </a:solidFill>
          <a:latin typeface="+mn-lt"/>
          <a:cs typeface="+mn-cs"/>
        </a:defRPr>
      </a:lvl8pPr>
      <a:lvl9pPr marL="4427538" indent="-288925" algn="r" defTabSz="1154113" rtl="1" fontAlgn="base">
        <a:spcBef>
          <a:spcPct val="20000"/>
        </a:spcBef>
        <a:spcAft>
          <a:spcPct val="0"/>
        </a:spcAft>
        <a:buChar char="»"/>
        <a:defRPr sz="2500">
          <a:solidFill>
            <a:schemeClr val="tx1"/>
          </a:solidFill>
          <a:latin typeface="+mn-lt"/>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image" Target="../media/image37.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832130" y="3519517"/>
            <a:ext cx="10104120" cy="2622520"/>
          </a:xfrm>
        </p:spPr>
        <p:txBody>
          <a:bodyPr/>
          <a:lstStyle/>
          <a:p>
            <a:r>
              <a:rPr lang="en-US" altLang="en-US" dirty="0" smtClean="0"/>
              <a:t>Unit </a:t>
            </a:r>
            <a:r>
              <a:rPr lang="en-US" altLang="en-US" dirty="0" smtClean="0"/>
              <a:t>7 </a:t>
            </a:r>
            <a:br>
              <a:rPr lang="en-US" altLang="en-US" dirty="0" smtClean="0"/>
            </a:br>
            <a:r>
              <a:rPr lang="en-US" dirty="0" smtClean="0"/>
              <a:t>Sequential </a:t>
            </a:r>
            <a:r>
              <a:rPr lang="en-US" dirty="0" smtClean="0"/>
              <a:t>Circuits</a:t>
            </a:r>
            <a:br>
              <a:rPr lang="en-US" dirty="0" smtClean="0"/>
            </a:br>
            <a:r>
              <a:rPr lang="en-US" dirty="0" smtClean="0"/>
              <a:t>(Flip Flop, Registers)</a:t>
            </a:r>
            <a:endParaRPr lang="en-US" altLang="en-US" dirty="0" smtClean="0"/>
          </a:p>
        </p:txBody>
      </p:sp>
      <p:sp>
        <p:nvSpPr>
          <p:cNvPr id="3" name="Rectangle 4"/>
          <p:cNvSpPr>
            <a:spLocks noChangeArrowheads="1"/>
          </p:cNvSpPr>
          <p:nvPr/>
        </p:nvSpPr>
        <p:spPr bwMode="auto">
          <a:xfrm>
            <a:off x="2288912" y="1666803"/>
            <a:ext cx="6540372" cy="1378482"/>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571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5470" tIns="57735" rIns="115470" bIns="57735" numCol="1" anchor="ctr" anchorCtr="0" compatLnSpc="1">
            <a:prstTxWarp prst="textNoShape">
              <a:avLst/>
            </a:prstTxWarp>
            <a:spAutoFit/>
          </a:bodyPr>
          <a:lstStyle/>
          <a:p>
            <a:pPr algn="ctr">
              <a:lnSpc>
                <a:spcPct val="115000"/>
              </a:lnSpc>
              <a:spcBef>
                <a:spcPts val="0"/>
              </a:spcBef>
              <a:spcAft>
                <a:spcPts val="0"/>
              </a:spcAft>
            </a:pPr>
            <a:r>
              <a:rPr lang="en-US" sz="2000" dirty="0"/>
              <a:t>College of Computer and Information Sciences</a:t>
            </a:r>
            <a:endParaRPr lang="en-US" sz="2500" dirty="0"/>
          </a:p>
          <a:p>
            <a:pPr algn="ctr"/>
            <a:r>
              <a:rPr lang="en-US" sz="2000" dirty="0"/>
              <a:t>Department of Computer Science </a:t>
            </a:r>
            <a:endParaRPr lang="en-US" sz="2000" dirty="0">
              <a:latin typeface="Calibri"/>
              <a:ea typeface="Calibri"/>
              <a:cs typeface="Arial"/>
            </a:endParaRPr>
          </a:p>
          <a:p>
            <a:pPr algn="ctr" defTabSz="1154704" rtl="0" eaLnBrk="0" hangingPunct="0"/>
            <a:r>
              <a:rPr lang="en-US" altLang="en-US" sz="1900" b="1" dirty="0">
                <a:latin typeface="Calibri" pitchFamily="34" charset="0"/>
                <a:ea typeface="Calibri" pitchFamily="34" charset="0"/>
              </a:rPr>
              <a:t>    </a:t>
            </a:r>
          </a:p>
          <a:p>
            <a:pPr algn="ctr" defTabSz="1154704" rtl="0" eaLnBrk="0" hangingPunct="0"/>
            <a:r>
              <a:rPr lang="en-US" altLang="en-US" sz="2000" b="1" dirty="0">
                <a:latin typeface="Calibri" pitchFamily="34" charset="0"/>
                <a:ea typeface="Calibri" pitchFamily="34" charset="0"/>
              </a:rPr>
              <a:t> CSC 220: Computer Organization</a:t>
            </a:r>
            <a:endParaRPr lang="en-US" altLang="en-US" sz="3500" dirty="0">
              <a:latin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806" y="457477"/>
            <a:ext cx="2576146" cy="924842"/>
          </a:xfrm>
          <a:prstGeom prst="rect">
            <a:avLst/>
          </a:prstGeom>
        </p:spPr>
      </p:pic>
    </p:spTree>
    <p:extLst>
      <p:ext uri="{BB962C8B-B14F-4D97-AF65-F5344CB8AC3E}">
        <p14:creationId xmlns:p14="http://schemas.microsoft.com/office/powerpoint/2010/main" val="40696325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3"/>
          <p:cNvSpPr>
            <a:spLocks noGrp="1"/>
          </p:cNvSpPr>
          <p:nvPr>
            <p:ph type="sldNum" sz="quarter" idx="4294967295"/>
          </p:nvPr>
        </p:nvSpPr>
        <p:spPr>
          <a:xfrm>
            <a:off x="4060825" y="7578725"/>
            <a:ext cx="3765550" cy="577850"/>
          </a:xfrm>
          <a:noFill/>
        </p:spPr>
        <p:txBody>
          <a:bodyPr/>
          <a:lstStyle/>
          <a:p>
            <a:pPr defTabSz="1155308"/>
            <a:fld id="{40C79928-E025-420D-882F-2E5DAA701B46}" type="slidenum">
              <a:rPr lang="ar-SA" smtClean="0"/>
              <a:pPr defTabSz="1155308"/>
              <a:t>10</a:t>
            </a:fld>
            <a:endParaRPr lang="en-US" dirty="0" smtClean="0"/>
          </a:p>
        </p:txBody>
      </p:sp>
      <p:sp>
        <p:nvSpPr>
          <p:cNvPr id="133125" name="Rectangle 3"/>
          <p:cNvSpPr>
            <a:spLocks noChangeArrowheads="1"/>
          </p:cNvSpPr>
          <p:nvPr/>
        </p:nvSpPr>
        <p:spPr bwMode="auto">
          <a:xfrm>
            <a:off x="889890" y="5035706"/>
            <a:ext cx="6457060" cy="435025"/>
          </a:xfrm>
          <a:prstGeom prst="rect">
            <a:avLst/>
          </a:prstGeom>
          <a:noFill/>
          <a:ln w="28575">
            <a:solidFill>
              <a:srgbClr val="FF0000"/>
            </a:solidFill>
            <a:miter lim="800000"/>
            <a:headEnd/>
            <a:tailEnd/>
          </a:ln>
        </p:spPr>
        <p:txBody>
          <a:bodyPr wrap="none" lIns="93991" tIns="46996" rIns="93991" bIns="46996" anchor="ctr"/>
          <a:lstStyle/>
          <a:p>
            <a:endParaRPr lang="ar-EG"/>
          </a:p>
        </p:txBody>
      </p:sp>
      <p:sp>
        <p:nvSpPr>
          <p:cNvPr id="133126" name="Line 4"/>
          <p:cNvSpPr>
            <a:spLocks noChangeShapeType="1"/>
          </p:cNvSpPr>
          <p:nvPr/>
        </p:nvSpPr>
        <p:spPr bwMode="auto">
          <a:xfrm>
            <a:off x="1074802" y="7393834"/>
            <a:ext cx="8799830" cy="0"/>
          </a:xfrm>
          <a:prstGeom prst="line">
            <a:avLst/>
          </a:prstGeom>
          <a:noFill/>
          <a:ln w="38100">
            <a:solidFill>
              <a:srgbClr val="FF0000"/>
            </a:solidFill>
            <a:round/>
            <a:headEnd/>
            <a:tailEnd/>
          </a:ln>
        </p:spPr>
        <p:txBody>
          <a:bodyPr lIns="93991" tIns="46996" rIns="93991" bIns="46996"/>
          <a:lstStyle/>
          <a:p>
            <a:endParaRPr lang="ar-SA"/>
          </a:p>
        </p:txBody>
      </p:sp>
      <p:sp>
        <p:nvSpPr>
          <p:cNvPr id="133127" name="Text Box 5"/>
          <p:cNvSpPr txBox="1">
            <a:spLocks noChangeArrowheads="1"/>
          </p:cNvSpPr>
          <p:nvPr/>
        </p:nvSpPr>
        <p:spPr bwMode="auto">
          <a:xfrm>
            <a:off x="631821" y="3024312"/>
            <a:ext cx="2214503" cy="470539"/>
          </a:xfrm>
          <a:prstGeom prst="rect">
            <a:avLst/>
          </a:prstGeom>
          <a:noFill/>
          <a:ln w="9525">
            <a:noFill/>
            <a:miter lim="800000"/>
            <a:headEnd/>
            <a:tailEnd/>
          </a:ln>
        </p:spPr>
        <p:txBody>
          <a:bodyPr wrap="none" lIns="115468" tIns="57734" rIns="115468" bIns="57734">
            <a:spAutoFit/>
          </a:bodyPr>
          <a:lstStyle/>
          <a:p>
            <a:pPr defTabSz="1155308"/>
            <a:r>
              <a:rPr lang="en-US" dirty="0">
                <a:solidFill>
                  <a:srgbClr val="008000"/>
                </a:solidFill>
              </a:rPr>
              <a:t>Give Examples</a:t>
            </a:r>
          </a:p>
        </p:txBody>
      </p:sp>
      <p:pic>
        <p:nvPicPr>
          <p:cNvPr id="43010" name="Picture 2"/>
          <p:cNvPicPr>
            <a:picLocks noChangeAspect="1" noChangeArrowheads="1"/>
          </p:cNvPicPr>
          <p:nvPr/>
        </p:nvPicPr>
        <p:blipFill>
          <a:blip r:embed="rId3" cstate="print"/>
          <a:srcRect/>
          <a:stretch>
            <a:fillRect/>
          </a:stretch>
        </p:blipFill>
        <p:spPr bwMode="auto">
          <a:xfrm>
            <a:off x="304800" y="274637"/>
            <a:ext cx="10696575" cy="7172325"/>
          </a:xfrm>
          <a:prstGeom prst="rect">
            <a:avLst/>
          </a:prstGeom>
          <a:noFill/>
          <a:ln w="9525">
            <a:noFill/>
            <a:miter lim="800000"/>
            <a:headEnd/>
            <a:tailEnd/>
          </a:ln>
          <a:effectLst/>
        </p:spPr>
      </p:pic>
      <p:pic>
        <p:nvPicPr>
          <p:cNvPr id="43009" name="Picture 1"/>
          <p:cNvPicPr>
            <a:picLocks noChangeAspect="1" noChangeArrowheads="1"/>
          </p:cNvPicPr>
          <p:nvPr/>
        </p:nvPicPr>
        <p:blipFill>
          <a:blip r:embed="rId4" cstate="print"/>
          <a:srcRect/>
          <a:stretch>
            <a:fillRect/>
          </a:stretch>
        </p:blipFill>
        <p:spPr bwMode="auto">
          <a:xfrm>
            <a:off x="7315200" y="2609405"/>
            <a:ext cx="4248150" cy="2718816"/>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EA1E27D-AFC0-46E3-B348-62D43F6DC36D}" type="slidenum">
              <a:rPr lang="ar-SA" smtClean="0"/>
              <a:pPr>
                <a:defRPr/>
              </a:pPr>
              <a:t>11</a:t>
            </a:fld>
            <a:endParaRPr lang="en-US"/>
          </a:p>
        </p:txBody>
      </p:sp>
      <p:pic>
        <p:nvPicPr>
          <p:cNvPr id="111618" name="Picture 2"/>
          <p:cNvPicPr>
            <a:picLocks noChangeAspect="1" noChangeArrowheads="1"/>
          </p:cNvPicPr>
          <p:nvPr/>
        </p:nvPicPr>
        <p:blipFill>
          <a:blip r:embed="rId3" cstate="print"/>
          <a:srcRect/>
          <a:stretch>
            <a:fillRect/>
          </a:stretch>
        </p:blipFill>
        <p:spPr bwMode="auto">
          <a:xfrm>
            <a:off x="1295400" y="0"/>
            <a:ext cx="9160168" cy="3733800"/>
          </a:xfrm>
          <a:prstGeom prst="rect">
            <a:avLst/>
          </a:prstGeom>
          <a:noFill/>
          <a:ln w="9525">
            <a:noFill/>
            <a:miter lim="800000"/>
            <a:headEnd/>
            <a:tailEnd/>
          </a:ln>
          <a:effectLst/>
        </p:spPr>
      </p:pic>
      <p:sp>
        <p:nvSpPr>
          <p:cNvPr id="111619" name="Text Box 3"/>
          <p:cNvSpPr txBox="1">
            <a:spLocks noChangeArrowheads="1"/>
          </p:cNvSpPr>
          <p:nvPr/>
        </p:nvSpPr>
        <p:spPr bwMode="auto">
          <a:xfrm>
            <a:off x="304800" y="4541837"/>
            <a:ext cx="11125200" cy="3276600"/>
          </a:xfrm>
          <a:prstGeom prst="rect">
            <a:avLst/>
          </a:prstGeom>
          <a:solidFill>
            <a:srgbClr val="FFFFFF"/>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The output of the flip flop would always change on every pulse applied to this data input.</a:t>
            </a:r>
          </a:p>
          <a:p>
            <a:pPr marL="0" marR="0" lvl="0" indent="0" algn="l" defTabSz="914400" rtl="0" eaLnBrk="1" fontAlgn="base" latinLnBrk="0" hangingPunct="1">
              <a:lnSpc>
                <a:spcPct val="100000"/>
              </a:lnSpc>
              <a:spcBef>
                <a:spcPts val="500"/>
              </a:spcBef>
              <a:spcAft>
                <a:spcPts val="50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To avoid this an additional input called the “CLOCK” or “ENABLE” input is used to isolate the data input from the flip flop’s latching circuitry after the desired data has been stored. The effect is that D input condition is only copied to the output Q when the clock input is active. This then forms the basis of another sequential device called a </a:t>
            </a:r>
            <a:r>
              <a:rPr kumimoji="0" lang="en-US" sz="2800" b="1"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D Flip Flop</a:t>
            </a:r>
            <a:r>
              <a:rPr kumimoji="0" lang="en-US" sz="2800" b="0" i="0" u="none" strike="noStrike" cap="none" normalizeH="0" baseline="0" dirty="0" smtClean="0">
                <a:ln>
                  <a:noFill/>
                </a:ln>
                <a:solidFill>
                  <a:schemeClr val="tx1"/>
                </a:solidFill>
                <a:effectLst/>
                <a:latin typeface="Times New Roman" pitchFamily="18" charset="0"/>
                <a:ea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Slide Number Placeholder 3"/>
          <p:cNvSpPr>
            <a:spLocks noGrp="1"/>
          </p:cNvSpPr>
          <p:nvPr>
            <p:ph type="sldNum" sz="quarter" idx="4294967295"/>
          </p:nvPr>
        </p:nvSpPr>
        <p:spPr>
          <a:xfrm>
            <a:off x="4060825" y="7578725"/>
            <a:ext cx="3765550" cy="577850"/>
          </a:xfrm>
          <a:noFill/>
        </p:spPr>
        <p:txBody>
          <a:bodyPr/>
          <a:lstStyle/>
          <a:p>
            <a:pPr defTabSz="1155308"/>
            <a:fld id="{1ADA011E-050E-49CD-9C0D-C37DA1F1F4B4}" type="slidenum">
              <a:rPr lang="ar-SA" smtClean="0"/>
              <a:pPr defTabSz="1155308"/>
              <a:t>12</a:t>
            </a:fld>
            <a:endParaRPr lang="en-US" dirty="0" smtClean="0"/>
          </a:p>
        </p:txBody>
      </p:sp>
      <p:pic>
        <p:nvPicPr>
          <p:cNvPr id="139268" name="Picture 2"/>
          <p:cNvPicPr>
            <a:picLocks noChangeAspect="1" noChangeArrowheads="1"/>
          </p:cNvPicPr>
          <p:nvPr/>
        </p:nvPicPr>
        <p:blipFill>
          <a:blip r:embed="rId3" cstate="print"/>
          <a:srcRect/>
          <a:stretch>
            <a:fillRect/>
          </a:stretch>
        </p:blipFill>
        <p:spPr bwMode="auto">
          <a:xfrm>
            <a:off x="421006" y="316237"/>
            <a:ext cx="11045190" cy="749496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560369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EA1E27D-AFC0-46E3-B348-62D43F6DC36D}" type="slidenum">
              <a:rPr lang="ar-SA" smtClean="0"/>
              <a:pPr>
                <a:defRPr/>
              </a:pPr>
              <a:t>13</a:t>
            </a:fld>
            <a:endParaRPr lang="en-US"/>
          </a:p>
        </p:txBody>
      </p:sp>
      <p:pic>
        <p:nvPicPr>
          <p:cNvPr id="112642" name="Picture 2"/>
          <p:cNvPicPr>
            <a:picLocks noChangeAspect="1" noChangeArrowheads="1"/>
          </p:cNvPicPr>
          <p:nvPr/>
        </p:nvPicPr>
        <p:blipFill>
          <a:blip r:embed="rId3" cstate="print"/>
          <a:srcRect/>
          <a:stretch>
            <a:fillRect/>
          </a:stretch>
        </p:blipFill>
        <p:spPr bwMode="auto">
          <a:xfrm>
            <a:off x="3733800" y="0"/>
            <a:ext cx="8153400" cy="7519247"/>
          </a:xfrm>
          <a:prstGeom prst="rect">
            <a:avLst/>
          </a:prstGeom>
          <a:noFill/>
          <a:ln w="9525">
            <a:noFill/>
            <a:miter lim="800000"/>
            <a:headEnd/>
            <a:tailEnd/>
          </a:ln>
          <a:effectLst/>
        </p:spPr>
      </p:pic>
      <p:sp>
        <p:nvSpPr>
          <p:cNvPr id="112643" name="Text Box 3"/>
          <p:cNvSpPr txBox="1">
            <a:spLocks noChangeArrowheads="1"/>
          </p:cNvSpPr>
          <p:nvPr/>
        </p:nvSpPr>
        <p:spPr bwMode="auto">
          <a:xfrm>
            <a:off x="0" y="350837"/>
            <a:ext cx="3809999" cy="7696200"/>
          </a:xfrm>
          <a:prstGeom prst="rect">
            <a:avLst/>
          </a:prstGeom>
          <a:solidFill>
            <a:srgbClr val="FFFFFF"/>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It can be seen from the frequency waveforms above, that by “feeding back” the output from Q to the input terminal D, the output pulses at Q have a frequency that are exactly one half ( ƒ/2</a:t>
            </a:r>
            <a:r>
              <a:rPr kumimoji="0" lang="en-US" sz="2800" b="0" i="0" u="none" strike="noStrike" cap="none" normalizeH="0" baseline="0" dirty="0" smtClean="0">
                <a:ln>
                  <a:noFill/>
                </a:ln>
                <a:solidFill>
                  <a:schemeClr val="tx1"/>
                </a:solidFill>
                <a:effectLst/>
                <a:latin typeface="Arial" pitchFamily="34" charset="0"/>
                <a:ea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that of the input clock frequency, ( </a:t>
            </a:r>
            <a:r>
              <a:rPr kumimoji="0" lang="en-US" sz="28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ƒ</a:t>
            </a:r>
            <a:r>
              <a:rPr kumimoji="0" lang="en-US" sz="2800" b="0" i="0" u="none" strike="noStrike" cap="none" normalizeH="0" baseline="-25000" dirty="0" err="1" smtClean="0">
                <a:ln>
                  <a:noFill/>
                </a:ln>
                <a:solidFill>
                  <a:schemeClr val="tx1"/>
                </a:solidFill>
                <a:effectLst/>
                <a:latin typeface="Calibri" pitchFamily="34" charset="0"/>
                <a:ea typeface="Arial" pitchFamily="34" charset="0"/>
                <a:cs typeface="Arial" pitchFamily="34" charset="0"/>
              </a:rPr>
              <a:t>IN</a:t>
            </a:r>
            <a:r>
              <a:rPr kumimoji="0" lang="en-US" sz="2800" b="0" i="0" u="none" strike="noStrike" cap="none" normalizeH="0" baseline="0" dirty="0" smtClean="0">
                <a:ln>
                  <a:noFill/>
                </a:ln>
                <a:solidFill>
                  <a:schemeClr val="tx1"/>
                </a:solidFill>
                <a:effectLst/>
                <a:latin typeface="Arial" pitchFamily="34" charset="0"/>
                <a:ea typeface="Arial" pitchFamily="34" charset="0"/>
                <a:cs typeface="Arial" pitchFamily="34" charset="0"/>
              </a:rPr>
              <a:t> </a:t>
            </a: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In other words the circuit produces </a:t>
            </a:r>
            <a:r>
              <a:rPr kumimoji="0" lang="en-US" sz="2800" b="1" i="0" u="none" strike="noStrike" cap="none" normalizeH="0" baseline="0" dirty="0" smtClean="0">
                <a:ln>
                  <a:noFill/>
                </a:ln>
                <a:solidFill>
                  <a:schemeClr val="tx1"/>
                </a:solidFill>
                <a:effectLst/>
                <a:latin typeface="Calibri" pitchFamily="34" charset="0"/>
                <a:ea typeface="Arial" pitchFamily="34" charset="0"/>
                <a:cs typeface="Arial" pitchFamily="34" charset="0"/>
              </a:rPr>
              <a:t>frequency division</a:t>
            </a: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as it now divides the input frequency by a factor of two (an octave) as Q = 1 once every two clock cycles.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EA1E27D-AFC0-46E3-B348-62D43F6DC36D}" type="slidenum">
              <a:rPr lang="ar-SA" smtClean="0"/>
              <a:pPr>
                <a:defRPr/>
              </a:pPr>
              <a:t>14</a:t>
            </a:fld>
            <a:endParaRPr lang="en-US"/>
          </a:p>
        </p:txBody>
      </p:sp>
      <p:sp>
        <p:nvSpPr>
          <p:cNvPr id="3" name="TextBox 2"/>
          <p:cNvSpPr txBox="1"/>
          <p:nvPr/>
        </p:nvSpPr>
        <p:spPr>
          <a:xfrm>
            <a:off x="1981200" y="198437"/>
            <a:ext cx="7994470" cy="1200329"/>
          </a:xfrm>
          <a:prstGeom prst="rect">
            <a:avLst/>
          </a:prstGeom>
          <a:noFill/>
        </p:spPr>
        <p:txBody>
          <a:bodyPr wrap="square" rtlCol="0">
            <a:spAutoFit/>
          </a:bodyPr>
          <a:lstStyle/>
          <a:p>
            <a:pPr algn="l" rtl="0"/>
            <a:r>
              <a:rPr lang="en-US" sz="3600" b="1" dirty="0" smtClean="0"/>
              <a:t>D Flip Flops as Data Latches</a:t>
            </a:r>
          </a:p>
          <a:p>
            <a:pPr algn="l" rtl="0"/>
            <a:endParaRPr lang="en-US" sz="3600" dirty="0"/>
          </a:p>
        </p:txBody>
      </p:sp>
      <p:sp>
        <p:nvSpPr>
          <p:cNvPr id="113666" name="Text Box 2"/>
          <p:cNvSpPr txBox="1">
            <a:spLocks noChangeArrowheads="1"/>
          </p:cNvSpPr>
          <p:nvPr/>
        </p:nvSpPr>
        <p:spPr bwMode="auto">
          <a:xfrm>
            <a:off x="304801" y="920750"/>
            <a:ext cx="11277599" cy="2401887"/>
          </a:xfrm>
          <a:prstGeom prst="rect">
            <a:avLst/>
          </a:prstGeom>
          <a:solidFill>
            <a:srgbClr val="FFFFFF"/>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A data latch can be used as a device to hold or remember the data present on its data input, thereby acting a bit like a single bit memory device and IC’s such as the TTL 74LS74 or the CMOS 4042 are available in Quad format exactly for this purpose. By connecting together four, </a:t>
            </a:r>
            <a:r>
              <a:rPr kumimoji="0" lang="en-US" sz="2800" b="0" i="1" u="none" strike="noStrike" cap="none" normalizeH="0" baseline="0" dirty="0" smtClean="0">
                <a:ln>
                  <a:noFill/>
                </a:ln>
                <a:solidFill>
                  <a:schemeClr val="tx1"/>
                </a:solidFill>
                <a:effectLst/>
                <a:latin typeface="Calibri" pitchFamily="34" charset="0"/>
                <a:ea typeface="Arial" pitchFamily="34" charset="0"/>
                <a:cs typeface="Arial" pitchFamily="34" charset="0"/>
              </a:rPr>
              <a:t>1-bit</a:t>
            </a:r>
            <a:r>
              <a:rPr kumimoji="0" lang="en-US" sz="28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data latches so that all their clock inputs are connected together and are “clocked” at the same time, a simple “4-bit” Data latch can be made as shown below.</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3667" name="Picture 3"/>
          <p:cNvPicPr>
            <a:picLocks noChangeAspect="1" noChangeArrowheads="1"/>
          </p:cNvPicPr>
          <p:nvPr/>
        </p:nvPicPr>
        <p:blipFill>
          <a:blip r:embed="rId3" cstate="print"/>
          <a:srcRect/>
          <a:stretch>
            <a:fillRect/>
          </a:stretch>
        </p:blipFill>
        <p:spPr bwMode="auto">
          <a:xfrm>
            <a:off x="2667000" y="3475037"/>
            <a:ext cx="7924800" cy="4529494"/>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3" cstate="print"/>
          <a:srcRect/>
          <a:stretch>
            <a:fillRect/>
          </a:stretch>
        </p:blipFill>
        <p:spPr bwMode="auto">
          <a:xfrm>
            <a:off x="2209800" y="0"/>
            <a:ext cx="7418387" cy="819150"/>
          </a:xfrm>
          <a:prstGeom prst="rect">
            <a:avLst/>
          </a:prstGeom>
          <a:noFill/>
          <a:ln w="9525">
            <a:noFill/>
            <a:miter lim="800000"/>
            <a:headEnd/>
            <a:tailEnd/>
          </a:ln>
          <a:effectLst/>
        </p:spPr>
      </p:pic>
      <p:pic>
        <p:nvPicPr>
          <p:cNvPr id="114691" name="Picture 3"/>
          <p:cNvPicPr>
            <a:picLocks noChangeAspect="1" noChangeArrowheads="1"/>
          </p:cNvPicPr>
          <p:nvPr/>
        </p:nvPicPr>
        <p:blipFill>
          <a:blip r:embed="rId4" cstate="print"/>
          <a:srcRect/>
          <a:stretch>
            <a:fillRect/>
          </a:stretch>
        </p:blipFill>
        <p:spPr bwMode="auto">
          <a:xfrm>
            <a:off x="1981200" y="960437"/>
            <a:ext cx="8382000" cy="3847412"/>
          </a:xfrm>
          <a:prstGeom prst="rect">
            <a:avLst/>
          </a:prstGeom>
          <a:noFill/>
          <a:ln w="9525">
            <a:noFill/>
            <a:miter lim="800000"/>
            <a:headEnd/>
            <a:tailEnd/>
          </a:ln>
          <a:effectLst/>
        </p:spPr>
      </p:pic>
      <p:sp>
        <p:nvSpPr>
          <p:cNvPr id="114692" name="Text Box 4"/>
          <p:cNvSpPr txBox="1">
            <a:spLocks noGrp="1" noChangeArrowheads="1"/>
          </p:cNvSpPr>
          <p:nvPr>
            <p:ph type="sldNum" sz="quarter" idx="12"/>
          </p:nvPr>
        </p:nvSpPr>
        <p:spPr bwMode="auto">
          <a:xfrm>
            <a:off x="381000" y="4846637"/>
            <a:ext cx="5486400" cy="2895600"/>
          </a:xfrm>
          <a:prstGeom prst="rect">
            <a:avLst/>
          </a:prstGeom>
          <a:solidFill>
            <a:srgbClr val="FFFFFF"/>
          </a:solidFill>
          <a:ln w="952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Both the S and the R inputs of the previous SR </a:t>
            </a:r>
            <a:r>
              <a:rPr kumimoji="0" lang="en-US" sz="24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bistable</a:t>
            </a:r>
            <a:r>
              <a:rPr kumimoji="0" lang="en-US" sz="2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have now been replaced by two inputs called the J and K inputs, respectively after its inventor Jack </a:t>
            </a:r>
            <a:r>
              <a:rPr kumimoji="0" lang="en-US" sz="2400" b="0" i="0" u="none" strike="noStrike" cap="none" normalizeH="0" baseline="0" dirty="0" err="1" smtClean="0">
                <a:ln>
                  <a:noFill/>
                </a:ln>
                <a:solidFill>
                  <a:schemeClr val="tx1"/>
                </a:solidFill>
                <a:effectLst/>
                <a:latin typeface="Calibri" pitchFamily="34" charset="0"/>
                <a:ea typeface="Arial" pitchFamily="34" charset="0"/>
                <a:cs typeface="Arial" pitchFamily="34" charset="0"/>
              </a:rPr>
              <a:t>Kilby</a:t>
            </a:r>
            <a:r>
              <a:rPr kumimoji="0" lang="en-US" sz="2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 Then this equates to: J = S and K = R</a:t>
            </a:r>
            <a:r>
              <a:rPr kumimoji="0" lang="en-US" sz="2400" b="0" i="0" u="none" strike="noStrike" cap="none" normalizeH="0" baseline="0" dirty="0" smtClean="0">
                <a:ln>
                  <a:noFill/>
                </a:ln>
                <a:solidFill>
                  <a:schemeClr val="tx1"/>
                </a:solidFill>
                <a:effectLst/>
                <a:latin typeface="Arial" pitchFamily="34" charset="0"/>
                <a:ea typeface="Arial" pitchFamily="34" charset="0"/>
                <a:cs typeface="Arial" pitchFamily="34"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2"/>
          <p:cNvPicPr>
            <a:picLocks noChangeAspect="1" noChangeArrowheads="1"/>
          </p:cNvPicPr>
          <p:nvPr/>
        </p:nvPicPr>
        <p:blipFill>
          <a:blip r:embed="rId5" cstate="print"/>
          <a:srcRect/>
          <a:stretch>
            <a:fillRect/>
          </a:stretch>
        </p:blipFill>
        <p:spPr bwMode="auto">
          <a:xfrm>
            <a:off x="6019800" y="4349750"/>
            <a:ext cx="5181600" cy="397192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Slide Number Placeholder 3"/>
          <p:cNvSpPr>
            <a:spLocks noGrp="1"/>
          </p:cNvSpPr>
          <p:nvPr>
            <p:ph type="sldNum" sz="quarter" idx="4294967295"/>
          </p:nvPr>
        </p:nvSpPr>
        <p:spPr>
          <a:xfrm>
            <a:off x="4060825" y="7578725"/>
            <a:ext cx="3765550" cy="577850"/>
          </a:xfrm>
          <a:noFill/>
        </p:spPr>
        <p:txBody>
          <a:bodyPr/>
          <a:lstStyle/>
          <a:p>
            <a:pPr defTabSz="1155308"/>
            <a:fld id="{40D4CA9F-B522-42C5-BEC5-C7B3C875961F}" type="slidenum">
              <a:rPr lang="ar-SA" smtClean="0"/>
              <a:pPr defTabSz="1155308"/>
              <a:t>16</a:t>
            </a:fld>
            <a:endParaRPr lang="en-US" dirty="0" smtClean="0"/>
          </a:p>
        </p:txBody>
      </p:sp>
      <p:pic>
        <p:nvPicPr>
          <p:cNvPr id="140292" name="Picture 2"/>
          <p:cNvPicPr>
            <a:picLocks noChangeAspect="1" noChangeArrowheads="1"/>
          </p:cNvPicPr>
          <p:nvPr/>
        </p:nvPicPr>
        <p:blipFill>
          <a:blip r:embed="rId3" cstate="print"/>
          <a:srcRect/>
          <a:stretch>
            <a:fillRect/>
          </a:stretch>
        </p:blipFill>
        <p:spPr bwMode="auto">
          <a:xfrm>
            <a:off x="513462" y="404526"/>
            <a:ext cx="10672064" cy="7292703"/>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Slide Number Placeholder 3"/>
          <p:cNvSpPr>
            <a:spLocks noGrp="1"/>
          </p:cNvSpPr>
          <p:nvPr>
            <p:ph type="sldNum" sz="quarter" idx="4294967295"/>
          </p:nvPr>
        </p:nvSpPr>
        <p:spPr>
          <a:xfrm>
            <a:off x="4060825" y="7578725"/>
            <a:ext cx="3765550" cy="577850"/>
          </a:xfrm>
          <a:noFill/>
        </p:spPr>
        <p:txBody>
          <a:bodyPr/>
          <a:lstStyle/>
          <a:p>
            <a:pPr defTabSz="1155308"/>
            <a:fld id="{2198DCA1-5647-42B9-816B-8FED397AEC3F}" type="slidenum">
              <a:rPr lang="ar-SA" smtClean="0"/>
              <a:pPr defTabSz="1155308"/>
              <a:t>17</a:t>
            </a:fld>
            <a:endParaRPr lang="en-US" dirty="0" smtClean="0"/>
          </a:p>
        </p:txBody>
      </p:sp>
      <p:pic>
        <p:nvPicPr>
          <p:cNvPr id="141316" name="Picture 2"/>
          <p:cNvPicPr>
            <a:picLocks noChangeAspect="1" noChangeArrowheads="1"/>
          </p:cNvPicPr>
          <p:nvPr/>
        </p:nvPicPr>
        <p:blipFill>
          <a:blip r:embed="rId3" cstate="print"/>
          <a:srcRect/>
          <a:stretch>
            <a:fillRect/>
          </a:stretch>
        </p:blipFill>
        <p:spPr bwMode="auto">
          <a:xfrm>
            <a:off x="326898" y="316237"/>
            <a:ext cx="11139298" cy="735370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3"/>
          <p:cNvSpPr>
            <a:spLocks noGrp="1"/>
          </p:cNvSpPr>
          <p:nvPr>
            <p:ph type="sldNum" sz="quarter" idx="4294967295"/>
          </p:nvPr>
        </p:nvSpPr>
        <p:spPr>
          <a:xfrm>
            <a:off x="4060825" y="7578725"/>
            <a:ext cx="3765550" cy="577850"/>
          </a:xfrm>
          <a:noFill/>
        </p:spPr>
        <p:txBody>
          <a:bodyPr/>
          <a:lstStyle/>
          <a:p>
            <a:pPr defTabSz="1155308"/>
            <a:fld id="{2A8BEDDB-33BA-4387-9601-C908970A47B8}" type="slidenum">
              <a:rPr lang="ar-SA" smtClean="0"/>
              <a:pPr defTabSz="1155308"/>
              <a:t>18</a:t>
            </a:fld>
            <a:endParaRPr lang="en-US" dirty="0" smtClean="0"/>
          </a:p>
        </p:txBody>
      </p:sp>
      <p:pic>
        <p:nvPicPr>
          <p:cNvPr id="142340" name="Picture 2"/>
          <p:cNvPicPr>
            <a:picLocks noChangeAspect="1" noChangeArrowheads="1"/>
          </p:cNvPicPr>
          <p:nvPr/>
        </p:nvPicPr>
        <p:blipFill>
          <a:blip r:embed="rId3" cstate="print"/>
          <a:srcRect/>
          <a:stretch>
            <a:fillRect/>
          </a:stretch>
        </p:blipFill>
        <p:spPr bwMode="auto">
          <a:xfrm>
            <a:off x="421006" y="316237"/>
            <a:ext cx="10576306" cy="729270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Slide Number Placeholder 3"/>
          <p:cNvSpPr>
            <a:spLocks noGrp="1"/>
          </p:cNvSpPr>
          <p:nvPr>
            <p:ph type="sldNum" sz="quarter" idx="4294967295"/>
          </p:nvPr>
        </p:nvSpPr>
        <p:spPr>
          <a:xfrm>
            <a:off x="4060825" y="7578725"/>
            <a:ext cx="3765550" cy="577850"/>
          </a:xfrm>
          <a:noFill/>
        </p:spPr>
        <p:txBody>
          <a:bodyPr/>
          <a:lstStyle/>
          <a:p>
            <a:pPr defTabSz="1155308"/>
            <a:fld id="{933B97D1-35E2-4C64-8ED3-53C62C88DBCA}" type="slidenum">
              <a:rPr lang="ar-SA" smtClean="0"/>
              <a:pPr defTabSz="1155308"/>
              <a:t>19</a:t>
            </a:fld>
            <a:endParaRPr lang="en-US" dirty="0" smtClean="0"/>
          </a:p>
        </p:txBody>
      </p:sp>
      <p:pic>
        <p:nvPicPr>
          <p:cNvPr id="143364" name="Picture 4"/>
          <p:cNvPicPr>
            <a:picLocks noChangeAspect="1" noChangeArrowheads="1"/>
          </p:cNvPicPr>
          <p:nvPr/>
        </p:nvPicPr>
        <p:blipFill>
          <a:blip r:embed="rId3" cstate="print"/>
          <a:srcRect/>
          <a:stretch>
            <a:fillRect/>
          </a:stretch>
        </p:blipFill>
        <p:spPr bwMode="auto">
          <a:xfrm>
            <a:off x="609220" y="229553"/>
            <a:ext cx="11045190" cy="7233308"/>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3"/>
          <p:cNvSpPr>
            <a:spLocks noGrp="1"/>
          </p:cNvSpPr>
          <p:nvPr>
            <p:ph type="sldNum" sz="quarter" idx="4294967295"/>
          </p:nvPr>
        </p:nvSpPr>
        <p:spPr>
          <a:xfrm>
            <a:off x="4060825" y="7578725"/>
            <a:ext cx="3765550" cy="577850"/>
          </a:xfrm>
          <a:noFill/>
        </p:spPr>
        <p:txBody>
          <a:bodyPr/>
          <a:lstStyle/>
          <a:p>
            <a:pPr defTabSz="1155308"/>
            <a:fld id="{3DA4E01E-77BA-4265-84C6-0AD700FA7C1D}" type="slidenum">
              <a:rPr lang="ar-SA" smtClean="0"/>
              <a:pPr defTabSz="1155308"/>
              <a:t>2</a:t>
            </a:fld>
            <a:endParaRPr lang="en-US" dirty="0" smtClean="0"/>
          </a:p>
        </p:txBody>
      </p:sp>
      <p:pic>
        <p:nvPicPr>
          <p:cNvPr id="56322" name="Picture 2" descr="sequential logic representation"/>
          <p:cNvPicPr>
            <a:picLocks noChangeAspect="1" noChangeArrowheads="1"/>
          </p:cNvPicPr>
          <p:nvPr/>
        </p:nvPicPr>
        <p:blipFill>
          <a:blip r:embed="rId3" cstate="print"/>
          <a:srcRect/>
          <a:stretch>
            <a:fillRect/>
          </a:stretch>
        </p:blipFill>
        <p:spPr bwMode="auto">
          <a:xfrm>
            <a:off x="3048000" y="1265237"/>
            <a:ext cx="5362575" cy="2532722"/>
          </a:xfrm>
          <a:prstGeom prst="rect">
            <a:avLst/>
          </a:prstGeom>
          <a:noFill/>
        </p:spPr>
      </p:pic>
      <p:pic>
        <p:nvPicPr>
          <p:cNvPr id="56323" name="Picture 3"/>
          <p:cNvPicPr>
            <a:picLocks noChangeAspect="1" noChangeArrowheads="1"/>
          </p:cNvPicPr>
          <p:nvPr/>
        </p:nvPicPr>
        <p:blipFill>
          <a:blip r:embed="rId4" cstate="print"/>
          <a:srcRect/>
          <a:stretch>
            <a:fillRect/>
          </a:stretch>
        </p:blipFill>
        <p:spPr bwMode="auto">
          <a:xfrm>
            <a:off x="381000" y="198437"/>
            <a:ext cx="10961687" cy="923925"/>
          </a:xfrm>
          <a:prstGeom prst="rect">
            <a:avLst/>
          </a:prstGeom>
          <a:noFill/>
          <a:ln w="9525">
            <a:noFill/>
            <a:miter lim="800000"/>
            <a:headEnd/>
            <a:tailEnd/>
          </a:ln>
          <a:effectLst/>
        </p:spPr>
      </p:pic>
      <p:pic>
        <p:nvPicPr>
          <p:cNvPr id="56324" name="Picture 4"/>
          <p:cNvPicPr>
            <a:picLocks noChangeAspect="1" noChangeArrowheads="1"/>
          </p:cNvPicPr>
          <p:nvPr/>
        </p:nvPicPr>
        <p:blipFill>
          <a:blip r:embed="rId5" cstate="print"/>
          <a:srcRect/>
          <a:stretch>
            <a:fillRect/>
          </a:stretch>
        </p:blipFill>
        <p:spPr bwMode="auto">
          <a:xfrm>
            <a:off x="381000" y="4694237"/>
            <a:ext cx="10533063" cy="2181225"/>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pPr defTabSz="1154113"/>
            <a:fld id="{7BE20A32-5081-4687-AAE0-D7E7487544AC}" type="slidenum">
              <a:rPr lang="ar-SA" smtClean="0"/>
              <a:pPr defTabSz="1154113"/>
              <a:t>20</a:t>
            </a:fld>
            <a:endParaRPr lang="en-US" dirty="0" smtClean="0"/>
          </a:p>
        </p:txBody>
      </p:sp>
      <p:sp>
        <p:nvSpPr>
          <p:cNvPr id="21508" name="Rectangle 4"/>
          <p:cNvSpPr>
            <a:spLocks noGrp="1" noChangeArrowheads="1"/>
          </p:cNvSpPr>
          <p:nvPr>
            <p:ph type="ctrTitle"/>
          </p:nvPr>
        </p:nvSpPr>
        <p:spPr>
          <a:xfrm>
            <a:off x="914400" y="2027237"/>
            <a:ext cx="9906000" cy="3352800"/>
          </a:xfrm>
        </p:spPr>
        <p:txBody>
          <a:bodyPr/>
          <a:lstStyle/>
          <a:p>
            <a:pPr rtl="0" eaLnBrk="1" hangingPunct="1"/>
            <a:r>
              <a:rPr lang="en-US" dirty="0" err="1" smtClean="0"/>
              <a:t>Regisrers</a:t>
            </a:r>
            <a:endParaRPr lang="en-US" dirty="0" smtClean="0"/>
          </a:p>
        </p:txBody>
      </p:sp>
      <p:sp>
        <p:nvSpPr>
          <p:cNvPr id="21509" name="Rectangle 5"/>
          <p:cNvSpPr>
            <a:spLocks noGrp="1" noChangeArrowheads="1"/>
          </p:cNvSpPr>
          <p:nvPr>
            <p:ph type="subTitle" idx="1"/>
          </p:nvPr>
        </p:nvSpPr>
        <p:spPr>
          <a:xfrm>
            <a:off x="228600" y="4541837"/>
            <a:ext cx="11430000" cy="1523999"/>
          </a:xfrm>
        </p:spPr>
        <p:txBody>
          <a:bodyPr/>
          <a:lstStyle/>
          <a:p>
            <a:pPr rtl="0" eaLnBrk="1" hangingPunct="1"/>
            <a:endParaRPr lang="en-US" dirty="0" smtClean="0"/>
          </a:p>
          <a:p>
            <a:pPr rtl="0"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3"/>
          <p:cNvSpPr>
            <a:spLocks noGrp="1"/>
          </p:cNvSpPr>
          <p:nvPr>
            <p:ph type="sldNum" sz="quarter" idx="12"/>
          </p:nvPr>
        </p:nvSpPr>
        <p:spPr>
          <a:noFill/>
        </p:spPr>
        <p:txBody>
          <a:bodyPr/>
          <a:lstStyle/>
          <a:p>
            <a:pPr defTabSz="1154113"/>
            <a:fld id="{5F3EE494-DB54-4CA4-8B52-E003CD3F418B}" type="slidenum">
              <a:rPr lang="ar-SA" smtClean="0"/>
              <a:pPr defTabSz="1154113"/>
              <a:t>21</a:t>
            </a:fld>
            <a:endParaRPr lang="en-US" smtClean="0"/>
          </a:p>
        </p:txBody>
      </p:sp>
      <p:pic>
        <p:nvPicPr>
          <p:cNvPr id="62468" name="Picture 4"/>
          <p:cNvPicPr>
            <a:picLocks noChangeAspect="1" noChangeArrowheads="1"/>
          </p:cNvPicPr>
          <p:nvPr/>
        </p:nvPicPr>
        <p:blipFill>
          <a:blip r:embed="rId3" cstate="print"/>
          <a:srcRect/>
          <a:stretch>
            <a:fillRect/>
          </a:stretch>
        </p:blipFill>
        <p:spPr bwMode="auto">
          <a:xfrm>
            <a:off x="942975" y="1035050"/>
            <a:ext cx="9999663" cy="625157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2"/>
          <p:cNvSpPr>
            <a:spLocks noGrp="1"/>
          </p:cNvSpPr>
          <p:nvPr>
            <p:ph type="ftr" sz="quarter" idx="4294967295"/>
          </p:nvPr>
        </p:nvSpPr>
        <p:spPr>
          <a:xfrm>
            <a:off x="4060825" y="7578725"/>
            <a:ext cx="3765550" cy="577850"/>
          </a:xfrm>
          <a:prstGeom prst="rect">
            <a:avLst/>
          </a:prstGeom>
          <a:noFill/>
        </p:spPr>
        <p:txBody>
          <a:bodyPr/>
          <a:lstStyle/>
          <a:p>
            <a:pPr defTabSz="1154113" rtl="1"/>
            <a:r>
              <a:rPr smtClean="0"/>
              <a:t>Dr Mohamed A Berbar</a:t>
            </a:r>
          </a:p>
        </p:txBody>
      </p:sp>
      <p:sp>
        <p:nvSpPr>
          <p:cNvPr id="63491" name="Slide Number Placeholder 3"/>
          <p:cNvSpPr>
            <a:spLocks noGrp="1"/>
          </p:cNvSpPr>
          <p:nvPr>
            <p:ph type="sldNum" sz="quarter" idx="12"/>
          </p:nvPr>
        </p:nvSpPr>
        <p:spPr>
          <a:noFill/>
        </p:spPr>
        <p:txBody>
          <a:bodyPr/>
          <a:lstStyle/>
          <a:p>
            <a:pPr defTabSz="1154113"/>
            <a:fld id="{CCB8F03A-01FD-420B-8B1E-BD86D9B60791}" type="slidenum">
              <a:rPr lang="ar-SA" smtClean="0"/>
              <a:pPr defTabSz="1154113"/>
              <a:t>22</a:t>
            </a:fld>
            <a:endParaRPr lang="en-US" smtClean="0"/>
          </a:p>
        </p:txBody>
      </p:sp>
      <p:pic>
        <p:nvPicPr>
          <p:cNvPr id="63492" name="Picture 2"/>
          <p:cNvPicPr>
            <a:picLocks noChangeAspect="1" noChangeArrowheads="1"/>
          </p:cNvPicPr>
          <p:nvPr/>
        </p:nvPicPr>
        <p:blipFill>
          <a:blip r:embed="rId3" cstate="print"/>
          <a:srcRect/>
          <a:stretch>
            <a:fillRect/>
          </a:stretch>
        </p:blipFill>
        <p:spPr bwMode="auto">
          <a:xfrm>
            <a:off x="0" y="184150"/>
            <a:ext cx="11887200" cy="6380163"/>
          </a:xfrm>
          <a:prstGeom prst="rect">
            <a:avLst/>
          </a:prstGeom>
          <a:noFill/>
          <a:ln w="9525">
            <a:noFill/>
            <a:miter lim="800000"/>
            <a:headEnd/>
            <a:tailEnd/>
          </a:ln>
        </p:spPr>
      </p:pic>
      <p:sp>
        <p:nvSpPr>
          <p:cNvPr id="63493" name="Rectangle 3"/>
          <p:cNvSpPr>
            <a:spLocks noChangeArrowheads="1"/>
          </p:cNvSpPr>
          <p:nvPr/>
        </p:nvSpPr>
        <p:spPr bwMode="auto">
          <a:xfrm>
            <a:off x="0" y="6657975"/>
            <a:ext cx="11887200" cy="1385888"/>
          </a:xfrm>
          <a:prstGeom prst="rect">
            <a:avLst/>
          </a:prstGeom>
          <a:solidFill>
            <a:schemeClr val="bg1"/>
          </a:solidFill>
          <a:ln w="9525">
            <a:solidFill>
              <a:schemeClr val="tx1"/>
            </a:solidFill>
            <a:miter lim="800000"/>
            <a:headEnd/>
            <a:tailEnd/>
          </a:ln>
        </p:spPr>
        <p:txBody>
          <a:bodyPr wrap="none" anchor="ctr"/>
          <a:lstStyle/>
          <a:p>
            <a:endParaRPr lang="ar-EG"/>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EA1E27D-AFC0-46E3-B348-62D43F6DC36D}" type="slidenum">
              <a:rPr lang="ar-SA" smtClean="0"/>
              <a:pPr>
                <a:defRPr/>
              </a:pPr>
              <a:t>23</a:t>
            </a:fld>
            <a:endParaRPr lang="en-US"/>
          </a:p>
        </p:txBody>
      </p:sp>
      <p:pic>
        <p:nvPicPr>
          <p:cNvPr id="79874" name="Picture 2"/>
          <p:cNvPicPr>
            <a:picLocks noChangeAspect="1" noChangeArrowheads="1"/>
          </p:cNvPicPr>
          <p:nvPr/>
        </p:nvPicPr>
        <p:blipFill>
          <a:blip r:embed="rId3" cstate="print"/>
          <a:srcRect/>
          <a:stretch>
            <a:fillRect/>
          </a:stretch>
        </p:blipFill>
        <p:spPr bwMode="auto">
          <a:xfrm>
            <a:off x="1752600" y="655637"/>
            <a:ext cx="9480316" cy="60960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3"/>
          <p:cNvSpPr>
            <a:spLocks noGrp="1"/>
          </p:cNvSpPr>
          <p:nvPr>
            <p:ph type="sldNum" sz="quarter" idx="12"/>
          </p:nvPr>
        </p:nvSpPr>
        <p:spPr>
          <a:noFill/>
        </p:spPr>
        <p:txBody>
          <a:bodyPr/>
          <a:lstStyle/>
          <a:p>
            <a:pPr defTabSz="1154113"/>
            <a:fld id="{B46F9B2A-82ED-431E-A1F4-F46CE5D4366E}" type="slidenum">
              <a:rPr lang="ar-SA" smtClean="0"/>
              <a:pPr defTabSz="1154113"/>
              <a:t>24</a:t>
            </a:fld>
            <a:endParaRPr lang="en-US" smtClean="0"/>
          </a:p>
        </p:txBody>
      </p:sp>
      <p:pic>
        <p:nvPicPr>
          <p:cNvPr id="64516" name="Picture 2"/>
          <p:cNvPicPr>
            <a:picLocks noChangeAspect="1" noChangeArrowheads="1"/>
          </p:cNvPicPr>
          <p:nvPr/>
        </p:nvPicPr>
        <p:blipFill>
          <a:blip r:embed="rId3" cstate="print"/>
          <a:srcRect/>
          <a:stretch>
            <a:fillRect/>
          </a:stretch>
        </p:blipFill>
        <p:spPr bwMode="auto">
          <a:xfrm>
            <a:off x="296863" y="277813"/>
            <a:ext cx="10996612" cy="722312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3"/>
          <p:cNvSpPr>
            <a:spLocks noGrp="1"/>
          </p:cNvSpPr>
          <p:nvPr>
            <p:ph type="sldNum" sz="quarter" idx="12"/>
          </p:nvPr>
        </p:nvSpPr>
        <p:spPr>
          <a:noFill/>
        </p:spPr>
        <p:txBody>
          <a:bodyPr/>
          <a:lstStyle/>
          <a:p>
            <a:pPr defTabSz="1154113"/>
            <a:fld id="{AEA6E576-0D13-487E-9089-152D5C9469EE}" type="slidenum">
              <a:rPr lang="ar-SA" smtClean="0"/>
              <a:pPr defTabSz="1154113"/>
              <a:t>25</a:t>
            </a:fld>
            <a:endParaRPr lang="en-US" smtClean="0"/>
          </a:p>
        </p:txBody>
      </p:sp>
      <p:pic>
        <p:nvPicPr>
          <p:cNvPr id="65540" name="Picture 2"/>
          <p:cNvPicPr>
            <a:picLocks noChangeAspect="1" noChangeArrowheads="1"/>
          </p:cNvPicPr>
          <p:nvPr/>
        </p:nvPicPr>
        <p:blipFill>
          <a:blip r:embed="rId3" cstate="print"/>
          <a:srcRect/>
          <a:stretch>
            <a:fillRect/>
          </a:stretch>
        </p:blipFill>
        <p:spPr bwMode="auto">
          <a:xfrm>
            <a:off x="76200" y="554038"/>
            <a:ext cx="11095038" cy="6854825"/>
          </a:xfrm>
          <a:prstGeom prst="rect">
            <a:avLst/>
          </a:prstGeom>
          <a:noFill/>
          <a:ln w="9525">
            <a:noFill/>
            <a:miter lim="800000"/>
            <a:headEnd/>
            <a:tailEnd/>
          </a:ln>
        </p:spPr>
      </p:pic>
      <p:sp>
        <p:nvSpPr>
          <p:cNvPr id="65541" name="Line 3"/>
          <p:cNvSpPr>
            <a:spLocks noChangeShapeType="1"/>
          </p:cNvSpPr>
          <p:nvPr/>
        </p:nvSpPr>
        <p:spPr bwMode="auto">
          <a:xfrm>
            <a:off x="3467100" y="2681288"/>
            <a:ext cx="2873375" cy="0"/>
          </a:xfrm>
          <a:prstGeom prst="line">
            <a:avLst/>
          </a:prstGeom>
          <a:noFill/>
          <a:ln w="38100">
            <a:solidFill>
              <a:srgbClr val="FF0000"/>
            </a:solidFill>
            <a:round/>
            <a:headEnd/>
            <a:tailEnd/>
          </a:ln>
        </p:spPr>
        <p:txBody>
          <a:bodyPr/>
          <a:lstStyle/>
          <a:p>
            <a:endParaRPr lang="ar-SA"/>
          </a:p>
        </p:txBody>
      </p:sp>
      <p:sp>
        <p:nvSpPr>
          <p:cNvPr id="65542" name="Line 4"/>
          <p:cNvSpPr>
            <a:spLocks noChangeShapeType="1"/>
          </p:cNvSpPr>
          <p:nvPr/>
        </p:nvSpPr>
        <p:spPr bwMode="auto">
          <a:xfrm>
            <a:off x="8229600" y="1798638"/>
            <a:ext cx="2667000" cy="0"/>
          </a:xfrm>
          <a:prstGeom prst="line">
            <a:avLst/>
          </a:prstGeom>
          <a:noFill/>
          <a:ln w="38100">
            <a:solidFill>
              <a:srgbClr val="0033CC"/>
            </a:solidFill>
            <a:round/>
            <a:headEnd/>
            <a:tailEnd/>
          </a:ln>
        </p:spPr>
        <p:txBody>
          <a:bodyPr/>
          <a:lstStyle/>
          <a:p>
            <a:endParaRPr lang="ar-SA"/>
          </a:p>
        </p:txBody>
      </p:sp>
      <p:sp>
        <p:nvSpPr>
          <p:cNvPr id="65543" name="Line 5"/>
          <p:cNvSpPr>
            <a:spLocks noChangeShapeType="1"/>
          </p:cNvSpPr>
          <p:nvPr/>
        </p:nvSpPr>
        <p:spPr bwMode="auto">
          <a:xfrm>
            <a:off x="6781800" y="2179638"/>
            <a:ext cx="2667000" cy="0"/>
          </a:xfrm>
          <a:prstGeom prst="line">
            <a:avLst/>
          </a:prstGeom>
          <a:noFill/>
          <a:ln w="38100">
            <a:solidFill>
              <a:srgbClr val="0033CC"/>
            </a:solidFill>
            <a:round/>
            <a:headEnd/>
            <a:tailEnd/>
          </a:ln>
        </p:spPr>
        <p:txBody>
          <a:bodyPr/>
          <a:lstStyle/>
          <a:p>
            <a:endParaRPr lang="ar-SA"/>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2"/>
          <p:cNvSpPr>
            <a:spLocks noGrp="1"/>
          </p:cNvSpPr>
          <p:nvPr>
            <p:ph type="ftr" sz="quarter" idx="4294967295"/>
          </p:nvPr>
        </p:nvSpPr>
        <p:spPr>
          <a:xfrm>
            <a:off x="4060825" y="7578725"/>
            <a:ext cx="3765550" cy="577850"/>
          </a:xfrm>
          <a:prstGeom prst="rect">
            <a:avLst/>
          </a:prstGeom>
          <a:noFill/>
        </p:spPr>
        <p:txBody>
          <a:bodyPr/>
          <a:lstStyle/>
          <a:p>
            <a:pPr defTabSz="1154113" rtl="1"/>
            <a:r>
              <a:rPr smtClean="0"/>
              <a:t>Dr Mohamed A Berbar</a:t>
            </a:r>
          </a:p>
        </p:txBody>
      </p:sp>
      <p:sp>
        <p:nvSpPr>
          <p:cNvPr id="66563" name="Slide Number Placeholder 3"/>
          <p:cNvSpPr>
            <a:spLocks noGrp="1"/>
          </p:cNvSpPr>
          <p:nvPr>
            <p:ph type="sldNum" sz="quarter" idx="12"/>
          </p:nvPr>
        </p:nvSpPr>
        <p:spPr>
          <a:noFill/>
        </p:spPr>
        <p:txBody>
          <a:bodyPr/>
          <a:lstStyle/>
          <a:p>
            <a:pPr defTabSz="1154113"/>
            <a:fld id="{E0998790-3874-4A47-8419-13C69757EF18}" type="slidenum">
              <a:rPr lang="ar-SA" smtClean="0"/>
              <a:pPr defTabSz="1154113"/>
              <a:t>26</a:t>
            </a:fld>
            <a:endParaRPr lang="en-US" smtClean="0"/>
          </a:p>
        </p:txBody>
      </p:sp>
      <p:pic>
        <p:nvPicPr>
          <p:cNvPr id="31746" name="Picture 2"/>
          <p:cNvPicPr>
            <a:picLocks noChangeAspect="1" noChangeArrowheads="1"/>
          </p:cNvPicPr>
          <p:nvPr/>
        </p:nvPicPr>
        <p:blipFill>
          <a:blip r:embed="rId3" cstate="print"/>
          <a:srcRect/>
          <a:stretch>
            <a:fillRect/>
          </a:stretch>
        </p:blipFill>
        <p:spPr bwMode="auto">
          <a:xfrm>
            <a:off x="3581400" y="198437"/>
            <a:ext cx="7420534" cy="7437437"/>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3"/>
          <p:cNvSpPr>
            <a:spLocks noGrp="1"/>
          </p:cNvSpPr>
          <p:nvPr>
            <p:ph type="sldNum" sz="quarter" idx="12"/>
          </p:nvPr>
        </p:nvSpPr>
        <p:spPr>
          <a:noFill/>
        </p:spPr>
        <p:txBody>
          <a:bodyPr/>
          <a:lstStyle/>
          <a:p>
            <a:pPr defTabSz="1154113"/>
            <a:fld id="{8FEC04BC-DCBA-44F8-A389-505100A6C707}" type="slidenum">
              <a:rPr lang="ar-SA" smtClean="0"/>
              <a:pPr defTabSz="1154113"/>
              <a:t>27</a:t>
            </a:fld>
            <a:endParaRPr lang="en-US" smtClean="0"/>
          </a:p>
        </p:txBody>
      </p:sp>
      <p:pic>
        <p:nvPicPr>
          <p:cNvPr id="67588" name="Picture 2"/>
          <p:cNvPicPr>
            <a:picLocks noChangeAspect="1" noChangeArrowheads="1"/>
          </p:cNvPicPr>
          <p:nvPr/>
        </p:nvPicPr>
        <p:blipFill>
          <a:blip r:embed="rId3" cstate="print"/>
          <a:srcRect/>
          <a:stretch>
            <a:fillRect/>
          </a:stretch>
        </p:blipFill>
        <p:spPr bwMode="auto">
          <a:xfrm>
            <a:off x="690563" y="746125"/>
            <a:ext cx="10502900" cy="6827838"/>
          </a:xfrm>
          <a:prstGeom prst="rect">
            <a:avLst/>
          </a:prstGeom>
          <a:noFill/>
          <a:ln w="9525">
            <a:noFill/>
            <a:miter lim="800000"/>
            <a:headEnd/>
            <a:tailEnd/>
          </a:ln>
        </p:spPr>
      </p:pic>
      <p:sp>
        <p:nvSpPr>
          <p:cNvPr id="67589" name="Line 3"/>
          <p:cNvSpPr>
            <a:spLocks noChangeShapeType="1"/>
          </p:cNvSpPr>
          <p:nvPr/>
        </p:nvSpPr>
        <p:spPr bwMode="auto">
          <a:xfrm flipH="1">
            <a:off x="9212263" y="3328988"/>
            <a:ext cx="495300" cy="923925"/>
          </a:xfrm>
          <a:prstGeom prst="line">
            <a:avLst/>
          </a:prstGeom>
          <a:noFill/>
          <a:ln w="9525">
            <a:solidFill>
              <a:schemeClr val="hlink"/>
            </a:solidFill>
            <a:round/>
            <a:headEnd/>
            <a:tailEnd type="triangle" w="med" len="med"/>
          </a:ln>
        </p:spPr>
        <p:txBody>
          <a:bodyPr/>
          <a:lstStyle/>
          <a:p>
            <a:endParaRPr lang="ar-SA"/>
          </a:p>
        </p:txBody>
      </p:sp>
      <p:sp>
        <p:nvSpPr>
          <p:cNvPr id="67590" name="Text Box 4"/>
          <p:cNvSpPr txBox="1">
            <a:spLocks noChangeArrowheads="1"/>
          </p:cNvSpPr>
          <p:nvPr/>
        </p:nvSpPr>
        <p:spPr bwMode="auto">
          <a:xfrm>
            <a:off x="8535988" y="2909888"/>
            <a:ext cx="1589087" cy="457200"/>
          </a:xfrm>
          <a:prstGeom prst="rect">
            <a:avLst/>
          </a:prstGeom>
          <a:solidFill>
            <a:srgbClr val="FFFF99"/>
          </a:solidFill>
          <a:ln w="9525">
            <a:solidFill>
              <a:schemeClr val="hlink"/>
            </a:solidFill>
            <a:miter lim="800000"/>
            <a:headEnd/>
            <a:tailEnd/>
          </a:ln>
        </p:spPr>
        <p:txBody>
          <a:bodyPr wrap="none" lIns="115470" tIns="57735" rIns="115470" bIns="57735">
            <a:spAutoFit/>
          </a:bodyPr>
          <a:lstStyle/>
          <a:p>
            <a:pPr defTabSz="1154113"/>
            <a:r>
              <a:rPr lang="en-US"/>
              <a:t>MUX 2 - 1</a:t>
            </a:r>
          </a:p>
        </p:txBody>
      </p:sp>
      <p:sp>
        <p:nvSpPr>
          <p:cNvPr id="67591" name="Text Box 8"/>
          <p:cNvSpPr txBox="1">
            <a:spLocks noChangeArrowheads="1"/>
          </p:cNvSpPr>
          <p:nvPr/>
        </p:nvSpPr>
        <p:spPr bwMode="auto">
          <a:xfrm>
            <a:off x="593725" y="5270500"/>
            <a:ext cx="1627188" cy="490538"/>
          </a:xfrm>
          <a:prstGeom prst="rect">
            <a:avLst/>
          </a:prstGeom>
          <a:solidFill>
            <a:srgbClr val="FFFF99"/>
          </a:solidFill>
          <a:ln w="38100" cmpd="dbl">
            <a:solidFill>
              <a:srgbClr val="0000FF"/>
            </a:solidFill>
            <a:miter lim="800000"/>
            <a:headEnd/>
            <a:tailEnd/>
          </a:ln>
        </p:spPr>
        <p:txBody>
          <a:bodyPr wrap="none" lIns="115470" tIns="57735" rIns="115470" bIns="57735">
            <a:spAutoFit/>
          </a:bodyPr>
          <a:lstStyle/>
          <a:p>
            <a:pPr defTabSz="1154113"/>
            <a:r>
              <a:rPr lang="en-US"/>
              <a:t>MUX 2 - 1</a:t>
            </a:r>
          </a:p>
        </p:txBody>
      </p:sp>
      <p:sp>
        <p:nvSpPr>
          <p:cNvPr id="67592" name="Line 9"/>
          <p:cNvSpPr>
            <a:spLocks noChangeShapeType="1"/>
          </p:cNvSpPr>
          <p:nvPr/>
        </p:nvSpPr>
        <p:spPr bwMode="auto">
          <a:xfrm flipV="1">
            <a:off x="2179638" y="5178425"/>
            <a:ext cx="198437" cy="184150"/>
          </a:xfrm>
          <a:prstGeom prst="line">
            <a:avLst/>
          </a:prstGeom>
          <a:noFill/>
          <a:ln w="9525">
            <a:solidFill>
              <a:schemeClr val="hlink"/>
            </a:solidFill>
            <a:round/>
            <a:headEnd/>
            <a:tailEnd type="triangle" w="med" len="med"/>
          </a:ln>
        </p:spPr>
        <p:txBody>
          <a:bodyPr/>
          <a:lstStyle/>
          <a:p>
            <a:endParaRPr lang="ar-SA"/>
          </a:p>
        </p:txBody>
      </p:sp>
      <p:sp>
        <p:nvSpPr>
          <p:cNvPr id="67593" name="Line 10"/>
          <p:cNvSpPr>
            <a:spLocks noChangeShapeType="1"/>
          </p:cNvSpPr>
          <p:nvPr/>
        </p:nvSpPr>
        <p:spPr bwMode="auto">
          <a:xfrm flipV="1">
            <a:off x="2179638" y="4992688"/>
            <a:ext cx="2179637" cy="555625"/>
          </a:xfrm>
          <a:prstGeom prst="line">
            <a:avLst/>
          </a:prstGeom>
          <a:noFill/>
          <a:ln w="9525">
            <a:solidFill>
              <a:schemeClr val="hlink"/>
            </a:solidFill>
            <a:round/>
            <a:headEnd/>
            <a:tailEnd type="triangle" w="med" len="med"/>
          </a:ln>
        </p:spPr>
        <p:txBody>
          <a:bodyPr/>
          <a:lstStyle/>
          <a:p>
            <a:endParaRPr lang="ar-SA"/>
          </a:p>
        </p:txBody>
      </p:sp>
      <p:sp>
        <p:nvSpPr>
          <p:cNvPr id="67594" name="Line 11"/>
          <p:cNvSpPr>
            <a:spLocks noChangeShapeType="1"/>
          </p:cNvSpPr>
          <p:nvPr/>
        </p:nvSpPr>
        <p:spPr bwMode="auto">
          <a:xfrm flipH="1">
            <a:off x="7231063" y="3328988"/>
            <a:ext cx="2179637" cy="1016000"/>
          </a:xfrm>
          <a:prstGeom prst="line">
            <a:avLst/>
          </a:prstGeom>
          <a:noFill/>
          <a:ln w="9525">
            <a:solidFill>
              <a:schemeClr val="hlink"/>
            </a:solidFill>
            <a:round/>
            <a:headEnd/>
            <a:tailEnd type="triangle" w="med" len="med"/>
          </a:ln>
        </p:spPr>
        <p:txBody>
          <a:bodyPr/>
          <a:lstStyle/>
          <a:p>
            <a:endParaRPr lang="ar-SA"/>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3"/>
          <p:cNvSpPr>
            <a:spLocks noGrp="1"/>
          </p:cNvSpPr>
          <p:nvPr>
            <p:ph type="sldNum" sz="quarter" idx="12"/>
          </p:nvPr>
        </p:nvSpPr>
        <p:spPr>
          <a:noFill/>
        </p:spPr>
        <p:txBody>
          <a:bodyPr/>
          <a:lstStyle/>
          <a:p>
            <a:pPr defTabSz="1154113"/>
            <a:fld id="{A1962942-E2FD-41FD-9C6F-A5B67DF5C9EF}" type="slidenum">
              <a:rPr lang="ar-SA" smtClean="0"/>
              <a:pPr defTabSz="1154113"/>
              <a:t>28</a:t>
            </a:fld>
            <a:endParaRPr lang="en-US" smtClean="0"/>
          </a:p>
        </p:txBody>
      </p:sp>
      <p:pic>
        <p:nvPicPr>
          <p:cNvPr id="68612" name="Picture 2"/>
          <p:cNvPicPr>
            <a:picLocks noChangeAspect="1" noChangeArrowheads="1"/>
          </p:cNvPicPr>
          <p:nvPr/>
        </p:nvPicPr>
        <p:blipFill>
          <a:blip r:embed="rId3" cstate="print"/>
          <a:srcRect/>
          <a:stretch>
            <a:fillRect/>
          </a:stretch>
        </p:blipFill>
        <p:spPr bwMode="auto">
          <a:xfrm>
            <a:off x="228600" y="198437"/>
            <a:ext cx="10223500" cy="6486525"/>
          </a:xfrm>
          <a:prstGeom prst="rect">
            <a:avLst/>
          </a:prstGeom>
          <a:noFill/>
          <a:ln w="9525">
            <a:noFill/>
            <a:miter lim="800000"/>
            <a:headEnd/>
            <a:tailEnd/>
          </a:ln>
        </p:spPr>
      </p:pic>
      <p:sp>
        <p:nvSpPr>
          <p:cNvPr id="68613" name="Line 4"/>
          <p:cNvSpPr>
            <a:spLocks noChangeShapeType="1"/>
          </p:cNvSpPr>
          <p:nvPr/>
        </p:nvSpPr>
        <p:spPr bwMode="auto">
          <a:xfrm>
            <a:off x="1981200" y="7304088"/>
            <a:ext cx="7627938" cy="0"/>
          </a:xfrm>
          <a:prstGeom prst="line">
            <a:avLst/>
          </a:prstGeom>
          <a:noFill/>
          <a:ln w="19050">
            <a:solidFill>
              <a:srgbClr val="FF0000"/>
            </a:solidFill>
            <a:round/>
            <a:headEnd/>
            <a:tailEnd/>
          </a:ln>
        </p:spPr>
        <p:txBody>
          <a:bodyPr/>
          <a:lstStyle/>
          <a:p>
            <a:endParaRPr lang="ar-SA"/>
          </a:p>
        </p:txBody>
      </p:sp>
      <p:pic>
        <p:nvPicPr>
          <p:cNvPr id="28673" name="Picture 1"/>
          <p:cNvPicPr>
            <a:picLocks noChangeAspect="1" noChangeArrowheads="1"/>
          </p:cNvPicPr>
          <p:nvPr/>
        </p:nvPicPr>
        <p:blipFill>
          <a:blip r:embed="rId4" cstate="print"/>
          <a:srcRect/>
          <a:stretch>
            <a:fillRect/>
          </a:stretch>
        </p:blipFill>
        <p:spPr bwMode="auto">
          <a:xfrm>
            <a:off x="7696200" y="3475037"/>
            <a:ext cx="4009904" cy="26289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3"/>
          <p:cNvSpPr>
            <a:spLocks noGrp="1"/>
          </p:cNvSpPr>
          <p:nvPr>
            <p:ph type="sldNum" sz="quarter" idx="12"/>
          </p:nvPr>
        </p:nvSpPr>
        <p:spPr>
          <a:noFill/>
        </p:spPr>
        <p:txBody>
          <a:bodyPr/>
          <a:lstStyle/>
          <a:p>
            <a:pPr defTabSz="1154113"/>
            <a:fld id="{049AE0AD-43D8-4463-8AD0-F50ABC21F877}" type="slidenum">
              <a:rPr lang="ar-SA" smtClean="0"/>
              <a:pPr defTabSz="1154113"/>
              <a:t>29</a:t>
            </a:fld>
            <a:endParaRPr lang="en-US" smtClean="0"/>
          </a:p>
        </p:txBody>
      </p:sp>
      <p:pic>
        <p:nvPicPr>
          <p:cNvPr id="69636" name="Picture 2"/>
          <p:cNvPicPr>
            <a:picLocks noChangeAspect="1" noChangeArrowheads="1"/>
          </p:cNvPicPr>
          <p:nvPr/>
        </p:nvPicPr>
        <p:blipFill>
          <a:blip r:embed="rId3" cstate="print"/>
          <a:srcRect/>
          <a:stretch>
            <a:fillRect/>
          </a:stretch>
        </p:blipFill>
        <p:spPr bwMode="auto">
          <a:xfrm>
            <a:off x="915988" y="869950"/>
            <a:ext cx="10055225" cy="6581775"/>
          </a:xfrm>
          <a:prstGeom prst="rect">
            <a:avLst/>
          </a:prstGeom>
          <a:noFill/>
          <a:ln w="9525">
            <a:noFill/>
            <a:miter lim="800000"/>
            <a:headEnd/>
            <a:tailEnd/>
          </a:ln>
        </p:spPr>
      </p:pic>
      <p:sp>
        <p:nvSpPr>
          <p:cNvPr id="4" name="Rectangle 3"/>
          <p:cNvSpPr/>
          <p:nvPr/>
        </p:nvSpPr>
        <p:spPr>
          <a:xfrm>
            <a:off x="1752600" y="0"/>
            <a:ext cx="8686800" cy="523220"/>
          </a:xfrm>
          <a:prstGeom prst="rect">
            <a:avLst/>
          </a:prstGeom>
        </p:spPr>
        <p:txBody>
          <a:bodyPr wrap="square">
            <a:spAutoFit/>
          </a:bodyPr>
          <a:lstStyle/>
          <a:p>
            <a:pPr algn="l" rtl="0"/>
            <a:r>
              <a:rPr lang="en-US" sz="2800" b="1" dirty="0" smtClean="0">
                <a:solidFill>
                  <a:srgbClr val="FF0000"/>
                </a:solidFill>
              </a:rPr>
              <a:t>Serial-in to Serial-out (SISO) Shift Register</a:t>
            </a:r>
            <a:endParaRPr lang="en-US" sz="2800" b="1" dirty="0">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EA1E27D-AFC0-46E3-B348-62D43F6DC36D}" type="slidenum">
              <a:rPr lang="ar-SA" smtClean="0"/>
              <a:pPr>
                <a:defRPr/>
              </a:pPr>
              <a:t>3</a:t>
            </a:fld>
            <a:endParaRPr lang="en-US"/>
          </a:p>
        </p:txBody>
      </p:sp>
      <p:sp>
        <p:nvSpPr>
          <p:cNvPr id="4" name="TextBox 3"/>
          <p:cNvSpPr txBox="1"/>
          <p:nvPr/>
        </p:nvSpPr>
        <p:spPr>
          <a:xfrm>
            <a:off x="381000" y="350837"/>
            <a:ext cx="11506200" cy="3277820"/>
          </a:xfrm>
          <a:prstGeom prst="rect">
            <a:avLst/>
          </a:prstGeom>
          <a:noFill/>
        </p:spPr>
        <p:txBody>
          <a:bodyPr wrap="square" rtlCol="0">
            <a:spAutoFit/>
          </a:bodyPr>
          <a:lstStyle/>
          <a:p>
            <a:pPr algn="l" rtl="0"/>
            <a:r>
              <a:rPr lang="en-US" b="1" dirty="0" smtClean="0"/>
              <a:t>SR Flip-Flop</a:t>
            </a:r>
          </a:p>
          <a:p>
            <a:pPr algn="l" rtl="0"/>
            <a:r>
              <a:rPr lang="en-US" dirty="0" smtClean="0"/>
              <a:t>The </a:t>
            </a:r>
            <a:r>
              <a:rPr lang="en-US" b="1" dirty="0" smtClean="0"/>
              <a:t>SR flip-flop</a:t>
            </a:r>
            <a:r>
              <a:rPr lang="en-US" dirty="0" smtClean="0"/>
              <a:t>, also known as a </a:t>
            </a:r>
            <a:r>
              <a:rPr lang="en-US" i="1" dirty="0" smtClean="0"/>
              <a:t>SR Latch</a:t>
            </a:r>
            <a:r>
              <a:rPr lang="en-US" dirty="0" smtClean="0"/>
              <a:t>, can be considered as one of the most basic sequential logic circuit possible. </a:t>
            </a:r>
          </a:p>
          <a:p>
            <a:pPr algn="l" rtl="0"/>
            <a:r>
              <a:rPr lang="en-US" dirty="0" smtClean="0"/>
              <a:t>This simple flip-flop is basically a one-bit memory </a:t>
            </a:r>
            <a:r>
              <a:rPr lang="en-US" dirty="0" err="1" smtClean="0"/>
              <a:t>bistable</a:t>
            </a:r>
            <a:r>
              <a:rPr lang="en-US" dirty="0" smtClean="0"/>
              <a:t> device</a:t>
            </a:r>
          </a:p>
          <a:p>
            <a:pPr algn="l" rtl="0"/>
            <a:r>
              <a:rPr lang="en-US" dirty="0" smtClean="0"/>
              <a:t> It has two inputs, </a:t>
            </a:r>
          </a:p>
          <a:p>
            <a:pPr algn="l" rtl="0"/>
            <a:r>
              <a:rPr lang="en-US" dirty="0" smtClean="0"/>
              <a:t>one which will “SET” the device (meaning the output = “1”), and is </a:t>
            </a:r>
            <a:r>
              <a:rPr lang="en-US" dirty="0" err="1" smtClean="0"/>
              <a:t>labelled</a:t>
            </a:r>
            <a:r>
              <a:rPr lang="en-US" dirty="0" smtClean="0"/>
              <a:t> S and another which will “RESET” the device (meaning the output = “0”), </a:t>
            </a:r>
            <a:r>
              <a:rPr lang="en-US" dirty="0" err="1" smtClean="0"/>
              <a:t>labelled</a:t>
            </a:r>
            <a:r>
              <a:rPr lang="en-US" dirty="0" smtClean="0"/>
              <a:t> R.</a:t>
            </a:r>
          </a:p>
          <a:p>
            <a:pPr algn="l" rtl="0"/>
            <a:endParaRPr lang="en-US" dirty="0" smtClean="0"/>
          </a:p>
          <a:p>
            <a:pPr algn="l" rtl="0"/>
            <a:endParaRPr lang="en-US" dirty="0"/>
          </a:p>
        </p:txBody>
      </p:sp>
      <p:pic>
        <p:nvPicPr>
          <p:cNvPr id="107523" name="Picture 3"/>
          <p:cNvPicPr>
            <a:picLocks noChangeAspect="1" noChangeArrowheads="1"/>
          </p:cNvPicPr>
          <p:nvPr/>
        </p:nvPicPr>
        <p:blipFill>
          <a:blip r:embed="rId3" cstate="print"/>
          <a:srcRect/>
          <a:stretch>
            <a:fillRect/>
          </a:stretch>
        </p:blipFill>
        <p:spPr bwMode="auto">
          <a:xfrm>
            <a:off x="4419600" y="4084637"/>
            <a:ext cx="3781425" cy="32385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EA1E27D-AFC0-46E3-B348-62D43F6DC36D}" type="slidenum">
              <a:rPr lang="ar-SA" smtClean="0"/>
              <a:pPr>
                <a:defRPr/>
              </a:pPr>
              <a:t>30</a:t>
            </a:fld>
            <a:endParaRPr lang="en-US"/>
          </a:p>
        </p:txBody>
      </p:sp>
      <p:pic>
        <p:nvPicPr>
          <p:cNvPr id="78850" name="Picture 2"/>
          <p:cNvPicPr>
            <a:picLocks noChangeAspect="1" noChangeArrowheads="1"/>
          </p:cNvPicPr>
          <p:nvPr/>
        </p:nvPicPr>
        <p:blipFill>
          <a:blip r:embed="rId3" cstate="print"/>
          <a:srcRect/>
          <a:stretch>
            <a:fillRect/>
          </a:stretch>
        </p:blipFill>
        <p:spPr bwMode="auto">
          <a:xfrm>
            <a:off x="5715000" y="579437"/>
            <a:ext cx="4819650" cy="3152775"/>
          </a:xfrm>
          <a:prstGeom prst="rect">
            <a:avLst/>
          </a:prstGeom>
          <a:noFill/>
          <a:ln w="9525">
            <a:noFill/>
            <a:miter lim="800000"/>
            <a:headEnd/>
            <a:tailEnd/>
          </a:ln>
          <a:effectLst/>
        </p:spPr>
      </p:pic>
      <p:pic>
        <p:nvPicPr>
          <p:cNvPr id="5" name="Picture 1"/>
          <p:cNvPicPr>
            <a:picLocks noChangeAspect="1" noChangeArrowheads="1"/>
          </p:cNvPicPr>
          <p:nvPr/>
        </p:nvPicPr>
        <p:blipFill>
          <a:blip r:embed="rId4" cstate="print"/>
          <a:srcRect/>
          <a:stretch>
            <a:fillRect/>
          </a:stretch>
        </p:blipFill>
        <p:spPr bwMode="auto">
          <a:xfrm>
            <a:off x="914400" y="427037"/>
            <a:ext cx="4009904" cy="2628900"/>
          </a:xfrm>
          <a:prstGeom prst="rect">
            <a:avLst/>
          </a:prstGeom>
          <a:noFill/>
          <a:ln w="9525">
            <a:noFill/>
            <a:miter lim="800000"/>
            <a:headEnd/>
            <a:tailEnd/>
          </a:ln>
          <a:effectLst/>
        </p:spPr>
      </p:pic>
      <p:pic>
        <p:nvPicPr>
          <p:cNvPr id="78851" name="Picture 3"/>
          <p:cNvPicPr>
            <a:picLocks noChangeAspect="1" noChangeArrowheads="1"/>
          </p:cNvPicPr>
          <p:nvPr/>
        </p:nvPicPr>
        <p:blipFill>
          <a:blip r:embed="rId5" cstate="print"/>
          <a:srcRect/>
          <a:stretch>
            <a:fillRect/>
          </a:stretch>
        </p:blipFill>
        <p:spPr bwMode="auto">
          <a:xfrm>
            <a:off x="6553200" y="3779837"/>
            <a:ext cx="4352925" cy="3952875"/>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2"/>
          <p:cNvSpPr>
            <a:spLocks noGrp="1"/>
          </p:cNvSpPr>
          <p:nvPr>
            <p:ph type="ftr" sz="quarter" idx="4294967295"/>
          </p:nvPr>
        </p:nvSpPr>
        <p:spPr>
          <a:xfrm>
            <a:off x="4060825" y="7578725"/>
            <a:ext cx="3765550" cy="577850"/>
          </a:xfrm>
          <a:prstGeom prst="rect">
            <a:avLst/>
          </a:prstGeom>
          <a:noFill/>
        </p:spPr>
        <p:txBody>
          <a:bodyPr/>
          <a:lstStyle/>
          <a:p>
            <a:pPr defTabSz="1154113" rtl="1"/>
            <a:r>
              <a:rPr smtClean="0"/>
              <a:t>Dr Mohamed A Berbar</a:t>
            </a:r>
          </a:p>
        </p:txBody>
      </p:sp>
      <p:sp>
        <p:nvSpPr>
          <p:cNvPr id="70659" name="Slide Number Placeholder 3"/>
          <p:cNvSpPr>
            <a:spLocks noGrp="1"/>
          </p:cNvSpPr>
          <p:nvPr>
            <p:ph type="sldNum" sz="quarter" idx="12"/>
          </p:nvPr>
        </p:nvSpPr>
        <p:spPr>
          <a:noFill/>
        </p:spPr>
        <p:txBody>
          <a:bodyPr/>
          <a:lstStyle/>
          <a:p>
            <a:pPr defTabSz="1154113"/>
            <a:fld id="{486065D0-6E61-4D50-A52F-98CF400E1902}" type="slidenum">
              <a:rPr lang="ar-SA" smtClean="0"/>
              <a:pPr defTabSz="1154113"/>
              <a:t>31</a:t>
            </a:fld>
            <a:endParaRPr lang="en-US" smtClean="0"/>
          </a:p>
        </p:txBody>
      </p:sp>
      <p:pic>
        <p:nvPicPr>
          <p:cNvPr id="70660" name="Picture 2"/>
          <p:cNvPicPr>
            <a:picLocks noChangeAspect="1" noChangeArrowheads="1"/>
          </p:cNvPicPr>
          <p:nvPr/>
        </p:nvPicPr>
        <p:blipFill>
          <a:blip r:embed="rId3" cstate="print"/>
          <a:srcRect/>
          <a:stretch>
            <a:fillRect/>
          </a:stretch>
        </p:blipFill>
        <p:spPr bwMode="auto">
          <a:xfrm>
            <a:off x="747713" y="557213"/>
            <a:ext cx="10390187" cy="7207250"/>
          </a:xfrm>
          <a:prstGeom prst="rect">
            <a:avLst/>
          </a:prstGeom>
          <a:noFill/>
          <a:ln w="9525">
            <a:noFill/>
            <a:miter lim="800000"/>
            <a:headEnd/>
            <a:tailEnd/>
          </a:ln>
        </p:spPr>
      </p:pic>
      <p:sp>
        <p:nvSpPr>
          <p:cNvPr id="70661" name="Text Box 4"/>
          <p:cNvSpPr txBox="1">
            <a:spLocks noChangeArrowheads="1"/>
          </p:cNvSpPr>
          <p:nvPr/>
        </p:nvSpPr>
        <p:spPr bwMode="auto">
          <a:xfrm>
            <a:off x="396875" y="1663700"/>
            <a:ext cx="998538" cy="446088"/>
          </a:xfrm>
          <a:prstGeom prst="rect">
            <a:avLst/>
          </a:prstGeom>
          <a:noFill/>
          <a:ln w="9525">
            <a:noFill/>
            <a:miter lim="800000"/>
            <a:headEnd/>
            <a:tailEnd/>
          </a:ln>
        </p:spPr>
        <p:txBody>
          <a:bodyPr wrap="none" lIns="115470" tIns="57735" rIns="115470" bIns="57735">
            <a:spAutoFit/>
          </a:bodyPr>
          <a:lstStyle/>
          <a:p>
            <a:pPr defTabSz="1154113"/>
            <a:r>
              <a:rPr lang="en-US"/>
              <a:t>Serial</a:t>
            </a:r>
          </a:p>
        </p:txBody>
      </p:sp>
      <p:sp>
        <p:nvSpPr>
          <p:cNvPr id="70662" name="Text Box 5"/>
          <p:cNvSpPr txBox="1">
            <a:spLocks noChangeArrowheads="1"/>
          </p:cNvSpPr>
          <p:nvPr/>
        </p:nvSpPr>
        <p:spPr bwMode="auto">
          <a:xfrm>
            <a:off x="0" y="2403475"/>
            <a:ext cx="1230313" cy="446088"/>
          </a:xfrm>
          <a:prstGeom prst="rect">
            <a:avLst/>
          </a:prstGeom>
          <a:noFill/>
          <a:ln w="9525">
            <a:noFill/>
            <a:miter lim="800000"/>
            <a:headEnd/>
            <a:tailEnd/>
          </a:ln>
        </p:spPr>
        <p:txBody>
          <a:bodyPr wrap="none" lIns="115470" tIns="57735" rIns="115470" bIns="57735">
            <a:spAutoFit/>
          </a:bodyPr>
          <a:lstStyle/>
          <a:p>
            <a:pPr defTabSz="1154113"/>
            <a:r>
              <a:rPr lang="en-US"/>
              <a:t>Parallel</a:t>
            </a:r>
          </a:p>
        </p:txBody>
      </p:sp>
      <p:sp>
        <p:nvSpPr>
          <p:cNvPr id="70663" name="Line 6"/>
          <p:cNvSpPr>
            <a:spLocks noChangeShapeType="1"/>
          </p:cNvSpPr>
          <p:nvPr/>
        </p:nvSpPr>
        <p:spPr bwMode="auto">
          <a:xfrm flipH="1">
            <a:off x="9212263" y="3328988"/>
            <a:ext cx="495300" cy="923925"/>
          </a:xfrm>
          <a:prstGeom prst="line">
            <a:avLst/>
          </a:prstGeom>
          <a:noFill/>
          <a:ln w="9525">
            <a:solidFill>
              <a:schemeClr val="hlink"/>
            </a:solidFill>
            <a:round/>
            <a:headEnd/>
            <a:tailEnd type="triangle" w="med" len="med"/>
          </a:ln>
        </p:spPr>
        <p:txBody>
          <a:bodyPr/>
          <a:lstStyle/>
          <a:p>
            <a:endParaRPr lang="ar-SA"/>
          </a:p>
        </p:txBody>
      </p:sp>
      <p:sp>
        <p:nvSpPr>
          <p:cNvPr id="70664" name="Text Box 7"/>
          <p:cNvSpPr txBox="1">
            <a:spLocks noChangeArrowheads="1"/>
          </p:cNvSpPr>
          <p:nvPr/>
        </p:nvSpPr>
        <p:spPr bwMode="auto">
          <a:xfrm>
            <a:off x="8535988" y="2909888"/>
            <a:ext cx="1589087" cy="457200"/>
          </a:xfrm>
          <a:prstGeom prst="rect">
            <a:avLst/>
          </a:prstGeom>
          <a:solidFill>
            <a:srgbClr val="FFFF99"/>
          </a:solidFill>
          <a:ln w="9525">
            <a:solidFill>
              <a:schemeClr val="hlink"/>
            </a:solidFill>
            <a:miter lim="800000"/>
            <a:headEnd/>
            <a:tailEnd/>
          </a:ln>
        </p:spPr>
        <p:txBody>
          <a:bodyPr wrap="none" lIns="115470" tIns="57735" rIns="115470" bIns="57735">
            <a:spAutoFit/>
          </a:bodyPr>
          <a:lstStyle/>
          <a:p>
            <a:pPr defTabSz="1154113"/>
            <a:r>
              <a:rPr lang="en-US"/>
              <a:t>MUX 2 - 1</a:t>
            </a:r>
          </a:p>
        </p:txBody>
      </p:sp>
      <p:sp>
        <p:nvSpPr>
          <p:cNvPr id="70665" name="Line 8"/>
          <p:cNvSpPr>
            <a:spLocks noChangeShapeType="1"/>
          </p:cNvSpPr>
          <p:nvPr/>
        </p:nvSpPr>
        <p:spPr bwMode="auto">
          <a:xfrm flipH="1">
            <a:off x="7231063" y="3328988"/>
            <a:ext cx="2179637" cy="1016000"/>
          </a:xfrm>
          <a:prstGeom prst="line">
            <a:avLst/>
          </a:prstGeom>
          <a:noFill/>
          <a:ln w="9525">
            <a:solidFill>
              <a:schemeClr val="hlink"/>
            </a:solidFill>
            <a:round/>
            <a:headEnd/>
            <a:tailEnd type="triangle" w="med" len="med"/>
          </a:ln>
        </p:spPr>
        <p:txBody>
          <a:bodyPr/>
          <a:lstStyle/>
          <a:p>
            <a:endParaRPr lang="ar-SA"/>
          </a:p>
        </p:txBody>
      </p:sp>
      <p:sp>
        <p:nvSpPr>
          <p:cNvPr id="70666" name="Line 9"/>
          <p:cNvSpPr>
            <a:spLocks noChangeShapeType="1"/>
          </p:cNvSpPr>
          <p:nvPr/>
        </p:nvSpPr>
        <p:spPr bwMode="auto">
          <a:xfrm flipH="1">
            <a:off x="4943475" y="3360738"/>
            <a:ext cx="495300" cy="923925"/>
          </a:xfrm>
          <a:prstGeom prst="line">
            <a:avLst/>
          </a:prstGeom>
          <a:noFill/>
          <a:ln w="9525">
            <a:solidFill>
              <a:schemeClr val="hlink"/>
            </a:solidFill>
            <a:round/>
            <a:headEnd/>
            <a:tailEnd type="triangle" w="med" len="med"/>
          </a:ln>
        </p:spPr>
        <p:txBody>
          <a:bodyPr/>
          <a:lstStyle/>
          <a:p>
            <a:endParaRPr lang="ar-SA"/>
          </a:p>
        </p:txBody>
      </p:sp>
      <p:sp>
        <p:nvSpPr>
          <p:cNvPr id="70667" name="Text Box 10"/>
          <p:cNvSpPr txBox="1">
            <a:spLocks noChangeArrowheads="1"/>
          </p:cNvSpPr>
          <p:nvPr/>
        </p:nvSpPr>
        <p:spPr bwMode="auto">
          <a:xfrm>
            <a:off x="4514850" y="3130550"/>
            <a:ext cx="1373188" cy="419100"/>
          </a:xfrm>
          <a:prstGeom prst="rect">
            <a:avLst/>
          </a:prstGeom>
          <a:solidFill>
            <a:srgbClr val="FFFF99"/>
          </a:solidFill>
          <a:ln w="9525">
            <a:noFill/>
            <a:miter lim="800000"/>
            <a:headEnd/>
            <a:tailEnd/>
          </a:ln>
        </p:spPr>
        <p:txBody>
          <a:bodyPr wrap="none" lIns="115470" tIns="57735" rIns="115470" bIns="57735">
            <a:spAutoFit/>
          </a:bodyPr>
          <a:lstStyle/>
          <a:p>
            <a:pPr defTabSz="1154113"/>
            <a:r>
              <a:rPr lang="en-US" sz="2000" b="1"/>
              <a:t>MUX 2 - 1</a:t>
            </a:r>
          </a:p>
        </p:txBody>
      </p:sp>
      <p:sp>
        <p:nvSpPr>
          <p:cNvPr id="70668" name="Line 11"/>
          <p:cNvSpPr>
            <a:spLocks noChangeShapeType="1"/>
          </p:cNvSpPr>
          <p:nvPr/>
        </p:nvSpPr>
        <p:spPr bwMode="auto">
          <a:xfrm flipH="1">
            <a:off x="2962275" y="3551238"/>
            <a:ext cx="1762125" cy="825500"/>
          </a:xfrm>
          <a:prstGeom prst="line">
            <a:avLst/>
          </a:prstGeom>
          <a:noFill/>
          <a:ln w="9525">
            <a:solidFill>
              <a:schemeClr val="hlink"/>
            </a:solidFill>
            <a:round/>
            <a:headEnd/>
            <a:tailEnd type="triangle" w="med" len="med"/>
          </a:ln>
        </p:spPr>
        <p:txBody>
          <a:bodyPr/>
          <a:lstStyle/>
          <a:p>
            <a:endParaRPr lang="ar-SA"/>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3"/>
          <p:cNvSpPr>
            <a:spLocks noGrp="1"/>
          </p:cNvSpPr>
          <p:nvPr>
            <p:ph type="sldNum" sz="quarter" idx="12"/>
          </p:nvPr>
        </p:nvSpPr>
        <p:spPr>
          <a:noFill/>
        </p:spPr>
        <p:txBody>
          <a:bodyPr/>
          <a:lstStyle/>
          <a:p>
            <a:pPr defTabSz="1154113"/>
            <a:fld id="{DF0FEC34-EE75-4719-96E6-5FE0385D59DA}" type="slidenum">
              <a:rPr lang="ar-SA" smtClean="0"/>
              <a:pPr defTabSz="1154113"/>
              <a:t>32</a:t>
            </a:fld>
            <a:endParaRPr lang="en-US" smtClean="0"/>
          </a:p>
        </p:txBody>
      </p:sp>
      <p:pic>
        <p:nvPicPr>
          <p:cNvPr id="71684" name="Picture 2"/>
          <p:cNvPicPr>
            <a:picLocks noChangeAspect="1" noChangeArrowheads="1"/>
          </p:cNvPicPr>
          <p:nvPr/>
        </p:nvPicPr>
        <p:blipFill>
          <a:blip r:embed="rId3" cstate="print"/>
          <a:srcRect/>
          <a:stretch>
            <a:fillRect/>
          </a:stretch>
        </p:blipFill>
        <p:spPr bwMode="auto">
          <a:xfrm>
            <a:off x="296863" y="0"/>
            <a:ext cx="11590337" cy="5472113"/>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EA1E27D-AFC0-46E3-B348-62D43F6DC36D}" type="slidenum">
              <a:rPr lang="ar-SA" smtClean="0"/>
              <a:pPr>
                <a:defRPr/>
              </a:pPr>
              <a:t>33</a:t>
            </a:fld>
            <a:endParaRPr lang="en-US"/>
          </a:p>
        </p:txBody>
      </p:sp>
      <p:pic>
        <p:nvPicPr>
          <p:cNvPr id="80898" name="Picture 2"/>
          <p:cNvPicPr>
            <a:picLocks noChangeAspect="1" noChangeArrowheads="1"/>
          </p:cNvPicPr>
          <p:nvPr/>
        </p:nvPicPr>
        <p:blipFill>
          <a:blip r:embed="rId3" cstate="print"/>
          <a:srcRect/>
          <a:stretch>
            <a:fillRect/>
          </a:stretch>
        </p:blipFill>
        <p:spPr bwMode="auto">
          <a:xfrm>
            <a:off x="1828800" y="650875"/>
            <a:ext cx="8839200" cy="7539919"/>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2"/>
          <p:cNvSpPr>
            <a:spLocks noGrp="1"/>
          </p:cNvSpPr>
          <p:nvPr>
            <p:ph type="ftr" sz="quarter" idx="4294967295"/>
          </p:nvPr>
        </p:nvSpPr>
        <p:spPr>
          <a:xfrm>
            <a:off x="4060825" y="7578725"/>
            <a:ext cx="3765550" cy="577850"/>
          </a:xfrm>
          <a:prstGeom prst="rect">
            <a:avLst/>
          </a:prstGeom>
          <a:noFill/>
        </p:spPr>
        <p:txBody>
          <a:bodyPr/>
          <a:lstStyle/>
          <a:p>
            <a:pPr defTabSz="1154113" rtl="1"/>
            <a:r>
              <a:rPr smtClean="0"/>
              <a:t>Dr Mohamed A Berbar</a:t>
            </a:r>
          </a:p>
        </p:txBody>
      </p:sp>
      <p:sp>
        <p:nvSpPr>
          <p:cNvPr id="72707" name="Slide Number Placeholder 3"/>
          <p:cNvSpPr>
            <a:spLocks noGrp="1"/>
          </p:cNvSpPr>
          <p:nvPr>
            <p:ph type="sldNum" sz="quarter" idx="12"/>
          </p:nvPr>
        </p:nvSpPr>
        <p:spPr>
          <a:noFill/>
        </p:spPr>
        <p:txBody>
          <a:bodyPr/>
          <a:lstStyle/>
          <a:p>
            <a:pPr defTabSz="1154113"/>
            <a:fld id="{B560D13A-A130-40AB-B408-F05644A8210D}" type="slidenum">
              <a:rPr lang="ar-SA" smtClean="0"/>
              <a:pPr defTabSz="1154113"/>
              <a:t>34</a:t>
            </a:fld>
            <a:endParaRPr lang="en-US" smtClean="0"/>
          </a:p>
        </p:txBody>
      </p:sp>
      <p:pic>
        <p:nvPicPr>
          <p:cNvPr id="72708" name="Picture 5" descr="register parallel ser"/>
          <p:cNvPicPr>
            <a:picLocks noChangeAspect="1" noChangeArrowheads="1"/>
          </p:cNvPicPr>
          <p:nvPr/>
        </p:nvPicPr>
        <p:blipFill>
          <a:blip r:embed="rId3" cstate="print"/>
          <a:srcRect/>
          <a:stretch>
            <a:fillRect/>
          </a:stretch>
        </p:blipFill>
        <p:spPr bwMode="auto">
          <a:xfrm>
            <a:off x="2873375" y="0"/>
            <a:ext cx="8616950" cy="8321675"/>
          </a:xfrm>
          <a:prstGeom prst="rect">
            <a:avLst/>
          </a:prstGeom>
          <a:noFill/>
          <a:ln w="9525">
            <a:noFill/>
            <a:miter lim="800000"/>
            <a:headEnd/>
            <a:tailEnd/>
          </a:ln>
        </p:spPr>
      </p:pic>
      <p:graphicFrame>
        <p:nvGraphicFramePr>
          <p:cNvPr id="53327" name="Group 79"/>
          <p:cNvGraphicFramePr>
            <a:graphicFrameLocks noGrp="1"/>
          </p:cNvGraphicFramePr>
          <p:nvPr/>
        </p:nvGraphicFramePr>
        <p:xfrm>
          <a:off x="0" y="4068763"/>
          <a:ext cx="4953000" cy="3710340"/>
        </p:xfrm>
        <a:graphic>
          <a:graphicData uri="http://schemas.openxmlformats.org/drawingml/2006/table">
            <a:tbl>
              <a:tblPr rtl="1"/>
              <a:tblGrid>
                <a:gridCol w="974725"/>
                <a:gridCol w="1014412"/>
                <a:gridCol w="1017588"/>
                <a:gridCol w="971550"/>
                <a:gridCol w="974725"/>
              </a:tblGrid>
              <a:tr h="304800">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cap="flat">
                      <a:noFill/>
                    </a:lnL>
                    <a:lnR>
                      <a:noFill/>
                    </a:lnR>
                    <a:lnT cap="flat">
                      <a:noFill/>
                    </a:lnT>
                    <a:lnB>
                      <a:noFill/>
                    </a:lnB>
                    <a:lnTlToBr>
                      <a:noFill/>
                    </a:lnTlToBr>
                    <a:lnBlToTr>
                      <a:noFill/>
                    </a:lnBlToTr>
                    <a:noFill/>
                  </a:tcPr>
                </a:tc>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cap="flat">
                      <a:noFill/>
                    </a:lnT>
                    <a:lnB>
                      <a:noFill/>
                    </a:lnB>
                    <a:lnTlToBr>
                      <a:noFill/>
                    </a:lnTlToBr>
                    <a:lnBlToTr>
                      <a:noFill/>
                    </a:lnBlToTr>
                    <a:noFill/>
                  </a:tcPr>
                </a:tc>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cap="flat">
                      <a:noFill/>
                    </a:lnT>
                    <a:lnB>
                      <a:noFill/>
                    </a:lnB>
                    <a:lnTlToBr>
                      <a:noFill/>
                    </a:lnTlToBr>
                    <a:lnBlToTr>
                      <a:noFill/>
                    </a:lnBlToTr>
                    <a:noFill/>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S0</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cap="flat">
                      <a:noFill/>
                    </a:lnT>
                    <a:lnB>
                      <a:noFill/>
                    </a:lnB>
                    <a:lnTlToBr>
                      <a:noFill/>
                    </a:lnTlToBr>
                    <a:lnBlToTr>
                      <a:noFill/>
                    </a:lnBlToTr>
                    <a:noFill/>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S1</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cap="flat">
                      <a:noFill/>
                    </a:lnR>
                    <a:lnT cap="flat">
                      <a:noFill/>
                    </a:lnT>
                    <a:lnB>
                      <a:noFill/>
                    </a:lnB>
                    <a:lnTlToBr>
                      <a:noFill/>
                    </a:lnTlToBr>
                    <a:lnBlToTr>
                      <a:noFill/>
                    </a:lnBlToTr>
                    <a:noFill/>
                  </a:tcPr>
                </a:tc>
              </a:tr>
              <a:tr h="304800">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cap="flat">
                      <a:noFill/>
                    </a:lnL>
                    <a:lnR>
                      <a:noFill/>
                    </a:lnR>
                    <a:lnT>
                      <a:noFill/>
                    </a:lnT>
                    <a:lnB>
                      <a:noFill/>
                    </a:lnB>
                    <a:lnTlToBr>
                      <a:noFill/>
                    </a:lnTlToBr>
                    <a:lnBlToTr>
                      <a:noFill/>
                    </a:lnBlToTr>
                    <a:noFill/>
                  </a:tcPr>
                </a:tc>
                <a:tc gridSpan="2">
                  <a:txBody>
                    <a:bodyPr/>
                    <a:lstStyle/>
                    <a:p>
                      <a:pPr marL="0" marR="0" lvl="0" indent="0" algn="l" defTabSz="1154113" rtl="1"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No change</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a:noFill/>
                    </a:lnB>
                    <a:lnTlToBr>
                      <a:noFill/>
                    </a:lnTlToBr>
                    <a:lnBlToTr>
                      <a:noFill/>
                    </a:lnBlToTr>
                    <a:noFill/>
                  </a:tcPr>
                </a:tc>
                <a:tc hMerge="1">
                  <a:txBody>
                    <a:bodyPr/>
                    <a:lstStyle/>
                    <a:p>
                      <a:pPr rtl="1"/>
                      <a:endParaRPr lang="ar-EG"/>
                    </a:p>
                  </a:txBody>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ar-SA" sz="1800" b="1" i="0" u="none" strike="noStrike" cap="none" normalizeH="0" baseline="0" smtClean="0">
                          <a:ln>
                            <a:noFill/>
                          </a:ln>
                          <a:solidFill>
                            <a:schemeClr val="tx1"/>
                          </a:solidFill>
                          <a:effectLst/>
                          <a:latin typeface="Arial" pitchFamily="34" charset="0"/>
                          <a:cs typeface="Arial" pitchFamily="34" charset="0"/>
                        </a:rPr>
                        <a:t>0</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a:noFill/>
                    </a:lnB>
                    <a:lnTlToBr>
                      <a:noFill/>
                    </a:lnTlToBr>
                    <a:lnBlToTr>
                      <a:noFill/>
                    </a:lnBlToTr>
                    <a:noFill/>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ar-SA" sz="1800" b="1" i="0" u="none" strike="noStrike" cap="none" normalizeH="0" baseline="0" smtClean="0">
                          <a:ln>
                            <a:noFill/>
                          </a:ln>
                          <a:solidFill>
                            <a:schemeClr val="tx1"/>
                          </a:solidFill>
                          <a:effectLst/>
                          <a:latin typeface="Arial" pitchFamily="34" charset="0"/>
                          <a:cs typeface="Arial" pitchFamily="34" charset="0"/>
                        </a:rPr>
                        <a:t>0</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cap="flat">
                      <a:noFill/>
                    </a:lnR>
                    <a:lnT>
                      <a:noFill/>
                    </a:lnT>
                    <a:lnB>
                      <a:noFill/>
                    </a:lnB>
                    <a:lnTlToBr>
                      <a:noFill/>
                    </a:lnTlToBr>
                    <a:lnBlToTr>
                      <a:noFill/>
                    </a:lnBlToTr>
                    <a:noFill/>
                  </a:tcPr>
                </a:tc>
              </a:tr>
              <a:tr h="304800">
                <a:tc gridSpan="3">
                  <a:txBody>
                    <a:bodyPr/>
                    <a:lstStyle/>
                    <a:p>
                      <a:pPr marL="0" marR="0" lvl="0" indent="0" algn="l" defTabSz="1154113" rtl="1"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Shift left (down</a:t>
                      </a:r>
                      <a:endParaRPr kumimoji="0" lang="ar-SA" sz="1800" b="1"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cap="flat">
                      <a:noFill/>
                    </a:lnL>
                    <a:lnR>
                      <a:noFill/>
                    </a:lnR>
                    <a:lnT>
                      <a:noFill/>
                    </a:lnT>
                    <a:lnB>
                      <a:noFill/>
                    </a:lnB>
                    <a:lnTlToBr>
                      <a:noFill/>
                    </a:lnTlToBr>
                    <a:lnBlToTr>
                      <a:noFill/>
                    </a:lnBlToTr>
                    <a:no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ar-SA" sz="1800" b="1" i="0" u="none" strike="noStrike" cap="none" normalizeH="0" baseline="0" smtClean="0">
                          <a:ln>
                            <a:noFill/>
                          </a:ln>
                          <a:solidFill>
                            <a:schemeClr val="tx1"/>
                          </a:solidFill>
                          <a:effectLst/>
                          <a:latin typeface="Arial" pitchFamily="34" charset="0"/>
                          <a:cs typeface="Arial" pitchFamily="34" charset="0"/>
                        </a:rPr>
                        <a:t>1</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a:noFill/>
                    </a:lnB>
                    <a:lnTlToBr>
                      <a:noFill/>
                    </a:lnTlToBr>
                    <a:lnBlToTr>
                      <a:noFill/>
                    </a:lnBlToTr>
                    <a:noFill/>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ar-SA" sz="1800" b="1" i="0" u="none" strike="noStrike" cap="none" normalizeH="0" baseline="0" smtClean="0">
                          <a:ln>
                            <a:noFill/>
                          </a:ln>
                          <a:solidFill>
                            <a:schemeClr val="tx1"/>
                          </a:solidFill>
                          <a:effectLst/>
                          <a:latin typeface="Arial" pitchFamily="34" charset="0"/>
                          <a:cs typeface="Arial" pitchFamily="34" charset="0"/>
                        </a:rPr>
                        <a:t>0</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cap="flat">
                      <a:noFill/>
                    </a:lnR>
                    <a:lnT>
                      <a:noFill/>
                    </a:lnT>
                    <a:lnB>
                      <a:noFill/>
                    </a:lnB>
                    <a:lnTlToBr>
                      <a:noFill/>
                    </a:lnTlToBr>
                    <a:lnBlToTr>
                      <a:noFill/>
                    </a:lnBlToTr>
                    <a:noFill/>
                  </a:tcPr>
                </a:tc>
              </a:tr>
              <a:tr h="304800">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cap="flat">
                      <a:noFill/>
                    </a:lnL>
                    <a:lnR>
                      <a:noFill/>
                    </a:lnR>
                    <a:lnT>
                      <a:noFill/>
                    </a:lnT>
                    <a:lnB>
                      <a:noFill/>
                    </a:lnB>
                    <a:lnTlToBr>
                      <a:noFill/>
                    </a:lnTlToBr>
                    <a:lnBlToTr>
                      <a:noFill/>
                    </a:lnBlToTr>
                    <a:noFill/>
                  </a:tcPr>
                </a:tc>
                <a:tc gridSpan="2">
                  <a:txBody>
                    <a:bodyPr/>
                    <a:lstStyle/>
                    <a:p>
                      <a:pPr marL="0" marR="0" lvl="0" indent="0" algn="l" defTabSz="1154113" rtl="1"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Shift right (up</a:t>
                      </a:r>
                      <a:r>
                        <a:rPr kumimoji="0" lang="ar-SA" sz="1800" b="1" i="0" u="none" strike="noStrike" cap="none" normalizeH="0" baseline="0" smtClean="0">
                          <a:ln>
                            <a:noFill/>
                          </a:ln>
                          <a:solidFill>
                            <a:schemeClr val="tx1"/>
                          </a:solidFill>
                          <a:effectLst/>
                          <a:latin typeface="Arial" pitchFamily="34" charset="0"/>
                          <a:cs typeface="Arial" pitchFamily="34" charset="0"/>
                        </a:rPr>
                        <a:t>)</a:t>
                      </a:r>
                    </a:p>
                  </a:txBody>
                  <a:tcPr marL="115470" marR="115470" marT="57735" marB="57735" anchor="b" horzOverflow="overflow">
                    <a:lnL>
                      <a:noFill/>
                    </a:lnL>
                    <a:lnR>
                      <a:noFill/>
                    </a:lnR>
                    <a:lnT>
                      <a:noFill/>
                    </a:lnT>
                    <a:lnB>
                      <a:noFill/>
                    </a:lnB>
                    <a:lnTlToBr>
                      <a:noFill/>
                    </a:lnTlToBr>
                    <a:lnBlToTr>
                      <a:noFill/>
                    </a:lnBlToTr>
                    <a:noFill/>
                  </a:tcPr>
                </a:tc>
                <a:tc hMerge="1">
                  <a:txBody>
                    <a:bodyPr/>
                    <a:lstStyle/>
                    <a:p>
                      <a:pPr rtl="1"/>
                      <a:endParaRPr lang="ar-EG"/>
                    </a:p>
                  </a:txBody>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ar-SA" sz="1800" b="1" i="0" u="none" strike="noStrike" cap="none" normalizeH="0" baseline="0" smtClean="0">
                          <a:ln>
                            <a:noFill/>
                          </a:ln>
                          <a:solidFill>
                            <a:schemeClr val="tx1"/>
                          </a:solidFill>
                          <a:effectLst/>
                          <a:latin typeface="Arial" pitchFamily="34" charset="0"/>
                          <a:cs typeface="Arial" pitchFamily="34" charset="0"/>
                        </a:rPr>
                        <a:t>0</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a:noFill/>
                    </a:lnB>
                    <a:lnTlToBr>
                      <a:noFill/>
                    </a:lnTlToBr>
                    <a:lnBlToTr>
                      <a:noFill/>
                    </a:lnBlToTr>
                    <a:noFill/>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ar-SA" sz="1800" b="1" i="0" u="none" strike="noStrike" cap="none" normalizeH="0" baseline="0" smtClean="0">
                          <a:ln>
                            <a:noFill/>
                          </a:ln>
                          <a:solidFill>
                            <a:schemeClr val="tx1"/>
                          </a:solidFill>
                          <a:effectLst/>
                          <a:latin typeface="Arial" pitchFamily="34" charset="0"/>
                          <a:cs typeface="Arial" pitchFamily="34" charset="0"/>
                        </a:rPr>
                        <a:t>1</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cap="flat">
                      <a:noFill/>
                    </a:lnR>
                    <a:lnT>
                      <a:noFill/>
                    </a:lnT>
                    <a:lnB>
                      <a:noFill/>
                    </a:lnB>
                    <a:lnTlToBr>
                      <a:noFill/>
                    </a:lnTlToBr>
                    <a:lnBlToTr>
                      <a:noFill/>
                    </a:lnBlToTr>
                    <a:noFill/>
                  </a:tcPr>
                </a:tc>
              </a:tr>
              <a:tr h="304800">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cap="flat">
                      <a:noFill/>
                    </a:lnL>
                    <a:lnR>
                      <a:noFill/>
                    </a:lnR>
                    <a:lnT>
                      <a:noFill/>
                    </a:lnT>
                    <a:lnB>
                      <a:noFill/>
                    </a:lnB>
                    <a:lnTlToBr>
                      <a:noFill/>
                    </a:lnTlToBr>
                    <a:lnBlToTr>
                      <a:noFill/>
                    </a:lnBlToTr>
                    <a:noFill/>
                  </a:tcPr>
                </a:tc>
                <a:tc gridSpan="2">
                  <a:txBody>
                    <a:bodyPr/>
                    <a:lstStyle/>
                    <a:p>
                      <a:pPr marL="0" marR="0" lvl="0" indent="0" algn="l" defTabSz="1154113" rtl="1" eaLnBrk="1" fontAlgn="b"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Parallel load</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a:noFill/>
                    </a:lnB>
                    <a:lnTlToBr>
                      <a:noFill/>
                    </a:lnTlToBr>
                    <a:lnBlToTr>
                      <a:noFill/>
                    </a:lnBlToTr>
                    <a:noFill/>
                  </a:tcPr>
                </a:tc>
                <a:tc hMerge="1">
                  <a:txBody>
                    <a:bodyPr/>
                    <a:lstStyle/>
                    <a:p>
                      <a:pPr rtl="1"/>
                      <a:endParaRPr lang="ar-EG"/>
                    </a:p>
                  </a:txBody>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ar-SA" sz="1800" b="1" i="0" u="none" strike="noStrike" cap="none" normalizeH="0" baseline="0" smtClean="0">
                          <a:ln>
                            <a:noFill/>
                          </a:ln>
                          <a:solidFill>
                            <a:schemeClr val="tx1"/>
                          </a:solidFill>
                          <a:effectLst/>
                          <a:latin typeface="Arial" pitchFamily="34" charset="0"/>
                          <a:cs typeface="Arial" pitchFamily="34" charset="0"/>
                        </a:rPr>
                        <a:t>1</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a:noFill/>
                    </a:lnB>
                    <a:lnTlToBr>
                      <a:noFill/>
                    </a:lnTlToBr>
                    <a:lnBlToTr>
                      <a:noFill/>
                    </a:lnBlToTr>
                    <a:noFill/>
                  </a:tcPr>
                </a:tc>
                <a:tc>
                  <a:txBody>
                    <a:bodyPr/>
                    <a:lstStyle/>
                    <a:p>
                      <a:pPr marL="0" marR="0" lvl="0" indent="0" algn="ctr" defTabSz="1154113" rtl="1" eaLnBrk="1" fontAlgn="b" latinLnBrk="0" hangingPunct="1">
                        <a:lnSpc>
                          <a:spcPct val="100000"/>
                        </a:lnSpc>
                        <a:spcBef>
                          <a:spcPct val="0"/>
                        </a:spcBef>
                        <a:spcAft>
                          <a:spcPct val="0"/>
                        </a:spcAft>
                        <a:buClrTx/>
                        <a:buSzTx/>
                        <a:buFontTx/>
                        <a:buNone/>
                        <a:tabLst/>
                      </a:pPr>
                      <a:r>
                        <a:rPr kumimoji="0" lang="ar-SA" sz="1800" b="1" i="0" u="none" strike="noStrike" cap="none" normalizeH="0" baseline="0" smtClean="0">
                          <a:ln>
                            <a:noFill/>
                          </a:ln>
                          <a:solidFill>
                            <a:schemeClr val="tx1"/>
                          </a:solidFill>
                          <a:effectLst/>
                          <a:latin typeface="Arial" pitchFamily="34" charset="0"/>
                          <a:cs typeface="Arial" pitchFamily="34" charset="0"/>
                        </a:rPr>
                        <a:t>1</a:t>
                      </a:r>
                      <a:endParaRPr kumimoji="0" lang="ar-SA" sz="23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cap="flat">
                      <a:noFill/>
                    </a:lnR>
                    <a:lnT>
                      <a:noFill/>
                    </a:lnT>
                    <a:lnB>
                      <a:noFill/>
                    </a:lnB>
                    <a:lnTlToBr>
                      <a:noFill/>
                    </a:lnTlToBr>
                    <a:lnBlToTr>
                      <a:noFill/>
                    </a:lnBlToTr>
                    <a:noFill/>
                  </a:tcPr>
                </a:tc>
              </a:tr>
              <a:tr h="161925">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cap="flat">
                      <a:noFill/>
                    </a:lnL>
                    <a:lnR>
                      <a:noFill/>
                    </a:lnR>
                    <a:lnT>
                      <a:noFill/>
                    </a:lnT>
                    <a:lnB cap="flat">
                      <a:noFill/>
                    </a:lnB>
                    <a:lnTlToBr>
                      <a:noFill/>
                    </a:lnTlToBr>
                    <a:lnBlToTr>
                      <a:noFill/>
                    </a:lnBlToTr>
                    <a:noFill/>
                  </a:tcPr>
                </a:tc>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cap="flat">
                      <a:noFill/>
                    </a:lnB>
                    <a:lnTlToBr>
                      <a:noFill/>
                    </a:lnTlToBr>
                    <a:lnBlToTr>
                      <a:noFill/>
                    </a:lnBlToTr>
                    <a:noFill/>
                  </a:tcPr>
                </a:tc>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cap="flat">
                      <a:noFill/>
                    </a:lnB>
                    <a:lnTlToBr>
                      <a:noFill/>
                    </a:lnTlToBr>
                    <a:lnBlToTr>
                      <a:noFill/>
                    </a:lnBlToTr>
                    <a:noFill/>
                  </a:tcPr>
                </a:tc>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a:noFill/>
                    </a:lnR>
                    <a:lnT>
                      <a:noFill/>
                    </a:lnT>
                    <a:lnB cap="flat">
                      <a:noFill/>
                    </a:lnB>
                    <a:lnTlToBr>
                      <a:noFill/>
                    </a:lnTlToBr>
                    <a:lnBlToTr>
                      <a:noFill/>
                    </a:lnBlToTr>
                    <a:noFill/>
                  </a:tcPr>
                </a:tc>
                <a:tc>
                  <a:txBody>
                    <a:bodyPr/>
                    <a:lstStyle/>
                    <a:p>
                      <a:pPr marL="0" marR="0" lvl="0" indent="0" algn="r" defTabSz="1154113" rtl="1"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a:txBody>
                  <a:tcPr marL="115470" marR="115470" marT="57735" marB="57735" anchor="b" horzOverflow="overflow">
                    <a:lnL>
                      <a:noFill/>
                    </a:lnL>
                    <a:lnR cap="flat">
                      <a:noFill/>
                    </a:lnR>
                    <a:lnT>
                      <a:noFill/>
                    </a:lnT>
                    <a:lnB cap="flat">
                      <a:noFill/>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pPr defTabSz="1154113"/>
            <a:fld id="{8C9968F2-BC30-4A0F-8C13-E0B465A86DEC}" type="slidenum">
              <a:rPr lang="en-US" smtClean="0"/>
              <a:pPr defTabSz="1154113"/>
              <a:t>35</a:t>
            </a:fld>
            <a:endParaRPr lang="en-US" smtClean="0"/>
          </a:p>
        </p:txBody>
      </p:sp>
      <p:sp>
        <p:nvSpPr>
          <p:cNvPr id="73731" name="Rectangle 2"/>
          <p:cNvSpPr>
            <a:spLocks noGrp="1" noChangeArrowheads="1"/>
          </p:cNvSpPr>
          <p:nvPr>
            <p:ph type="title"/>
          </p:nvPr>
        </p:nvSpPr>
        <p:spPr/>
        <p:txBody>
          <a:bodyPr/>
          <a:lstStyle/>
          <a:p>
            <a:pPr eaLnBrk="1" hangingPunct="1"/>
            <a:r>
              <a:rPr lang="en-US" smtClean="0"/>
              <a:t>Other types of shift registers</a:t>
            </a:r>
          </a:p>
        </p:txBody>
      </p:sp>
      <p:sp>
        <p:nvSpPr>
          <p:cNvPr id="73732" name="Rectangle 3"/>
          <p:cNvSpPr>
            <a:spLocks noGrp="1" noChangeArrowheads="1"/>
          </p:cNvSpPr>
          <p:nvPr>
            <p:ph type="body" idx="1"/>
          </p:nvPr>
        </p:nvSpPr>
        <p:spPr>
          <a:xfrm>
            <a:off x="533400" y="1417638"/>
            <a:ext cx="10698163" cy="6564312"/>
          </a:xfrm>
        </p:spPr>
        <p:txBody>
          <a:bodyPr/>
          <a:lstStyle/>
          <a:p>
            <a:pPr algn="l" rtl="0" eaLnBrk="1" hangingPunct="1"/>
            <a:r>
              <a:rPr lang="en-US" sz="2000" smtClean="0"/>
              <a:t>Logical shifts – Standard shifts like we just saw.  In the absence of a SI input, 0 occupies the vacant position.</a:t>
            </a:r>
          </a:p>
          <a:p>
            <a:pPr lvl="1" algn="l" rtl="0" eaLnBrk="1" hangingPunct="1"/>
            <a:r>
              <a:rPr lang="en-US" sz="2000" smtClean="0"/>
              <a:t>Left: 0110 -&gt; 1100</a:t>
            </a:r>
          </a:p>
          <a:p>
            <a:pPr lvl="1" algn="l" rtl="0" eaLnBrk="1" hangingPunct="1"/>
            <a:r>
              <a:rPr lang="en-US" sz="2000" smtClean="0"/>
              <a:t>Right: 0110 -&gt; 0011</a:t>
            </a:r>
          </a:p>
          <a:p>
            <a:pPr algn="l" rtl="0" eaLnBrk="1" hangingPunct="1"/>
            <a:r>
              <a:rPr lang="en-US" sz="2000" smtClean="0"/>
              <a:t>Circular shifts (also called ring counters or rotates) – The shifted out bit wraps around to the vacant position.</a:t>
            </a:r>
          </a:p>
          <a:p>
            <a:pPr lvl="1" algn="l" rtl="0" eaLnBrk="1" hangingPunct="1"/>
            <a:r>
              <a:rPr lang="en-US" sz="2000" smtClean="0"/>
              <a:t>Left: 1001 -&gt; 0011</a:t>
            </a:r>
          </a:p>
          <a:p>
            <a:pPr lvl="1" algn="l" rtl="0" eaLnBrk="1" hangingPunct="1"/>
            <a:r>
              <a:rPr lang="en-US" sz="2000" smtClean="0"/>
              <a:t>Right: 1001 -&gt; 1100</a:t>
            </a:r>
          </a:p>
          <a:p>
            <a:pPr algn="l" rtl="0" eaLnBrk="1" hangingPunct="1"/>
            <a:r>
              <a:rPr lang="en-US" sz="2000" smtClean="0"/>
              <a:t>Switch-tail ring counter (aka Johnson counter) – Similar to the ring counter, but the serial input is the complement of the serial output.</a:t>
            </a:r>
          </a:p>
          <a:p>
            <a:pPr lvl="1" algn="l" rtl="0" eaLnBrk="1" hangingPunct="1"/>
            <a:r>
              <a:rPr lang="en-US" sz="2000" smtClean="0"/>
              <a:t>Left: 1001 -&gt; 0010</a:t>
            </a:r>
          </a:p>
          <a:p>
            <a:pPr lvl="1" algn="l" rtl="0" eaLnBrk="1" hangingPunct="1"/>
            <a:r>
              <a:rPr lang="en-US" sz="2000" smtClean="0"/>
              <a:t>Right: 1001 -&gt; 0100</a:t>
            </a:r>
          </a:p>
          <a:p>
            <a:pPr algn="l" rtl="0" eaLnBrk="1" hangingPunct="1"/>
            <a:r>
              <a:rPr lang="en-US" sz="2000" smtClean="0"/>
              <a:t>Arithmetical shifts – Left shifting is the same as a logical shift.  Right shifting however maintains the MSB.</a:t>
            </a:r>
          </a:p>
          <a:p>
            <a:pPr lvl="1" algn="l" rtl="0" eaLnBrk="1" hangingPunct="1"/>
            <a:r>
              <a:rPr lang="en-US" sz="2000" smtClean="0"/>
              <a:t>Left: 0110 -&gt; 1100</a:t>
            </a:r>
          </a:p>
          <a:p>
            <a:pPr lvl="1" algn="l" rtl="0" eaLnBrk="1" hangingPunct="1"/>
            <a:r>
              <a:rPr lang="en-US" sz="2000" smtClean="0"/>
              <a:t>Right: 0110 -&gt; 0011;   1011 -&gt; 1101</a:t>
            </a: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6"/>
          <p:cNvSpPr>
            <a:spLocks noGrp="1"/>
          </p:cNvSpPr>
          <p:nvPr>
            <p:ph type="sldNum" sz="quarter" idx="12"/>
          </p:nvPr>
        </p:nvSpPr>
        <p:spPr>
          <a:noFill/>
        </p:spPr>
        <p:txBody>
          <a:bodyPr/>
          <a:lstStyle/>
          <a:p>
            <a:pPr defTabSz="1154113"/>
            <a:fld id="{EC0F6826-24A8-43BE-A4D1-30C9B774DDF0}" type="slidenum">
              <a:rPr lang="en-US" smtClean="0"/>
              <a:pPr defTabSz="1154113"/>
              <a:t>36</a:t>
            </a:fld>
            <a:endParaRPr lang="en-US" smtClean="0"/>
          </a:p>
        </p:txBody>
      </p:sp>
      <p:sp>
        <p:nvSpPr>
          <p:cNvPr id="74755" name="Rectangle 1026"/>
          <p:cNvSpPr>
            <a:spLocks noGrp="1" noChangeArrowheads="1"/>
          </p:cNvSpPr>
          <p:nvPr>
            <p:ph type="title"/>
          </p:nvPr>
        </p:nvSpPr>
        <p:spPr>
          <a:xfrm>
            <a:off x="533400" y="0"/>
            <a:ext cx="10699750" cy="1387475"/>
          </a:xfrm>
        </p:spPr>
        <p:txBody>
          <a:bodyPr/>
          <a:lstStyle/>
          <a:p>
            <a:pPr eaLnBrk="1" hangingPunct="1"/>
            <a:r>
              <a:rPr lang="en-US" smtClean="0"/>
              <a:t>Example</a:t>
            </a:r>
          </a:p>
        </p:txBody>
      </p:sp>
      <p:sp>
        <p:nvSpPr>
          <p:cNvPr id="74756" name="Rectangle 1027"/>
          <p:cNvSpPr>
            <a:spLocks noGrp="1" noChangeArrowheads="1"/>
          </p:cNvSpPr>
          <p:nvPr>
            <p:ph type="body" sz="half" idx="1"/>
          </p:nvPr>
        </p:nvSpPr>
        <p:spPr>
          <a:xfrm>
            <a:off x="593725" y="1017588"/>
            <a:ext cx="5251450" cy="6842125"/>
          </a:xfrm>
        </p:spPr>
        <p:txBody>
          <a:bodyPr/>
          <a:lstStyle/>
          <a:p>
            <a:pPr algn="l" rtl="0" eaLnBrk="1" hangingPunct="1">
              <a:lnSpc>
                <a:spcPct val="110000"/>
              </a:lnSpc>
            </a:pPr>
            <a:r>
              <a:rPr lang="en-US" sz="2300" smtClean="0"/>
              <a:t>Consider a 4-bit register with the following inputs</a:t>
            </a:r>
          </a:p>
          <a:p>
            <a:pPr lvl="1" algn="l" rtl="0" eaLnBrk="1" hangingPunct="1">
              <a:lnSpc>
                <a:spcPct val="110000"/>
              </a:lnSpc>
            </a:pPr>
            <a:r>
              <a:rPr lang="en-US" sz="2300" smtClean="0"/>
              <a:t>parallel data inputs ABCD = 0011 </a:t>
            </a:r>
          </a:p>
          <a:p>
            <a:pPr lvl="1" algn="l" rtl="0" eaLnBrk="1" hangingPunct="1">
              <a:lnSpc>
                <a:spcPct val="110000"/>
              </a:lnSpc>
            </a:pPr>
            <a:r>
              <a:rPr lang="en-US" sz="2300" smtClean="0"/>
              <a:t>left serial input LSI = 1 (This is the serial input for a left shift.) </a:t>
            </a:r>
          </a:p>
          <a:p>
            <a:pPr lvl="1" algn="l" rtl="0" eaLnBrk="1" hangingPunct="1">
              <a:lnSpc>
                <a:spcPct val="110000"/>
              </a:lnSpc>
            </a:pPr>
            <a:r>
              <a:rPr lang="en-US" sz="2300" smtClean="0"/>
              <a:t>right serial input RSI = 0 (This is the serial input for a right shift.) </a:t>
            </a:r>
          </a:p>
          <a:p>
            <a:pPr lvl="1" algn="l" rtl="0" eaLnBrk="1" hangingPunct="1">
              <a:lnSpc>
                <a:spcPct val="110000"/>
              </a:lnSpc>
            </a:pPr>
            <a:r>
              <a:rPr lang="en-US" sz="2300" smtClean="0"/>
              <a:t>The three control inputs S</a:t>
            </a:r>
            <a:r>
              <a:rPr lang="en-US" sz="2300" baseline="-30000" smtClean="0"/>
              <a:t>2</a:t>
            </a:r>
            <a:r>
              <a:rPr lang="en-US" sz="2300" smtClean="0"/>
              <a:t>, S</a:t>
            </a:r>
            <a:r>
              <a:rPr lang="en-US" sz="2300" baseline="-30000" smtClean="0"/>
              <a:t>1</a:t>
            </a:r>
            <a:r>
              <a:rPr lang="en-US" sz="2300" smtClean="0"/>
              <a:t>, S</a:t>
            </a:r>
            <a:r>
              <a:rPr lang="en-US" sz="2300" baseline="-30000" smtClean="0"/>
              <a:t>0</a:t>
            </a:r>
            <a:r>
              <a:rPr lang="en-US" sz="2300" smtClean="0"/>
              <a:t> operate as shown in the table to the right. </a:t>
            </a:r>
          </a:p>
          <a:p>
            <a:pPr lvl="1" algn="l" rtl="0" eaLnBrk="1" hangingPunct="1">
              <a:lnSpc>
                <a:spcPct val="110000"/>
              </a:lnSpc>
            </a:pPr>
            <a:r>
              <a:rPr lang="en-US" sz="2300" smtClean="0"/>
              <a:t>Let the initial register content be Q</a:t>
            </a:r>
            <a:r>
              <a:rPr lang="en-US" sz="2300" baseline="-30000" smtClean="0"/>
              <a:t>A</a:t>
            </a:r>
            <a:r>
              <a:rPr lang="en-US" sz="2300" smtClean="0"/>
              <a:t>Q</a:t>
            </a:r>
            <a:r>
              <a:rPr lang="en-US" sz="2300" baseline="-30000" smtClean="0"/>
              <a:t>B</a:t>
            </a:r>
            <a:r>
              <a:rPr lang="en-US" sz="2300" smtClean="0"/>
              <a:t>Q</a:t>
            </a:r>
            <a:r>
              <a:rPr lang="en-US" sz="2300" baseline="-30000" smtClean="0"/>
              <a:t>C</a:t>
            </a:r>
            <a:r>
              <a:rPr lang="en-US" sz="2300" smtClean="0"/>
              <a:t>Q</a:t>
            </a:r>
            <a:r>
              <a:rPr lang="en-US" sz="2300" baseline="-30000" smtClean="0"/>
              <a:t>D</a:t>
            </a:r>
            <a:r>
              <a:rPr lang="en-US" sz="2300" smtClean="0"/>
              <a:t> = 0101 </a:t>
            </a:r>
          </a:p>
        </p:txBody>
      </p:sp>
      <p:graphicFrame>
        <p:nvGraphicFramePr>
          <p:cNvPr id="445558" name="Group 1142"/>
          <p:cNvGraphicFramePr>
            <a:graphicFrameLocks noGrp="1"/>
          </p:cNvGraphicFramePr>
          <p:nvPr/>
        </p:nvGraphicFramePr>
        <p:xfrm>
          <a:off x="6240463" y="1293813"/>
          <a:ext cx="4953001" cy="4931365"/>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6"/>
          <p:cNvSpPr>
            <a:spLocks noGrp="1"/>
          </p:cNvSpPr>
          <p:nvPr>
            <p:ph type="sldNum" sz="quarter" idx="12"/>
          </p:nvPr>
        </p:nvSpPr>
        <p:spPr>
          <a:noFill/>
        </p:spPr>
        <p:txBody>
          <a:bodyPr/>
          <a:lstStyle/>
          <a:p>
            <a:pPr defTabSz="1154113"/>
            <a:fld id="{E19FC202-FE61-4D63-B0D5-0A0F40DE06E2}" type="slidenum">
              <a:rPr lang="en-US" smtClean="0"/>
              <a:pPr defTabSz="1154113"/>
              <a:t>37</a:t>
            </a:fld>
            <a:endParaRPr lang="en-US" smtClean="0"/>
          </a:p>
        </p:txBody>
      </p:sp>
      <p:sp>
        <p:nvSpPr>
          <p:cNvPr id="75779" name="Rectangle 2"/>
          <p:cNvSpPr>
            <a:spLocks noGrp="1" noChangeArrowheads="1"/>
          </p:cNvSpPr>
          <p:nvPr>
            <p:ph type="title"/>
          </p:nvPr>
        </p:nvSpPr>
        <p:spPr>
          <a:xfrm>
            <a:off x="533400" y="0"/>
            <a:ext cx="10699750" cy="1387475"/>
          </a:xfrm>
        </p:spPr>
        <p:txBody>
          <a:bodyPr/>
          <a:lstStyle/>
          <a:p>
            <a:pPr eaLnBrk="1" hangingPunct="1"/>
            <a:r>
              <a:rPr lang="en-US" smtClean="0"/>
              <a:t>Example</a:t>
            </a:r>
          </a:p>
        </p:txBody>
      </p:sp>
      <p:graphicFrame>
        <p:nvGraphicFramePr>
          <p:cNvPr id="446558" name="Group 94"/>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46885" name="Group 421"/>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6"/>
          <p:cNvSpPr>
            <a:spLocks noGrp="1"/>
          </p:cNvSpPr>
          <p:nvPr>
            <p:ph type="sldNum" sz="quarter" idx="12"/>
          </p:nvPr>
        </p:nvSpPr>
        <p:spPr>
          <a:noFill/>
        </p:spPr>
        <p:txBody>
          <a:bodyPr/>
          <a:lstStyle/>
          <a:p>
            <a:pPr defTabSz="1154113"/>
            <a:fld id="{BE24193E-B5CF-4E83-8FDF-D81EDCDB4C36}" type="slidenum">
              <a:rPr lang="en-US" smtClean="0"/>
              <a:pPr defTabSz="1154113"/>
              <a:t>38</a:t>
            </a:fld>
            <a:endParaRPr lang="en-US" smtClean="0"/>
          </a:p>
        </p:txBody>
      </p:sp>
      <p:sp>
        <p:nvSpPr>
          <p:cNvPr id="76803" name="Rectangle 2"/>
          <p:cNvSpPr>
            <a:spLocks noGrp="1" noChangeArrowheads="1"/>
          </p:cNvSpPr>
          <p:nvPr>
            <p:ph type="title"/>
          </p:nvPr>
        </p:nvSpPr>
        <p:spPr>
          <a:xfrm>
            <a:off x="593725" y="333375"/>
            <a:ext cx="10699750" cy="474663"/>
          </a:xfrm>
        </p:spPr>
        <p:txBody>
          <a:bodyPr/>
          <a:lstStyle/>
          <a:p>
            <a:pPr eaLnBrk="1" hangingPunct="1"/>
            <a:r>
              <a:rPr lang="en-US" smtClean="0"/>
              <a:t>Example</a:t>
            </a:r>
          </a:p>
        </p:txBody>
      </p:sp>
      <p:graphicFrame>
        <p:nvGraphicFramePr>
          <p:cNvPr id="447656" name="Group 168"/>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47674" name="Group 186"/>
          <p:cNvGraphicFramePr>
            <a:graphicFrameLocks noGrp="1"/>
          </p:cNvGraphicFramePr>
          <p:nvPr/>
        </p:nvGraphicFramePr>
        <p:xfrm>
          <a:off x="693738" y="1201738"/>
          <a:ext cx="4608356" cy="6771601"/>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6"/>
          <p:cNvSpPr>
            <a:spLocks noGrp="1"/>
          </p:cNvSpPr>
          <p:nvPr>
            <p:ph type="sldNum" sz="quarter" idx="12"/>
          </p:nvPr>
        </p:nvSpPr>
        <p:spPr>
          <a:noFill/>
        </p:spPr>
        <p:txBody>
          <a:bodyPr/>
          <a:lstStyle/>
          <a:p>
            <a:pPr defTabSz="1154113"/>
            <a:fld id="{886A6AC0-ABF5-4FB6-BB5E-821213E8DBB9}" type="slidenum">
              <a:rPr lang="en-US" smtClean="0"/>
              <a:pPr defTabSz="1154113"/>
              <a:t>39</a:t>
            </a:fld>
            <a:endParaRPr lang="en-US" smtClean="0"/>
          </a:p>
        </p:txBody>
      </p:sp>
      <p:sp>
        <p:nvSpPr>
          <p:cNvPr id="77827" name="Rectangle 2"/>
          <p:cNvSpPr>
            <a:spLocks noGrp="1" noChangeArrowheads="1"/>
          </p:cNvSpPr>
          <p:nvPr>
            <p:ph type="title"/>
          </p:nvPr>
        </p:nvSpPr>
        <p:spPr>
          <a:xfrm>
            <a:off x="533400" y="0"/>
            <a:ext cx="10699750" cy="703263"/>
          </a:xfrm>
        </p:spPr>
        <p:txBody>
          <a:bodyPr/>
          <a:lstStyle/>
          <a:p>
            <a:pPr eaLnBrk="1" hangingPunct="1"/>
            <a:r>
              <a:rPr lang="en-US" smtClean="0"/>
              <a:t>Example</a:t>
            </a:r>
          </a:p>
        </p:txBody>
      </p:sp>
      <p:graphicFrame>
        <p:nvGraphicFramePr>
          <p:cNvPr id="448678" name="Group 166"/>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dirty="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dirty="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48696" name="Group 184"/>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3"/>
          <p:cNvSpPr>
            <a:spLocks noGrp="1"/>
          </p:cNvSpPr>
          <p:nvPr>
            <p:ph type="sldNum" sz="quarter" idx="4294967295"/>
          </p:nvPr>
        </p:nvSpPr>
        <p:spPr>
          <a:xfrm>
            <a:off x="4060825" y="7578725"/>
            <a:ext cx="3765550" cy="577850"/>
          </a:xfrm>
          <a:noFill/>
        </p:spPr>
        <p:txBody>
          <a:bodyPr/>
          <a:lstStyle/>
          <a:p>
            <a:pPr defTabSz="1155308"/>
            <a:fld id="{E953ECCB-6997-42B8-8215-378E4828AADA}" type="slidenum">
              <a:rPr lang="ar-SA" smtClean="0"/>
              <a:pPr defTabSz="1155308"/>
              <a:t>4</a:t>
            </a:fld>
            <a:endParaRPr lang="en-US" dirty="0" smtClean="0"/>
          </a:p>
        </p:txBody>
      </p:sp>
      <p:pic>
        <p:nvPicPr>
          <p:cNvPr id="123908" name="Picture 4"/>
          <p:cNvPicPr>
            <a:picLocks noChangeAspect="1" noChangeArrowheads="1"/>
          </p:cNvPicPr>
          <p:nvPr/>
        </p:nvPicPr>
        <p:blipFill>
          <a:blip r:embed="rId3" cstate="print"/>
          <a:srcRect/>
          <a:stretch>
            <a:fillRect/>
          </a:stretch>
        </p:blipFill>
        <p:spPr bwMode="auto">
          <a:xfrm>
            <a:off x="326898" y="229553"/>
            <a:ext cx="11235056" cy="7315176"/>
          </a:xfrm>
          <a:prstGeom prst="rect">
            <a:avLst/>
          </a:prstGeom>
          <a:noFill/>
          <a:ln w="9525">
            <a:noFill/>
            <a:miter lim="800000"/>
            <a:headEnd/>
            <a:tailEnd/>
          </a:ln>
        </p:spPr>
      </p:pic>
      <p:sp>
        <p:nvSpPr>
          <p:cNvPr id="80901" name="Rectangle 5"/>
          <p:cNvSpPr>
            <a:spLocks noChangeArrowheads="1"/>
          </p:cNvSpPr>
          <p:nvPr/>
        </p:nvSpPr>
        <p:spPr bwMode="auto">
          <a:xfrm>
            <a:off x="4221608" y="5616810"/>
            <a:ext cx="3519932" cy="1165420"/>
          </a:xfrm>
          <a:prstGeom prst="rect">
            <a:avLst/>
          </a:prstGeom>
          <a:noFill/>
          <a:ln w="38100">
            <a:solidFill>
              <a:srgbClr val="FF0000"/>
            </a:solidFill>
            <a:miter lim="800000"/>
            <a:headEnd/>
            <a:tailEnd/>
          </a:ln>
        </p:spPr>
        <p:txBody>
          <a:bodyPr wrap="none" lIns="93991" tIns="46996" rIns="93991" bIns="46996" anchor="ctr"/>
          <a:lstStyle/>
          <a:p>
            <a:endParaRPr lang="ar-EG"/>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randombar(horizontal)">
                                      <p:cBhvr>
                                        <p:cTn id="7"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6"/>
          <p:cNvSpPr>
            <a:spLocks noGrp="1"/>
          </p:cNvSpPr>
          <p:nvPr>
            <p:ph type="sldNum" sz="quarter" idx="12"/>
          </p:nvPr>
        </p:nvSpPr>
        <p:spPr>
          <a:noFill/>
        </p:spPr>
        <p:txBody>
          <a:bodyPr/>
          <a:lstStyle/>
          <a:p>
            <a:pPr defTabSz="1154113"/>
            <a:fld id="{89493733-72DF-42D6-B2AC-71C7412B3417}" type="slidenum">
              <a:rPr lang="en-US" smtClean="0"/>
              <a:pPr defTabSz="1154113"/>
              <a:t>40</a:t>
            </a:fld>
            <a:endParaRPr lang="en-US" smtClean="0"/>
          </a:p>
        </p:txBody>
      </p:sp>
      <p:sp>
        <p:nvSpPr>
          <p:cNvPr id="78851" name="Rectangle 2"/>
          <p:cNvSpPr>
            <a:spLocks noGrp="1" noChangeArrowheads="1"/>
          </p:cNvSpPr>
          <p:nvPr>
            <p:ph type="title"/>
          </p:nvPr>
        </p:nvSpPr>
        <p:spPr>
          <a:xfrm>
            <a:off x="593725" y="333375"/>
            <a:ext cx="10699750" cy="627063"/>
          </a:xfrm>
        </p:spPr>
        <p:txBody>
          <a:bodyPr/>
          <a:lstStyle/>
          <a:p>
            <a:pPr eaLnBrk="1" hangingPunct="1"/>
            <a:r>
              <a:rPr lang="en-US" smtClean="0"/>
              <a:t>Example</a:t>
            </a:r>
          </a:p>
        </p:txBody>
      </p:sp>
      <p:graphicFrame>
        <p:nvGraphicFramePr>
          <p:cNvPr id="449723" name="Group 187"/>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dirty="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r>
            </a:tbl>
          </a:graphicData>
        </a:graphic>
      </p:graphicFrame>
      <p:graphicFrame>
        <p:nvGraphicFramePr>
          <p:cNvPr id="449739" name="Group 203"/>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dirty="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6"/>
          <p:cNvSpPr>
            <a:spLocks noGrp="1"/>
          </p:cNvSpPr>
          <p:nvPr>
            <p:ph type="sldNum" sz="quarter" idx="12"/>
          </p:nvPr>
        </p:nvSpPr>
        <p:spPr>
          <a:noFill/>
        </p:spPr>
        <p:txBody>
          <a:bodyPr/>
          <a:lstStyle/>
          <a:p>
            <a:pPr defTabSz="1154113"/>
            <a:fld id="{10E88056-825D-43A9-B7A4-28D4D87EB41E}" type="slidenum">
              <a:rPr lang="en-US" smtClean="0"/>
              <a:pPr defTabSz="1154113"/>
              <a:t>41</a:t>
            </a:fld>
            <a:endParaRPr lang="en-US" smtClean="0"/>
          </a:p>
        </p:txBody>
      </p:sp>
      <p:sp>
        <p:nvSpPr>
          <p:cNvPr id="79875" name="Rectangle 2"/>
          <p:cNvSpPr>
            <a:spLocks noGrp="1" noChangeArrowheads="1"/>
          </p:cNvSpPr>
          <p:nvPr>
            <p:ph type="title"/>
          </p:nvPr>
        </p:nvSpPr>
        <p:spPr>
          <a:xfrm>
            <a:off x="533400" y="0"/>
            <a:ext cx="10699750" cy="960438"/>
          </a:xfrm>
        </p:spPr>
        <p:txBody>
          <a:bodyPr/>
          <a:lstStyle/>
          <a:p>
            <a:pPr eaLnBrk="1" hangingPunct="1"/>
            <a:r>
              <a:rPr lang="en-US" smtClean="0"/>
              <a:t>Example</a:t>
            </a:r>
          </a:p>
        </p:txBody>
      </p:sp>
      <p:graphicFrame>
        <p:nvGraphicFramePr>
          <p:cNvPr id="450746" name="Group 186"/>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50747" name="Group 187"/>
          <p:cNvGraphicFramePr>
            <a:graphicFrameLocks noGrp="1"/>
          </p:cNvGraphicFramePr>
          <p:nvPr/>
        </p:nvGraphicFramePr>
        <p:xfrm>
          <a:off x="693738" y="1201738"/>
          <a:ext cx="4608356" cy="6771601"/>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6"/>
          <p:cNvSpPr>
            <a:spLocks noGrp="1"/>
          </p:cNvSpPr>
          <p:nvPr>
            <p:ph type="sldNum" sz="quarter" idx="12"/>
          </p:nvPr>
        </p:nvSpPr>
        <p:spPr>
          <a:noFill/>
        </p:spPr>
        <p:txBody>
          <a:bodyPr/>
          <a:lstStyle/>
          <a:p>
            <a:pPr defTabSz="1154113"/>
            <a:fld id="{0DBDA2AC-2244-4505-B69C-B5056AEF5C9D}" type="slidenum">
              <a:rPr lang="en-US" smtClean="0"/>
              <a:pPr defTabSz="1154113"/>
              <a:t>42</a:t>
            </a:fld>
            <a:endParaRPr lang="en-US" smtClean="0"/>
          </a:p>
        </p:txBody>
      </p:sp>
      <p:sp>
        <p:nvSpPr>
          <p:cNvPr id="80899" name="Rectangle 2"/>
          <p:cNvSpPr>
            <a:spLocks noGrp="1" noChangeArrowheads="1"/>
          </p:cNvSpPr>
          <p:nvPr>
            <p:ph type="title"/>
          </p:nvPr>
        </p:nvSpPr>
        <p:spPr>
          <a:xfrm>
            <a:off x="593725" y="333375"/>
            <a:ext cx="10699750" cy="474663"/>
          </a:xfrm>
        </p:spPr>
        <p:txBody>
          <a:bodyPr/>
          <a:lstStyle/>
          <a:p>
            <a:pPr eaLnBrk="1" hangingPunct="1"/>
            <a:r>
              <a:rPr lang="en-US" smtClean="0"/>
              <a:t>Example</a:t>
            </a:r>
          </a:p>
        </p:txBody>
      </p:sp>
      <p:graphicFrame>
        <p:nvGraphicFramePr>
          <p:cNvPr id="451789" name="Group 205"/>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51790" name="Group 206"/>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6"/>
          <p:cNvSpPr>
            <a:spLocks noGrp="1"/>
          </p:cNvSpPr>
          <p:nvPr>
            <p:ph type="sldNum" sz="quarter" idx="12"/>
          </p:nvPr>
        </p:nvSpPr>
        <p:spPr>
          <a:noFill/>
        </p:spPr>
        <p:txBody>
          <a:bodyPr/>
          <a:lstStyle/>
          <a:p>
            <a:pPr defTabSz="1154113"/>
            <a:fld id="{FBB02EDF-FB80-41AB-8709-93E40FEC8D8D}" type="slidenum">
              <a:rPr lang="en-US" smtClean="0"/>
              <a:pPr defTabSz="1154113"/>
              <a:t>43</a:t>
            </a:fld>
            <a:endParaRPr lang="en-US" smtClean="0"/>
          </a:p>
        </p:txBody>
      </p:sp>
      <p:sp>
        <p:nvSpPr>
          <p:cNvPr id="81923" name="Rectangle 2"/>
          <p:cNvSpPr>
            <a:spLocks noGrp="1" noChangeArrowheads="1"/>
          </p:cNvSpPr>
          <p:nvPr>
            <p:ph type="title"/>
          </p:nvPr>
        </p:nvSpPr>
        <p:spPr>
          <a:xfrm>
            <a:off x="609600" y="0"/>
            <a:ext cx="10699750" cy="884238"/>
          </a:xfrm>
        </p:spPr>
        <p:txBody>
          <a:bodyPr/>
          <a:lstStyle/>
          <a:p>
            <a:pPr eaLnBrk="1" hangingPunct="1"/>
            <a:r>
              <a:rPr lang="en-US" smtClean="0"/>
              <a:t>Example</a:t>
            </a:r>
          </a:p>
        </p:txBody>
      </p:sp>
      <p:graphicFrame>
        <p:nvGraphicFramePr>
          <p:cNvPr id="452811" name="Group 203"/>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52828" name="Group 220"/>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6"/>
          <p:cNvSpPr>
            <a:spLocks noGrp="1"/>
          </p:cNvSpPr>
          <p:nvPr>
            <p:ph type="sldNum" sz="quarter" idx="12"/>
          </p:nvPr>
        </p:nvSpPr>
        <p:spPr>
          <a:noFill/>
        </p:spPr>
        <p:txBody>
          <a:bodyPr/>
          <a:lstStyle/>
          <a:p>
            <a:pPr defTabSz="1154113"/>
            <a:fld id="{B30F969E-E70D-4CA1-AD2D-36FD1DC06F91}" type="slidenum">
              <a:rPr lang="en-US" smtClean="0"/>
              <a:pPr defTabSz="1154113"/>
              <a:t>44</a:t>
            </a:fld>
            <a:endParaRPr lang="en-US" smtClean="0"/>
          </a:p>
        </p:txBody>
      </p:sp>
      <p:sp>
        <p:nvSpPr>
          <p:cNvPr id="82947" name="Rectangle 2"/>
          <p:cNvSpPr>
            <a:spLocks noGrp="1" noChangeArrowheads="1"/>
          </p:cNvSpPr>
          <p:nvPr>
            <p:ph type="title"/>
          </p:nvPr>
        </p:nvSpPr>
        <p:spPr>
          <a:xfrm>
            <a:off x="593725" y="333375"/>
            <a:ext cx="10699750" cy="627063"/>
          </a:xfrm>
        </p:spPr>
        <p:txBody>
          <a:bodyPr/>
          <a:lstStyle/>
          <a:p>
            <a:pPr eaLnBrk="1" hangingPunct="1"/>
            <a:r>
              <a:rPr lang="en-US" smtClean="0"/>
              <a:t>Example</a:t>
            </a:r>
          </a:p>
        </p:txBody>
      </p:sp>
      <p:graphicFrame>
        <p:nvGraphicFramePr>
          <p:cNvPr id="453818" name="Group 186"/>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53819" name="Group 187"/>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6"/>
          <p:cNvSpPr>
            <a:spLocks noGrp="1"/>
          </p:cNvSpPr>
          <p:nvPr>
            <p:ph type="sldNum" sz="quarter" idx="12"/>
          </p:nvPr>
        </p:nvSpPr>
        <p:spPr>
          <a:noFill/>
        </p:spPr>
        <p:txBody>
          <a:bodyPr/>
          <a:lstStyle/>
          <a:p>
            <a:pPr defTabSz="1154113"/>
            <a:fld id="{06875402-0D14-4F08-AE60-2B4DC90988B0}" type="slidenum">
              <a:rPr lang="en-US" smtClean="0"/>
              <a:pPr defTabSz="1154113"/>
              <a:t>45</a:t>
            </a:fld>
            <a:endParaRPr lang="en-US" smtClean="0"/>
          </a:p>
        </p:txBody>
      </p:sp>
      <p:sp>
        <p:nvSpPr>
          <p:cNvPr id="83971" name="Rectangle 2"/>
          <p:cNvSpPr>
            <a:spLocks noGrp="1" noChangeArrowheads="1"/>
          </p:cNvSpPr>
          <p:nvPr>
            <p:ph type="title"/>
          </p:nvPr>
        </p:nvSpPr>
        <p:spPr>
          <a:xfrm>
            <a:off x="593725" y="333375"/>
            <a:ext cx="10699750" cy="627063"/>
          </a:xfrm>
        </p:spPr>
        <p:txBody>
          <a:bodyPr/>
          <a:lstStyle/>
          <a:p>
            <a:pPr eaLnBrk="1" hangingPunct="1"/>
            <a:r>
              <a:rPr lang="en-US" smtClean="0"/>
              <a:t>Example</a:t>
            </a:r>
          </a:p>
        </p:txBody>
      </p:sp>
      <p:graphicFrame>
        <p:nvGraphicFramePr>
          <p:cNvPr id="454843" name="Group 187"/>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dirty="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54840" name="Group 184"/>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6"/>
          <p:cNvSpPr>
            <a:spLocks noGrp="1"/>
          </p:cNvSpPr>
          <p:nvPr>
            <p:ph type="sldNum" sz="quarter" idx="12"/>
          </p:nvPr>
        </p:nvSpPr>
        <p:spPr>
          <a:noFill/>
        </p:spPr>
        <p:txBody>
          <a:bodyPr/>
          <a:lstStyle/>
          <a:p>
            <a:pPr defTabSz="1154113"/>
            <a:fld id="{C201F87A-2598-40E7-95D4-862FBD488EC8}" type="slidenum">
              <a:rPr lang="en-US" smtClean="0"/>
              <a:pPr defTabSz="1154113"/>
              <a:t>46</a:t>
            </a:fld>
            <a:endParaRPr lang="en-US" smtClean="0"/>
          </a:p>
        </p:txBody>
      </p:sp>
      <p:sp>
        <p:nvSpPr>
          <p:cNvPr id="84995" name="Rectangle 2"/>
          <p:cNvSpPr>
            <a:spLocks noGrp="1" noChangeArrowheads="1"/>
          </p:cNvSpPr>
          <p:nvPr>
            <p:ph type="title"/>
          </p:nvPr>
        </p:nvSpPr>
        <p:spPr>
          <a:xfrm>
            <a:off x="533400" y="0"/>
            <a:ext cx="10699750" cy="1387475"/>
          </a:xfrm>
        </p:spPr>
        <p:txBody>
          <a:bodyPr/>
          <a:lstStyle/>
          <a:p>
            <a:pPr eaLnBrk="1" hangingPunct="1"/>
            <a:r>
              <a:rPr lang="en-US" smtClean="0"/>
              <a:t>Example</a:t>
            </a:r>
          </a:p>
        </p:txBody>
      </p:sp>
      <p:graphicFrame>
        <p:nvGraphicFramePr>
          <p:cNvPr id="456880" name="Group 176"/>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56881" name="Group 177"/>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34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6"/>
          <p:cNvSpPr>
            <a:spLocks noGrp="1"/>
          </p:cNvSpPr>
          <p:nvPr>
            <p:ph type="sldNum" sz="quarter" idx="12"/>
          </p:nvPr>
        </p:nvSpPr>
        <p:spPr>
          <a:noFill/>
        </p:spPr>
        <p:txBody>
          <a:bodyPr/>
          <a:lstStyle/>
          <a:p>
            <a:pPr defTabSz="1154113"/>
            <a:fld id="{54444FBF-6DE6-4365-827F-2FA4FF8B7912}" type="slidenum">
              <a:rPr lang="en-US" smtClean="0"/>
              <a:pPr defTabSz="1154113"/>
              <a:t>47</a:t>
            </a:fld>
            <a:endParaRPr lang="en-US" smtClean="0"/>
          </a:p>
        </p:txBody>
      </p:sp>
      <p:sp>
        <p:nvSpPr>
          <p:cNvPr id="86019" name="Rectangle 2"/>
          <p:cNvSpPr>
            <a:spLocks noGrp="1" noChangeArrowheads="1"/>
          </p:cNvSpPr>
          <p:nvPr>
            <p:ph type="title"/>
          </p:nvPr>
        </p:nvSpPr>
        <p:spPr>
          <a:xfrm>
            <a:off x="593725" y="333375"/>
            <a:ext cx="10699750" cy="169863"/>
          </a:xfrm>
        </p:spPr>
        <p:txBody>
          <a:bodyPr/>
          <a:lstStyle/>
          <a:p>
            <a:pPr eaLnBrk="1" hangingPunct="1"/>
            <a:r>
              <a:rPr lang="en-US" smtClean="0"/>
              <a:t>Example</a:t>
            </a:r>
          </a:p>
        </p:txBody>
      </p:sp>
      <p:graphicFrame>
        <p:nvGraphicFramePr>
          <p:cNvPr id="455683" name="Group 3"/>
          <p:cNvGraphicFramePr>
            <a:graphicFrameLocks noGrp="1"/>
          </p:cNvGraphicFramePr>
          <p:nvPr/>
        </p:nvGraphicFramePr>
        <p:xfrm>
          <a:off x="6240463" y="1017588"/>
          <a:ext cx="4953001" cy="7119657"/>
        </p:xfrm>
        <a:graphic>
          <a:graphicData uri="http://schemas.openxmlformats.org/drawingml/2006/table">
            <a:tbl>
              <a:tblPr/>
              <a:tblGrid>
                <a:gridCol w="658337"/>
                <a:gridCol w="656273"/>
                <a:gridCol w="658336"/>
                <a:gridCol w="2980055"/>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Operation</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left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circular right shift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no change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9000">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complement each bit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set to 1111 </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4">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Other Information</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hMerge="1">
                  <a:txBody>
                    <a:bodyPr/>
                    <a:lstStyle/>
                    <a:p>
                      <a:pPr rtl="1"/>
                      <a:endParaRPr lang="ar-EG"/>
                    </a:p>
                  </a:txBody>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Parallel Load</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2200" b="0" i="0" u="none" strike="noStrike" cap="none" normalizeH="0" baseline="0" smtClean="0">
                          <a:ln>
                            <a:noFill/>
                          </a:ln>
                          <a:solidFill>
                            <a:schemeClr val="tx1"/>
                          </a:solidFill>
                          <a:effectLst/>
                          <a:latin typeface="Comic Sans MS" pitchFamily="66" charset="0"/>
                        </a:rPr>
                        <a:t>ABCD = 0011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LS1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547073">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RSI</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pPr rtl="1"/>
                      <a:endParaRPr lang="ar-EG"/>
                    </a:p>
                  </a:txBody>
                  <a:tcPr/>
                </a:tc>
                <a:tc hMerge="1">
                  <a:txBody>
                    <a:bodyPr/>
                    <a:lstStyle/>
                    <a:p>
                      <a:pPr rtl="1"/>
                      <a:endParaRPr lang="ar-EG"/>
                    </a:p>
                  </a:txBody>
                  <a:tcPr/>
                </a:tc>
                <a:tc>
                  <a:txBody>
                    <a:bodyPr/>
                    <a:lstStyle/>
                    <a:p>
                      <a:pPr marL="0" marR="0" lvl="0" indent="0" algn="l"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dirty="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455864" name="Group 184"/>
          <p:cNvGraphicFramePr>
            <a:graphicFrameLocks noGrp="1"/>
          </p:cNvGraphicFramePr>
          <p:nvPr/>
        </p:nvGraphicFramePr>
        <p:xfrm>
          <a:off x="693738" y="1201738"/>
          <a:ext cx="4608356" cy="6843663"/>
        </p:xfrm>
        <a:graphic>
          <a:graphicData uri="http://schemas.openxmlformats.org/drawingml/2006/table">
            <a:tbl>
              <a:tblPr/>
              <a:tblGrid>
                <a:gridCol w="658337"/>
                <a:gridCol w="658336"/>
                <a:gridCol w="658337"/>
                <a:gridCol w="658336"/>
                <a:gridCol w="658337"/>
                <a:gridCol w="658336"/>
                <a:gridCol w="658337"/>
              </a:tblGrid>
              <a:tr h="547073">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S2</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S0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A</a:t>
                      </a:r>
                      <a:endParaRPr kumimoji="0" lang="en-US"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B</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C</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Q</a:t>
                      </a:r>
                      <a:r>
                        <a:rPr kumimoji="0" lang="en-US" sz="2200" b="1" i="0" u="none" strike="noStrike" cap="none" normalizeH="0" baseline="-25000" smtClean="0">
                          <a:ln>
                            <a:noFill/>
                          </a:ln>
                          <a:solidFill>
                            <a:schemeClr val="tx1"/>
                          </a:solidFill>
                          <a:effectLst/>
                          <a:latin typeface="Comic Sans MS" pitchFamily="66" charset="0"/>
                        </a:rPr>
                        <a:t>D</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AEAEA"/>
                    </a:solidFill>
                  </a:tcPr>
                </a:tc>
              </a:tr>
              <a:tr h="562484">
                <a:tc gridSpan="3">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endParaRPr kumimoji="0" lang="ar-EG" sz="2200" b="1" i="0" u="none" strike="noStrike" cap="none" normalizeH="0" baseline="0" smtClean="0">
                        <a:ln>
                          <a:noFill/>
                        </a:ln>
                        <a:solidFill>
                          <a:schemeClr val="tx1"/>
                        </a:solidFill>
                        <a:effectLst/>
                        <a:latin typeface="Comic Sans MS" pitchFamily="66" charset="0"/>
                      </a:endParaRPr>
                    </a:p>
                  </a:txBody>
                  <a:tcPr marL="118872" marR="118872" marT="55478" marB="5547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hMerge="1">
                  <a:txBody>
                    <a:bodyPr/>
                    <a:lstStyle/>
                    <a:p>
                      <a:pPr rtl="1"/>
                      <a:endParaRPr lang="ar-EG"/>
                    </a:p>
                  </a:txBody>
                  <a:tcPr/>
                </a:tc>
                <a:tc hMerge="1">
                  <a:txBody>
                    <a:bodyPr/>
                    <a:lstStyle/>
                    <a:p>
                      <a:pPr rtl="1"/>
                      <a:endParaRPr lang="ar-EG"/>
                    </a:p>
                  </a:txBody>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22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EAEAEA"/>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01178">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628749">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1</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19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25000"/>
                        <a:buFontTx/>
                        <a:buNone/>
                        <a:tabLst/>
                      </a:pPr>
                      <a:r>
                        <a:rPr kumimoji="0" lang="en-US" sz="3400" b="1" i="0" u="none" strike="noStrike" cap="none" normalizeH="0" baseline="0" smtClean="0">
                          <a:ln>
                            <a:noFill/>
                          </a:ln>
                          <a:solidFill>
                            <a:schemeClr val="tx1"/>
                          </a:solidFill>
                          <a:effectLst/>
                          <a:latin typeface="Comic Sans MS" pitchFamily="66" charset="0"/>
                        </a:rPr>
                        <a:t>0</a:t>
                      </a:r>
                    </a:p>
                  </a:txBody>
                  <a:tcPr marL="118872" marR="118872" marT="55478" marB="5547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Slide Number Placeholder 3"/>
          <p:cNvSpPr>
            <a:spLocks noGrp="1"/>
          </p:cNvSpPr>
          <p:nvPr>
            <p:ph type="sldNum" sz="quarter" idx="4294967295"/>
          </p:nvPr>
        </p:nvSpPr>
        <p:spPr>
          <a:xfrm>
            <a:off x="4060825" y="7578725"/>
            <a:ext cx="3765550" cy="577850"/>
          </a:xfrm>
          <a:noFill/>
        </p:spPr>
        <p:txBody>
          <a:bodyPr/>
          <a:lstStyle/>
          <a:p>
            <a:pPr defTabSz="1155308"/>
            <a:fld id="{F2EE81D6-E984-4B9D-982A-6305788B9688}" type="slidenum">
              <a:rPr lang="ar-SA" smtClean="0"/>
              <a:pPr defTabSz="1155308"/>
              <a:t>5</a:t>
            </a:fld>
            <a:endParaRPr lang="en-US" dirty="0" smtClean="0"/>
          </a:p>
        </p:txBody>
      </p:sp>
      <p:pic>
        <p:nvPicPr>
          <p:cNvPr id="124932" name="Picture 2"/>
          <p:cNvPicPr>
            <a:picLocks noChangeAspect="1" noChangeArrowheads="1"/>
          </p:cNvPicPr>
          <p:nvPr/>
        </p:nvPicPr>
        <p:blipFill>
          <a:blip r:embed="rId3" cstate="print"/>
          <a:srcRect/>
          <a:stretch>
            <a:fillRect/>
          </a:stretch>
        </p:blipFill>
        <p:spPr bwMode="auto">
          <a:xfrm>
            <a:off x="188214" y="528132"/>
            <a:ext cx="11466196" cy="4419284"/>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3"/>
          <p:cNvSpPr>
            <a:spLocks noGrp="1"/>
          </p:cNvSpPr>
          <p:nvPr>
            <p:ph type="sldNum" sz="quarter" idx="4294967295"/>
          </p:nvPr>
        </p:nvSpPr>
        <p:spPr>
          <a:xfrm>
            <a:off x="4060825" y="7578725"/>
            <a:ext cx="3765550" cy="577850"/>
          </a:xfrm>
          <a:noFill/>
        </p:spPr>
        <p:txBody>
          <a:bodyPr/>
          <a:lstStyle/>
          <a:p>
            <a:pPr defTabSz="1155308"/>
            <a:fld id="{BB5916A3-4865-4C94-8EE9-44517EE293CF}" type="slidenum">
              <a:rPr lang="ar-SA" smtClean="0"/>
              <a:pPr defTabSz="1155308"/>
              <a:t>6</a:t>
            </a:fld>
            <a:endParaRPr lang="en-US" dirty="0" smtClean="0"/>
          </a:p>
        </p:txBody>
      </p:sp>
      <p:pic>
        <p:nvPicPr>
          <p:cNvPr id="125956" name="Picture 2"/>
          <p:cNvPicPr>
            <a:picLocks noChangeAspect="1" noChangeArrowheads="1"/>
          </p:cNvPicPr>
          <p:nvPr/>
        </p:nvPicPr>
        <p:blipFill>
          <a:blip r:embed="rId3" cstate="print"/>
          <a:srcRect/>
          <a:stretch>
            <a:fillRect/>
          </a:stretch>
        </p:blipFill>
        <p:spPr bwMode="auto">
          <a:xfrm>
            <a:off x="701676" y="316237"/>
            <a:ext cx="10672064" cy="7067965"/>
          </a:xfrm>
          <a:prstGeom prst="rect">
            <a:avLst/>
          </a:prstGeom>
          <a:noFill/>
          <a:ln w="9525">
            <a:noFill/>
            <a:miter lim="800000"/>
            <a:headEnd/>
            <a:tailEnd/>
          </a:ln>
        </p:spPr>
      </p:pic>
      <p:sp>
        <p:nvSpPr>
          <p:cNvPr id="82947" name="Rectangle 3"/>
          <p:cNvSpPr>
            <a:spLocks noChangeArrowheads="1"/>
          </p:cNvSpPr>
          <p:nvPr/>
        </p:nvSpPr>
        <p:spPr bwMode="auto">
          <a:xfrm>
            <a:off x="1225042" y="1102815"/>
            <a:ext cx="3519932" cy="436631"/>
          </a:xfrm>
          <a:prstGeom prst="rect">
            <a:avLst/>
          </a:prstGeom>
          <a:noFill/>
          <a:ln w="38100">
            <a:solidFill>
              <a:srgbClr val="FF0000"/>
            </a:solidFill>
            <a:miter lim="800000"/>
            <a:headEnd/>
            <a:tailEnd/>
          </a:ln>
        </p:spPr>
        <p:txBody>
          <a:bodyPr wrap="none" lIns="93991" tIns="46996" rIns="93991" bIns="46996" anchor="ctr"/>
          <a:lstStyle/>
          <a:p>
            <a:endParaRPr lang="ar-EG"/>
          </a:p>
        </p:txBody>
      </p:sp>
      <p:sp>
        <p:nvSpPr>
          <p:cNvPr id="82948" name="Rectangle 4"/>
          <p:cNvSpPr>
            <a:spLocks noChangeArrowheads="1"/>
          </p:cNvSpPr>
          <p:nvPr/>
        </p:nvSpPr>
        <p:spPr bwMode="auto">
          <a:xfrm>
            <a:off x="2724150" y="3650364"/>
            <a:ext cx="3519932" cy="436631"/>
          </a:xfrm>
          <a:prstGeom prst="rect">
            <a:avLst/>
          </a:prstGeom>
          <a:noFill/>
          <a:ln w="38100">
            <a:solidFill>
              <a:srgbClr val="FF0000"/>
            </a:solidFill>
            <a:miter lim="800000"/>
            <a:headEnd/>
            <a:tailEnd/>
          </a:ln>
        </p:spPr>
        <p:txBody>
          <a:bodyPr wrap="none" lIns="93991" tIns="46996" rIns="93991" bIns="46996" anchor="ctr"/>
          <a:lstStyle/>
          <a:p>
            <a:endParaRPr lang="ar-EG"/>
          </a:p>
        </p:txBody>
      </p:sp>
      <p:sp>
        <p:nvSpPr>
          <p:cNvPr id="82949" name="Rectangle 5"/>
          <p:cNvSpPr>
            <a:spLocks noChangeArrowheads="1"/>
          </p:cNvSpPr>
          <p:nvPr/>
        </p:nvSpPr>
        <p:spPr bwMode="auto">
          <a:xfrm>
            <a:off x="2724150" y="2122156"/>
            <a:ext cx="3519932" cy="436631"/>
          </a:xfrm>
          <a:prstGeom prst="rect">
            <a:avLst/>
          </a:prstGeom>
          <a:noFill/>
          <a:ln w="38100">
            <a:solidFill>
              <a:srgbClr val="FF0000"/>
            </a:solidFill>
            <a:miter lim="800000"/>
            <a:headEnd/>
            <a:tailEnd/>
          </a:ln>
        </p:spPr>
        <p:txBody>
          <a:bodyPr wrap="none" lIns="93991" tIns="46996" rIns="93991" bIns="46996" anchor="ctr"/>
          <a:lstStyle/>
          <a:p>
            <a:endParaRPr lang="ar-EG"/>
          </a:p>
        </p:txBody>
      </p:sp>
      <p:sp>
        <p:nvSpPr>
          <p:cNvPr id="82950" name="Rectangle 6"/>
          <p:cNvSpPr>
            <a:spLocks noChangeArrowheads="1"/>
          </p:cNvSpPr>
          <p:nvPr/>
        </p:nvSpPr>
        <p:spPr bwMode="auto">
          <a:xfrm>
            <a:off x="1225042" y="4233075"/>
            <a:ext cx="6291962" cy="1019340"/>
          </a:xfrm>
          <a:prstGeom prst="rect">
            <a:avLst/>
          </a:prstGeom>
          <a:noFill/>
          <a:ln w="38100">
            <a:solidFill>
              <a:srgbClr val="FF0000"/>
            </a:solidFill>
            <a:miter lim="800000"/>
            <a:headEnd/>
            <a:tailEnd/>
          </a:ln>
        </p:spPr>
        <p:txBody>
          <a:bodyPr wrap="none" lIns="93991" tIns="46996" rIns="93991" bIns="46996" anchor="ctr"/>
          <a:lstStyle/>
          <a:p>
            <a:endParaRPr lang="ar-EG"/>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randombar(horizontal)">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randombar(horizontal)">
                                      <p:cBhvr>
                                        <p:cTn id="12" dur="500"/>
                                        <p:tgtEl>
                                          <p:spTgt spid="8294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949"/>
                                        </p:tgtEl>
                                        <p:attrNameLst>
                                          <p:attrName>style.visibility</p:attrName>
                                        </p:attrNameLst>
                                      </p:cBhvr>
                                      <p:to>
                                        <p:strVal val="visible"/>
                                      </p:to>
                                    </p:set>
                                    <p:animEffect transition="in" filter="randombar(horizontal)">
                                      <p:cBhvr>
                                        <p:cTn id="17" dur="500"/>
                                        <p:tgtEl>
                                          <p:spTgt spid="8294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2950"/>
                                        </p:tgtEl>
                                        <p:attrNameLst>
                                          <p:attrName>style.visibility</p:attrName>
                                        </p:attrNameLst>
                                      </p:cBhvr>
                                      <p:to>
                                        <p:strVal val="visible"/>
                                      </p:to>
                                    </p:set>
                                    <p:animEffect transition="in" filter="randombar(horizontal)">
                                      <p:cBhvr>
                                        <p:cTn id="22"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p:bldP spid="82948" grpId="0" animBg="1"/>
      <p:bldP spid="82949" grpId="0" animBg="1"/>
      <p:bldP spid="829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3"/>
          <p:cNvSpPr>
            <a:spLocks noGrp="1"/>
          </p:cNvSpPr>
          <p:nvPr>
            <p:ph type="sldNum" sz="quarter" idx="4294967295"/>
          </p:nvPr>
        </p:nvSpPr>
        <p:spPr>
          <a:xfrm>
            <a:off x="4060825" y="7578725"/>
            <a:ext cx="3765550" cy="577850"/>
          </a:xfrm>
          <a:noFill/>
        </p:spPr>
        <p:txBody>
          <a:bodyPr/>
          <a:lstStyle/>
          <a:p>
            <a:pPr defTabSz="1155308"/>
            <a:fld id="{9C908512-BB8E-41AA-B639-A428BB3F9AC1}" type="slidenum">
              <a:rPr lang="ar-SA" smtClean="0"/>
              <a:pPr defTabSz="1155308"/>
              <a:t>7</a:t>
            </a:fld>
            <a:endParaRPr lang="en-US" dirty="0" smtClean="0"/>
          </a:p>
        </p:txBody>
      </p:sp>
      <p:pic>
        <p:nvPicPr>
          <p:cNvPr id="126980" name="Picture 2"/>
          <p:cNvPicPr>
            <a:picLocks noChangeAspect="1" noChangeArrowheads="1"/>
          </p:cNvPicPr>
          <p:nvPr/>
        </p:nvPicPr>
        <p:blipFill>
          <a:blip r:embed="rId3" cstate="print"/>
          <a:srcRect/>
          <a:stretch>
            <a:fillRect/>
          </a:stretch>
        </p:blipFill>
        <p:spPr bwMode="auto">
          <a:xfrm>
            <a:off x="685800" y="0"/>
            <a:ext cx="10668762" cy="7149834"/>
          </a:xfrm>
          <a:prstGeom prst="rect">
            <a:avLst/>
          </a:prstGeom>
          <a:noFill/>
          <a:ln w="9525">
            <a:noFill/>
            <a:miter lim="800000"/>
            <a:headEnd/>
            <a:tailEnd/>
          </a:ln>
        </p:spPr>
      </p:pic>
      <p:pic>
        <p:nvPicPr>
          <p:cNvPr id="52226" name="Picture 2"/>
          <p:cNvPicPr>
            <a:picLocks noChangeAspect="1" noChangeArrowheads="1"/>
          </p:cNvPicPr>
          <p:nvPr/>
        </p:nvPicPr>
        <p:blipFill>
          <a:blip r:embed="rId4" cstate="print"/>
          <a:srcRect/>
          <a:stretch>
            <a:fillRect/>
          </a:stretch>
        </p:blipFill>
        <p:spPr bwMode="auto">
          <a:xfrm>
            <a:off x="2209800" y="5883275"/>
            <a:ext cx="3486150" cy="24384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3"/>
          <p:cNvSpPr>
            <a:spLocks noGrp="1"/>
          </p:cNvSpPr>
          <p:nvPr>
            <p:ph type="sldNum" sz="quarter" idx="4294967295"/>
          </p:nvPr>
        </p:nvSpPr>
        <p:spPr>
          <a:xfrm>
            <a:off x="4060825" y="7578725"/>
            <a:ext cx="3765550" cy="577850"/>
          </a:xfrm>
          <a:noFill/>
        </p:spPr>
        <p:txBody>
          <a:bodyPr/>
          <a:lstStyle/>
          <a:p>
            <a:pPr defTabSz="1155308"/>
            <a:fld id="{06E50096-648E-4C5B-85CD-B0EFD88B33B8}" type="slidenum">
              <a:rPr lang="ar-SA" smtClean="0"/>
              <a:pPr defTabSz="1155308"/>
              <a:t>8</a:t>
            </a:fld>
            <a:endParaRPr lang="en-US" dirty="0" smtClean="0"/>
          </a:p>
        </p:txBody>
      </p:sp>
      <p:pic>
        <p:nvPicPr>
          <p:cNvPr id="265217" name="Picture 1"/>
          <p:cNvPicPr>
            <a:picLocks noChangeAspect="1" noChangeArrowheads="1"/>
          </p:cNvPicPr>
          <p:nvPr/>
        </p:nvPicPr>
        <p:blipFill>
          <a:blip r:embed="rId3" cstate="print"/>
          <a:srcRect/>
          <a:stretch>
            <a:fillRect/>
          </a:stretch>
        </p:blipFill>
        <p:spPr bwMode="auto">
          <a:xfrm>
            <a:off x="504825" y="846138"/>
            <a:ext cx="10877550" cy="66294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Slide Number Placeholder 3"/>
          <p:cNvSpPr>
            <a:spLocks noGrp="1"/>
          </p:cNvSpPr>
          <p:nvPr>
            <p:ph type="sldNum" sz="quarter" idx="4294967295"/>
          </p:nvPr>
        </p:nvSpPr>
        <p:spPr>
          <a:xfrm>
            <a:off x="4060825" y="7578725"/>
            <a:ext cx="3765550" cy="577850"/>
          </a:xfrm>
          <a:noFill/>
        </p:spPr>
        <p:txBody>
          <a:bodyPr/>
          <a:lstStyle/>
          <a:p>
            <a:pPr defTabSz="1155308"/>
            <a:fld id="{E01FD559-6DC7-421B-BF0D-0F99C1C7C408}" type="slidenum">
              <a:rPr lang="ar-SA" smtClean="0"/>
              <a:pPr defTabSz="1155308"/>
              <a:t>9</a:t>
            </a:fld>
            <a:endParaRPr lang="en-US" dirty="0" smtClean="0"/>
          </a:p>
        </p:txBody>
      </p:sp>
      <p:pic>
        <p:nvPicPr>
          <p:cNvPr id="129028" name="Picture 2"/>
          <p:cNvPicPr>
            <a:picLocks noChangeAspect="1" noChangeArrowheads="1"/>
          </p:cNvPicPr>
          <p:nvPr/>
        </p:nvPicPr>
        <p:blipFill>
          <a:blip r:embed="rId3" cstate="print"/>
          <a:srcRect/>
          <a:stretch>
            <a:fillRect/>
          </a:stretch>
        </p:blipFill>
        <p:spPr bwMode="auto">
          <a:xfrm>
            <a:off x="228600" y="0"/>
            <a:ext cx="10952734" cy="7286281"/>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1154113" rtl="1" eaLnBrk="1" fontAlgn="base" latinLnBrk="0" hangingPunct="1">
          <a:lnSpc>
            <a:spcPct val="100000"/>
          </a:lnSpc>
          <a:spcBef>
            <a:spcPct val="0"/>
          </a:spcBef>
          <a:spcAft>
            <a:spcPct val="0"/>
          </a:spcAft>
          <a:buClrTx/>
          <a:buSzTx/>
          <a:buFontTx/>
          <a:buNone/>
          <a:tabLst/>
          <a:defRPr kumimoji="0" lang="ar-SA" sz="23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1154113" rtl="1" eaLnBrk="1" fontAlgn="base" latinLnBrk="0" hangingPunct="1">
          <a:lnSpc>
            <a:spcPct val="100000"/>
          </a:lnSpc>
          <a:spcBef>
            <a:spcPct val="0"/>
          </a:spcBef>
          <a:spcAft>
            <a:spcPct val="0"/>
          </a:spcAft>
          <a:buClrTx/>
          <a:buSzTx/>
          <a:buFontTx/>
          <a:buNone/>
          <a:tabLst/>
          <a:defRPr kumimoji="0" lang="ar-SA" sz="23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2009</Words>
  <Application>Microsoft Office PowerPoint</Application>
  <PresentationFormat>Custom</PresentationFormat>
  <Paragraphs>1226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Default Design</vt:lpstr>
      <vt:lpstr>Unit 7  Sequential Circuits (Flip Flop, Registers)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Regisrers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types of shift registers</vt:lpstr>
      <vt:lpstr>Example</vt:lpstr>
      <vt:lpstr>Example</vt:lpstr>
      <vt:lpstr>Example</vt:lpstr>
      <vt:lpstr>Example</vt:lpstr>
      <vt:lpstr>Example</vt:lpstr>
      <vt:lpstr>Example</vt:lpstr>
      <vt:lpstr>Example</vt:lpstr>
      <vt:lpstr>Example</vt:lpstr>
      <vt:lpstr>Example</vt:lpstr>
      <vt:lpstr>Example</vt:lpstr>
      <vt:lpstr>Example</vt:lpstr>
      <vt:lpstr>Example</vt:lpstr>
    </vt:vector>
  </TitlesOfParts>
  <Company>Qatar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 Services</dc:creator>
  <cp:lastModifiedBy>Md Saiful Islam, PhD</cp:lastModifiedBy>
  <cp:revision>70</cp:revision>
  <dcterms:created xsi:type="dcterms:W3CDTF">2006-10-11T22:47:01Z</dcterms:created>
  <dcterms:modified xsi:type="dcterms:W3CDTF">2016-09-20T10:02:43Z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902E8FCA-2A21-4597-8313-6EF4E37E34E8</vt:lpwstr>
  </property>
  <property fmtid="{D5CDD505-2E9C-101B-9397-08002B2CF9AE}" pid="3" name="ArticulatePath">
    <vt:lpwstr>Chapter2CSC220</vt:lpwstr>
  </property>
</Properties>
</file>