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7" r:id="rId4"/>
    <p:sldId id="259" r:id="rId5"/>
    <p:sldId id="272" r:id="rId6"/>
    <p:sldId id="257" r:id="rId7"/>
    <p:sldId id="258" r:id="rId8"/>
    <p:sldId id="262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B8FD25-F996-BF5E-A91B-C03FB0110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901F-5EBB-0129-174D-0DE51CD2F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50AC-51FC-074C-93BC-41377F9B5251}" type="datetimeFigureOut">
              <a:rPr lang="en-SA" smtClean="0"/>
              <a:t>04/12/2023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4600-223C-BFE8-06CE-286120E24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D26D-CCC8-CD76-D3C4-AD62F3669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DA5-F707-654C-9BD6-E74D548BF7D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239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45E0-9380-BE4D-A38F-6C54AB6867E9}" type="datetimeFigureOut">
              <a:rPr lang="en-SA" smtClean="0"/>
              <a:t>04/12/2023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09C-AEC8-C24A-ACA0-526106113FB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8651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4A669-3789-084E-9B86-9021E269589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517-3DAA-3146-AFB7-9DDA242D00B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57D-C311-C040-9AE7-E25EA907126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91D-A51A-364B-952F-ED3D5A8895C4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571E0-9AE4-0542-830B-0FA201490392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075-4860-134F-8826-EC79B616005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3EAF-4482-7F4A-A31A-7FB54D3DAAA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9980-EC46-6B44-BB9F-7BB7996AD3E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5A97-77AF-0F45-8B6F-2DC82A6819EC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FA8AE-80D3-494D-9DEE-E03C8B4CD697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781-373A-7E4E-BD0B-B67A09301F8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A39DB-8026-844E-804A-13A4F7E2B6C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0D9244-D02B-8B4D-4BE5-84760AFE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840960"/>
            <a:ext cx="8361229" cy="106608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Helvetica Neue"/>
              </a:rPr>
              <a:t>ChatSonic</a:t>
            </a:r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 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EF12837-D932-FBCC-B931-A19FA135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17" y="532209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9:</a:t>
            </a:r>
          </a:p>
          <a:p>
            <a:r>
              <a:rPr lang="en-US" dirty="0"/>
              <a:t>Abdulrahman </a:t>
            </a:r>
            <a:r>
              <a:rPr lang="en-US" dirty="0" err="1"/>
              <a:t>Almyman</a:t>
            </a:r>
            <a:r>
              <a:rPr lang="en-US" dirty="0"/>
              <a:t>– </a:t>
            </a:r>
            <a:endParaRPr lang="ar-SA" dirty="0"/>
          </a:p>
          <a:p>
            <a:r>
              <a:rPr lang="en-US" dirty="0"/>
              <a:t>Waleed </a:t>
            </a:r>
            <a:r>
              <a:rPr lang="en-US" dirty="0" err="1"/>
              <a:t>Alnajashi</a:t>
            </a:r>
            <a:r>
              <a:rPr lang="en-US" dirty="0"/>
              <a:t>– 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81EA-9D7B-C148-F068-E4453D5C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571E817-4199-D61F-9623-5020CF64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81" y="880940"/>
            <a:ext cx="3088036" cy="30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B-2A64-D0A4-6012-FE8CBE7D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38" y="2545580"/>
            <a:ext cx="9959546" cy="2133085"/>
          </a:xfrm>
        </p:spPr>
        <p:txBody>
          <a:bodyPr>
            <a:normAutofit/>
          </a:bodyPr>
          <a:lstStyle/>
          <a:p>
            <a:pPr algn="ctr"/>
            <a:r>
              <a:rPr lang="en-GB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SA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hank you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CE096-F749-C653-F745-1419DC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12DCBA75-738F-8DF2-C2A9-C3E1B1197618}"/>
              </a:ext>
            </a:extLst>
          </p:cNvPr>
          <p:cNvSpPr txBox="1">
            <a:spLocks/>
          </p:cNvSpPr>
          <p:nvPr/>
        </p:nvSpPr>
        <p:spPr>
          <a:xfrm>
            <a:off x="-1092767" y="57717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Abdulrahman </a:t>
            </a:r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Almyman</a:t>
            </a:r>
            <a:endParaRPr lang="ar-SA" b="1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Waleed </a:t>
            </a:r>
            <a:r>
              <a:rPr lang="en-US" b="1" dirty="0" err="1">
                <a:latin typeface="Century Gothic" panose="020B0502020202020204" pitchFamily="34" charset="0"/>
              </a:rPr>
              <a:t>Alnajashi</a:t>
            </a:r>
            <a:endParaRPr lang="ar-SA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2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ChatSonic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is an incredibly powerful conversational AI chatbot, it can generate engaging content within minutes. Founded by </a:t>
            </a:r>
            <a:r>
              <a:rPr lang="en-US" sz="2400" dirty="0" err="1">
                <a:solidFill>
                  <a:schemeClr val="tx1"/>
                </a:solidFill>
              </a:rPr>
              <a:t>Samanyou</a:t>
            </a:r>
            <a:r>
              <a:rPr lang="en-US" sz="2400" dirty="0">
                <a:solidFill>
                  <a:schemeClr val="tx1"/>
                </a:solidFill>
              </a:rPr>
              <a:t> Garg in 2020, it has its headquarters in San Francisco, USA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DB8-8881-BF2F-9484-481CDFF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Company and founders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ABCE8-1DB2-7E05-872A-7095A63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99B9-F6DB-ACD4-28C4-0F43FF5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err="1"/>
              <a:t>Writesonic</a:t>
            </a:r>
            <a:r>
              <a:rPr lang="en-US" dirty="0"/>
              <a:t> is an AI-powered writing assistant platform founded by </a:t>
            </a:r>
            <a:r>
              <a:rPr lang="en-US" dirty="0" err="1"/>
              <a:t>Samanyou</a:t>
            </a:r>
            <a:r>
              <a:rPr lang="en-US" dirty="0"/>
              <a:t> Garg in 2020 [2]. </a:t>
            </a:r>
            <a:r>
              <a:rPr lang="en-US" dirty="0" err="1"/>
              <a:t>Samanyou</a:t>
            </a:r>
            <a:r>
              <a:rPr lang="en-US" dirty="0"/>
              <a:t> is an entrepreneur with a passion for solving complex real-world problems using AI [1]. He is also the CEO of </a:t>
            </a:r>
            <a:r>
              <a:rPr lang="en-US" dirty="0" err="1"/>
              <a:t>Writesonic</a:t>
            </a:r>
            <a:r>
              <a:rPr lang="en-US" dirty="0"/>
              <a:t> [2]. In October 2020, Sam created an AI-powered landing page generator to help create great copy for his digital products. In January 2021, </a:t>
            </a:r>
            <a:r>
              <a:rPr lang="en-US" dirty="0" err="1"/>
              <a:t>Writesonic</a:t>
            </a:r>
            <a:r>
              <a:rPr lang="en-US" dirty="0"/>
              <a:t> launched its AI Article/Blog Writer, which generated a full-length article with the input of a few words. This feature became the most popular and was named "Best AI writer of 2021" by TechRadar [3]. The award has since been extended to "Best AI writer of 2022." The company plans to continue building a comprehensive platform to help people write with confidence and achieve their goals [3].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ADD23-F230-41B7-5C93-D32B541E3D65}"/>
              </a:ext>
            </a:extLst>
          </p:cNvPr>
          <p:cNvSpPr txBox="1"/>
          <p:nvPr/>
        </p:nvSpPr>
        <p:spPr>
          <a:xfrm>
            <a:off x="1371600" y="5455364"/>
            <a:ext cx="713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[1] </a:t>
            </a:r>
            <a:r>
              <a:rPr lang="en-US" dirty="0" err="1"/>
              <a:t>Samanyou</a:t>
            </a:r>
            <a:r>
              <a:rPr lang="en-US" dirty="0"/>
              <a:t> Garg - Founder and CEO - </a:t>
            </a:r>
            <a:r>
              <a:rPr lang="en-US" dirty="0" err="1"/>
              <a:t>Writesonic</a:t>
            </a:r>
            <a:r>
              <a:rPr lang="en-US" dirty="0"/>
              <a:t> (YC S21)</a:t>
            </a:r>
          </a:p>
          <a:p>
            <a:r>
              <a:rPr lang="en-US" dirty="0"/>
              <a:t> [2] </a:t>
            </a:r>
            <a:r>
              <a:rPr lang="en-US" dirty="0" err="1"/>
              <a:t>Samanyou</a:t>
            </a:r>
            <a:r>
              <a:rPr lang="en-US" dirty="0"/>
              <a:t> Garg - Founder and CEO @ </a:t>
            </a:r>
            <a:r>
              <a:rPr lang="en-US" dirty="0" err="1"/>
              <a:t>Writesonic</a:t>
            </a:r>
            <a:endParaRPr lang="en-US" dirty="0"/>
          </a:p>
          <a:p>
            <a:r>
              <a:rPr lang="en-US" dirty="0"/>
              <a:t>[3] About </a:t>
            </a:r>
            <a:r>
              <a:rPr lang="en-US" dirty="0" err="1"/>
              <a:t>Writesonic</a:t>
            </a:r>
            <a:r>
              <a:rPr lang="en-US" dirty="0"/>
              <a:t> | We Help You Scale Content Production</a:t>
            </a:r>
          </a:p>
        </p:txBody>
      </p:sp>
    </p:spTree>
    <p:extLst>
      <p:ext uri="{BB962C8B-B14F-4D97-AF65-F5344CB8AC3E}">
        <p14:creationId xmlns:p14="http://schemas.microsoft.com/office/powerpoint/2010/main" val="7884256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D4470F-0C47-1CD7-0EA1-12C91CF0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ChatSonic</a:t>
            </a:r>
            <a:r>
              <a:rPr lang="en-US" dirty="0"/>
              <a:t> vs </a:t>
            </a:r>
            <a:r>
              <a:rPr lang="en-US" dirty="0" err="1"/>
              <a:t>ChatGpt</a:t>
            </a:r>
            <a:r>
              <a:rPr lang="en-US" dirty="0"/>
              <a:t> 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F80C9C-1414-85F1-698C-ADA405E9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291"/>
            <a:ext cx="10504025" cy="46289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/>
              <a:t>ChatGPT</a:t>
            </a:r>
            <a:r>
              <a:rPr lang="en-US" dirty="0"/>
              <a:t> is restricted by the inputs or training data (up till 2021) that cannot be updated as regularly. On the other hand, </a:t>
            </a:r>
            <a:r>
              <a:rPr lang="en-US" dirty="0" err="1"/>
              <a:t>Chatsonic</a:t>
            </a:r>
            <a:r>
              <a:rPr lang="en-US" dirty="0"/>
              <a:t> is a more advanced and powerful version that can keep up with current news and events, granting it an advantage in terms of precision and dependability.[1]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8CDA-F37A-61AF-1322-B611E6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C23F2-6B8B-0139-C742-F6E82027162E}"/>
              </a:ext>
            </a:extLst>
          </p:cNvPr>
          <p:cNvSpPr txBox="1"/>
          <p:nvPr/>
        </p:nvSpPr>
        <p:spPr>
          <a:xfrm>
            <a:off x="1981200" y="5627914"/>
            <a:ext cx="664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[1] https://writesonic.com/compare/chatsonic-vs-chatgpt</a:t>
            </a:r>
          </a:p>
        </p:txBody>
      </p:sp>
    </p:spTree>
    <p:extLst>
      <p:ext uri="{BB962C8B-B14F-4D97-AF65-F5344CB8AC3E}">
        <p14:creationId xmlns:p14="http://schemas.microsoft.com/office/powerpoint/2010/main" val="6153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0784-5712-A253-6AC7-532DEE89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the product</a:t>
            </a:r>
            <a:b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A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1F86-4AE8-986E-B510-151A455F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SA" dirty="0"/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SA" dirty="0"/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 lang="en-SA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1054-4C7B-6F23-2083-598A8CC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936DF-B2FE-9E7B-D00A-EB503F26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02" y="2609808"/>
            <a:ext cx="8668195" cy="25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B4D0E-01E0-25CA-2F4C-F7927E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product:</a:t>
            </a:r>
            <a:endParaRPr lang="ar-SA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6CE65-AF5F-FD24-0786-8989ED5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5F45-5C99-2B3A-A0D4-7B1C701C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749338"/>
            <a:ext cx="9122227" cy="47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1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523A50-08EA-ABAF-330F-00893C6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the product:</a:t>
            </a:r>
            <a:endParaRPr lang="ar-SA" b="1" dirty="0"/>
          </a:p>
        </p:txBody>
      </p:sp>
      <p:sp>
        <p:nvSpPr>
          <p:cNvPr id="17" name="AutoShape 15" descr="f">
            <a:extLst>
              <a:ext uri="{FF2B5EF4-FFF2-40B4-BE49-F238E27FC236}">
                <a16:creationId xmlns:a16="http://schemas.microsoft.com/office/drawing/2014/main" id="{C278CA86-3F9C-1674-C03C-B6E22120C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9B7E4-666D-7D42-FD75-04D0E75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9FBA46-3A39-2866-5B6D-3CBAD995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600325"/>
            <a:ext cx="8572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9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(2021):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8" y="1818640"/>
            <a:ext cx="616857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In 2021 </a:t>
            </a: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generated $1M in revenue.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5C15-CEF6-DB79-10A8-733EEC0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946910"/>
            <a:ext cx="3770086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Revenue (2022-2025):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8" y="1818640"/>
            <a:ext cx="616857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 err="1">
                <a:solidFill>
                  <a:schemeClr val="tx1"/>
                </a:solidFill>
              </a:rPr>
              <a:t>Chatsonic</a:t>
            </a:r>
            <a:r>
              <a:rPr lang="en-US" sz="2400" dirty="0">
                <a:solidFill>
                  <a:schemeClr val="tx1"/>
                </a:solidFill>
              </a:rPr>
              <a:t> is expected to generate $1M – $2M in 2025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5C15-CEF6-DB79-10A8-733EEC0E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946910"/>
            <a:ext cx="3770086" cy="33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4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ق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TM10001105[[fn=قص]]</Template>
  <TotalTime>1033</TotalTime>
  <Words>377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Franklin Gothic Book</vt:lpstr>
      <vt:lpstr>Helvetica Neue</vt:lpstr>
      <vt:lpstr>قص</vt:lpstr>
      <vt:lpstr> ChatSonic  </vt:lpstr>
      <vt:lpstr>Introduction</vt:lpstr>
      <vt:lpstr>Company and founders</vt:lpstr>
      <vt:lpstr>ChatSonic vs ChatGpt : </vt:lpstr>
      <vt:lpstr>Testing the product </vt:lpstr>
      <vt:lpstr>Testing the product:</vt:lpstr>
      <vt:lpstr>Testing the product:</vt:lpstr>
      <vt:lpstr>Revenue (2021):</vt:lpstr>
      <vt:lpstr>Revenue (2022-2025):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CSC212 Project</dc:title>
  <dc:creator>مؤيد الشنيف</dc:creator>
  <cp:lastModifiedBy>عبد الرحمن الميمان</cp:lastModifiedBy>
  <cp:revision>17</cp:revision>
  <dcterms:created xsi:type="dcterms:W3CDTF">2022-10-07T13:35:41Z</dcterms:created>
  <dcterms:modified xsi:type="dcterms:W3CDTF">2023-04-12T02:06:26Z</dcterms:modified>
</cp:coreProperties>
</file>