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0287000" cy="6858000" type="35mm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00"/>
    <a:srgbClr val="CC6600"/>
    <a:srgbClr val="FFFF99"/>
    <a:srgbClr val="FFCC00"/>
    <a:srgbClr val="000099"/>
    <a:srgbClr val="003296"/>
    <a:srgbClr val="000066"/>
    <a:srgbClr val="B26B02"/>
    <a:srgbClr val="EAB2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528" y="162"/>
      </p:cViewPr>
      <p:guideLst>
        <p:guide orient="horz" pos="216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DD75D-2EC0-4DC2-962A-2DF17346674D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1B8DF-4F78-456D-AAA8-7ECC0AB04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E5DA-471A-4991-BE32-A87D329829E8}" type="datetime1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2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77A-AB0E-457D-B283-70A02B78964D}" type="datetime1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1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C125-0667-4699-8894-7FD93258363E}" type="datetime1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506" y="274638"/>
            <a:ext cx="888514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06" y="1600201"/>
            <a:ext cx="8885144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35BC-4B3A-42D3-919F-C3AA5BE8190A}" type="datetime1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50A-0233-4851-8DA9-D5E1A289F676}" type="datetime1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D74B-5A8C-4DC9-AD6B-74C369755C41}" type="datetime1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8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E1A1-26C9-4D26-AE20-97FE126EBE3B}" type="datetime1">
              <a:rPr lang="en-US" smtClean="0"/>
              <a:t>7/18/2014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6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B322-31F3-4764-8966-32EF7A39F1F3}" type="datetime1">
              <a:rPr lang="en-US" smtClean="0"/>
              <a:t>7/18/2014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B7A5-0032-407E-B4A7-CF7781501286}" type="datetime1">
              <a:rPr lang="en-US" smtClean="0"/>
              <a:t>7/18/2014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7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9301-8E54-4DCA-83C4-0F4EA0EC1E1B}" type="datetime1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C3F0-0357-4365-ACAE-C52DCD29629D}" type="datetime1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4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1206" y="0"/>
            <a:ext cx="838200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6994" y="59486"/>
            <a:ext cx="89456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994" y="1344708"/>
            <a:ext cx="94220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0525" y="6356351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4BE7-98F3-48A7-BBC6-102D4AC6AA22}" type="datetime1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3675" y="6400800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Department of Humanities &amp;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8525" y="6356351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ECE 1001   Basic Electronics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0341" y="53788"/>
            <a:ext cx="739588" cy="1116106"/>
            <a:chOff x="5298141" y="3052482"/>
            <a:chExt cx="739588" cy="1116106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298141" y="3052482"/>
              <a:ext cx="739588" cy="1116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7" descr="Mahe-Logo-emb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51"/>
            <a:stretch>
              <a:fillRect/>
            </a:stretch>
          </p:blipFill>
          <p:spPr bwMode="auto">
            <a:xfrm>
              <a:off x="5430744" y="3213457"/>
              <a:ext cx="482600" cy="84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440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b="1" i="1" kern="1200">
          <a:solidFill>
            <a:srgbClr val="00009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rgbClr val="00009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Ø"/>
        <a:defRPr sz="2400" kern="1200">
          <a:solidFill>
            <a:srgbClr val="B26B0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1525" y="1295400"/>
            <a:ext cx="874395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Group DISCUSSION</a:t>
            </a:r>
          </a:p>
        </p:txBody>
      </p:sp>
      <p:pic>
        <p:nvPicPr>
          <p:cNvPr id="3075" name="Picture 5" descr="MCj028995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3048001"/>
            <a:ext cx="4614863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38962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94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609600"/>
            <a:ext cx="874395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Do`s in group discussion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646" y="1447800"/>
            <a:ext cx="9100729" cy="495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 Appropriate to the issue .</a:t>
            </a:r>
          </a:p>
          <a:p>
            <a:pPr eaLnBrk="1" hangingPunct="1"/>
            <a:r>
              <a:rPr lang="en-US" altLang="en-US" dirty="0" smtClean="0"/>
              <a:t> Make original points &amp; support  them by substantial reasoning .</a:t>
            </a:r>
          </a:p>
          <a:p>
            <a:pPr eaLnBrk="1" hangingPunct="1"/>
            <a:r>
              <a:rPr lang="en-US" altLang="en-US" dirty="0" smtClean="0"/>
              <a:t>Listen to the other participants actively &amp;carefully.</a:t>
            </a:r>
          </a:p>
          <a:p>
            <a:pPr eaLnBrk="1" hangingPunct="1"/>
            <a:r>
              <a:rPr lang="en-US" altLang="en-US" dirty="0" smtClean="0"/>
              <a:t>Whatever you say must be with a logical </a:t>
            </a:r>
            <a:r>
              <a:rPr lang="en-US" altLang="en-US" dirty="0" err="1" smtClean="0"/>
              <a:t>flow,&amp;validate</a:t>
            </a:r>
            <a:r>
              <a:rPr lang="en-US" altLang="en-US" dirty="0" smtClean="0"/>
              <a:t> it with an example as far as possible.</a:t>
            </a:r>
          </a:p>
          <a:p>
            <a:pPr eaLnBrk="1" hangingPunct="1"/>
            <a:r>
              <a:rPr lang="en-US" altLang="en-US" dirty="0" smtClean="0"/>
              <a:t>Make only accurate  statements.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5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685800"/>
            <a:ext cx="874395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  </a:t>
            </a:r>
            <a:r>
              <a:rPr lang="en-US" altLang="en-US" sz="3600" b="1" dirty="0" smtClean="0"/>
              <a:t>Do`s in group discussion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Modulate the volume, pitch and tone.</a:t>
            </a:r>
          </a:p>
          <a:p>
            <a:pPr eaLnBrk="1" hangingPunct="1"/>
            <a:r>
              <a:rPr lang="en-US" altLang="en-US" dirty="0" smtClean="0"/>
              <a:t>Be considerate to the feelings of the others.</a:t>
            </a:r>
          </a:p>
          <a:p>
            <a:pPr eaLnBrk="1" hangingPunct="1"/>
            <a:r>
              <a:rPr lang="en-US" altLang="en-US" dirty="0" smtClean="0"/>
              <a:t>Try to get your turn.</a:t>
            </a:r>
          </a:p>
          <a:p>
            <a:pPr eaLnBrk="1" hangingPunct="1"/>
            <a:r>
              <a:rPr lang="en-US" altLang="en-US" dirty="0" smtClean="0"/>
              <a:t>Be an active and dynamic participant by listening.</a:t>
            </a:r>
          </a:p>
          <a:p>
            <a:pPr eaLnBrk="1" hangingPunct="1"/>
            <a:r>
              <a:rPr lang="en-US" altLang="en-US" dirty="0" smtClean="0"/>
              <a:t>Talk with confidence and self-assurance.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83" y="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7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533400"/>
            <a:ext cx="874395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Don’ts during group discussion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752600"/>
            <a:ext cx="8743950" cy="4343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Being shy /nervous / keeping isolated from G.D</a:t>
            </a:r>
          </a:p>
          <a:p>
            <a:pPr eaLnBrk="1" hangingPunct="1"/>
            <a:r>
              <a:rPr lang="en-US" altLang="en-US" sz="2800" smtClean="0"/>
              <a:t>Interrupting another  participant before his arguments are over</a:t>
            </a:r>
          </a:p>
          <a:p>
            <a:pPr eaLnBrk="1" hangingPunct="1"/>
            <a:r>
              <a:rPr lang="en-US" altLang="en-US" sz="2800" smtClean="0"/>
              <a:t>Speak in favour ; example:Establish your position and stand by it stubbornly</a:t>
            </a:r>
          </a:p>
          <a:p>
            <a:pPr eaLnBrk="1" hangingPunct="1"/>
            <a:r>
              <a:rPr lang="en-US" altLang="en-US" sz="2800" smtClean="0"/>
              <a:t>Changed  opinions</a:t>
            </a:r>
          </a:p>
          <a:p>
            <a:pPr eaLnBrk="1" hangingPunct="1"/>
            <a:r>
              <a:rPr lang="en-US" altLang="en-US" sz="2800" smtClean="0"/>
              <a:t>Don’t make fun of any participant even if his arguments are funny.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83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829" y="1066800"/>
            <a:ext cx="9699171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dirty="0" smtClean="0"/>
              <a:t>    </a:t>
            </a:r>
            <a:r>
              <a:rPr lang="en-US" altLang="en-US" b="1" dirty="0" smtClean="0"/>
              <a:t>Don`ts  during group discussion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 Don’t engage yourself in  sub-group conversation.</a:t>
            </a:r>
          </a:p>
          <a:p>
            <a:pPr eaLnBrk="1" hangingPunct="1"/>
            <a:r>
              <a:rPr lang="en-US" altLang="en-US" dirty="0" smtClean="0"/>
              <a:t>Don’t repeat and use  irrelevant materials.</a:t>
            </a:r>
          </a:p>
          <a:p>
            <a:pPr eaLnBrk="1" hangingPunct="1"/>
            <a:r>
              <a:rPr lang="en-US" altLang="en-US" dirty="0" smtClean="0"/>
              <a:t>Addressing yourself to the examiner.</a:t>
            </a:r>
          </a:p>
          <a:p>
            <a:pPr eaLnBrk="1" hangingPunct="1"/>
            <a:r>
              <a:rPr lang="en-US" altLang="en-US" dirty="0" smtClean="0"/>
              <a:t>Worrying about making some grammatical </a:t>
            </a:r>
            <a:r>
              <a:rPr lang="en-US" altLang="en-US" dirty="0" err="1" smtClean="0"/>
              <a:t>mistakes,for</a:t>
            </a:r>
            <a:r>
              <a:rPr lang="en-US" altLang="en-US" dirty="0" smtClean="0"/>
              <a:t> your interest  the matter you put across are important.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6" y="6532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04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515475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Important points in group discussion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829" y="1371600"/>
            <a:ext cx="9184821" cy="51816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Be assertive: An assertive person is direct , honest careful about not hurting others ‘self-respect’.</a:t>
            </a:r>
          </a:p>
          <a:p>
            <a:pPr eaLnBrk="1" hangingPunct="1"/>
            <a:r>
              <a:rPr lang="en-US" altLang="en-US" sz="2800" dirty="0" smtClean="0"/>
              <a:t>A patient listener: listening to another person is one way of showing appreciation.</a:t>
            </a:r>
          </a:p>
          <a:p>
            <a:pPr eaLnBrk="1" hangingPunct="1"/>
            <a:r>
              <a:rPr lang="en-US" altLang="en-US" sz="2800" dirty="0" smtClean="0"/>
              <a:t>Right language : Words can make friends &amp; right words at the right time make  the best results.</a:t>
            </a:r>
          </a:p>
          <a:p>
            <a:pPr eaLnBrk="1" hangingPunct="1"/>
            <a:r>
              <a:rPr lang="en-US" altLang="en-US" sz="2800" dirty="0" smtClean="0"/>
              <a:t>Be analytical and fact-oriented : It is necessary to make relevant points which can be supported with facts and analyzed logically.</a:t>
            </a:r>
          </a:p>
          <a:p>
            <a:pPr eaLnBrk="1" hangingPunct="1"/>
            <a:endParaRPr lang="en-US" altLang="en-US" sz="28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958" y="71845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9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609600"/>
            <a:ext cx="85725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Accept criticism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295399"/>
            <a:ext cx="8743950" cy="5157651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lnSpc>
                <a:spcPct val="160000"/>
              </a:lnSpc>
            </a:pPr>
            <a:r>
              <a:rPr lang="en-US" altLang="en-US" sz="2600" dirty="0" smtClean="0"/>
              <a:t>If any member of the group criticizes or disapproves  a point,  it is unwise to get upset or react sharply.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en-US" sz="2600" dirty="0" smtClean="0"/>
              <a:t>In case the criticism is flimsy, the same can be pointed out politely.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en-US" sz="2600" dirty="0" smtClean="0"/>
              <a:t>Maximize participation ; one must try to contribute fully, vigorously &amp; steadily throughout the discussion.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en-US" sz="2600" dirty="0" smtClean="0"/>
              <a:t>Show leadership ability: A group discussion also evaluates your leadership qualities.</a:t>
            </a:r>
          </a:p>
          <a:p>
            <a:pPr algn="just" eaLnBrk="1" hangingPunct="1">
              <a:lnSpc>
                <a:spcPct val="160000"/>
              </a:lnSpc>
              <a:buFontTx/>
              <a:buNone/>
            </a:pPr>
            <a:endParaRPr lang="en-US" altLang="en-US" sz="26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               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085" y="110717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3143" y="990601"/>
            <a:ext cx="9507056" cy="52609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 smtClean="0"/>
              <a:t> </a:t>
            </a:r>
            <a:r>
              <a:rPr lang="en-US" altLang="en-US" sz="2400" dirty="0" smtClean="0"/>
              <a:t>Accept someone's  point of view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 dirty="0" smtClean="0"/>
              <a:t>Praise the argument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en-US" sz="2400" dirty="0" smtClean="0"/>
              <a:t> Example: Remedial English  communication is necessary for  college students because they fail in communication skill test.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en-US" sz="2400" dirty="0" smtClean="0"/>
              <a:t> Status of literacy  of women , is increased from 30% to 70% when compared to past years, in employment sectors organized ,in the IT &amp; ITES field.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endParaRPr lang="en-US" altLang="en-US" sz="24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3234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9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6023" y="1143001"/>
            <a:ext cx="9324176" cy="5108575"/>
          </a:xfrm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Accept the contradicts view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Express your argument  with few facts, cases, %,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dirty="0" smtClean="0"/>
              <a:t>Newspapers  publications etc.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   Express without hurting others feelings.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dirty="0" smtClean="0"/>
              <a:t>  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280" y="3234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5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9713" y="1295401"/>
            <a:ext cx="9180485" cy="49561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b="1" dirty="0" smtClean="0"/>
              <a:t>Suggestions</a:t>
            </a:r>
          </a:p>
          <a:p>
            <a:pPr eaLnBrk="1" hangingPunct="1"/>
            <a:r>
              <a:rPr lang="en-US" altLang="en-US" dirty="0" smtClean="0"/>
              <a:t>Never try to bluff.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Practice group discussion with friends on different subjects.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Remember !speech is a powerful weapon.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349" y="123781"/>
            <a:ext cx="348152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5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0"/>
            <a:ext cx="8829675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3600" smtClean="0"/>
              <a:t>Topics of Importance frequently discussed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1447800"/>
            <a:ext cx="9212580" cy="4495800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 smtClean="0"/>
              <a:t>Is India Shining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 smtClean="0"/>
              <a:t>Mobile phones / Internet – a boon or nuisance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 smtClean="0"/>
              <a:t>Students focusing on software industry-good or bad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 smtClean="0"/>
              <a:t>Child marriage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 smtClean="0"/>
              <a:t>India 2020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 smtClean="0"/>
              <a:t>Daughters are more caring than sons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 smtClean="0"/>
              <a:t>Influence of western culture in Indian Universities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 smtClean="0"/>
              <a:t>Influence of computers in medical sciences</a:t>
            </a:r>
          </a:p>
          <a:p>
            <a:pPr eaLnBrk="1" hangingPunct="1"/>
            <a:endParaRPr lang="en-US" altLang="en-US" sz="2800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091" y="45403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8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1806" y="533400"/>
            <a:ext cx="9995892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Topics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777" y="1295400"/>
            <a:ext cx="9167422" cy="52578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Definition of Group Discussion</a:t>
            </a:r>
          </a:p>
          <a:p>
            <a:pPr eaLnBrk="1" hangingPunct="1"/>
            <a:r>
              <a:rPr lang="en-US" altLang="en-US" sz="2800" dirty="0" smtClean="0"/>
              <a:t>Group Discussion</a:t>
            </a:r>
          </a:p>
          <a:p>
            <a:pPr eaLnBrk="1" hangingPunct="1"/>
            <a:r>
              <a:rPr lang="en-US" altLang="en-US" sz="2800" dirty="0" smtClean="0"/>
              <a:t>Prerequisites of a Group Discussion</a:t>
            </a:r>
          </a:p>
          <a:p>
            <a:pPr eaLnBrk="1" hangingPunct="1"/>
            <a:r>
              <a:rPr lang="en-US" altLang="en-US" sz="2800" dirty="0" smtClean="0"/>
              <a:t>Benefits in Group Discussion</a:t>
            </a:r>
          </a:p>
          <a:p>
            <a:pPr eaLnBrk="1" hangingPunct="1"/>
            <a:r>
              <a:rPr lang="en-US" altLang="en-US" sz="2800" dirty="0" smtClean="0"/>
              <a:t>Salient features</a:t>
            </a:r>
          </a:p>
          <a:p>
            <a:pPr eaLnBrk="1" hangingPunct="1"/>
            <a:r>
              <a:rPr lang="en-US" altLang="en-US" sz="2800" dirty="0" smtClean="0"/>
              <a:t>Do’s and Don’ts in Group Discussion</a:t>
            </a:r>
          </a:p>
          <a:p>
            <a:pPr eaLnBrk="1" hangingPunct="1"/>
            <a:r>
              <a:rPr lang="en-US" altLang="en-US" sz="2800" dirty="0" smtClean="0"/>
              <a:t>Important points in Group Discussion</a:t>
            </a:r>
          </a:p>
          <a:p>
            <a:pPr eaLnBrk="1" hangingPunct="1"/>
            <a:r>
              <a:rPr lang="en-US" altLang="en-US" sz="2800" dirty="0" smtClean="0"/>
              <a:t>Accept criticism</a:t>
            </a:r>
          </a:p>
          <a:p>
            <a:pPr eaLnBrk="1" hangingPunct="1"/>
            <a:r>
              <a:rPr lang="en-US" altLang="en-US" sz="2800" dirty="0" smtClean="0"/>
              <a:t>Suggestion</a:t>
            </a:r>
          </a:p>
          <a:p>
            <a:pPr eaLnBrk="1" hangingPunct="1"/>
            <a:r>
              <a:rPr lang="en-US" altLang="en-US" sz="2800" dirty="0" smtClean="0"/>
              <a:t>Topics of importance frequently discussed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19277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8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Definition of Group Discussion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Group Discussion is a modern method of assessing students personality.</a:t>
            </a:r>
          </a:p>
          <a:p>
            <a:pPr eaLnBrk="1" hangingPunct="1"/>
            <a:r>
              <a:rPr lang="en-US" altLang="en-US" smtClean="0"/>
              <a:t>It is both a technique and an art and a comprehensive tool to judge the worthiness of the student and his  appropriateness for the job.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896" y="6214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9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609600"/>
            <a:ext cx="874395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 smtClean="0"/>
              <a:t>Group Discussion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646" y="1143000"/>
            <a:ext cx="9015004" cy="5257800"/>
          </a:xfrm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   The term suggests  a discussion among  a group of persons.</a:t>
            </a:r>
          </a:p>
          <a:p>
            <a:pPr eaLnBrk="1" hangingPunct="1"/>
            <a:r>
              <a:rPr lang="en-US" altLang="en-US" dirty="0" smtClean="0"/>
              <a:t>The group will have 8 &amp; 12  members who will express their  views freely, frankly in a friendly manner, on a topic of current issue.</a:t>
            </a:r>
          </a:p>
          <a:p>
            <a:pPr eaLnBrk="1" hangingPunct="1"/>
            <a:r>
              <a:rPr lang="en-US" altLang="en-US" dirty="0" smtClean="0"/>
              <a:t> Within a time limit  of 20 to 30 </a:t>
            </a:r>
            <a:r>
              <a:rPr lang="en-US" altLang="en-US" dirty="0" err="1" smtClean="0"/>
              <a:t>minutes,the</a:t>
            </a:r>
            <a:r>
              <a:rPr lang="en-US" altLang="en-US" dirty="0" smtClean="0"/>
              <a:t> abilities of the members of the group is measured.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217" y="6214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762000"/>
            <a:ext cx="8829675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/>
              <a:t>Prerequisites of a Group Discussion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0970" y="1828800"/>
            <a:ext cx="8703129" cy="464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Topics given by panelists</a:t>
            </a:r>
          </a:p>
          <a:p>
            <a:pPr eaLnBrk="1" hangingPunct="1"/>
            <a:r>
              <a:rPr lang="en-US" altLang="en-US" dirty="0" smtClean="0"/>
              <a:t>Planning and preparation</a:t>
            </a:r>
          </a:p>
          <a:p>
            <a:pPr eaLnBrk="1" hangingPunct="1"/>
            <a:r>
              <a:rPr lang="en-US" altLang="en-US" dirty="0" smtClean="0"/>
              <a:t>Knowledge with self-confidence </a:t>
            </a:r>
          </a:p>
          <a:p>
            <a:pPr eaLnBrk="1" hangingPunct="1"/>
            <a:r>
              <a:rPr lang="en-US" altLang="en-US" dirty="0" smtClean="0"/>
              <a:t>Communication skills/ power of speech</a:t>
            </a:r>
          </a:p>
          <a:p>
            <a:pPr eaLnBrk="1" hangingPunct="1"/>
            <a:r>
              <a:rPr lang="en-US" altLang="en-US" dirty="0" smtClean="0"/>
              <a:t>Presentation </a:t>
            </a:r>
          </a:p>
          <a:p>
            <a:pPr eaLnBrk="1" hangingPunct="1"/>
            <a:r>
              <a:rPr lang="en-US" altLang="en-US" dirty="0" smtClean="0"/>
              <a:t>Body Language and personal appearance</a:t>
            </a:r>
          </a:p>
          <a:p>
            <a:pPr eaLnBrk="1" hangingPunct="1"/>
            <a:r>
              <a:rPr lang="en-US" altLang="en-US" dirty="0" smtClean="0"/>
              <a:t>Being calm and cool </a:t>
            </a:r>
          </a:p>
          <a:p>
            <a:pPr eaLnBrk="1" hangingPunct="1"/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280" y="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7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Prerequisites of a Group Discussion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58090" y="1905000"/>
            <a:ext cx="8886009" cy="449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Extensive knowledge base related to state, country    and globe.</a:t>
            </a:r>
          </a:p>
          <a:p>
            <a:pPr eaLnBrk="1" hangingPunct="1"/>
            <a:r>
              <a:rPr lang="en-US" altLang="en-US" dirty="0" smtClean="0"/>
              <a:t>Areas are  </a:t>
            </a:r>
            <a:r>
              <a:rPr lang="en-US" altLang="en-US" dirty="0" err="1" smtClean="0"/>
              <a:t>politics,sports,science</a:t>
            </a:r>
            <a:r>
              <a:rPr lang="en-US" altLang="en-US" dirty="0" smtClean="0"/>
              <a:t> &amp;trade </a:t>
            </a:r>
            <a:r>
              <a:rPr lang="en-US" altLang="en-US" dirty="0" err="1" smtClean="0"/>
              <a:t>commerce,Industry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Technology,MNC,ect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Analyze the </a:t>
            </a:r>
            <a:r>
              <a:rPr lang="en-US" altLang="en-US" dirty="0" err="1" smtClean="0"/>
              <a:t>social,economical</a:t>
            </a:r>
            <a:r>
              <a:rPr lang="en-US" altLang="en-US" dirty="0" smtClean="0"/>
              <a:t> issues logistically .</a:t>
            </a:r>
          </a:p>
          <a:p>
            <a:pPr eaLnBrk="1" hangingPunct="1"/>
            <a:r>
              <a:rPr lang="en-US" altLang="en-US" dirty="0" smtClean="0"/>
              <a:t>Listening skills</a:t>
            </a:r>
          </a:p>
          <a:p>
            <a:pPr eaLnBrk="1" hangingPunct="1"/>
            <a:r>
              <a:rPr lang="en-US" altLang="en-US" dirty="0" smtClean="0"/>
              <a:t>Co-operation.</a:t>
            </a:r>
          </a:p>
          <a:p>
            <a:pPr eaLnBrk="1" hangingPunct="1"/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531" y="3234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9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762000"/>
            <a:ext cx="874395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Benefits in Group discussion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905000"/>
            <a:ext cx="8743950" cy="4191000"/>
          </a:xfrm>
        </p:spPr>
        <p:txBody>
          <a:bodyPr/>
          <a:lstStyle/>
          <a:p>
            <a:pPr eaLnBrk="1" hangingPunct="1"/>
            <a:r>
              <a:rPr lang="en-US" altLang="en-US" smtClean="0"/>
              <a:t>Stimulation of thinking in a new way. </a:t>
            </a:r>
          </a:p>
          <a:p>
            <a:pPr eaLnBrk="1" hangingPunct="1"/>
            <a:r>
              <a:rPr lang="en-US" altLang="en-US" smtClean="0"/>
              <a:t>Expansion of knowledge</a:t>
            </a:r>
          </a:p>
          <a:p>
            <a:pPr eaLnBrk="1" hangingPunct="1"/>
            <a:r>
              <a:rPr lang="en-US" altLang="en-US" smtClean="0"/>
              <a:t>Understanding  of  your strength and weakness.</a:t>
            </a:r>
          </a:p>
          <a:p>
            <a:pPr eaLnBrk="1" hangingPunct="1"/>
            <a:r>
              <a:rPr lang="en-US" altLang="en-US" smtClean="0"/>
              <a:t>Your true personality is revealed and qualities of leadership crystallize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1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4480" y="762000"/>
            <a:ext cx="873252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 smtClean="0"/>
              <a:t>   </a:t>
            </a:r>
            <a:r>
              <a:rPr lang="en-US" altLang="en-US" sz="3600" b="1" dirty="0" smtClean="0"/>
              <a:t>Benefits of group discussion</a:t>
            </a:r>
          </a:p>
          <a:p>
            <a:pPr eaLnBrk="1" hangingPunct="1"/>
            <a:r>
              <a:rPr lang="en-US" altLang="en-US" dirty="0" smtClean="0"/>
              <a:t>provides  chance to Expose</a:t>
            </a:r>
          </a:p>
          <a:p>
            <a:pPr eaLnBrk="1" hangingPunct="1"/>
            <a:r>
              <a:rPr lang="en-US" altLang="en-US" dirty="0" smtClean="0"/>
              <a:t>Language skills</a:t>
            </a:r>
          </a:p>
          <a:p>
            <a:pPr eaLnBrk="1" hangingPunct="1"/>
            <a:r>
              <a:rPr lang="en-US" altLang="en-US" dirty="0" smtClean="0"/>
              <a:t>Academic knowledge</a:t>
            </a:r>
          </a:p>
          <a:p>
            <a:pPr eaLnBrk="1" hangingPunct="1"/>
            <a:r>
              <a:rPr lang="en-US" altLang="en-US" dirty="0" smtClean="0"/>
              <a:t>Leadership skills</a:t>
            </a:r>
          </a:p>
          <a:p>
            <a:pPr eaLnBrk="1" hangingPunct="1"/>
            <a:r>
              <a:rPr lang="en-US" altLang="en-US" dirty="0" smtClean="0"/>
              <a:t>people handling skills</a:t>
            </a:r>
          </a:p>
          <a:p>
            <a:pPr eaLnBrk="1" hangingPunct="1"/>
            <a:r>
              <a:rPr lang="en-US" altLang="en-US" dirty="0" smtClean="0"/>
              <a:t>Team work</a:t>
            </a:r>
          </a:p>
          <a:p>
            <a:pPr eaLnBrk="1" hangingPunct="1"/>
            <a:r>
              <a:rPr lang="en-US" altLang="en-US" dirty="0" smtClean="0"/>
              <a:t>General knowledge.</a:t>
            </a:r>
          </a:p>
        </p:txBody>
      </p:sp>
      <p:pic>
        <p:nvPicPr>
          <p:cNvPr id="10243" name="Picture 4" descr="MCPE01561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999" y="3816350"/>
            <a:ext cx="5156001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154" y="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4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Salient features of G.D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17" y="1752601"/>
            <a:ext cx="9533182" cy="4498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Topic may be given to judge your public speaking talent.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Discussion revolves around a specific subject.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The examiner does not interfere once he announced the topic.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Maintain cordiality and  free expression of thought and opinion.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342" y="3234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634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796</Words>
  <Application>Microsoft Office PowerPoint</Application>
  <PresentationFormat>35mm Slides</PresentationFormat>
  <Paragraphs>122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Group DISCUSSION</vt:lpstr>
      <vt:lpstr>Topics</vt:lpstr>
      <vt:lpstr>Definition of Group Discussion</vt:lpstr>
      <vt:lpstr>Group Discussion</vt:lpstr>
      <vt:lpstr>Prerequisites of a Group Discussion</vt:lpstr>
      <vt:lpstr>Prerequisites of a Group Discussion</vt:lpstr>
      <vt:lpstr>Benefits in Group discussion</vt:lpstr>
      <vt:lpstr>PowerPoint Presentation</vt:lpstr>
      <vt:lpstr>Salient features of G.D </vt:lpstr>
      <vt:lpstr>Do`s in group discussion</vt:lpstr>
      <vt:lpstr>PowerPoint Presentation</vt:lpstr>
      <vt:lpstr>Don’ts during group discussion</vt:lpstr>
      <vt:lpstr>PowerPoint Presentation</vt:lpstr>
      <vt:lpstr> Important points in group discussion</vt:lpstr>
      <vt:lpstr>Accept criticism </vt:lpstr>
      <vt:lpstr>PowerPoint Presentation</vt:lpstr>
      <vt:lpstr>PowerPoint Presentation</vt:lpstr>
      <vt:lpstr>PowerPoint Presentation</vt:lpstr>
      <vt:lpstr>Topics of Importance frequently discussed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ACER</cp:lastModifiedBy>
  <cp:revision>50</cp:revision>
  <dcterms:created xsi:type="dcterms:W3CDTF">2014-06-27T05:40:24Z</dcterms:created>
  <dcterms:modified xsi:type="dcterms:W3CDTF">2014-07-18T09:54:17Z</dcterms:modified>
</cp:coreProperties>
</file>