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2" r:id="rId2"/>
    <p:sldId id="303" r:id="rId3"/>
    <p:sldId id="304" r:id="rId4"/>
    <p:sldId id="305" r:id="rId5"/>
    <p:sldId id="30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9" autoAdjust="0"/>
    <p:restoredTop sz="94660"/>
  </p:normalViewPr>
  <p:slideViewPr>
    <p:cSldViewPr>
      <p:cViewPr varScale="1">
        <p:scale>
          <a:sx n="69" d="100"/>
          <a:sy n="69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1C3C7-5431-4D7D-8082-9AA27600B6BA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0C157-3B71-4035-831C-601625569D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3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C157-3B71-4035-831C-601625569D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0C157-3B71-4035-831C-601625569D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4C12-B0E0-4EE6-9AE0-DD1D07AA5B22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1A1A-32C0-4FC4-BD79-A8758D34A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Topics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Should reservations be banned?</a:t>
            </a:r>
          </a:p>
          <a:p>
            <a:endParaRPr lang="en-US" dirty="0" smtClean="0"/>
          </a:p>
          <a:p>
            <a:r>
              <a:rPr lang="en-US" dirty="0" smtClean="0"/>
              <a:t>Is censorship necessary in a democratic society?</a:t>
            </a:r>
          </a:p>
          <a:p>
            <a:endParaRPr lang="en-US" dirty="0" smtClean="0"/>
          </a:p>
          <a:p>
            <a:r>
              <a:rPr lang="en-US" dirty="0" smtClean="0"/>
              <a:t>Should Euthanasia be </a:t>
            </a:r>
            <a:r>
              <a:rPr lang="en-US" dirty="0" err="1" smtClean="0"/>
              <a:t>legalised</a:t>
            </a:r>
            <a:r>
              <a:rPr lang="en-US" dirty="0" smtClean="0"/>
              <a:t> in India?</a:t>
            </a:r>
          </a:p>
          <a:p>
            <a:endParaRPr lang="en-US" dirty="0" smtClean="0"/>
          </a:p>
          <a:p>
            <a:r>
              <a:rPr lang="en-US" dirty="0" smtClean="0"/>
              <a:t>Are beauty pageants  a waste of time and resources?</a:t>
            </a:r>
          </a:p>
          <a:p>
            <a:endParaRPr lang="en-US" dirty="0" smtClean="0"/>
          </a:p>
          <a:p>
            <a:r>
              <a:rPr lang="en-US" dirty="0" smtClean="0"/>
              <a:t>Should capital punishment be abolished?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Topics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 India following a meek foreign policy?</a:t>
            </a:r>
          </a:p>
          <a:p>
            <a:endParaRPr lang="en-US" dirty="0" smtClean="0"/>
          </a:p>
          <a:p>
            <a:r>
              <a:rPr lang="en-US" dirty="0" smtClean="0"/>
              <a:t>Should dress code be imposed in a professional college? </a:t>
            </a:r>
          </a:p>
          <a:p>
            <a:endParaRPr lang="en-US" dirty="0" smtClean="0"/>
          </a:p>
          <a:p>
            <a:r>
              <a:rPr lang="en-US" dirty="0" smtClean="0"/>
              <a:t>Should professional colleges insist on compulsory attendance requirement?</a:t>
            </a:r>
          </a:p>
          <a:p>
            <a:endParaRPr lang="en-US" dirty="0" smtClean="0"/>
          </a:p>
          <a:p>
            <a:r>
              <a:rPr lang="en-US" dirty="0" smtClean="0"/>
              <a:t>Has the women’s liberation movement resulted in deterioration of relationships in India?</a:t>
            </a:r>
          </a:p>
          <a:p>
            <a:endParaRPr lang="en-US" dirty="0" smtClean="0"/>
          </a:p>
          <a:p>
            <a:r>
              <a:rPr lang="en-US" dirty="0" smtClean="0"/>
              <a:t>Is watching Television better than reading books?</a:t>
            </a:r>
          </a:p>
          <a:p>
            <a:endParaRPr lang="en-US" dirty="0" smtClean="0"/>
          </a:p>
          <a:p>
            <a:r>
              <a:rPr lang="en-US" dirty="0" smtClean="0"/>
              <a:t>Has Indian youth been adversely affected by  western culture?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Should animals be used in laboratories/experiments?</a:t>
            </a:r>
          </a:p>
          <a:p>
            <a:r>
              <a:rPr lang="en-US" dirty="0" smtClean="0"/>
              <a:t>Is India truly a democracy?</a:t>
            </a:r>
          </a:p>
          <a:p>
            <a:r>
              <a:rPr lang="en-US" dirty="0" smtClean="0"/>
              <a:t>Is unity in India a myth?</a:t>
            </a:r>
          </a:p>
          <a:p>
            <a:r>
              <a:rPr lang="en-US" dirty="0" smtClean="0"/>
              <a:t>Do celebrities have a moral obligation to be good role models?</a:t>
            </a:r>
          </a:p>
          <a:p>
            <a:r>
              <a:rPr lang="en-US" dirty="0" smtClean="0"/>
              <a:t>Should prohibition be enforced in India?</a:t>
            </a:r>
          </a:p>
          <a:p>
            <a:r>
              <a:rPr lang="en-US" dirty="0" smtClean="0"/>
              <a:t>Is America an evil Empire?</a:t>
            </a:r>
          </a:p>
          <a:p>
            <a:r>
              <a:rPr lang="en-US" dirty="0" smtClean="0"/>
              <a:t>Is the West on the decline?</a:t>
            </a:r>
          </a:p>
          <a:p>
            <a:r>
              <a:rPr lang="en-US" dirty="0" smtClean="0"/>
              <a:t>Is the Indian Film Industry on </a:t>
            </a:r>
            <a:r>
              <a:rPr lang="en-US" smtClean="0"/>
              <a:t>its deathbed?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 the USA the biggest threat to world peace?</a:t>
            </a:r>
          </a:p>
          <a:p>
            <a:r>
              <a:rPr lang="en-US" dirty="0" smtClean="0"/>
              <a:t>Is cloning ethical?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Gandhian</a:t>
            </a:r>
            <a:r>
              <a:rPr lang="en-US" dirty="0" smtClean="0"/>
              <a:t> philosophy relevant today?</a:t>
            </a:r>
          </a:p>
          <a:p>
            <a:r>
              <a:rPr lang="en-US" dirty="0" smtClean="0"/>
              <a:t>Are advertisements a boon or a bane?</a:t>
            </a:r>
          </a:p>
          <a:p>
            <a:r>
              <a:rPr lang="en-US" dirty="0" smtClean="0"/>
              <a:t>Does Religion have any place in modern society?</a:t>
            </a:r>
          </a:p>
          <a:p>
            <a:r>
              <a:rPr lang="en-US" dirty="0" smtClean="0"/>
              <a:t>Is Money the Root of all Evil?</a:t>
            </a:r>
          </a:p>
          <a:p>
            <a:r>
              <a:rPr lang="en-US" dirty="0" smtClean="0"/>
              <a:t>Will Emancipation of Women destroy the family?</a:t>
            </a:r>
          </a:p>
          <a:p>
            <a:r>
              <a:rPr lang="en-US" dirty="0" smtClean="0"/>
              <a:t>Is Beauty better and more useful than brains?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Good Leaders always people of Good Character?</a:t>
            </a:r>
          </a:p>
          <a:p>
            <a:r>
              <a:rPr lang="en-US" dirty="0" smtClean="0"/>
              <a:t>Is Cricket a Waste of National Resource in India?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242</Words>
  <Application>Microsoft Office PowerPoint</Application>
  <PresentationFormat>On-screen Show (4:3)</PresentationFormat>
  <Paragraphs>44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 Topics </vt:lpstr>
      <vt:lpstr>Model Topics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Writing…</dc:title>
  <dc:creator>MAHE</dc:creator>
  <cp:lastModifiedBy>ACER</cp:lastModifiedBy>
  <cp:revision>81</cp:revision>
  <dcterms:created xsi:type="dcterms:W3CDTF">2009-08-05T03:54:53Z</dcterms:created>
  <dcterms:modified xsi:type="dcterms:W3CDTF">2014-07-05T02:14:28Z</dcterms:modified>
</cp:coreProperties>
</file>