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70" r:id="rId3"/>
    <p:sldId id="271" r:id="rId4"/>
    <p:sldId id="267" r:id="rId5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85400"/>
    <a:srgbClr val="CC6600"/>
    <a:srgbClr val="FFFF99"/>
    <a:srgbClr val="FFCC00"/>
    <a:srgbClr val="000099"/>
    <a:srgbClr val="003296"/>
    <a:srgbClr val="000066"/>
    <a:srgbClr val="B26B02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78" y="300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274638"/>
            <a:ext cx="88851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600201"/>
            <a:ext cx="888514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9301-8E54-4DCA-83C4-0F4EA0EC1E1B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94" y="59486"/>
            <a:ext cx="8945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94" y="1344708"/>
            <a:ext cx="94220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BE7-98F3-48A7-BBC6-102D4AC6AA22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3675" y="640080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8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i="1" kern="1200">
          <a:solidFill>
            <a:srgbClr val="0000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0000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Ø"/>
        <a:defRPr sz="2400" kern="1200">
          <a:solidFill>
            <a:srgbClr val="B26B0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Assignment Options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408477"/>
            <a:ext cx="8885144" cy="2942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</a:t>
            </a:r>
            <a:r>
              <a:rPr lang="en-US" dirty="0" smtClean="0"/>
              <a:t>Presentation 	: 	Maximum out </a:t>
            </a:r>
            <a:r>
              <a:rPr lang="en-US" dirty="0"/>
              <a:t>of 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Group Discussion		:	Maximum out of </a:t>
            </a:r>
            <a:r>
              <a:rPr lang="en-US" dirty="0" smtClean="0"/>
              <a:t>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Impromptu Speech		:	Maximum out of </a:t>
            </a:r>
            <a:r>
              <a:rPr lang="en-US" dirty="0" smtClean="0"/>
              <a:t>10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A05-EF24-4E7B-9AEA-B6614F4A4352}" type="datetime1">
              <a:rPr lang="en-US" smtClean="0"/>
              <a:t>7/30/2014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69918" y="0"/>
            <a:ext cx="3306871" cy="576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US" sz="2800" b="0" i="0" dirty="0"/>
              <a:t>Prepared Presentation 	: 	Maximum out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240077"/>
            <a:ext cx="8885144" cy="4910202"/>
          </a:xfrm>
        </p:spPr>
        <p:txBody>
          <a:bodyPr>
            <a:normAutofit fontScale="62500" lnSpcReduction="2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Individual Prepared Presentation</a:t>
            </a:r>
          </a:p>
          <a:p>
            <a:endParaRPr lang="en-US" sz="2400" dirty="0"/>
          </a:p>
          <a:p>
            <a:r>
              <a:rPr lang="en-US" sz="2400" dirty="0" smtClean="0"/>
              <a:t>5- 7 minutes</a:t>
            </a:r>
          </a:p>
          <a:p>
            <a:endParaRPr lang="en-US" sz="2400" dirty="0"/>
          </a:p>
          <a:p>
            <a:r>
              <a:rPr lang="en-US" sz="2400" dirty="0" smtClean="0"/>
              <a:t>Only cue cards permitted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Evaluation criteria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 smtClean="0">
                <a:solidFill>
                  <a:srgbClr val="4D4D4D"/>
                </a:solidFill>
              </a:rPr>
              <a:t>Outstanding		: 10 Marks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 smtClean="0">
                <a:solidFill>
                  <a:srgbClr val="4D4D4D"/>
                </a:solidFill>
              </a:rPr>
              <a:t>Very Good			: 08  Marks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 smtClean="0">
                <a:solidFill>
                  <a:srgbClr val="4D4D4D"/>
                </a:solidFill>
              </a:rPr>
              <a:t>Good			: 06  Marks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 smtClean="0">
                <a:solidFill>
                  <a:srgbClr val="4D4D4D"/>
                </a:solidFill>
              </a:rPr>
              <a:t>Satisfactory		: 04   Marks</a:t>
            </a:r>
            <a:endParaRPr lang="en-US" dirty="0">
              <a:solidFill>
                <a:srgbClr val="4D4D4D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 </a:t>
            </a:r>
            <a:r>
              <a:rPr lang="en-US" dirty="0" smtClean="0">
                <a:solidFill>
                  <a:srgbClr val="C00000"/>
                </a:solidFill>
              </a:rPr>
              <a:t>Speech topics to be submitted a week in advance with an abstract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 of Humanities &amp; Management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A05-EF24-4E7B-9AEA-B6614F4A43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918" y="0"/>
            <a:ext cx="3306871" cy="576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10" y="1553228"/>
            <a:ext cx="8885144" cy="450937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8-12 members in a group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15-20 	minutes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Topics will be given on the spot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 </a:t>
            </a:r>
            <a:r>
              <a:rPr lang="en-US" dirty="0" smtClean="0"/>
              <a:t>criteria based on standard GD guidelines: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Excellent	</a:t>
            </a:r>
            <a:r>
              <a:rPr lang="en-US" dirty="0"/>
              <a:t>	: </a:t>
            </a:r>
            <a:r>
              <a:rPr lang="en-US" dirty="0" smtClean="0"/>
              <a:t>10 </a:t>
            </a:r>
            <a:r>
              <a:rPr lang="en-US" dirty="0"/>
              <a:t>Marks</a:t>
            </a:r>
          </a:p>
          <a:p>
            <a:pPr marL="0" indent="0">
              <a:buNone/>
            </a:pPr>
            <a:r>
              <a:rPr lang="en-US" dirty="0" smtClean="0"/>
              <a:t>Good</a:t>
            </a:r>
            <a:r>
              <a:rPr lang="en-US" dirty="0"/>
              <a:t>		</a:t>
            </a:r>
            <a:r>
              <a:rPr lang="en-US" dirty="0" smtClean="0"/>
              <a:t>	: </a:t>
            </a:r>
            <a:r>
              <a:rPr lang="en-US" dirty="0" smtClean="0"/>
              <a:t>08Marks</a:t>
            </a:r>
          </a:p>
          <a:p>
            <a:pPr marL="0" indent="0">
              <a:buNone/>
            </a:pPr>
            <a:r>
              <a:rPr lang="en-US" dirty="0" smtClean="0"/>
              <a:t>Average			: 06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Satisfactory	</a:t>
            </a:r>
            <a:r>
              <a:rPr lang="en-US" dirty="0"/>
              <a:t>	: </a:t>
            </a:r>
            <a:r>
              <a:rPr lang="en-US" dirty="0" smtClean="0"/>
              <a:t>04 </a:t>
            </a:r>
            <a:r>
              <a:rPr lang="en-US" dirty="0"/>
              <a:t>Marks</a:t>
            </a:r>
          </a:p>
          <a:p>
            <a:pPr marL="0" indent="0">
              <a:buNone/>
            </a:pPr>
            <a:r>
              <a:rPr lang="en-US" dirty="0" smtClean="0"/>
              <a:t>Passive participation</a:t>
            </a:r>
            <a:r>
              <a:rPr lang="en-US" dirty="0"/>
              <a:t>	: </a:t>
            </a:r>
            <a:r>
              <a:rPr lang="en-US" dirty="0" smtClean="0"/>
              <a:t>02   </a:t>
            </a:r>
            <a:r>
              <a:rPr lang="en-US" dirty="0"/>
              <a:t>Marks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 </a:t>
            </a:r>
            <a:r>
              <a:rPr lang="en-US" dirty="0" smtClean="0">
                <a:solidFill>
                  <a:srgbClr val="C00000"/>
                </a:solidFill>
              </a:rPr>
              <a:t>Only 20% of participants in a group are eligible for 08 marks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 of Humanities &amp; Management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A05-EF24-4E7B-9AEA-B6614F4A43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918" y="0"/>
            <a:ext cx="3306871" cy="576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433838"/>
            <a:ext cx="8885144" cy="1143000"/>
          </a:xfrm>
        </p:spPr>
        <p:txBody>
          <a:bodyPr/>
          <a:lstStyle/>
          <a:p>
            <a:r>
              <a:rPr lang="en-US" dirty="0" smtClean="0"/>
              <a:t>Impromptu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03- 05 minutes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Topics will be given on the </a:t>
            </a:r>
            <a:r>
              <a:rPr lang="en-US" dirty="0" smtClean="0"/>
              <a:t>spot with 10 minutes preparation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 criteria based on </a:t>
            </a:r>
            <a:r>
              <a:rPr lang="en-US" dirty="0" smtClean="0"/>
              <a:t>standard Impromptu Speech </a:t>
            </a:r>
            <a:r>
              <a:rPr lang="en-US" dirty="0"/>
              <a:t>guidelines: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Excellent		: </a:t>
            </a:r>
            <a:r>
              <a:rPr lang="en-US" dirty="0" smtClean="0"/>
              <a:t> 10 </a:t>
            </a:r>
            <a:r>
              <a:rPr lang="en-US" dirty="0"/>
              <a:t>Marks</a:t>
            </a:r>
          </a:p>
          <a:p>
            <a:pPr marL="0" indent="0">
              <a:buNone/>
            </a:pPr>
            <a:r>
              <a:rPr lang="en-US" dirty="0" smtClean="0"/>
              <a:t>Very Good</a:t>
            </a:r>
            <a:r>
              <a:rPr lang="en-US" dirty="0"/>
              <a:t>		: </a:t>
            </a:r>
            <a:r>
              <a:rPr lang="en-US" dirty="0" smtClean="0"/>
              <a:t> 08  Marks</a:t>
            </a:r>
          </a:p>
          <a:p>
            <a:pPr marL="0" indent="0">
              <a:buNone/>
            </a:pPr>
            <a:r>
              <a:rPr lang="en-US" dirty="0" smtClean="0"/>
              <a:t>Average		:  06 Marks</a:t>
            </a:r>
          </a:p>
          <a:p>
            <a:pPr marL="0" indent="0">
              <a:buNone/>
            </a:pPr>
            <a:r>
              <a:rPr lang="en-US" dirty="0" smtClean="0"/>
              <a:t>Satisfactory		:  04 Marks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Inadequate	</a:t>
            </a:r>
            <a:r>
              <a:rPr lang="en-US" dirty="0"/>
              <a:t>	: </a:t>
            </a:r>
            <a:r>
              <a:rPr lang="en-US" dirty="0" smtClean="0"/>
              <a:t> 02  </a:t>
            </a:r>
            <a:r>
              <a:rPr lang="en-US" dirty="0"/>
              <a:t>Marks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083C-8EC9-4E38-A0CE-5C22B136FC40}" type="datetime1">
              <a:rPr lang="en-US" smtClean="0"/>
              <a:t>7/30/2014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69918" y="0"/>
            <a:ext cx="3306871" cy="576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86</Words>
  <Application>Microsoft Office PowerPoint</Application>
  <PresentationFormat>35mm Slides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Speech Assignment Options (10)</vt:lpstr>
      <vt:lpstr>Prepared Presentation  :  Maximum out of 10</vt:lpstr>
      <vt:lpstr>Group Discussion</vt:lpstr>
      <vt:lpstr>Impromptu Speech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ACER</cp:lastModifiedBy>
  <cp:revision>45</cp:revision>
  <dcterms:created xsi:type="dcterms:W3CDTF">2014-06-27T05:40:24Z</dcterms:created>
  <dcterms:modified xsi:type="dcterms:W3CDTF">2014-07-30T10:08:28Z</dcterms:modified>
</cp:coreProperties>
</file>