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0287000" cy="6858000" type="35mm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00"/>
    <a:srgbClr val="CC6600"/>
    <a:srgbClr val="FFFF99"/>
    <a:srgbClr val="FFCC00"/>
    <a:srgbClr val="000099"/>
    <a:srgbClr val="003296"/>
    <a:srgbClr val="000066"/>
    <a:srgbClr val="B26B02"/>
    <a:srgbClr val="EAB2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-708" y="-60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DD75D-2EC0-4DC2-962A-2DF17346674D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1B8DF-4F78-456D-AAA8-7ECC0AB04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E5DA-471A-4991-BE32-A87D329829E8}" type="datetime1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2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77A-AB0E-457D-B283-70A02B78964D}" type="datetime1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C125-0667-4699-8894-7FD93258363E}" type="datetime1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506" y="274638"/>
            <a:ext cx="888514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06" y="1600201"/>
            <a:ext cx="8885144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35BC-4B3A-42D3-919F-C3AA5BE8190A}" type="datetime1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50A-0233-4851-8DA9-D5E1A289F676}" type="datetime1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D74B-5A8C-4DC9-AD6B-74C369755C41}" type="datetime1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8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E1A1-26C9-4D26-AE20-97FE126EBE3B}" type="datetime1">
              <a:rPr lang="en-US" smtClean="0"/>
              <a:t>8/6/2014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6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B322-31F3-4764-8966-32EF7A39F1F3}" type="datetime1">
              <a:rPr lang="en-US" smtClean="0"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B7A5-0032-407E-B4A7-CF7781501286}" type="datetime1">
              <a:rPr lang="en-US" smtClean="0"/>
              <a:t>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7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9301-8E54-4DCA-83C4-0F4EA0EC1E1B}" type="datetime1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C3F0-0357-4365-ACAE-C52DCD29629D}" type="datetime1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4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1206" y="0"/>
            <a:ext cx="838200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6994" y="59486"/>
            <a:ext cx="89456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994" y="1344708"/>
            <a:ext cx="94220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0525" y="6356351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4BE7-98F3-48A7-BBC6-102D4AC6AA22}" type="datetime1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3675" y="6400800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Department of Humanities &amp;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8525" y="6356351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ECE 1001   Basic Electronics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0341" y="53788"/>
            <a:ext cx="739588" cy="1116106"/>
            <a:chOff x="5298141" y="3052482"/>
            <a:chExt cx="739588" cy="1116106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298141" y="3052482"/>
              <a:ext cx="739588" cy="1116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7" descr="Mahe-Logo-emb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51"/>
            <a:stretch>
              <a:fillRect/>
            </a:stretch>
          </p:blipFill>
          <p:spPr bwMode="auto">
            <a:xfrm>
              <a:off x="5430744" y="3213457"/>
              <a:ext cx="482600" cy="84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440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b="1" i="1" kern="1200">
          <a:solidFill>
            <a:srgbClr val="00009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rgbClr val="0000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Ø"/>
        <a:defRPr sz="2400" kern="1200">
          <a:solidFill>
            <a:srgbClr val="B26B0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in Tenses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38327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70997" y="721218"/>
            <a:ext cx="8744478" cy="543138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Habitual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routine actions should be indicated only through simple present. 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usually work till seven o'clock. </a:t>
            </a:r>
          </a:p>
          <a:p>
            <a:pPr marL="0" indent="0" algn="just">
              <a:buNone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 often talk to him over the phone. </a:t>
            </a:r>
          </a:p>
          <a:p>
            <a:pPr marL="0" indent="0" algn="just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My classes commence at 8 a.m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o’clock, I am usually driving to work, so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 on my mobile. </a:t>
            </a: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sz="2600" b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r>
              <a:rPr lang="en-US" sz="2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o’clock, 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usually drive to work, so call me on my mobile.          </a:t>
            </a: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sz="2600" b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endParaRPr lang="en-US" sz="2600" b="1" cap="none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7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70997" y="811369"/>
            <a:ext cx="8744478" cy="557636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457200" indent="-457200">
              <a:buAutoNum type="arabicPeriod" startAt="2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Verbs indicating state /condition is to be used in simple present tense -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to be used in the progressive form.</a:t>
            </a:r>
          </a:p>
          <a:p>
            <a:pPr marL="0" indent="0">
              <a:buNone/>
            </a:pPr>
            <a:endParaRPr lang="en-US" cap="none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know, understand, remember, like, love, hate, want, see, hear,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believe, recognize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not used in the continuous form. 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understanding Biology a lot better now as we have got a new teacher.   </a:t>
            </a: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600" b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endParaRPr lang="en-US" sz="2600" b="1" cap="none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understand Biology a lot better now as we have got a new teacher.              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b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endParaRPr lang="en-US" b="1" cap="none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78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70997" y="798491"/>
            <a:ext cx="8744478" cy="49927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algn="just">
              <a:buAutoNum type="arabicPeriod" startAt="3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Past perfect tense is used to establish the  time sequence between two past actions where one action took place before another past action.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had hoped to leave by 9.00, but I overslept and missed the train.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we reached the station the train left.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(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incorrect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reached the station the train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 left.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28" y="5139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69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53589" y="965915"/>
            <a:ext cx="8561886" cy="53303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 perfect continuous tense is used to express an activity that began in the past but is still in progress at the time of speaking. </a:t>
            </a:r>
          </a:p>
          <a:p>
            <a:pPr marL="0" indent="0">
              <a:buNone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giving the same lecture to students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endParaRPr lang="en-US" sz="2400" cap="none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Mohit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giving the same lecture to students since 2010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endParaRPr lang="en-US" sz="24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468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4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70997" y="811370"/>
            <a:ext cx="8744478" cy="49798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AutoNum type="arabicPeriod" startAt="6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use time determiners indicating past (yesterday, this morning, last month, couple of hours ago) with present perfect tense. </a:t>
            </a:r>
          </a:p>
          <a:p>
            <a:pPr marL="457200" indent="-457200">
              <a:buAutoNum type="arabicPeriod" startAt="6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Prices have increased alarmingly in the past six months. </a:t>
            </a:r>
            <a:r>
              <a:rPr lang="en-US" sz="2400" b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 </a:t>
            </a:r>
          </a:p>
          <a:p>
            <a:pPr marL="0" indent="0"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Prices increased alarmingly in the past six months.         </a:t>
            </a:r>
            <a:r>
              <a:rPr lang="en-US" sz="2400" b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19276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61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70997" y="708339"/>
            <a:ext cx="8744478" cy="508286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verb in the dependent clause is expected to be in the same form as in the main clause.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knew that it would not be easy to answer all the questions. 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realized that it is easy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		</a:t>
            </a:r>
            <a:r>
              <a:rPr lang="en-US" sz="24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endParaRPr lang="en-US" sz="2400" cap="none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realized that it was easy-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endParaRPr lang="en-US" sz="2400" cap="none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593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5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325</Words>
  <Application>Microsoft Office PowerPoint</Application>
  <PresentationFormat>35mm Slides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Rules in Tenses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ACER</cp:lastModifiedBy>
  <cp:revision>83</cp:revision>
  <dcterms:created xsi:type="dcterms:W3CDTF">2014-06-27T05:40:24Z</dcterms:created>
  <dcterms:modified xsi:type="dcterms:W3CDTF">2014-08-06T06:02:35Z</dcterms:modified>
</cp:coreProperties>
</file>