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2076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8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3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8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D19D-1C16-43AD-A74C-D745A5B85999}" type="datetimeFigureOut">
              <a:rPr lang="en-US" smtClean="0"/>
              <a:t>8/6/2014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31ED-A04C-4FE7-A9E0-E0FB7897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Subject verb agreement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rhythm of the pounding waves is /are calming </a:t>
            </a:r>
          </a:p>
          <a:p>
            <a:r>
              <a:rPr lang="en-US" dirty="0" smtClean="0"/>
              <a:t>A high tax, not to mention unemployment, influence/influences votes</a:t>
            </a:r>
          </a:p>
          <a:p>
            <a:r>
              <a:rPr lang="en-US" dirty="0" smtClean="0"/>
              <a:t>My </a:t>
            </a:r>
            <a:r>
              <a:rPr lang="en-US" dirty="0" smtClean="0"/>
              <a:t>friend </a:t>
            </a:r>
            <a:r>
              <a:rPr lang="en-US" dirty="0" smtClean="0"/>
              <a:t>and my mother like/ likes each other.</a:t>
            </a:r>
          </a:p>
          <a:p>
            <a:r>
              <a:rPr lang="en-US" dirty="0" smtClean="0"/>
              <a:t>The team as well their bandleader was/were on the field.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Either my sister or my brothers are /is coming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some ways the social makeup of the two parties was/were similar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515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Lionel </a:t>
            </a:r>
            <a:r>
              <a:rPr lang="en-US" dirty="0" smtClean="0"/>
              <a:t>Messi’s performance is </a:t>
            </a:r>
            <a:r>
              <a:rPr lang="en-US" dirty="0" smtClean="0"/>
              <a:t>being hampered by injuries since May 2013.</a:t>
            </a:r>
          </a:p>
          <a:p>
            <a:r>
              <a:rPr lang="en-US" dirty="0" smtClean="0"/>
              <a:t>John Kerry, the US Secretary </a:t>
            </a:r>
            <a:r>
              <a:rPr lang="en-US" dirty="0" smtClean="0"/>
              <a:t> of State</a:t>
            </a:r>
            <a:r>
              <a:rPr lang="en-US" dirty="0" smtClean="0"/>
              <a:t>, during his visit to New Delhi last week has invited the Indian Prime Minister to the US.</a:t>
            </a:r>
          </a:p>
          <a:p>
            <a:r>
              <a:rPr lang="en-US" dirty="0" smtClean="0"/>
              <a:t> No one bothered about </a:t>
            </a:r>
            <a:r>
              <a:rPr lang="en-US" dirty="0"/>
              <a:t>whether Steve Jobs completed </a:t>
            </a:r>
            <a:r>
              <a:rPr lang="en-US" dirty="0" smtClean="0"/>
              <a:t>formal education or not.</a:t>
            </a:r>
          </a:p>
          <a:p>
            <a:r>
              <a:rPr lang="en-US" dirty="0" smtClean="0"/>
              <a:t>I am recommending that we should move to higher plane of thought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9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are always having Speech </a:t>
            </a:r>
            <a:r>
              <a:rPr lang="en-US" dirty="0" smtClean="0"/>
              <a:t>classes </a:t>
            </a:r>
            <a:r>
              <a:rPr lang="en-US" dirty="0" smtClean="0"/>
              <a:t>in the afternoon</a:t>
            </a:r>
          </a:p>
          <a:p>
            <a:r>
              <a:rPr lang="en-US" dirty="0" smtClean="0"/>
              <a:t>We were informed that we will have an induction </a:t>
            </a:r>
            <a:r>
              <a:rPr lang="en-US" dirty="0" err="1" smtClean="0"/>
              <a:t>programme</a:t>
            </a:r>
            <a:r>
              <a:rPr lang="en-US" dirty="0" smtClean="0"/>
              <a:t> next week</a:t>
            </a:r>
          </a:p>
          <a:p>
            <a:r>
              <a:rPr lang="en-US" dirty="0" smtClean="0"/>
              <a:t>Rajeev </a:t>
            </a:r>
            <a:r>
              <a:rPr lang="en-US" dirty="0" err="1" smtClean="0"/>
              <a:t>Suri</a:t>
            </a:r>
            <a:r>
              <a:rPr lang="en-US" dirty="0" smtClean="0"/>
              <a:t>, the CEO of Nokia, expressed that lessons learnt in </a:t>
            </a:r>
            <a:r>
              <a:rPr lang="en-US" dirty="0" err="1" smtClean="0"/>
              <a:t>Manipal</a:t>
            </a:r>
            <a:r>
              <a:rPr lang="en-US" dirty="0" smtClean="0"/>
              <a:t> made him stronger</a:t>
            </a:r>
          </a:p>
          <a:p>
            <a:r>
              <a:rPr lang="en-US" dirty="0" smtClean="0"/>
              <a:t>Five new students have joined our class yesterday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6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182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Subject verb agreement  </vt:lpstr>
      <vt:lpstr>PowerPoint Presentation</vt:lpstr>
      <vt:lpstr>PowerPoint Presentation</vt:lpstr>
      <vt:lpstr>Tenses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verb agreement</dc:title>
  <dc:creator>ACER</dc:creator>
  <cp:lastModifiedBy>ACER</cp:lastModifiedBy>
  <cp:revision>29</cp:revision>
  <dcterms:created xsi:type="dcterms:W3CDTF">2014-08-05T06:42:30Z</dcterms:created>
  <dcterms:modified xsi:type="dcterms:W3CDTF">2014-08-06T06:32:19Z</dcterms:modified>
</cp:coreProperties>
</file>