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94" r:id="rId6"/>
    <p:sldId id="277" r:id="rId7"/>
    <p:sldId id="264" r:id="rId8"/>
    <p:sldId id="290" r:id="rId9"/>
    <p:sldId id="286" r:id="rId10"/>
    <p:sldId id="258" r:id="rId11"/>
    <p:sldId id="291" r:id="rId12"/>
    <p:sldId id="292" r:id="rId13"/>
    <p:sldId id="293" r:id="rId14"/>
    <p:sldId id="29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25" autoAdjust="0"/>
    <p:restoredTop sz="96327" autoAdjust="0"/>
  </p:normalViewPr>
  <p:slideViewPr>
    <p:cSldViewPr snapToGrid="0">
      <p:cViewPr varScale="1">
        <p:scale>
          <a:sx n="86" d="100"/>
          <a:sy n="86" d="100"/>
        </p:scale>
        <p:origin x="998" y="53"/>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A91698-D112-1241-A620-68EB9CCFFAF8}" type="doc">
      <dgm:prSet loTypeId="urn:microsoft.com/office/officeart/2009/3/layout/HorizontalOrganizationChart" loCatId="" qsTypeId="urn:microsoft.com/office/officeart/2005/8/quickstyle/simple1" qsCatId="simple" csTypeId="urn:microsoft.com/office/officeart/2005/8/colors/colorful2" csCatId="colorful" phldr="1"/>
      <dgm:spPr/>
      <dgm:t>
        <a:bodyPr/>
        <a:lstStyle/>
        <a:p>
          <a:endParaRPr lang="en-US"/>
        </a:p>
      </dgm:t>
    </dgm:pt>
    <dgm:pt modelId="{F438BB20-126D-C441-B424-2974C8BE2010}">
      <dgm:prSet phldrT="[Text]" custT="1"/>
      <dgm:spPr/>
      <dgm:t>
        <a:bodyPr/>
        <a:lstStyle/>
        <a:p>
          <a:pPr rtl="1"/>
          <a:r>
            <a:rPr lang="ar-SA" sz="1000" dirty="0">
              <a:latin typeface="GE SS Two Medium" panose="020A0503020102020204" pitchFamily="18" charset="-78"/>
              <a:ea typeface="GE SS Two Medium" panose="020A0503020102020204" pitchFamily="18" charset="-78"/>
              <a:cs typeface="GE SS Two Medium" panose="020A0503020102020204" pitchFamily="18" charset="-78"/>
            </a:rPr>
            <a:t>مفهوم الأخلاق</a:t>
          </a:r>
          <a:endParaRPr lang="en-US" sz="1000" dirty="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AB9DF7E3-9B6C-A447-815E-CAC88AEFF3E7}" type="parTrans" cxnId="{D3BEA922-BB1A-EA44-B5B0-3BADDF2DB6AA}">
      <dgm:prSet/>
      <dgm:spPr/>
      <dgm:t>
        <a:bodyPr/>
        <a:lstStyle/>
        <a:p>
          <a:endParaRPr lang="en-US" sz="140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23D4F4A3-889C-5A41-8F00-8A102A83D439}" type="sibTrans" cxnId="{D3BEA922-BB1A-EA44-B5B0-3BADDF2DB6AA}">
      <dgm:prSet custT="1"/>
      <dgm:spPr/>
      <dgm:t>
        <a:bodyPr/>
        <a:lstStyle/>
        <a:p>
          <a:pPr rtl="1"/>
          <a:endParaRPr lang="en-US" sz="120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036AF76C-40FF-5342-9C47-C64E889102ED}" type="asst">
      <dgm:prSet phldrT="[Text]" custT="1"/>
      <dgm:spPr/>
      <dgm:t>
        <a:bodyPr/>
        <a:lstStyle/>
        <a:p>
          <a:r>
            <a:rPr lang="ar-SA" sz="1000" dirty="0">
              <a:latin typeface="GE SS Two Medium" panose="020A0503020102020204" pitchFamily="18" charset="-78"/>
              <a:ea typeface="GE SS Two Medium" panose="020A0503020102020204" pitchFamily="18" charset="-78"/>
              <a:cs typeface="GE SS Two Medium" panose="020A0503020102020204" pitchFamily="18" charset="-78"/>
            </a:rPr>
            <a:t>تعريف الأخلاق</a:t>
          </a:r>
          <a:endParaRPr lang="en-US" sz="1000" dirty="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37778234-5BF9-AE4F-A7F0-657A182FB24A}" type="parTrans" cxnId="{934094DF-AAFA-B84B-BEC4-88A995098161}">
      <dgm:prSet/>
      <dgm:spPr/>
      <dgm:t>
        <a:bodyPr/>
        <a:lstStyle/>
        <a:p>
          <a:endParaRPr lang="en-US" sz="140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C48655B3-49B0-FA4C-A6DF-A9C9DB1BCB4C}" type="sibTrans" cxnId="{934094DF-AAFA-B84B-BEC4-88A995098161}">
      <dgm:prSet custT="1"/>
      <dgm:spPr/>
      <dgm:t>
        <a:bodyPr/>
        <a:lstStyle/>
        <a:p>
          <a:endParaRPr lang="en-US" sz="120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5A2B237B-AD54-C549-95FA-FEA6E14F5155}">
      <dgm:prSet phldrT="[Text]" custT="1"/>
      <dgm:spPr/>
      <dgm:t>
        <a:bodyPr/>
        <a:lstStyle/>
        <a:p>
          <a:r>
            <a:rPr lang="ar-SA" sz="1000" dirty="0">
              <a:latin typeface="GE SS Two Medium" panose="020A0503020102020204" pitchFamily="18" charset="-78"/>
              <a:ea typeface="GE SS Two Medium" panose="020A0503020102020204" pitchFamily="18" charset="-78"/>
              <a:cs typeface="GE SS Two Medium" panose="020A0503020102020204" pitchFamily="18" charset="-78"/>
            </a:rPr>
            <a:t>(جوانب الصلة بين الاخلاق والعقيدة والعبادة والنظم الاسلامية )</a:t>
          </a:r>
          <a:endParaRPr lang="en-US" sz="1000" dirty="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C42E9DE5-7C3E-964A-9467-C51907B846B2}" type="parTrans" cxnId="{3E9C9D8C-379D-9140-B54D-F670B1B644C8}">
      <dgm:prSet/>
      <dgm:spPr/>
      <dgm:t>
        <a:bodyPr/>
        <a:lstStyle/>
        <a:p>
          <a:endParaRPr lang="en-US" sz="140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C1A8A3DD-3BDE-8447-BD17-8B138D6F8553}" type="sibTrans" cxnId="{3E9C9D8C-379D-9140-B54D-F670B1B644C8}">
      <dgm:prSet custT="1"/>
      <dgm:spPr/>
      <dgm:t>
        <a:bodyPr/>
        <a:lstStyle/>
        <a:p>
          <a:endParaRPr lang="en-US" sz="120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26E5854D-AC00-9A4D-B184-3A66393D8CBD}">
      <dgm:prSet phldrT="[Text]" custT="1"/>
      <dgm:spPr/>
      <dgm:t>
        <a:bodyPr/>
        <a:lstStyle/>
        <a:p>
          <a:pPr rtl="1"/>
          <a:r>
            <a:rPr lang="ar-SA" sz="1000" dirty="0">
              <a:latin typeface="GE SS Two Medium" panose="020A0503020102020204" pitchFamily="18" charset="-78"/>
              <a:ea typeface="GE SS Two Medium" panose="020A0503020102020204" pitchFamily="18" charset="-78"/>
              <a:cs typeface="GE SS Two Medium" panose="020A0503020102020204" pitchFamily="18" charset="-78"/>
            </a:rPr>
            <a:t>آثار الأخلاق الحسنة على الفرد والمجتمع</a:t>
          </a:r>
          <a:endParaRPr lang="en-US" sz="1000" dirty="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02247DBC-26D2-1344-9791-4760310F2CC2}" type="parTrans" cxnId="{FE8728DE-BEB0-154C-B396-B324E2C4FF07}">
      <dgm:prSet/>
      <dgm:spPr/>
      <dgm:t>
        <a:bodyPr/>
        <a:lstStyle/>
        <a:p>
          <a:endParaRPr lang="en-US" sz="140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54A77AB9-FC97-A544-B6D5-32D0BAF4BEF2}" type="sibTrans" cxnId="{FE8728DE-BEB0-154C-B396-B324E2C4FF07}">
      <dgm:prSet custT="1"/>
      <dgm:spPr/>
      <dgm:t>
        <a:bodyPr/>
        <a:lstStyle/>
        <a:p>
          <a:endParaRPr lang="en-US" sz="120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C7186951-AFCC-264B-8D5D-DFBE4C6C3632}">
      <dgm:prSet phldrT="[Text]" custT="1"/>
      <dgm:spPr/>
      <dgm:t>
        <a:bodyPr/>
        <a:lstStyle/>
        <a:p>
          <a:pPr rtl="1"/>
          <a:r>
            <a:rPr lang="ar-SA" sz="1000" dirty="0">
              <a:latin typeface="GE SS Two Medium" panose="020A0503020102020204" pitchFamily="18" charset="-78"/>
              <a:ea typeface="GE SS Two Medium" panose="020A0503020102020204" pitchFamily="18" charset="-78"/>
              <a:cs typeface="GE SS Two Medium" panose="020A0503020102020204" pitchFamily="18" charset="-78"/>
            </a:rPr>
            <a:t>أهمية الأخلاق ومكانتها</a:t>
          </a:r>
          <a:endParaRPr lang="en-US" sz="1000" dirty="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9014FD9C-9647-0443-83C0-A9C37B72B1FA}" type="parTrans" cxnId="{33056A23-4244-D649-AA6F-64C39058745F}">
      <dgm:prSet/>
      <dgm:spPr/>
      <dgm:t>
        <a:bodyPr/>
        <a:lstStyle/>
        <a:p>
          <a:endParaRPr lang="en-US" sz="140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8C804691-23FE-D441-B996-55ED3F2BB2A9}" type="sibTrans" cxnId="{33056A23-4244-D649-AA6F-64C39058745F}">
      <dgm:prSet custT="1"/>
      <dgm:spPr/>
      <dgm:t>
        <a:bodyPr/>
        <a:lstStyle/>
        <a:p>
          <a:endParaRPr lang="en-US" sz="120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7445E219-45B1-E84E-944A-F817C54183CD}">
      <dgm:prSet custT="1"/>
      <dgm:spPr/>
      <dgm:t>
        <a:bodyPr/>
        <a:lstStyle/>
        <a:p>
          <a:r>
            <a:rPr lang="ar-SA" sz="1000" dirty="0">
              <a:latin typeface="GE SS Two Medium" panose="020A0503020102020204" pitchFamily="18" charset="-78"/>
              <a:ea typeface="GE SS Two Medium" panose="020A0503020102020204" pitchFamily="18" charset="-78"/>
              <a:cs typeface="GE SS Two Medium" panose="020A0503020102020204" pitchFamily="18" charset="-78"/>
            </a:rPr>
            <a:t>أولًا : </a:t>
          </a:r>
          <a:br>
            <a:rPr lang="ar-SA" sz="1000" dirty="0">
              <a:latin typeface="GE SS Two Medium" panose="020A0503020102020204" pitchFamily="18" charset="-78"/>
              <a:ea typeface="GE SS Two Medium" panose="020A0503020102020204" pitchFamily="18" charset="-78"/>
              <a:cs typeface="GE SS Two Medium" panose="020A0503020102020204" pitchFamily="18" charset="-78"/>
            </a:rPr>
          </a:br>
          <a:r>
            <a:rPr lang="ar-SA" sz="1000" dirty="0">
              <a:latin typeface="GE SS Two Medium" panose="020A0503020102020204" pitchFamily="18" charset="-78"/>
              <a:ea typeface="GE SS Two Medium" panose="020A0503020102020204" pitchFamily="18" charset="-78"/>
              <a:cs typeface="GE SS Two Medium" panose="020A0503020102020204" pitchFamily="18" charset="-78"/>
            </a:rPr>
            <a:t>ارتباط الأخلاق بالعقيدة</a:t>
          </a:r>
          <a:endParaRPr lang="en-US" sz="1000" dirty="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4C5C6DF7-D938-C042-83A7-F80F122EAE0C}" type="parTrans" cxnId="{0E48D2EF-0D66-B74A-ACA6-DCBB949103EB}">
      <dgm:prSet/>
      <dgm:spPr/>
      <dgm:t>
        <a:bodyPr/>
        <a:lstStyle/>
        <a:p>
          <a:endParaRPr lang="en-US" sz="140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D422E594-A777-2641-A082-9257BA636EC0}" type="sibTrans" cxnId="{0E48D2EF-0D66-B74A-ACA6-DCBB949103EB}">
      <dgm:prSet custT="1"/>
      <dgm:spPr/>
      <dgm:t>
        <a:bodyPr/>
        <a:lstStyle/>
        <a:p>
          <a:endParaRPr lang="en-US" sz="120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9EDC91B1-C4E6-C142-BCA1-C1E62F6AB7D4}">
      <dgm:prSet custT="1"/>
      <dgm:spPr/>
      <dgm:t>
        <a:bodyPr/>
        <a:lstStyle/>
        <a:p>
          <a:r>
            <a:rPr lang="ar-SA" sz="1000" dirty="0">
              <a:latin typeface="GE SS Two Medium" panose="020A0503020102020204" pitchFamily="18" charset="-78"/>
              <a:ea typeface="GE SS Two Medium" panose="020A0503020102020204" pitchFamily="18" charset="-78"/>
              <a:cs typeface="GE SS Two Medium" panose="020A0503020102020204" pitchFamily="18" charset="-78"/>
            </a:rPr>
            <a:t>ثانيًا : </a:t>
          </a:r>
          <a:br>
            <a:rPr lang="ar-SA" sz="1000" dirty="0">
              <a:latin typeface="GE SS Two Medium" panose="020A0503020102020204" pitchFamily="18" charset="-78"/>
              <a:ea typeface="GE SS Two Medium" panose="020A0503020102020204" pitchFamily="18" charset="-78"/>
              <a:cs typeface="GE SS Two Medium" panose="020A0503020102020204" pitchFamily="18" charset="-78"/>
            </a:rPr>
          </a:br>
          <a:r>
            <a:rPr lang="ar-SA" sz="1000" dirty="0">
              <a:latin typeface="GE SS Two Medium" panose="020A0503020102020204" pitchFamily="18" charset="-78"/>
              <a:ea typeface="GE SS Two Medium" panose="020A0503020102020204" pitchFamily="18" charset="-78"/>
              <a:cs typeface="GE SS Two Medium" panose="020A0503020102020204" pitchFamily="18" charset="-78"/>
            </a:rPr>
            <a:t>ارتباط الأخلاق بالعبادات</a:t>
          </a:r>
          <a:endParaRPr lang="en-US" sz="1000" dirty="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4D561C44-5B88-1647-8EFE-354AAA525172}" type="parTrans" cxnId="{DFF8D948-63C4-CB4C-9212-1A2CE45B0430}">
      <dgm:prSet/>
      <dgm:spPr/>
      <dgm:t>
        <a:bodyPr/>
        <a:lstStyle/>
        <a:p>
          <a:endParaRPr lang="en-US" sz="140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14E3757B-39DC-C64D-8D2C-DA023053C699}" type="sibTrans" cxnId="{DFF8D948-63C4-CB4C-9212-1A2CE45B0430}">
      <dgm:prSet custT="1"/>
      <dgm:spPr/>
      <dgm:t>
        <a:bodyPr/>
        <a:lstStyle/>
        <a:p>
          <a:endParaRPr lang="en-US" sz="120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505116F5-CF47-D144-A009-BCEA3D739E27}">
      <dgm:prSet custT="1"/>
      <dgm:spPr/>
      <dgm:t>
        <a:bodyPr/>
        <a:lstStyle/>
        <a:p>
          <a:r>
            <a:rPr lang="ar-SA" sz="1000" dirty="0">
              <a:latin typeface="GE SS Two Medium" panose="020A0503020102020204" pitchFamily="18" charset="-78"/>
              <a:ea typeface="GE SS Two Medium" panose="020A0503020102020204" pitchFamily="18" charset="-78"/>
              <a:cs typeface="GE SS Two Medium" panose="020A0503020102020204" pitchFamily="18" charset="-78"/>
            </a:rPr>
            <a:t>ثالثًا : </a:t>
          </a:r>
          <a:br>
            <a:rPr lang="ar-SA" sz="1000" dirty="0">
              <a:latin typeface="GE SS Two Medium" panose="020A0503020102020204" pitchFamily="18" charset="-78"/>
              <a:ea typeface="GE SS Two Medium" panose="020A0503020102020204" pitchFamily="18" charset="-78"/>
              <a:cs typeface="GE SS Two Medium" panose="020A0503020102020204" pitchFamily="18" charset="-78"/>
            </a:rPr>
          </a:br>
          <a:r>
            <a:rPr lang="ar-SA" sz="1000" dirty="0">
              <a:latin typeface="GE SS Two Medium" panose="020A0503020102020204" pitchFamily="18" charset="-78"/>
              <a:ea typeface="GE SS Two Medium" panose="020A0503020102020204" pitchFamily="18" charset="-78"/>
              <a:cs typeface="GE SS Two Medium" panose="020A0503020102020204" pitchFamily="18" charset="-78"/>
            </a:rPr>
            <a:t>ارتباط الأخلاق بالنظم الإسلامية</a:t>
          </a:r>
          <a:endParaRPr lang="en-US" sz="1000" dirty="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6758F8DB-6D5E-7A46-9163-871ADC3DA3DC}" type="parTrans" cxnId="{57B1BAB7-F8AA-DC47-B9F9-E06628CD12CC}">
      <dgm:prSet/>
      <dgm:spPr/>
      <dgm:t>
        <a:bodyPr/>
        <a:lstStyle/>
        <a:p>
          <a:endParaRPr lang="en-US" sz="140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D09B224D-88C3-094D-AAEA-4821F1FD3337}" type="sibTrans" cxnId="{57B1BAB7-F8AA-DC47-B9F9-E06628CD12CC}">
      <dgm:prSet custT="1"/>
      <dgm:spPr/>
      <dgm:t>
        <a:bodyPr/>
        <a:lstStyle/>
        <a:p>
          <a:endParaRPr lang="en-US" sz="1200">
            <a:latin typeface="GE SS Two Medium" panose="020A0503020102020204" pitchFamily="18" charset="-78"/>
            <a:ea typeface="GE SS Two Medium" panose="020A0503020102020204" pitchFamily="18" charset="-78"/>
            <a:cs typeface="GE SS Two Medium" panose="020A0503020102020204" pitchFamily="18" charset="-78"/>
          </a:endParaRPr>
        </a:p>
      </dgm:t>
    </dgm:pt>
    <dgm:pt modelId="{B193EDC2-0869-F54C-9EC1-34C40EC083A5}" type="pres">
      <dgm:prSet presAssocID="{06A91698-D112-1241-A620-68EB9CCFFAF8}" presName="hierChild1" presStyleCnt="0">
        <dgm:presLayoutVars>
          <dgm:orgChart val="1"/>
          <dgm:chPref val="1"/>
          <dgm:dir/>
          <dgm:animOne val="branch"/>
          <dgm:animLvl val="lvl"/>
          <dgm:resizeHandles/>
        </dgm:presLayoutVars>
      </dgm:prSet>
      <dgm:spPr/>
    </dgm:pt>
    <dgm:pt modelId="{CC168660-E646-C04C-8C5C-2299A0C2F4DD}" type="pres">
      <dgm:prSet presAssocID="{F438BB20-126D-C441-B424-2974C8BE2010}" presName="hierRoot1" presStyleCnt="0">
        <dgm:presLayoutVars>
          <dgm:hierBranch val="init"/>
        </dgm:presLayoutVars>
      </dgm:prSet>
      <dgm:spPr/>
    </dgm:pt>
    <dgm:pt modelId="{6C63FD66-0ECA-5043-96B6-D3863EBA526C}" type="pres">
      <dgm:prSet presAssocID="{F438BB20-126D-C441-B424-2974C8BE2010}" presName="rootComposite1" presStyleCnt="0"/>
      <dgm:spPr/>
    </dgm:pt>
    <dgm:pt modelId="{E445FC92-212B-0E43-AED8-0013FE04BEBF}" type="pres">
      <dgm:prSet presAssocID="{F438BB20-126D-C441-B424-2974C8BE2010}" presName="rootText1" presStyleLbl="node0" presStyleIdx="0" presStyleCnt="1" custLinFactY="-139510" custLinFactNeighborX="49569" custLinFactNeighborY="-200000">
        <dgm:presLayoutVars>
          <dgm:chPref val="3"/>
        </dgm:presLayoutVars>
      </dgm:prSet>
      <dgm:spPr/>
    </dgm:pt>
    <dgm:pt modelId="{9956EE5B-6F53-CD4F-B7EC-0D4A1BA59343}" type="pres">
      <dgm:prSet presAssocID="{F438BB20-126D-C441-B424-2974C8BE2010}" presName="rootConnector1" presStyleLbl="node1" presStyleIdx="0" presStyleCnt="0"/>
      <dgm:spPr/>
    </dgm:pt>
    <dgm:pt modelId="{7174064D-E6F5-8D42-8786-4FECDE95D1F5}" type="pres">
      <dgm:prSet presAssocID="{F438BB20-126D-C441-B424-2974C8BE2010}" presName="hierChild2" presStyleCnt="0"/>
      <dgm:spPr/>
    </dgm:pt>
    <dgm:pt modelId="{75AD0701-5B9E-A54C-84E0-79CCD56A91C1}" type="pres">
      <dgm:prSet presAssocID="{9014FD9C-9647-0443-83C0-A9C37B72B1FA}" presName="Name64" presStyleLbl="parChTrans1D2" presStyleIdx="0" presStyleCnt="4"/>
      <dgm:spPr/>
    </dgm:pt>
    <dgm:pt modelId="{81F94E39-B62E-5343-BEB2-262788176A64}" type="pres">
      <dgm:prSet presAssocID="{C7186951-AFCC-264B-8D5D-DFBE4C6C3632}" presName="hierRoot2" presStyleCnt="0">
        <dgm:presLayoutVars>
          <dgm:hierBranch val="init"/>
        </dgm:presLayoutVars>
      </dgm:prSet>
      <dgm:spPr/>
    </dgm:pt>
    <dgm:pt modelId="{CB8AECE2-399C-6D47-BFB2-FFFED4B73875}" type="pres">
      <dgm:prSet presAssocID="{C7186951-AFCC-264B-8D5D-DFBE4C6C3632}" presName="rootComposite" presStyleCnt="0"/>
      <dgm:spPr/>
    </dgm:pt>
    <dgm:pt modelId="{DA2DA626-760B-C74B-93FD-67F7347FDAEB}" type="pres">
      <dgm:prSet presAssocID="{C7186951-AFCC-264B-8D5D-DFBE4C6C3632}" presName="rootText" presStyleLbl="node2" presStyleIdx="0" presStyleCnt="3">
        <dgm:presLayoutVars>
          <dgm:chPref val="3"/>
        </dgm:presLayoutVars>
      </dgm:prSet>
      <dgm:spPr/>
    </dgm:pt>
    <dgm:pt modelId="{51AABAFB-A1F7-7842-98D4-75237E6AE4D3}" type="pres">
      <dgm:prSet presAssocID="{C7186951-AFCC-264B-8D5D-DFBE4C6C3632}" presName="rootConnector" presStyleLbl="node2" presStyleIdx="0" presStyleCnt="3"/>
      <dgm:spPr/>
    </dgm:pt>
    <dgm:pt modelId="{415413FC-0806-544C-B109-FA218523879C}" type="pres">
      <dgm:prSet presAssocID="{C7186951-AFCC-264B-8D5D-DFBE4C6C3632}" presName="hierChild4" presStyleCnt="0"/>
      <dgm:spPr/>
    </dgm:pt>
    <dgm:pt modelId="{ED7E0B3A-7729-0A43-BB8D-C5155AB74A37}" type="pres">
      <dgm:prSet presAssocID="{C7186951-AFCC-264B-8D5D-DFBE4C6C3632}" presName="hierChild5" presStyleCnt="0"/>
      <dgm:spPr/>
    </dgm:pt>
    <dgm:pt modelId="{B2E9BBD3-FBD7-A147-AC58-2721883C6879}" type="pres">
      <dgm:prSet presAssocID="{02247DBC-26D2-1344-9791-4760310F2CC2}" presName="Name64" presStyleLbl="parChTrans1D2" presStyleIdx="1" presStyleCnt="4"/>
      <dgm:spPr/>
    </dgm:pt>
    <dgm:pt modelId="{7562541F-872F-F347-925E-80D8AA0F5396}" type="pres">
      <dgm:prSet presAssocID="{26E5854D-AC00-9A4D-B184-3A66393D8CBD}" presName="hierRoot2" presStyleCnt="0">
        <dgm:presLayoutVars>
          <dgm:hierBranch val="init"/>
        </dgm:presLayoutVars>
      </dgm:prSet>
      <dgm:spPr/>
    </dgm:pt>
    <dgm:pt modelId="{DF66270E-73AF-AC4F-B917-88E3B03F2F96}" type="pres">
      <dgm:prSet presAssocID="{26E5854D-AC00-9A4D-B184-3A66393D8CBD}" presName="rootComposite" presStyleCnt="0"/>
      <dgm:spPr/>
    </dgm:pt>
    <dgm:pt modelId="{C750059A-C649-9B47-BBD6-F67B3A0B7EDA}" type="pres">
      <dgm:prSet presAssocID="{26E5854D-AC00-9A4D-B184-3A66393D8CBD}" presName="rootText" presStyleLbl="node2" presStyleIdx="1" presStyleCnt="3">
        <dgm:presLayoutVars>
          <dgm:chPref val="3"/>
        </dgm:presLayoutVars>
      </dgm:prSet>
      <dgm:spPr/>
    </dgm:pt>
    <dgm:pt modelId="{26771ED6-A598-2D44-9DBD-C423C42D853C}" type="pres">
      <dgm:prSet presAssocID="{26E5854D-AC00-9A4D-B184-3A66393D8CBD}" presName="rootConnector" presStyleLbl="node2" presStyleIdx="1" presStyleCnt="3"/>
      <dgm:spPr/>
    </dgm:pt>
    <dgm:pt modelId="{6A78B32D-22C0-4547-8C20-21BE15D65D06}" type="pres">
      <dgm:prSet presAssocID="{26E5854D-AC00-9A4D-B184-3A66393D8CBD}" presName="hierChild4" presStyleCnt="0"/>
      <dgm:spPr/>
    </dgm:pt>
    <dgm:pt modelId="{DDC267C4-0F1B-7848-AD0F-BC822938E53E}" type="pres">
      <dgm:prSet presAssocID="{26E5854D-AC00-9A4D-B184-3A66393D8CBD}" presName="hierChild5" presStyleCnt="0"/>
      <dgm:spPr/>
    </dgm:pt>
    <dgm:pt modelId="{6C6087D0-A510-AA46-AF6D-2A15C1D8916A}" type="pres">
      <dgm:prSet presAssocID="{C42E9DE5-7C3E-964A-9467-C51907B846B2}" presName="Name64" presStyleLbl="parChTrans1D2" presStyleIdx="2" presStyleCnt="4"/>
      <dgm:spPr/>
    </dgm:pt>
    <dgm:pt modelId="{E51EE775-7A8D-AD46-9E71-EDFA2DA8900E}" type="pres">
      <dgm:prSet presAssocID="{5A2B237B-AD54-C549-95FA-FEA6E14F5155}" presName="hierRoot2" presStyleCnt="0">
        <dgm:presLayoutVars>
          <dgm:hierBranch val="init"/>
        </dgm:presLayoutVars>
      </dgm:prSet>
      <dgm:spPr/>
    </dgm:pt>
    <dgm:pt modelId="{3375C1DE-502A-D246-9C27-1A85B68F74EE}" type="pres">
      <dgm:prSet presAssocID="{5A2B237B-AD54-C549-95FA-FEA6E14F5155}" presName="rootComposite" presStyleCnt="0"/>
      <dgm:spPr/>
    </dgm:pt>
    <dgm:pt modelId="{EA8E6351-15E4-BC49-83A9-862E4E64F2C0}" type="pres">
      <dgm:prSet presAssocID="{5A2B237B-AD54-C549-95FA-FEA6E14F5155}" presName="rootText" presStyleLbl="node2" presStyleIdx="2" presStyleCnt="3">
        <dgm:presLayoutVars>
          <dgm:chPref val="3"/>
        </dgm:presLayoutVars>
      </dgm:prSet>
      <dgm:spPr/>
    </dgm:pt>
    <dgm:pt modelId="{541C48E9-5769-FE4D-978B-15916B76072C}" type="pres">
      <dgm:prSet presAssocID="{5A2B237B-AD54-C549-95FA-FEA6E14F5155}" presName="rootConnector" presStyleLbl="node2" presStyleIdx="2" presStyleCnt="3"/>
      <dgm:spPr/>
    </dgm:pt>
    <dgm:pt modelId="{78FFBA80-2D11-EF4B-B6CF-A8A288B48187}" type="pres">
      <dgm:prSet presAssocID="{5A2B237B-AD54-C549-95FA-FEA6E14F5155}" presName="hierChild4" presStyleCnt="0"/>
      <dgm:spPr/>
    </dgm:pt>
    <dgm:pt modelId="{26D53857-048C-B74B-AE14-1D4F89441C1C}" type="pres">
      <dgm:prSet presAssocID="{4C5C6DF7-D938-C042-83A7-F80F122EAE0C}" presName="Name64" presStyleLbl="parChTrans1D3" presStyleIdx="0" presStyleCnt="3"/>
      <dgm:spPr/>
    </dgm:pt>
    <dgm:pt modelId="{DA81798E-2064-DF47-8E70-80141FF84D3E}" type="pres">
      <dgm:prSet presAssocID="{7445E219-45B1-E84E-944A-F817C54183CD}" presName="hierRoot2" presStyleCnt="0">
        <dgm:presLayoutVars>
          <dgm:hierBranch val="init"/>
        </dgm:presLayoutVars>
      </dgm:prSet>
      <dgm:spPr/>
    </dgm:pt>
    <dgm:pt modelId="{33143ADF-2FE6-3B4B-B58A-4C8CF7C8D073}" type="pres">
      <dgm:prSet presAssocID="{7445E219-45B1-E84E-944A-F817C54183CD}" presName="rootComposite" presStyleCnt="0"/>
      <dgm:spPr/>
    </dgm:pt>
    <dgm:pt modelId="{0869FC01-E3FA-DC4D-AFAB-4372E1755FB0}" type="pres">
      <dgm:prSet presAssocID="{7445E219-45B1-E84E-944A-F817C54183CD}" presName="rootText" presStyleLbl="node3" presStyleIdx="0" presStyleCnt="3">
        <dgm:presLayoutVars>
          <dgm:chPref val="3"/>
        </dgm:presLayoutVars>
      </dgm:prSet>
      <dgm:spPr/>
    </dgm:pt>
    <dgm:pt modelId="{F2B25FA3-F935-244E-B425-647EC169EBCF}" type="pres">
      <dgm:prSet presAssocID="{7445E219-45B1-E84E-944A-F817C54183CD}" presName="rootConnector" presStyleLbl="node3" presStyleIdx="0" presStyleCnt="3"/>
      <dgm:spPr/>
    </dgm:pt>
    <dgm:pt modelId="{5C6B731D-AC1F-174C-A79B-1E1678AC8611}" type="pres">
      <dgm:prSet presAssocID="{7445E219-45B1-E84E-944A-F817C54183CD}" presName="hierChild4" presStyleCnt="0"/>
      <dgm:spPr/>
    </dgm:pt>
    <dgm:pt modelId="{02B258E3-DCBE-B046-B2A3-190AF7CA92ED}" type="pres">
      <dgm:prSet presAssocID="{7445E219-45B1-E84E-944A-F817C54183CD}" presName="hierChild5" presStyleCnt="0"/>
      <dgm:spPr/>
    </dgm:pt>
    <dgm:pt modelId="{861DB052-BF30-4D4F-AE78-1B24AF891E27}" type="pres">
      <dgm:prSet presAssocID="{4D561C44-5B88-1647-8EFE-354AAA525172}" presName="Name64" presStyleLbl="parChTrans1D3" presStyleIdx="1" presStyleCnt="3"/>
      <dgm:spPr/>
    </dgm:pt>
    <dgm:pt modelId="{155BCA28-3FCF-1F42-8CF0-6F165FAC8D3A}" type="pres">
      <dgm:prSet presAssocID="{9EDC91B1-C4E6-C142-BCA1-C1E62F6AB7D4}" presName="hierRoot2" presStyleCnt="0">
        <dgm:presLayoutVars>
          <dgm:hierBranch val="init"/>
        </dgm:presLayoutVars>
      </dgm:prSet>
      <dgm:spPr/>
    </dgm:pt>
    <dgm:pt modelId="{6475A498-49F9-CF4B-BA61-E53B2C110321}" type="pres">
      <dgm:prSet presAssocID="{9EDC91B1-C4E6-C142-BCA1-C1E62F6AB7D4}" presName="rootComposite" presStyleCnt="0"/>
      <dgm:spPr/>
    </dgm:pt>
    <dgm:pt modelId="{C6EDA9A5-43A8-9341-A7D6-5A3201096777}" type="pres">
      <dgm:prSet presAssocID="{9EDC91B1-C4E6-C142-BCA1-C1E62F6AB7D4}" presName="rootText" presStyleLbl="node3" presStyleIdx="1" presStyleCnt="3">
        <dgm:presLayoutVars>
          <dgm:chPref val="3"/>
        </dgm:presLayoutVars>
      </dgm:prSet>
      <dgm:spPr/>
    </dgm:pt>
    <dgm:pt modelId="{0FFE65A1-1E3A-214C-90CF-37E7198105F4}" type="pres">
      <dgm:prSet presAssocID="{9EDC91B1-C4E6-C142-BCA1-C1E62F6AB7D4}" presName="rootConnector" presStyleLbl="node3" presStyleIdx="1" presStyleCnt="3"/>
      <dgm:spPr/>
    </dgm:pt>
    <dgm:pt modelId="{A6497261-2BB4-B14F-8396-05D248D4F73C}" type="pres">
      <dgm:prSet presAssocID="{9EDC91B1-C4E6-C142-BCA1-C1E62F6AB7D4}" presName="hierChild4" presStyleCnt="0"/>
      <dgm:spPr/>
    </dgm:pt>
    <dgm:pt modelId="{8376EC48-F30D-2F42-B828-722752E06213}" type="pres">
      <dgm:prSet presAssocID="{9EDC91B1-C4E6-C142-BCA1-C1E62F6AB7D4}" presName="hierChild5" presStyleCnt="0"/>
      <dgm:spPr/>
    </dgm:pt>
    <dgm:pt modelId="{B0D61B8E-4DF6-B94A-B263-F977BACDD2D3}" type="pres">
      <dgm:prSet presAssocID="{6758F8DB-6D5E-7A46-9163-871ADC3DA3DC}" presName="Name64" presStyleLbl="parChTrans1D3" presStyleIdx="2" presStyleCnt="3"/>
      <dgm:spPr/>
    </dgm:pt>
    <dgm:pt modelId="{3EC5CFA3-C740-4A48-9997-561E2414078B}" type="pres">
      <dgm:prSet presAssocID="{505116F5-CF47-D144-A009-BCEA3D739E27}" presName="hierRoot2" presStyleCnt="0">
        <dgm:presLayoutVars>
          <dgm:hierBranch val="init"/>
        </dgm:presLayoutVars>
      </dgm:prSet>
      <dgm:spPr/>
    </dgm:pt>
    <dgm:pt modelId="{A0E52B5D-8AB2-EA42-B70A-1B40E1F43FEB}" type="pres">
      <dgm:prSet presAssocID="{505116F5-CF47-D144-A009-BCEA3D739E27}" presName="rootComposite" presStyleCnt="0"/>
      <dgm:spPr/>
    </dgm:pt>
    <dgm:pt modelId="{D37D9003-A9D1-064D-AE17-8FF92B1032C1}" type="pres">
      <dgm:prSet presAssocID="{505116F5-CF47-D144-A009-BCEA3D739E27}" presName="rootText" presStyleLbl="node3" presStyleIdx="2" presStyleCnt="3">
        <dgm:presLayoutVars>
          <dgm:chPref val="3"/>
        </dgm:presLayoutVars>
      </dgm:prSet>
      <dgm:spPr/>
    </dgm:pt>
    <dgm:pt modelId="{FEA9E9DD-1A98-D744-ACB4-8F396DAF1246}" type="pres">
      <dgm:prSet presAssocID="{505116F5-CF47-D144-A009-BCEA3D739E27}" presName="rootConnector" presStyleLbl="node3" presStyleIdx="2" presStyleCnt="3"/>
      <dgm:spPr/>
    </dgm:pt>
    <dgm:pt modelId="{6AB411BF-4A08-1B49-BA7D-0731DE697F22}" type="pres">
      <dgm:prSet presAssocID="{505116F5-CF47-D144-A009-BCEA3D739E27}" presName="hierChild4" presStyleCnt="0"/>
      <dgm:spPr/>
    </dgm:pt>
    <dgm:pt modelId="{52581FE0-4FFE-E547-9513-7F5639FFCC3F}" type="pres">
      <dgm:prSet presAssocID="{505116F5-CF47-D144-A009-BCEA3D739E27}" presName="hierChild5" presStyleCnt="0"/>
      <dgm:spPr/>
    </dgm:pt>
    <dgm:pt modelId="{84603280-2BFD-D042-8DD3-B1F1BFC41BD7}" type="pres">
      <dgm:prSet presAssocID="{5A2B237B-AD54-C549-95FA-FEA6E14F5155}" presName="hierChild5" presStyleCnt="0"/>
      <dgm:spPr/>
    </dgm:pt>
    <dgm:pt modelId="{511CF73B-914D-F948-A6AF-D23921D39405}" type="pres">
      <dgm:prSet presAssocID="{F438BB20-126D-C441-B424-2974C8BE2010}" presName="hierChild3" presStyleCnt="0"/>
      <dgm:spPr/>
    </dgm:pt>
    <dgm:pt modelId="{C271F4CB-314F-934E-88E9-0555C724B995}" type="pres">
      <dgm:prSet presAssocID="{37778234-5BF9-AE4F-A7F0-657A182FB24A}" presName="Name115" presStyleLbl="parChTrans1D2" presStyleIdx="3" presStyleCnt="4"/>
      <dgm:spPr/>
    </dgm:pt>
    <dgm:pt modelId="{B3173AE0-6546-A247-B267-6E9E0537678E}" type="pres">
      <dgm:prSet presAssocID="{036AF76C-40FF-5342-9C47-C64E889102ED}" presName="hierRoot3" presStyleCnt="0">
        <dgm:presLayoutVars>
          <dgm:hierBranch val="init"/>
        </dgm:presLayoutVars>
      </dgm:prSet>
      <dgm:spPr/>
    </dgm:pt>
    <dgm:pt modelId="{DDD673EB-95E8-7F40-9C16-43791CB3E702}" type="pres">
      <dgm:prSet presAssocID="{036AF76C-40FF-5342-9C47-C64E889102ED}" presName="rootComposite3" presStyleCnt="0"/>
      <dgm:spPr/>
    </dgm:pt>
    <dgm:pt modelId="{42A72BDC-91BA-6A4E-A744-316A1DD777DB}" type="pres">
      <dgm:prSet presAssocID="{036AF76C-40FF-5342-9C47-C64E889102ED}" presName="rootText3" presStyleLbl="asst1" presStyleIdx="0" presStyleCnt="1" custLinFactY="-24366" custLinFactNeighborY="-100000">
        <dgm:presLayoutVars>
          <dgm:chPref val="3"/>
        </dgm:presLayoutVars>
      </dgm:prSet>
      <dgm:spPr/>
    </dgm:pt>
    <dgm:pt modelId="{AE461AD8-0574-B244-AFA5-8653819EA9E0}" type="pres">
      <dgm:prSet presAssocID="{036AF76C-40FF-5342-9C47-C64E889102ED}" presName="rootConnector3" presStyleLbl="asst1" presStyleIdx="0" presStyleCnt="1"/>
      <dgm:spPr/>
    </dgm:pt>
    <dgm:pt modelId="{059C4142-FCA8-454D-AAE4-E9262BECFAE1}" type="pres">
      <dgm:prSet presAssocID="{036AF76C-40FF-5342-9C47-C64E889102ED}" presName="hierChild6" presStyleCnt="0"/>
      <dgm:spPr/>
    </dgm:pt>
    <dgm:pt modelId="{E1A29324-F0E4-2543-A61F-BD55D30E2477}" type="pres">
      <dgm:prSet presAssocID="{036AF76C-40FF-5342-9C47-C64E889102ED}" presName="hierChild7" presStyleCnt="0"/>
      <dgm:spPr/>
    </dgm:pt>
  </dgm:ptLst>
  <dgm:cxnLst>
    <dgm:cxn modelId="{307D2E05-D074-9041-AD2D-91F6985889F6}" type="presOf" srcId="{9014FD9C-9647-0443-83C0-A9C37B72B1FA}" destId="{75AD0701-5B9E-A54C-84E0-79CCD56A91C1}" srcOrd="0" destOrd="0" presId="urn:microsoft.com/office/officeart/2009/3/layout/HorizontalOrganizationChart"/>
    <dgm:cxn modelId="{F2D4701A-668E-EE4C-BF06-7190BA02B806}" type="presOf" srcId="{5A2B237B-AD54-C549-95FA-FEA6E14F5155}" destId="{EA8E6351-15E4-BC49-83A9-862E4E64F2C0}" srcOrd="0" destOrd="0" presId="urn:microsoft.com/office/officeart/2009/3/layout/HorizontalOrganizationChart"/>
    <dgm:cxn modelId="{FBD9811E-E194-ED44-93AA-9061A6DA7C18}" type="presOf" srcId="{C42E9DE5-7C3E-964A-9467-C51907B846B2}" destId="{6C6087D0-A510-AA46-AF6D-2A15C1D8916A}" srcOrd="0" destOrd="0" presId="urn:microsoft.com/office/officeart/2009/3/layout/HorizontalOrganizationChart"/>
    <dgm:cxn modelId="{D3BEA922-BB1A-EA44-B5B0-3BADDF2DB6AA}" srcId="{06A91698-D112-1241-A620-68EB9CCFFAF8}" destId="{F438BB20-126D-C441-B424-2974C8BE2010}" srcOrd="0" destOrd="0" parTransId="{AB9DF7E3-9B6C-A447-815E-CAC88AEFF3E7}" sibTransId="{23D4F4A3-889C-5A41-8F00-8A102A83D439}"/>
    <dgm:cxn modelId="{0F442B23-1DB3-2C44-AF22-762217FB55F1}" type="presOf" srcId="{4D561C44-5B88-1647-8EFE-354AAA525172}" destId="{861DB052-BF30-4D4F-AE78-1B24AF891E27}" srcOrd="0" destOrd="0" presId="urn:microsoft.com/office/officeart/2009/3/layout/HorizontalOrganizationChart"/>
    <dgm:cxn modelId="{33056A23-4244-D649-AA6F-64C39058745F}" srcId="{F438BB20-126D-C441-B424-2974C8BE2010}" destId="{C7186951-AFCC-264B-8D5D-DFBE4C6C3632}" srcOrd="1" destOrd="0" parTransId="{9014FD9C-9647-0443-83C0-A9C37B72B1FA}" sibTransId="{8C804691-23FE-D441-B996-55ED3F2BB2A9}"/>
    <dgm:cxn modelId="{C90F7F3F-E557-674A-AC6F-0A4C8D2AC591}" type="presOf" srcId="{036AF76C-40FF-5342-9C47-C64E889102ED}" destId="{42A72BDC-91BA-6A4E-A744-316A1DD777DB}" srcOrd="0" destOrd="0" presId="urn:microsoft.com/office/officeart/2009/3/layout/HorizontalOrganizationChart"/>
    <dgm:cxn modelId="{31BF1046-10DB-A04C-8535-DFBFB4B3404E}" type="presOf" srcId="{9EDC91B1-C4E6-C142-BCA1-C1E62F6AB7D4}" destId="{C6EDA9A5-43A8-9341-A7D6-5A3201096777}" srcOrd="0" destOrd="0" presId="urn:microsoft.com/office/officeart/2009/3/layout/HorizontalOrganizationChart"/>
    <dgm:cxn modelId="{69AD5F47-C832-D242-916E-050B0631722A}" type="presOf" srcId="{02247DBC-26D2-1344-9791-4760310F2CC2}" destId="{B2E9BBD3-FBD7-A147-AC58-2721883C6879}" srcOrd="0" destOrd="0" presId="urn:microsoft.com/office/officeart/2009/3/layout/HorizontalOrganizationChart"/>
    <dgm:cxn modelId="{DFF8D948-63C4-CB4C-9212-1A2CE45B0430}" srcId="{5A2B237B-AD54-C549-95FA-FEA6E14F5155}" destId="{9EDC91B1-C4E6-C142-BCA1-C1E62F6AB7D4}" srcOrd="1" destOrd="0" parTransId="{4D561C44-5B88-1647-8EFE-354AAA525172}" sibTransId="{14E3757B-39DC-C64D-8D2C-DA023053C699}"/>
    <dgm:cxn modelId="{8E58356A-B7BF-5B46-9849-5C2735C87C38}" type="presOf" srcId="{37778234-5BF9-AE4F-A7F0-657A182FB24A}" destId="{C271F4CB-314F-934E-88E9-0555C724B995}" srcOrd="0" destOrd="0" presId="urn:microsoft.com/office/officeart/2009/3/layout/HorizontalOrganizationChart"/>
    <dgm:cxn modelId="{FAA6796E-EBD8-714E-8B6C-04DEA5919A74}" type="presOf" srcId="{505116F5-CF47-D144-A009-BCEA3D739E27}" destId="{FEA9E9DD-1A98-D744-ACB4-8F396DAF1246}" srcOrd="1" destOrd="0" presId="urn:microsoft.com/office/officeart/2009/3/layout/HorizontalOrganizationChart"/>
    <dgm:cxn modelId="{67E81F57-ED61-D649-B5F9-FBE018D32CCC}" type="presOf" srcId="{C7186951-AFCC-264B-8D5D-DFBE4C6C3632}" destId="{51AABAFB-A1F7-7842-98D4-75237E6AE4D3}" srcOrd="1" destOrd="0" presId="urn:microsoft.com/office/officeart/2009/3/layout/HorizontalOrganizationChart"/>
    <dgm:cxn modelId="{22170E5A-C1C7-DB46-AF45-BDB4D87984D4}" type="presOf" srcId="{06A91698-D112-1241-A620-68EB9CCFFAF8}" destId="{B193EDC2-0869-F54C-9EC1-34C40EC083A5}" srcOrd="0" destOrd="0" presId="urn:microsoft.com/office/officeart/2009/3/layout/HorizontalOrganizationChart"/>
    <dgm:cxn modelId="{3137875A-2D7E-9D43-A5A5-0C186453C61A}" type="presOf" srcId="{7445E219-45B1-E84E-944A-F817C54183CD}" destId="{F2B25FA3-F935-244E-B425-647EC169EBCF}" srcOrd="1" destOrd="0" presId="urn:microsoft.com/office/officeart/2009/3/layout/HorizontalOrganizationChart"/>
    <dgm:cxn modelId="{21D1CF7A-126D-7843-972C-9A6A5447E459}" type="presOf" srcId="{F438BB20-126D-C441-B424-2974C8BE2010}" destId="{9956EE5B-6F53-CD4F-B7EC-0D4A1BA59343}" srcOrd="1" destOrd="0" presId="urn:microsoft.com/office/officeart/2009/3/layout/HorizontalOrganizationChart"/>
    <dgm:cxn modelId="{094CF688-2E92-8F48-A279-FF349B4ED8C7}" type="presOf" srcId="{F438BB20-126D-C441-B424-2974C8BE2010}" destId="{E445FC92-212B-0E43-AED8-0013FE04BEBF}" srcOrd="0" destOrd="0" presId="urn:microsoft.com/office/officeart/2009/3/layout/HorizontalOrganizationChart"/>
    <dgm:cxn modelId="{3E9C9D8C-379D-9140-B54D-F670B1B644C8}" srcId="{F438BB20-126D-C441-B424-2974C8BE2010}" destId="{5A2B237B-AD54-C549-95FA-FEA6E14F5155}" srcOrd="3" destOrd="0" parTransId="{C42E9DE5-7C3E-964A-9467-C51907B846B2}" sibTransId="{C1A8A3DD-3BDE-8447-BD17-8B138D6F8553}"/>
    <dgm:cxn modelId="{BEC3219C-8CC9-DA43-9A0B-083D1D2AE376}" type="presOf" srcId="{26E5854D-AC00-9A4D-B184-3A66393D8CBD}" destId="{26771ED6-A598-2D44-9DBD-C423C42D853C}" srcOrd="1" destOrd="0" presId="urn:microsoft.com/office/officeart/2009/3/layout/HorizontalOrganizationChart"/>
    <dgm:cxn modelId="{57B1BAB7-F8AA-DC47-B9F9-E06628CD12CC}" srcId="{5A2B237B-AD54-C549-95FA-FEA6E14F5155}" destId="{505116F5-CF47-D144-A009-BCEA3D739E27}" srcOrd="2" destOrd="0" parTransId="{6758F8DB-6D5E-7A46-9163-871ADC3DA3DC}" sibTransId="{D09B224D-88C3-094D-AAEA-4821F1FD3337}"/>
    <dgm:cxn modelId="{B63C12BF-5DF2-1C4E-8F67-14E6C5B78C89}" type="presOf" srcId="{9EDC91B1-C4E6-C142-BCA1-C1E62F6AB7D4}" destId="{0FFE65A1-1E3A-214C-90CF-37E7198105F4}" srcOrd="1" destOrd="0" presId="urn:microsoft.com/office/officeart/2009/3/layout/HorizontalOrganizationChart"/>
    <dgm:cxn modelId="{4C24C9BF-B816-6D4F-B496-CC98F86E2A7C}" type="presOf" srcId="{6758F8DB-6D5E-7A46-9163-871ADC3DA3DC}" destId="{B0D61B8E-4DF6-B94A-B263-F977BACDD2D3}" srcOrd="0" destOrd="0" presId="urn:microsoft.com/office/officeart/2009/3/layout/HorizontalOrganizationChart"/>
    <dgm:cxn modelId="{B88972C0-444E-1945-9487-6D79C45AEB7C}" type="presOf" srcId="{26E5854D-AC00-9A4D-B184-3A66393D8CBD}" destId="{C750059A-C649-9B47-BBD6-F67B3A0B7EDA}" srcOrd="0" destOrd="0" presId="urn:microsoft.com/office/officeart/2009/3/layout/HorizontalOrganizationChart"/>
    <dgm:cxn modelId="{46A00ED4-F888-AA4D-A5B5-BE1326282740}" type="presOf" srcId="{036AF76C-40FF-5342-9C47-C64E889102ED}" destId="{AE461AD8-0574-B244-AFA5-8653819EA9E0}" srcOrd="1" destOrd="0" presId="urn:microsoft.com/office/officeart/2009/3/layout/HorizontalOrganizationChart"/>
    <dgm:cxn modelId="{FE8728DE-BEB0-154C-B396-B324E2C4FF07}" srcId="{F438BB20-126D-C441-B424-2974C8BE2010}" destId="{26E5854D-AC00-9A4D-B184-3A66393D8CBD}" srcOrd="2" destOrd="0" parTransId="{02247DBC-26D2-1344-9791-4760310F2CC2}" sibTransId="{54A77AB9-FC97-A544-B6D5-32D0BAF4BEF2}"/>
    <dgm:cxn modelId="{934094DF-AAFA-B84B-BEC4-88A995098161}" srcId="{F438BB20-126D-C441-B424-2974C8BE2010}" destId="{036AF76C-40FF-5342-9C47-C64E889102ED}" srcOrd="0" destOrd="0" parTransId="{37778234-5BF9-AE4F-A7F0-657A182FB24A}" sibTransId="{C48655B3-49B0-FA4C-A6DF-A9C9DB1BCB4C}"/>
    <dgm:cxn modelId="{D4B00EEA-BDA2-6C4A-AAFA-F2FBF19A2D30}" type="presOf" srcId="{5A2B237B-AD54-C549-95FA-FEA6E14F5155}" destId="{541C48E9-5769-FE4D-978B-15916B76072C}" srcOrd="1" destOrd="0" presId="urn:microsoft.com/office/officeart/2009/3/layout/HorizontalOrganizationChart"/>
    <dgm:cxn modelId="{C71571ED-3DBB-5446-8BDC-AA315B9CA1A4}" type="presOf" srcId="{505116F5-CF47-D144-A009-BCEA3D739E27}" destId="{D37D9003-A9D1-064D-AE17-8FF92B1032C1}" srcOrd="0" destOrd="0" presId="urn:microsoft.com/office/officeart/2009/3/layout/HorizontalOrganizationChart"/>
    <dgm:cxn modelId="{0E48D2EF-0D66-B74A-ACA6-DCBB949103EB}" srcId="{5A2B237B-AD54-C549-95FA-FEA6E14F5155}" destId="{7445E219-45B1-E84E-944A-F817C54183CD}" srcOrd="0" destOrd="0" parTransId="{4C5C6DF7-D938-C042-83A7-F80F122EAE0C}" sibTransId="{D422E594-A777-2641-A082-9257BA636EC0}"/>
    <dgm:cxn modelId="{372615F1-17B4-BB42-A2B3-9F2A10E912D5}" type="presOf" srcId="{C7186951-AFCC-264B-8D5D-DFBE4C6C3632}" destId="{DA2DA626-760B-C74B-93FD-67F7347FDAEB}" srcOrd="0" destOrd="0" presId="urn:microsoft.com/office/officeart/2009/3/layout/HorizontalOrganizationChart"/>
    <dgm:cxn modelId="{85584EF8-6A67-6942-93F0-743191C1D291}" type="presOf" srcId="{4C5C6DF7-D938-C042-83A7-F80F122EAE0C}" destId="{26D53857-048C-B74B-AE14-1D4F89441C1C}" srcOrd="0" destOrd="0" presId="urn:microsoft.com/office/officeart/2009/3/layout/HorizontalOrganizationChart"/>
    <dgm:cxn modelId="{20AB2CFA-4B63-E547-AAD6-8C040D2A5161}" type="presOf" srcId="{7445E219-45B1-E84E-944A-F817C54183CD}" destId="{0869FC01-E3FA-DC4D-AFAB-4372E1755FB0}" srcOrd="0" destOrd="0" presId="urn:microsoft.com/office/officeart/2009/3/layout/HorizontalOrganizationChart"/>
    <dgm:cxn modelId="{59557CBD-5311-C54A-AC36-A292790A4434}" type="presParOf" srcId="{B193EDC2-0869-F54C-9EC1-34C40EC083A5}" destId="{CC168660-E646-C04C-8C5C-2299A0C2F4DD}" srcOrd="0" destOrd="0" presId="urn:microsoft.com/office/officeart/2009/3/layout/HorizontalOrganizationChart"/>
    <dgm:cxn modelId="{39D3DC19-59CB-F246-BF4D-8BB59AB44656}" type="presParOf" srcId="{CC168660-E646-C04C-8C5C-2299A0C2F4DD}" destId="{6C63FD66-0ECA-5043-96B6-D3863EBA526C}" srcOrd="0" destOrd="0" presId="urn:microsoft.com/office/officeart/2009/3/layout/HorizontalOrganizationChart"/>
    <dgm:cxn modelId="{FDA8C5AD-5133-4549-9023-D1F931E66BFB}" type="presParOf" srcId="{6C63FD66-0ECA-5043-96B6-D3863EBA526C}" destId="{E445FC92-212B-0E43-AED8-0013FE04BEBF}" srcOrd="0" destOrd="0" presId="urn:microsoft.com/office/officeart/2009/3/layout/HorizontalOrganizationChart"/>
    <dgm:cxn modelId="{E33B5F23-643A-954A-A99D-F47703EC25C0}" type="presParOf" srcId="{6C63FD66-0ECA-5043-96B6-D3863EBA526C}" destId="{9956EE5B-6F53-CD4F-B7EC-0D4A1BA59343}" srcOrd="1" destOrd="0" presId="urn:microsoft.com/office/officeart/2009/3/layout/HorizontalOrganizationChart"/>
    <dgm:cxn modelId="{98646FBD-17AA-0E44-A337-B1DA73C4658E}" type="presParOf" srcId="{CC168660-E646-C04C-8C5C-2299A0C2F4DD}" destId="{7174064D-E6F5-8D42-8786-4FECDE95D1F5}" srcOrd="1" destOrd="0" presId="urn:microsoft.com/office/officeart/2009/3/layout/HorizontalOrganizationChart"/>
    <dgm:cxn modelId="{4449DA0B-D5CD-C64D-A31C-B0ED7466E02F}" type="presParOf" srcId="{7174064D-E6F5-8D42-8786-4FECDE95D1F5}" destId="{75AD0701-5B9E-A54C-84E0-79CCD56A91C1}" srcOrd="0" destOrd="0" presId="urn:microsoft.com/office/officeart/2009/3/layout/HorizontalOrganizationChart"/>
    <dgm:cxn modelId="{D31FF61A-2F25-D548-8D73-1EBBAA8AB320}" type="presParOf" srcId="{7174064D-E6F5-8D42-8786-4FECDE95D1F5}" destId="{81F94E39-B62E-5343-BEB2-262788176A64}" srcOrd="1" destOrd="0" presId="urn:microsoft.com/office/officeart/2009/3/layout/HorizontalOrganizationChart"/>
    <dgm:cxn modelId="{91E9E79D-4606-E44B-9AE2-B8BD162C5D8F}" type="presParOf" srcId="{81F94E39-B62E-5343-BEB2-262788176A64}" destId="{CB8AECE2-399C-6D47-BFB2-FFFED4B73875}" srcOrd="0" destOrd="0" presId="urn:microsoft.com/office/officeart/2009/3/layout/HorizontalOrganizationChart"/>
    <dgm:cxn modelId="{C7797A2D-7468-BE44-BFA3-8B0D498D45FC}" type="presParOf" srcId="{CB8AECE2-399C-6D47-BFB2-FFFED4B73875}" destId="{DA2DA626-760B-C74B-93FD-67F7347FDAEB}" srcOrd="0" destOrd="0" presId="urn:microsoft.com/office/officeart/2009/3/layout/HorizontalOrganizationChart"/>
    <dgm:cxn modelId="{C0864ABF-3EA7-0648-9A08-5C015A7363CD}" type="presParOf" srcId="{CB8AECE2-399C-6D47-BFB2-FFFED4B73875}" destId="{51AABAFB-A1F7-7842-98D4-75237E6AE4D3}" srcOrd="1" destOrd="0" presId="urn:microsoft.com/office/officeart/2009/3/layout/HorizontalOrganizationChart"/>
    <dgm:cxn modelId="{DB0FA208-1E87-D14D-AA48-CCFE268CCA88}" type="presParOf" srcId="{81F94E39-B62E-5343-BEB2-262788176A64}" destId="{415413FC-0806-544C-B109-FA218523879C}" srcOrd="1" destOrd="0" presId="urn:microsoft.com/office/officeart/2009/3/layout/HorizontalOrganizationChart"/>
    <dgm:cxn modelId="{D795C64B-29DE-484A-80F2-03753F9C90BE}" type="presParOf" srcId="{81F94E39-B62E-5343-BEB2-262788176A64}" destId="{ED7E0B3A-7729-0A43-BB8D-C5155AB74A37}" srcOrd="2" destOrd="0" presId="urn:microsoft.com/office/officeart/2009/3/layout/HorizontalOrganizationChart"/>
    <dgm:cxn modelId="{FEDF14CD-A62C-2A45-97EB-F1D30F5DE262}" type="presParOf" srcId="{7174064D-E6F5-8D42-8786-4FECDE95D1F5}" destId="{B2E9BBD3-FBD7-A147-AC58-2721883C6879}" srcOrd="2" destOrd="0" presId="urn:microsoft.com/office/officeart/2009/3/layout/HorizontalOrganizationChart"/>
    <dgm:cxn modelId="{BF90AA54-6F12-9B4E-A670-59E013B6DC59}" type="presParOf" srcId="{7174064D-E6F5-8D42-8786-4FECDE95D1F5}" destId="{7562541F-872F-F347-925E-80D8AA0F5396}" srcOrd="3" destOrd="0" presId="urn:microsoft.com/office/officeart/2009/3/layout/HorizontalOrganizationChart"/>
    <dgm:cxn modelId="{9533DF16-89DE-2741-B45F-3EABEEC2B538}" type="presParOf" srcId="{7562541F-872F-F347-925E-80D8AA0F5396}" destId="{DF66270E-73AF-AC4F-B917-88E3B03F2F96}" srcOrd="0" destOrd="0" presId="urn:microsoft.com/office/officeart/2009/3/layout/HorizontalOrganizationChart"/>
    <dgm:cxn modelId="{586327F6-E0C2-3E4C-99DA-E2A8F1863F9E}" type="presParOf" srcId="{DF66270E-73AF-AC4F-B917-88E3B03F2F96}" destId="{C750059A-C649-9B47-BBD6-F67B3A0B7EDA}" srcOrd="0" destOrd="0" presId="urn:microsoft.com/office/officeart/2009/3/layout/HorizontalOrganizationChart"/>
    <dgm:cxn modelId="{A6DBF2DE-1874-3D4F-8997-2E3C814C084D}" type="presParOf" srcId="{DF66270E-73AF-AC4F-B917-88E3B03F2F96}" destId="{26771ED6-A598-2D44-9DBD-C423C42D853C}" srcOrd="1" destOrd="0" presId="urn:microsoft.com/office/officeart/2009/3/layout/HorizontalOrganizationChart"/>
    <dgm:cxn modelId="{13F119E4-2C07-FA47-9E69-41980BEA8B4B}" type="presParOf" srcId="{7562541F-872F-F347-925E-80D8AA0F5396}" destId="{6A78B32D-22C0-4547-8C20-21BE15D65D06}" srcOrd="1" destOrd="0" presId="urn:microsoft.com/office/officeart/2009/3/layout/HorizontalOrganizationChart"/>
    <dgm:cxn modelId="{F5E468B9-469A-934C-B3F3-5B077B726FB5}" type="presParOf" srcId="{7562541F-872F-F347-925E-80D8AA0F5396}" destId="{DDC267C4-0F1B-7848-AD0F-BC822938E53E}" srcOrd="2" destOrd="0" presId="urn:microsoft.com/office/officeart/2009/3/layout/HorizontalOrganizationChart"/>
    <dgm:cxn modelId="{60678EDE-283E-4C4C-8342-A0FECE72225B}" type="presParOf" srcId="{7174064D-E6F5-8D42-8786-4FECDE95D1F5}" destId="{6C6087D0-A510-AA46-AF6D-2A15C1D8916A}" srcOrd="4" destOrd="0" presId="urn:microsoft.com/office/officeart/2009/3/layout/HorizontalOrganizationChart"/>
    <dgm:cxn modelId="{C8C0C9B8-61EF-AA46-9F15-93A00575CC56}" type="presParOf" srcId="{7174064D-E6F5-8D42-8786-4FECDE95D1F5}" destId="{E51EE775-7A8D-AD46-9E71-EDFA2DA8900E}" srcOrd="5" destOrd="0" presId="urn:microsoft.com/office/officeart/2009/3/layout/HorizontalOrganizationChart"/>
    <dgm:cxn modelId="{83A62D86-767D-2D49-AEE9-9FACC7ED3831}" type="presParOf" srcId="{E51EE775-7A8D-AD46-9E71-EDFA2DA8900E}" destId="{3375C1DE-502A-D246-9C27-1A85B68F74EE}" srcOrd="0" destOrd="0" presId="urn:microsoft.com/office/officeart/2009/3/layout/HorizontalOrganizationChart"/>
    <dgm:cxn modelId="{0AD221DA-C7C3-E541-9597-92B9A9393159}" type="presParOf" srcId="{3375C1DE-502A-D246-9C27-1A85B68F74EE}" destId="{EA8E6351-15E4-BC49-83A9-862E4E64F2C0}" srcOrd="0" destOrd="0" presId="urn:microsoft.com/office/officeart/2009/3/layout/HorizontalOrganizationChart"/>
    <dgm:cxn modelId="{D3D4877F-4680-5C42-9F43-2E9659B26085}" type="presParOf" srcId="{3375C1DE-502A-D246-9C27-1A85B68F74EE}" destId="{541C48E9-5769-FE4D-978B-15916B76072C}" srcOrd="1" destOrd="0" presId="urn:microsoft.com/office/officeart/2009/3/layout/HorizontalOrganizationChart"/>
    <dgm:cxn modelId="{B60D9226-908C-3144-BB42-4B8CF69ED351}" type="presParOf" srcId="{E51EE775-7A8D-AD46-9E71-EDFA2DA8900E}" destId="{78FFBA80-2D11-EF4B-B6CF-A8A288B48187}" srcOrd="1" destOrd="0" presId="urn:microsoft.com/office/officeart/2009/3/layout/HorizontalOrganizationChart"/>
    <dgm:cxn modelId="{7C416F64-8D2A-EA4B-971F-51991FF7DD61}" type="presParOf" srcId="{78FFBA80-2D11-EF4B-B6CF-A8A288B48187}" destId="{26D53857-048C-B74B-AE14-1D4F89441C1C}" srcOrd="0" destOrd="0" presId="urn:microsoft.com/office/officeart/2009/3/layout/HorizontalOrganizationChart"/>
    <dgm:cxn modelId="{9CD3F6EE-FBDC-7D44-84D0-C9C71F45D9D0}" type="presParOf" srcId="{78FFBA80-2D11-EF4B-B6CF-A8A288B48187}" destId="{DA81798E-2064-DF47-8E70-80141FF84D3E}" srcOrd="1" destOrd="0" presId="urn:microsoft.com/office/officeart/2009/3/layout/HorizontalOrganizationChart"/>
    <dgm:cxn modelId="{4217CEAB-E0C6-6447-B523-0B74B9886B80}" type="presParOf" srcId="{DA81798E-2064-DF47-8E70-80141FF84D3E}" destId="{33143ADF-2FE6-3B4B-B58A-4C8CF7C8D073}" srcOrd="0" destOrd="0" presId="urn:microsoft.com/office/officeart/2009/3/layout/HorizontalOrganizationChart"/>
    <dgm:cxn modelId="{A6D20AFC-5CBF-A343-9FBC-AF31F7DEAA6E}" type="presParOf" srcId="{33143ADF-2FE6-3B4B-B58A-4C8CF7C8D073}" destId="{0869FC01-E3FA-DC4D-AFAB-4372E1755FB0}" srcOrd="0" destOrd="0" presId="urn:microsoft.com/office/officeart/2009/3/layout/HorizontalOrganizationChart"/>
    <dgm:cxn modelId="{11DC4167-C755-D94D-A945-EBBDAF058B7A}" type="presParOf" srcId="{33143ADF-2FE6-3B4B-B58A-4C8CF7C8D073}" destId="{F2B25FA3-F935-244E-B425-647EC169EBCF}" srcOrd="1" destOrd="0" presId="urn:microsoft.com/office/officeart/2009/3/layout/HorizontalOrganizationChart"/>
    <dgm:cxn modelId="{064AA0AB-64B0-A644-A765-55C1FA14775C}" type="presParOf" srcId="{DA81798E-2064-DF47-8E70-80141FF84D3E}" destId="{5C6B731D-AC1F-174C-A79B-1E1678AC8611}" srcOrd="1" destOrd="0" presId="urn:microsoft.com/office/officeart/2009/3/layout/HorizontalOrganizationChart"/>
    <dgm:cxn modelId="{35FD6142-05B1-344C-BF7A-8ACD9D7F026B}" type="presParOf" srcId="{DA81798E-2064-DF47-8E70-80141FF84D3E}" destId="{02B258E3-DCBE-B046-B2A3-190AF7CA92ED}" srcOrd="2" destOrd="0" presId="urn:microsoft.com/office/officeart/2009/3/layout/HorizontalOrganizationChart"/>
    <dgm:cxn modelId="{7B0F51CB-0BC7-6046-9A95-8EF2807B490A}" type="presParOf" srcId="{78FFBA80-2D11-EF4B-B6CF-A8A288B48187}" destId="{861DB052-BF30-4D4F-AE78-1B24AF891E27}" srcOrd="2" destOrd="0" presId="urn:microsoft.com/office/officeart/2009/3/layout/HorizontalOrganizationChart"/>
    <dgm:cxn modelId="{C908A3C8-E8E4-4E44-846E-4BB49D1845CC}" type="presParOf" srcId="{78FFBA80-2D11-EF4B-B6CF-A8A288B48187}" destId="{155BCA28-3FCF-1F42-8CF0-6F165FAC8D3A}" srcOrd="3" destOrd="0" presId="urn:microsoft.com/office/officeart/2009/3/layout/HorizontalOrganizationChart"/>
    <dgm:cxn modelId="{BB1FCBAD-1FF2-7E42-A315-4AE12F0ACDD2}" type="presParOf" srcId="{155BCA28-3FCF-1F42-8CF0-6F165FAC8D3A}" destId="{6475A498-49F9-CF4B-BA61-E53B2C110321}" srcOrd="0" destOrd="0" presId="urn:microsoft.com/office/officeart/2009/3/layout/HorizontalOrganizationChart"/>
    <dgm:cxn modelId="{1A551C23-1470-9742-AEB3-2D83286C738F}" type="presParOf" srcId="{6475A498-49F9-CF4B-BA61-E53B2C110321}" destId="{C6EDA9A5-43A8-9341-A7D6-5A3201096777}" srcOrd="0" destOrd="0" presId="urn:microsoft.com/office/officeart/2009/3/layout/HorizontalOrganizationChart"/>
    <dgm:cxn modelId="{1AAA5E53-69E7-DC46-AF9E-CF888CD2F990}" type="presParOf" srcId="{6475A498-49F9-CF4B-BA61-E53B2C110321}" destId="{0FFE65A1-1E3A-214C-90CF-37E7198105F4}" srcOrd="1" destOrd="0" presId="urn:microsoft.com/office/officeart/2009/3/layout/HorizontalOrganizationChart"/>
    <dgm:cxn modelId="{4561C26A-122B-5F4D-8140-16B134044239}" type="presParOf" srcId="{155BCA28-3FCF-1F42-8CF0-6F165FAC8D3A}" destId="{A6497261-2BB4-B14F-8396-05D248D4F73C}" srcOrd="1" destOrd="0" presId="urn:microsoft.com/office/officeart/2009/3/layout/HorizontalOrganizationChart"/>
    <dgm:cxn modelId="{21948972-D404-794A-A7F4-B0B12509A3BD}" type="presParOf" srcId="{155BCA28-3FCF-1F42-8CF0-6F165FAC8D3A}" destId="{8376EC48-F30D-2F42-B828-722752E06213}" srcOrd="2" destOrd="0" presId="urn:microsoft.com/office/officeart/2009/3/layout/HorizontalOrganizationChart"/>
    <dgm:cxn modelId="{BF42FB8C-31A9-114F-A460-889DFF825E2B}" type="presParOf" srcId="{78FFBA80-2D11-EF4B-B6CF-A8A288B48187}" destId="{B0D61B8E-4DF6-B94A-B263-F977BACDD2D3}" srcOrd="4" destOrd="0" presId="urn:microsoft.com/office/officeart/2009/3/layout/HorizontalOrganizationChart"/>
    <dgm:cxn modelId="{D8432250-9D0C-1E4B-9337-B1DDC067E236}" type="presParOf" srcId="{78FFBA80-2D11-EF4B-B6CF-A8A288B48187}" destId="{3EC5CFA3-C740-4A48-9997-561E2414078B}" srcOrd="5" destOrd="0" presId="urn:microsoft.com/office/officeart/2009/3/layout/HorizontalOrganizationChart"/>
    <dgm:cxn modelId="{F4F95F17-0D37-5F47-8B43-91466AB66CFC}" type="presParOf" srcId="{3EC5CFA3-C740-4A48-9997-561E2414078B}" destId="{A0E52B5D-8AB2-EA42-B70A-1B40E1F43FEB}" srcOrd="0" destOrd="0" presId="urn:microsoft.com/office/officeart/2009/3/layout/HorizontalOrganizationChart"/>
    <dgm:cxn modelId="{5E7485CA-22FA-0B49-8AE7-06E8FCD2F76E}" type="presParOf" srcId="{A0E52B5D-8AB2-EA42-B70A-1B40E1F43FEB}" destId="{D37D9003-A9D1-064D-AE17-8FF92B1032C1}" srcOrd="0" destOrd="0" presId="urn:microsoft.com/office/officeart/2009/3/layout/HorizontalOrganizationChart"/>
    <dgm:cxn modelId="{128B8B88-BD48-2641-9442-D2151911E87E}" type="presParOf" srcId="{A0E52B5D-8AB2-EA42-B70A-1B40E1F43FEB}" destId="{FEA9E9DD-1A98-D744-ACB4-8F396DAF1246}" srcOrd="1" destOrd="0" presId="urn:microsoft.com/office/officeart/2009/3/layout/HorizontalOrganizationChart"/>
    <dgm:cxn modelId="{2384D673-6129-C34B-A866-FC5F97141920}" type="presParOf" srcId="{3EC5CFA3-C740-4A48-9997-561E2414078B}" destId="{6AB411BF-4A08-1B49-BA7D-0731DE697F22}" srcOrd="1" destOrd="0" presId="urn:microsoft.com/office/officeart/2009/3/layout/HorizontalOrganizationChart"/>
    <dgm:cxn modelId="{808B33CC-3DDC-6D47-B228-E050694AD878}" type="presParOf" srcId="{3EC5CFA3-C740-4A48-9997-561E2414078B}" destId="{52581FE0-4FFE-E547-9513-7F5639FFCC3F}" srcOrd="2" destOrd="0" presId="urn:microsoft.com/office/officeart/2009/3/layout/HorizontalOrganizationChart"/>
    <dgm:cxn modelId="{C04E3EC0-72EE-D042-B4F2-FD5BF80F2C21}" type="presParOf" srcId="{E51EE775-7A8D-AD46-9E71-EDFA2DA8900E}" destId="{84603280-2BFD-D042-8DD3-B1F1BFC41BD7}" srcOrd="2" destOrd="0" presId="urn:microsoft.com/office/officeart/2009/3/layout/HorizontalOrganizationChart"/>
    <dgm:cxn modelId="{A446C506-CE7F-3242-9FFB-FB58C66775DD}" type="presParOf" srcId="{CC168660-E646-C04C-8C5C-2299A0C2F4DD}" destId="{511CF73B-914D-F948-A6AF-D23921D39405}" srcOrd="2" destOrd="0" presId="urn:microsoft.com/office/officeart/2009/3/layout/HorizontalOrganizationChart"/>
    <dgm:cxn modelId="{D6B9140E-1125-B84B-BE48-13837B587496}" type="presParOf" srcId="{511CF73B-914D-F948-A6AF-D23921D39405}" destId="{C271F4CB-314F-934E-88E9-0555C724B995}" srcOrd="0" destOrd="0" presId="urn:microsoft.com/office/officeart/2009/3/layout/HorizontalOrganizationChart"/>
    <dgm:cxn modelId="{F673699E-C4E1-F34C-BADC-4BA5AFACFFD0}" type="presParOf" srcId="{511CF73B-914D-F948-A6AF-D23921D39405}" destId="{B3173AE0-6546-A247-B267-6E9E0537678E}" srcOrd="1" destOrd="0" presId="urn:microsoft.com/office/officeart/2009/3/layout/HorizontalOrganizationChart"/>
    <dgm:cxn modelId="{61E9ECC8-C51B-2141-B6DD-74C702675227}" type="presParOf" srcId="{B3173AE0-6546-A247-B267-6E9E0537678E}" destId="{DDD673EB-95E8-7F40-9C16-43791CB3E702}" srcOrd="0" destOrd="0" presId="urn:microsoft.com/office/officeart/2009/3/layout/HorizontalOrganizationChart"/>
    <dgm:cxn modelId="{17AB002A-8D09-7E4F-B58D-44023DC39BD7}" type="presParOf" srcId="{DDD673EB-95E8-7F40-9C16-43791CB3E702}" destId="{42A72BDC-91BA-6A4E-A744-316A1DD777DB}" srcOrd="0" destOrd="0" presId="urn:microsoft.com/office/officeart/2009/3/layout/HorizontalOrganizationChart"/>
    <dgm:cxn modelId="{FD9B9448-5240-314B-8F52-B2D488618026}" type="presParOf" srcId="{DDD673EB-95E8-7F40-9C16-43791CB3E702}" destId="{AE461AD8-0574-B244-AFA5-8653819EA9E0}" srcOrd="1" destOrd="0" presId="urn:microsoft.com/office/officeart/2009/3/layout/HorizontalOrganizationChart"/>
    <dgm:cxn modelId="{B81DC13C-EDEA-BD4F-A02E-D95CE3CFB67D}" type="presParOf" srcId="{B3173AE0-6546-A247-B267-6E9E0537678E}" destId="{059C4142-FCA8-454D-AAE4-E9262BECFAE1}" srcOrd="1" destOrd="0" presId="urn:microsoft.com/office/officeart/2009/3/layout/HorizontalOrganizationChart"/>
    <dgm:cxn modelId="{5ACAB309-6BE7-4E4B-964E-3E99121B875B}" type="presParOf" srcId="{B3173AE0-6546-A247-B267-6E9E0537678E}" destId="{E1A29324-F0E4-2543-A61F-BD55D30E2477}"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1F4CB-314F-934E-88E9-0555C724B995}">
      <dsp:nvSpPr>
        <dsp:cNvPr id="0" name=""/>
        <dsp:cNvSpPr/>
      </dsp:nvSpPr>
      <dsp:spPr>
        <a:xfrm>
          <a:off x="2643513" y="500823"/>
          <a:ext cx="360830" cy="509852"/>
        </a:xfrm>
        <a:custGeom>
          <a:avLst/>
          <a:gdLst/>
          <a:ahLst/>
          <a:cxnLst/>
          <a:rect l="0" t="0" r="0" b="0"/>
          <a:pathLst>
            <a:path>
              <a:moveTo>
                <a:pt x="0" y="0"/>
              </a:moveTo>
              <a:lnTo>
                <a:pt x="360830" y="0"/>
              </a:lnTo>
              <a:lnTo>
                <a:pt x="360830" y="50985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D61B8E-4DF6-B94A-B263-F977BACDD2D3}">
      <dsp:nvSpPr>
        <dsp:cNvPr id="0" name=""/>
        <dsp:cNvSpPr/>
      </dsp:nvSpPr>
      <dsp:spPr>
        <a:xfrm>
          <a:off x="6006703" y="3089043"/>
          <a:ext cx="353218" cy="759420"/>
        </a:xfrm>
        <a:custGeom>
          <a:avLst/>
          <a:gdLst/>
          <a:ahLst/>
          <a:cxnLst/>
          <a:rect l="0" t="0" r="0" b="0"/>
          <a:pathLst>
            <a:path>
              <a:moveTo>
                <a:pt x="0" y="0"/>
              </a:moveTo>
              <a:lnTo>
                <a:pt x="176609" y="0"/>
              </a:lnTo>
              <a:lnTo>
                <a:pt x="176609" y="759420"/>
              </a:lnTo>
              <a:lnTo>
                <a:pt x="353218" y="75942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1DB052-BF30-4D4F-AE78-1B24AF891E27}">
      <dsp:nvSpPr>
        <dsp:cNvPr id="0" name=""/>
        <dsp:cNvSpPr/>
      </dsp:nvSpPr>
      <dsp:spPr>
        <a:xfrm>
          <a:off x="6006703" y="3043323"/>
          <a:ext cx="353218" cy="91440"/>
        </a:xfrm>
        <a:custGeom>
          <a:avLst/>
          <a:gdLst/>
          <a:ahLst/>
          <a:cxnLst/>
          <a:rect l="0" t="0" r="0" b="0"/>
          <a:pathLst>
            <a:path>
              <a:moveTo>
                <a:pt x="0" y="45720"/>
              </a:moveTo>
              <a:lnTo>
                <a:pt x="353218" y="4572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D53857-048C-B74B-AE14-1D4F89441C1C}">
      <dsp:nvSpPr>
        <dsp:cNvPr id="0" name=""/>
        <dsp:cNvSpPr/>
      </dsp:nvSpPr>
      <dsp:spPr>
        <a:xfrm>
          <a:off x="6006703" y="2329623"/>
          <a:ext cx="353218" cy="759420"/>
        </a:xfrm>
        <a:custGeom>
          <a:avLst/>
          <a:gdLst/>
          <a:ahLst/>
          <a:cxnLst/>
          <a:rect l="0" t="0" r="0" b="0"/>
          <a:pathLst>
            <a:path>
              <a:moveTo>
                <a:pt x="0" y="759420"/>
              </a:moveTo>
              <a:lnTo>
                <a:pt x="176609" y="759420"/>
              </a:lnTo>
              <a:lnTo>
                <a:pt x="176609" y="0"/>
              </a:lnTo>
              <a:lnTo>
                <a:pt x="353218"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6087D0-A510-AA46-AF6D-2A15C1D8916A}">
      <dsp:nvSpPr>
        <dsp:cNvPr id="0" name=""/>
        <dsp:cNvSpPr/>
      </dsp:nvSpPr>
      <dsp:spPr>
        <a:xfrm>
          <a:off x="2643513" y="500823"/>
          <a:ext cx="1597096" cy="2588220"/>
        </a:xfrm>
        <a:custGeom>
          <a:avLst/>
          <a:gdLst/>
          <a:ahLst/>
          <a:cxnLst/>
          <a:rect l="0" t="0" r="0" b="0"/>
          <a:pathLst>
            <a:path>
              <a:moveTo>
                <a:pt x="0" y="0"/>
              </a:moveTo>
              <a:lnTo>
                <a:pt x="1420486" y="0"/>
              </a:lnTo>
              <a:lnTo>
                <a:pt x="1420486" y="2588220"/>
              </a:lnTo>
              <a:lnTo>
                <a:pt x="1597096" y="258822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E9BBD3-FBD7-A147-AC58-2721883C6879}">
      <dsp:nvSpPr>
        <dsp:cNvPr id="0" name=""/>
        <dsp:cNvSpPr/>
      </dsp:nvSpPr>
      <dsp:spPr>
        <a:xfrm>
          <a:off x="2643513" y="500823"/>
          <a:ext cx="1597096" cy="1828799"/>
        </a:xfrm>
        <a:custGeom>
          <a:avLst/>
          <a:gdLst/>
          <a:ahLst/>
          <a:cxnLst/>
          <a:rect l="0" t="0" r="0" b="0"/>
          <a:pathLst>
            <a:path>
              <a:moveTo>
                <a:pt x="0" y="0"/>
              </a:moveTo>
              <a:lnTo>
                <a:pt x="1420486" y="0"/>
              </a:lnTo>
              <a:lnTo>
                <a:pt x="1420486" y="1828799"/>
              </a:lnTo>
              <a:lnTo>
                <a:pt x="1597096" y="182879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AD0701-5B9E-A54C-84E0-79CCD56A91C1}">
      <dsp:nvSpPr>
        <dsp:cNvPr id="0" name=""/>
        <dsp:cNvSpPr/>
      </dsp:nvSpPr>
      <dsp:spPr>
        <a:xfrm>
          <a:off x="2643513" y="500823"/>
          <a:ext cx="1597096" cy="1069379"/>
        </a:xfrm>
        <a:custGeom>
          <a:avLst/>
          <a:gdLst/>
          <a:ahLst/>
          <a:cxnLst/>
          <a:rect l="0" t="0" r="0" b="0"/>
          <a:pathLst>
            <a:path>
              <a:moveTo>
                <a:pt x="0" y="0"/>
              </a:moveTo>
              <a:lnTo>
                <a:pt x="1420486" y="0"/>
              </a:lnTo>
              <a:lnTo>
                <a:pt x="1420486" y="1069379"/>
              </a:lnTo>
              <a:lnTo>
                <a:pt x="1597096" y="106937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45FC92-212B-0E43-AED8-0013FE04BEBF}">
      <dsp:nvSpPr>
        <dsp:cNvPr id="0" name=""/>
        <dsp:cNvSpPr/>
      </dsp:nvSpPr>
      <dsp:spPr>
        <a:xfrm>
          <a:off x="877419" y="231494"/>
          <a:ext cx="1766093" cy="5386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1">
            <a:lnSpc>
              <a:spcPct val="90000"/>
            </a:lnSpc>
            <a:spcBef>
              <a:spcPct val="0"/>
            </a:spcBef>
            <a:spcAft>
              <a:spcPct val="35000"/>
            </a:spcAft>
            <a:buNone/>
          </a:pPr>
          <a:r>
            <a:rPr lang="ar-SA" sz="1000" kern="1200" dirty="0">
              <a:latin typeface="GE SS Two Medium" panose="020A0503020102020204" pitchFamily="18" charset="-78"/>
              <a:ea typeface="GE SS Two Medium" panose="020A0503020102020204" pitchFamily="18" charset="-78"/>
              <a:cs typeface="GE SS Two Medium" panose="020A0503020102020204" pitchFamily="18" charset="-78"/>
            </a:rPr>
            <a:t>مفهوم الأخلاق</a:t>
          </a:r>
          <a:endParaRPr lang="en-US" sz="1000" kern="1200" dirty="0">
            <a:latin typeface="GE SS Two Medium" panose="020A0503020102020204" pitchFamily="18" charset="-78"/>
            <a:ea typeface="GE SS Two Medium" panose="020A0503020102020204" pitchFamily="18" charset="-78"/>
            <a:cs typeface="GE SS Two Medium" panose="020A0503020102020204" pitchFamily="18" charset="-78"/>
          </a:endParaRPr>
        </a:p>
      </dsp:txBody>
      <dsp:txXfrm>
        <a:off x="877419" y="231494"/>
        <a:ext cx="1766093" cy="538658"/>
      </dsp:txXfrm>
    </dsp:sp>
    <dsp:sp modelId="{DA2DA626-760B-C74B-93FD-67F7347FDAEB}">
      <dsp:nvSpPr>
        <dsp:cNvPr id="0" name=""/>
        <dsp:cNvSpPr/>
      </dsp:nvSpPr>
      <dsp:spPr>
        <a:xfrm>
          <a:off x="4240609" y="1300873"/>
          <a:ext cx="1766093" cy="53865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1">
            <a:lnSpc>
              <a:spcPct val="90000"/>
            </a:lnSpc>
            <a:spcBef>
              <a:spcPct val="0"/>
            </a:spcBef>
            <a:spcAft>
              <a:spcPct val="35000"/>
            </a:spcAft>
            <a:buNone/>
          </a:pPr>
          <a:r>
            <a:rPr lang="ar-SA" sz="1000" kern="1200" dirty="0">
              <a:latin typeface="GE SS Two Medium" panose="020A0503020102020204" pitchFamily="18" charset="-78"/>
              <a:ea typeface="GE SS Two Medium" panose="020A0503020102020204" pitchFamily="18" charset="-78"/>
              <a:cs typeface="GE SS Two Medium" panose="020A0503020102020204" pitchFamily="18" charset="-78"/>
            </a:rPr>
            <a:t>أهمية الأخلاق ومكانتها</a:t>
          </a:r>
          <a:endParaRPr lang="en-US" sz="1000" kern="1200" dirty="0">
            <a:latin typeface="GE SS Two Medium" panose="020A0503020102020204" pitchFamily="18" charset="-78"/>
            <a:ea typeface="GE SS Two Medium" panose="020A0503020102020204" pitchFamily="18" charset="-78"/>
            <a:cs typeface="GE SS Two Medium" panose="020A0503020102020204" pitchFamily="18" charset="-78"/>
          </a:endParaRPr>
        </a:p>
      </dsp:txBody>
      <dsp:txXfrm>
        <a:off x="4240609" y="1300873"/>
        <a:ext cx="1766093" cy="538658"/>
      </dsp:txXfrm>
    </dsp:sp>
    <dsp:sp modelId="{C750059A-C649-9B47-BBD6-F67B3A0B7EDA}">
      <dsp:nvSpPr>
        <dsp:cNvPr id="0" name=""/>
        <dsp:cNvSpPr/>
      </dsp:nvSpPr>
      <dsp:spPr>
        <a:xfrm>
          <a:off x="4240609" y="2060294"/>
          <a:ext cx="1766093" cy="53865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rtl="1">
            <a:lnSpc>
              <a:spcPct val="90000"/>
            </a:lnSpc>
            <a:spcBef>
              <a:spcPct val="0"/>
            </a:spcBef>
            <a:spcAft>
              <a:spcPct val="35000"/>
            </a:spcAft>
            <a:buNone/>
          </a:pPr>
          <a:r>
            <a:rPr lang="ar-SA" sz="1000" kern="1200" dirty="0">
              <a:latin typeface="GE SS Two Medium" panose="020A0503020102020204" pitchFamily="18" charset="-78"/>
              <a:ea typeface="GE SS Two Medium" panose="020A0503020102020204" pitchFamily="18" charset="-78"/>
              <a:cs typeface="GE SS Two Medium" panose="020A0503020102020204" pitchFamily="18" charset="-78"/>
            </a:rPr>
            <a:t>آثار الأخلاق الحسنة على الفرد والمجتمع</a:t>
          </a:r>
          <a:endParaRPr lang="en-US" sz="1000" kern="1200" dirty="0">
            <a:latin typeface="GE SS Two Medium" panose="020A0503020102020204" pitchFamily="18" charset="-78"/>
            <a:ea typeface="GE SS Two Medium" panose="020A0503020102020204" pitchFamily="18" charset="-78"/>
            <a:cs typeface="GE SS Two Medium" panose="020A0503020102020204" pitchFamily="18" charset="-78"/>
          </a:endParaRPr>
        </a:p>
      </dsp:txBody>
      <dsp:txXfrm>
        <a:off x="4240609" y="2060294"/>
        <a:ext cx="1766093" cy="538658"/>
      </dsp:txXfrm>
    </dsp:sp>
    <dsp:sp modelId="{EA8E6351-15E4-BC49-83A9-862E4E64F2C0}">
      <dsp:nvSpPr>
        <dsp:cNvPr id="0" name=""/>
        <dsp:cNvSpPr/>
      </dsp:nvSpPr>
      <dsp:spPr>
        <a:xfrm>
          <a:off x="4240609" y="2819714"/>
          <a:ext cx="1766093" cy="53865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ar-SA" sz="1000" kern="1200" dirty="0">
              <a:latin typeface="GE SS Two Medium" panose="020A0503020102020204" pitchFamily="18" charset="-78"/>
              <a:ea typeface="GE SS Two Medium" panose="020A0503020102020204" pitchFamily="18" charset="-78"/>
              <a:cs typeface="GE SS Two Medium" panose="020A0503020102020204" pitchFamily="18" charset="-78"/>
            </a:rPr>
            <a:t>(جوانب الصلة بين الاخلاق والعقيدة والعبادة والنظم الاسلامية )</a:t>
          </a:r>
          <a:endParaRPr lang="en-US" sz="1000" kern="1200" dirty="0">
            <a:latin typeface="GE SS Two Medium" panose="020A0503020102020204" pitchFamily="18" charset="-78"/>
            <a:ea typeface="GE SS Two Medium" panose="020A0503020102020204" pitchFamily="18" charset="-78"/>
            <a:cs typeface="GE SS Two Medium" panose="020A0503020102020204" pitchFamily="18" charset="-78"/>
          </a:endParaRPr>
        </a:p>
      </dsp:txBody>
      <dsp:txXfrm>
        <a:off x="4240609" y="2819714"/>
        <a:ext cx="1766093" cy="538658"/>
      </dsp:txXfrm>
    </dsp:sp>
    <dsp:sp modelId="{0869FC01-E3FA-DC4D-AFAB-4372E1755FB0}">
      <dsp:nvSpPr>
        <dsp:cNvPr id="0" name=""/>
        <dsp:cNvSpPr/>
      </dsp:nvSpPr>
      <dsp:spPr>
        <a:xfrm>
          <a:off x="6359921" y="2060294"/>
          <a:ext cx="1766093" cy="53865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ar-SA" sz="1000" kern="1200" dirty="0">
              <a:latin typeface="GE SS Two Medium" panose="020A0503020102020204" pitchFamily="18" charset="-78"/>
              <a:ea typeface="GE SS Two Medium" panose="020A0503020102020204" pitchFamily="18" charset="-78"/>
              <a:cs typeface="GE SS Two Medium" panose="020A0503020102020204" pitchFamily="18" charset="-78"/>
            </a:rPr>
            <a:t>أولًا : </a:t>
          </a:r>
          <a:br>
            <a:rPr lang="ar-SA" sz="1000" kern="1200" dirty="0">
              <a:latin typeface="GE SS Two Medium" panose="020A0503020102020204" pitchFamily="18" charset="-78"/>
              <a:ea typeface="GE SS Two Medium" panose="020A0503020102020204" pitchFamily="18" charset="-78"/>
              <a:cs typeface="GE SS Two Medium" panose="020A0503020102020204" pitchFamily="18" charset="-78"/>
            </a:rPr>
          </a:br>
          <a:r>
            <a:rPr lang="ar-SA" sz="1000" kern="1200" dirty="0">
              <a:latin typeface="GE SS Two Medium" panose="020A0503020102020204" pitchFamily="18" charset="-78"/>
              <a:ea typeface="GE SS Two Medium" panose="020A0503020102020204" pitchFamily="18" charset="-78"/>
              <a:cs typeface="GE SS Two Medium" panose="020A0503020102020204" pitchFamily="18" charset="-78"/>
            </a:rPr>
            <a:t>ارتباط الأخلاق بالعقيدة</a:t>
          </a:r>
          <a:endParaRPr lang="en-US" sz="1000" kern="1200" dirty="0">
            <a:latin typeface="GE SS Two Medium" panose="020A0503020102020204" pitchFamily="18" charset="-78"/>
            <a:ea typeface="GE SS Two Medium" panose="020A0503020102020204" pitchFamily="18" charset="-78"/>
            <a:cs typeface="GE SS Two Medium" panose="020A0503020102020204" pitchFamily="18" charset="-78"/>
          </a:endParaRPr>
        </a:p>
      </dsp:txBody>
      <dsp:txXfrm>
        <a:off x="6359921" y="2060294"/>
        <a:ext cx="1766093" cy="538658"/>
      </dsp:txXfrm>
    </dsp:sp>
    <dsp:sp modelId="{C6EDA9A5-43A8-9341-A7D6-5A3201096777}">
      <dsp:nvSpPr>
        <dsp:cNvPr id="0" name=""/>
        <dsp:cNvSpPr/>
      </dsp:nvSpPr>
      <dsp:spPr>
        <a:xfrm>
          <a:off x="6359921" y="2819714"/>
          <a:ext cx="1766093" cy="53865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ar-SA" sz="1000" kern="1200" dirty="0">
              <a:latin typeface="GE SS Two Medium" panose="020A0503020102020204" pitchFamily="18" charset="-78"/>
              <a:ea typeface="GE SS Two Medium" panose="020A0503020102020204" pitchFamily="18" charset="-78"/>
              <a:cs typeface="GE SS Two Medium" panose="020A0503020102020204" pitchFamily="18" charset="-78"/>
            </a:rPr>
            <a:t>ثانيًا : </a:t>
          </a:r>
          <a:br>
            <a:rPr lang="ar-SA" sz="1000" kern="1200" dirty="0">
              <a:latin typeface="GE SS Two Medium" panose="020A0503020102020204" pitchFamily="18" charset="-78"/>
              <a:ea typeface="GE SS Two Medium" panose="020A0503020102020204" pitchFamily="18" charset="-78"/>
              <a:cs typeface="GE SS Two Medium" panose="020A0503020102020204" pitchFamily="18" charset="-78"/>
            </a:rPr>
          </a:br>
          <a:r>
            <a:rPr lang="ar-SA" sz="1000" kern="1200" dirty="0">
              <a:latin typeface="GE SS Two Medium" panose="020A0503020102020204" pitchFamily="18" charset="-78"/>
              <a:ea typeface="GE SS Two Medium" panose="020A0503020102020204" pitchFamily="18" charset="-78"/>
              <a:cs typeface="GE SS Two Medium" panose="020A0503020102020204" pitchFamily="18" charset="-78"/>
            </a:rPr>
            <a:t>ارتباط الأخلاق بالعبادات</a:t>
          </a:r>
          <a:endParaRPr lang="en-US" sz="1000" kern="1200" dirty="0">
            <a:latin typeface="GE SS Two Medium" panose="020A0503020102020204" pitchFamily="18" charset="-78"/>
            <a:ea typeface="GE SS Two Medium" panose="020A0503020102020204" pitchFamily="18" charset="-78"/>
            <a:cs typeface="GE SS Two Medium" panose="020A0503020102020204" pitchFamily="18" charset="-78"/>
          </a:endParaRPr>
        </a:p>
      </dsp:txBody>
      <dsp:txXfrm>
        <a:off x="6359921" y="2819714"/>
        <a:ext cx="1766093" cy="538658"/>
      </dsp:txXfrm>
    </dsp:sp>
    <dsp:sp modelId="{D37D9003-A9D1-064D-AE17-8FF92B1032C1}">
      <dsp:nvSpPr>
        <dsp:cNvPr id="0" name=""/>
        <dsp:cNvSpPr/>
      </dsp:nvSpPr>
      <dsp:spPr>
        <a:xfrm>
          <a:off x="6359921" y="3579134"/>
          <a:ext cx="1766093" cy="53865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ar-SA" sz="1000" kern="1200" dirty="0">
              <a:latin typeface="GE SS Two Medium" panose="020A0503020102020204" pitchFamily="18" charset="-78"/>
              <a:ea typeface="GE SS Two Medium" panose="020A0503020102020204" pitchFamily="18" charset="-78"/>
              <a:cs typeface="GE SS Two Medium" panose="020A0503020102020204" pitchFamily="18" charset="-78"/>
            </a:rPr>
            <a:t>ثالثًا : </a:t>
          </a:r>
          <a:br>
            <a:rPr lang="ar-SA" sz="1000" kern="1200" dirty="0">
              <a:latin typeface="GE SS Two Medium" panose="020A0503020102020204" pitchFamily="18" charset="-78"/>
              <a:ea typeface="GE SS Two Medium" panose="020A0503020102020204" pitchFamily="18" charset="-78"/>
              <a:cs typeface="GE SS Two Medium" panose="020A0503020102020204" pitchFamily="18" charset="-78"/>
            </a:rPr>
          </a:br>
          <a:r>
            <a:rPr lang="ar-SA" sz="1000" kern="1200" dirty="0">
              <a:latin typeface="GE SS Two Medium" panose="020A0503020102020204" pitchFamily="18" charset="-78"/>
              <a:ea typeface="GE SS Two Medium" panose="020A0503020102020204" pitchFamily="18" charset="-78"/>
              <a:cs typeface="GE SS Two Medium" panose="020A0503020102020204" pitchFamily="18" charset="-78"/>
            </a:rPr>
            <a:t>ارتباط الأخلاق بالنظم الإسلامية</a:t>
          </a:r>
          <a:endParaRPr lang="en-US" sz="1000" kern="1200" dirty="0">
            <a:latin typeface="GE SS Two Medium" panose="020A0503020102020204" pitchFamily="18" charset="-78"/>
            <a:ea typeface="GE SS Two Medium" panose="020A0503020102020204" pitchFamily="18" charset="-78"/>
            <a:cs typeface="GE SS Two Medium" panose="020A0503020102020204" pitchFamily="18" charset="-78"/>
          </a:endParaRPr>
        </a:p>
      </dsp:txBody>
      <dsp:txXfrm>
        <a:off x="6359921" y="3579134"/>
        <a:ext cx="1766093" cy="538658"/>
      </dsp:txXfrm>
    </dsp:sp>
    <dsp:sp modelId="{42A72BDC-91BA-6A4E-A744-316A1DD777DB}">
      <dsp:nvSpPr>
        <dsp:cNvPr id="0" name=""/>
        <dsp:cNvSpPr/>
      </dsp:nvSpPr>
      <dsp:spPr>
        <a:xfrm>
          <a:off x="2121296" y="1010675"/>
          <a:ext cx="1766093" cy="538658"/>
        </a:xfrm>
        <a:prstGeom prst="rect">
          <a:avLst/>
        </a:prstGeom>
        <a:solidFill>
          <a:schemeClr val="accent3">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ar-SA" sz="1000" kern="1200" dirty="0">
              <a:latin typeface="GE SS Two Medium" panose="020A0503020102020204" pitchFamily="18" charset="-78"/>
              <a:ea typeface="GE SS Two Medium" panose="020A0503020102020204" pitchFamily="18" charset="-78"/>
              <a:cs typeface="GE SS Two Medium" panose="020A0503020102020204" pitchFamily="18" charset="-78"/>
            </a:rPr>
            <a:t>تعريف الأخلاق</a:t>
          </a:r>
          <a:endParaRPr lang="en-US" sz="1000" kern="1200" dirty="0">
            <a:latin typeface="GE SS Two Medium" panose="020A0503020102020204" pitchFamily="18" charset="-78"/>
            <a:ea typeface="GE SS Two Medium" panose="020A0503020102020204" pitchFamily="18" charset="-78"/>
            <a:cs typeface="GE SS Two Medium" panose="020A0503020102020204" pitchFamily="18" charset="-78"/>
          </a:endParaRPr>
        </a:p>
      </dsp:txBody>
      <dsp:txXfrm>
        <a:off x="2121296" y="1010675"/>
        <a:ext cx="1766093" cy="538658"/>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9/20/2022</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9/20/2022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lstStyle/>
          <a:p>
            <a:r>
              <a:rPr lang="ar-SA" dirty="0">
                <a:latin typeface="GE SS Two Medium" panose="020A0503020102020204" pitchFamily="18" charset="-78"/>
                <a:ea typeface="GE SS Two Medium" panose="020A0503020102020204" pitchFamily="18" charset="-78"/>
                <a:cs typeface="GE SS Two Medium" panose="020A0503020102020204" pitchFamily="18" charset="-78"/>
              </a:rPr>
              <a:t>الوحدة الأولى</a:t>
            </a:r>
            <a:endParaRPr lang="en-US" dirty="0">
              <a:latin typeface="GE SS Two Medium" panose="020A0503020102020204" pitchFamily="18" charset="-78"/>
              <a:ea typeface="GE SS Two Medium" panose="020A0503020102020204" pitchFamily="18" charset="-78"/>
              <a:cs typeface="GE SS Two Medium" panose="020A0503020102020204" pitchFamily="18" charset="-78"/>
            </a:endParaRP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normAutofit/>
          </a:bodyPr>
          <a:lstStyle/>
          <a:p>
            <a:r>
              <a:rPr lang="ar-SA" sz="3200" dirty="0">
                <a:latin typeface="GE SS Two Medium" panose="020A0503020102020204" pitchFamily="18" charset="-78"/>
                <a:ea typeface="GE SS Two Medium" panose="020A0503020102020204" pitchFamily="18" charset="-78"/>
                <a:cs typeface="GE SS Two Medium" panose="020A0503020102020204" pitchFamily="18" charset="-78"/>
              </a:rPr>
              <a:t>مفهوم الأخلاق</a:t>
            </a:r>
            <a:endParaRPr lang="en-US" sz="3200" dirty="0">
              <a:latin typeface="GE SS Two Medium" panose="020A0503020102020204" pitchFamily="18" charset="-78"/>
              <a:ea typeface="GE SS Two Medium" panose="020A0503020102020204" pitchFamily="18" charset="-78"/>
              <a:cs typeface="GE SS Two Medium" panose="020A0503020102020204" pitchFamily="18" charset="-78"/>
            </a:endParaRPr>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normAutofit fontScale="90000"/>
          </a:bodyPr>
          <a:lstStyle/>
          <a:p>
            <a:pPr algn="r" rtl="1"/>
            <a:r>
              <a:rPr lang="ar-SA" dirty="0">
                <a:latin typeface="GE SS Two Medium" panose="020A0503020102020204" pitchFamily="18" charset="-78"/>
                <a:ea typeface="GE SS Two Medium" panose="020A0503020102020204" pitchFamily="18" charset="-78"/>
                <a:cs typeface="GE SS Two Medium" panose="020A0503020102020204" pitchFamily="18" charset="-78"/>
              </a:rPr>
              <a:t>ثالثًا : </a:t>
            </a:r>
            <a:br>
              <a:rPr lang="ar-SA" dirty="0">
                <a:latin typeface="GE SS Two Medium" panose="020A0503020102020204" pitchFamily="18" charset="-78"/>
                <a:ea typeface="GE SS Two Medium" panose="020A0503020102020204" pitchFamily="18" charset="-78"/>
                <a:cs typeface="GE SS Two Medium" panose="020A0503020102020204" pitchFamily="18" charset="-78"/>
              </a:rPr>
            </a:br>
            <a:r>
              <a:rPr lang="ar-SA" sz="4000" dirty="0">
                <a:latin typeface="GE SS Two Medium" panose="020A0503020102020204" pitchFamily="18" charset="-78"/>
                <a:ea typeface="GE SS Two Medium" panose="020A0503020102020204" pitchFamily="18" charset="-78"/>
                <a:cs typeface="GE SS Two Medium" panose="020A0503020102020204" pitchFamily="18" charset="-78"/>
              </a:rPr>
              <a:t>ارتباط الأخلاق بالنظم الإسلامية</a:t>
            </a:r>
            <a:endParaRPr lang="en-US" dirty="0"/>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10</a:t>
            </a:fld>
            <a:endParaRPr lang="en-US" dirty="0"/>
          </a:p>
        </p:txBody>
      </p:sp>
      <p:sp>
        <p:nvSpPr>
          <p:cNvPr id="9" name="Text Placeholder 8">
            <a:extLst>
              <a:ext uri="{FF2B5EF4-FFF2-40B4-BE49-F238E27FC236}">
                <a16:creationId xmlns:a16="http://schemas.microsoft.com/office/drawing/2014/main" id="{59C51DDB-1C21-9B49-8E0E-E8B5ACF3DBE2}"/>
              </a:ext>
            </a:extLst>
          </p:cNvPr>
          <p:cNvSpPr>
            <a:spLocks noGrp="1"/>
          </p:cNvSpPr>
          <p:nvPr>
            <p:ph type="body" sz="quarter" idx="13"/>
          </p:nvPr>
        </p:nvSpPr>
        <p:spPr/>
        <p:txBody>
          <a:bodyPr>
            <a:normAutofit/>
          </a:bodyPr>
          <a:lstStyle/>
          <a:p>
            <a:pPr algn="r" rtl="1"/>
            <a:endParaRPr lang="ar-SA" sz="1400" b="1" dirty="0">
              <a:latin typeface="GE SS Two Medium" panose="020A0503020102020204" pitchFamily="18" charset="-78"/>
              <a:ea typeface="GE SS Two Medium" panose="020A0503020102020204" pitchFamily="18" charset="-78"/>
              <a:cs typeface="GE SS Two Medium" panose="020A0503020102020204" pitchFamily="18" charset="-78"/>
            </a:endParaRPr>
          </a:p>
          <a:p>
            <a:pPr algn="r" rtl="1"/>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تمزيت الشرائع الاسلامية بالاهتمام بالأخلاق بما لا نظير له في نظام من النظم البشرية ولولا ذلك لما كان هذا الدين شاملًا</a:t>
            </a:r>
          </a:p>
          <a:p>
            <a:pPr marL="342900" indent="-342900" algn="r" rtl="1">
              <a:buFont typeface="Arial" panose="020B0604020202020204" pitchFamily="34" charset="0"/>
              <a:buChar char="•"/>
            </a:pP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 في مجال السياسة والحكم:  </a:t>
            </a:r>
          </a:p>
          <a:p>
            <a:pPr lvl="1" algn="r" rtl="1"/>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 و إذا حكمتم بين الناس أن تحكموا بالعدل )</a:t>
            </a:r>
          </a:p>
          <a:p>
            <a:pPr marL="342900" indent="-342900" algn="r" rtl="1">
              <a:buFont typeface="+mj-lt"/>
              <a:buAutoNum type="arabicPeriod"/>
            </a:pP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في الاقتصاد والتجارة:</a:t>
            </a:r>
          </a:p>
          <a:p>
            <a:pPr lvl="1" algn="r" rtl="1"/>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لعن رسول الله </a:t>
            </a:r>
            <a:r>
              <a:rPr lang="ar-SA" sz="1400" b="1" dirty="0" err="1">
                <a:latin typeface="GE SS Two Medium" panose="020A0503020102020204" pitchFamily="18" charset="-78"/>
                <a:ea typeface="GE SS Two Medium" panose="020A0503020102020204" pitchFamily="18" charset="-78"/>
                <a:cs typeface="GE SS Two Medium" panose="020A0503020102020204" pitchFamily="18" charset="-78"/>
              </a:rPr>
              <a:t>ﷺ</a:t>
            </a: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 آكل الربا وموكله وكاتبه وشاهديه، وقال: هم سواء)</a:t>
            </a:r>
          </a:p>
          <a:p>
            <a:pPr marL="342900" indent="-342900" algn="r" rtl="1">
              <a:buFont typeface="+mj-lt"/>
              <a:buAutoNum type="arabicPeriod"/>
            </a:pP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في مجال الأسرة والتربية:</a:t>
            </a:r>
          </a:p>
          <a:p>
            <a:pPr lvl="1" algn="r" rtl="1"/>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 وبالوالدين إحسانًا) (فلا تقل لهما أف ولا </a:t>
            </a:r>
            <a:r>
              <a:rPr lang="ar-SA" sz="1400" b="1" dirty="0" err="1">
                <a:latin typeface="GE SS Two Medium" panose="020A0503020102020204" pitchFamily="18" charset="-78"/>
                <a:ea typeface="GE SS Two Medium" panose="020A0503020102020204" pitchFamily="18" charset="-78"/>
                <a:cs typeface="GE SS Two Medium" panose="020A0503020102020204" pitchFamily="18" charset="-78"/>
              </a:rPr>
              <a:t>تنهرهما</a:t>
            </a: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 وقل لهما قولًا كريما) </a:t>
            </a:r>
          </a:p>
          <a:p>
            <a:pPr algn="r" rtl="1"/>
            <a:endParaRPr lang="ar-SA" sz="1400" b="1" dirty="0">
              <a:latin typeface="GE SS Two Medium" panose="020A0503020102020204" pitchFamily="18" charset="-78"/>
              <a:ea typeface="GE SS Two Medium" panose="020A0503020102020204" pitchFamily="18" charset="-78"/>
              <a:cs typeface="GE SS Two Medium" panose="020A0503020102020204" pitchFamily="18" charset="-78"/>
            </a:endParaRPr>
          </a:p>
          <a:p>
            <a:pPr algn="r" rtl="1"/>
            <a:endParaRPr lang="ar-SA" sz="1400" b="1" dirty="0">
              <a:latin typeface="GE SS Two Medium" panose="020A0503020102020204" pitchFamily="18" charset="-78"/>
              <a:ea typeface="GE SS Two Medium" panose="020A0503020102020204" pitchFamily="18" charset="-78"/>
              <a:cs typeface="GE SS Two Medium" panose="020A0503020102020204" pitchFamily="18" charset="-78"/>
            </a:endParaRPr>
          </a:p>
        </p:txBody>
      </p:sp>
    </p:spTree>
    <p:extLst>
      <p:ext uri="{BB962C8B-B14F-4D97-AF65-F5344CB8AC3E}">
        <p14:creationId xmlns:p14="http://schemas.microsoft.com/office/powerpoint/2010/main" val="165207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pPr algn="r" defTabSz="914400" rtl="0" eaLnBrk="1" latinLnBrk="0" hangingPunct="1">
              <a:lnSpc>
                <a:spcPct val="90000"/>
              </a:lnSpc>
              <a:spcBef>
                <a:spcPct val="0"/>
              </a:spcBef>
              <a:buNone/>
            </a:pPr>
            <a:r>
              <a:rPr lang="ar-SA" dirty="0">
                <a:latin typeface="GE SS Two Medium" panose="020A0503020102020204" pitchFamily="18" charset="-78"/>
                <a:ea typeface="GE SS Two Medium" panose="020A0503020102020204" pitchFamily="18" charset="-78"/>
                <a:cs typeface="GE SS Two Medium" panose="020A0503020102020204" pitchFamily="18" charset="-78"/>
              </a:rPr>
              <a:t>إثراء</a:t>
            </a:r>
            <a:endParaRPr lang="en-ZA" dirty="0">
              <a:latin typeface="GE SS Two Medium" panose="020A0503020102020204" pitchFamily="18" charset="-78"/>
              <a:ea typeface="GE SS Two Medium" panose="020A0503020102020204" pitchFamily="18" charset="-78"/>
              <a:cs typeface="GE SS Two Medium" panose="020A0503020102020204" pitchFamily="18" charset="-78"/>
            </a:endParaRP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fontScale="47500" lnSpcReduction="20000"/>
          </a:bodyPr>
          <a:lstStyle/>
          <a:p>
            <a:pPr algn="just" rtl="1"/>
            <a:r>
              <a:rPr lang="ar-SA" b="1" dirty="0">
                <a:latin typeface="GE SS Two Medium" panose="020A0503020102020204" pitchFamily="18" charset="-78"/>
                <a:ea typeface="GE SS Two Medium" panose="020A0503020102020204" pitchFamily="18" charset="-78"/>
                <a:cs typeface="GE SS Two Medium" panose="020A0503020102020204" pitchFamily="18" charset="-78"/>
              </a:rPr>
              <a:t>ومن القصص في حسن أخلاق الرسول صلى الله عليه وسلم قصة المرأة حيث كانت هناك امرأة تعيش في منزل صغير بعيد عن مكة وكانت شديدة الكره لرسول الله صلى الله عليه وسلم وكانت لا تؤمن بالله الواحد الأحد وكانت تكذب برسالة النبي صلى الله عليه وسلم وتنشر الفسق والفجور وفي يوم من الأيام ذهبت تلك المرأة الى المدينة المنورة حتى تقوم بشراء بعض احتياجاتها فقامت بشراء اشياء كثيرة لا تستطيع حملها بمفردها ولم يرضى احد ان يساعدها فمر بجوارها رجل جميل لا تعرفه وسألها على تريدي ان اساعدك ردت عليه المرأة نعم فأنا لا استطيع حملها لأنها ثقيلة علي فحمل الرجل جميع أغراضها وعندما وصل الى بيت المرأة وضع أغراضها فقالت له لا املك مالاً لكي اعطيك اجرك ولكني سأعطيك نصيحة بدلاً من المال فقال لها وماهي النصيحة فقالت له ان هناك رجل يدعي النبوة اسمه محمد بن عبدالله فلا تصدقه فهو ساحر فضحك الرجل وقال لها انا محمد بن عبدالله الذي تتحدثين عنه فنظرت اليه المرأة بتعجب وهي تبكي فأسلمت ونطقت الشهادة لأن سيدنا محمد صلى الله عليه وسلم تعامل معها بأخلاق الإسلام ولم يعاملها بشدة وقسوة وكما نعرف ان دين الإسلام هو دين المعاملة</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36207359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151013" y="1041400"/>
            <a:ext cx="5486400" cy="2387600"/>
          </a:xfrm>
        </p:spPr>
        <p:txBody>
          <a:bodyPr/>
          <a:lstStyle/>
          <a:p>
            <a:pPr algn="r" rtl="1"/>
            <a:r>
              <a:rPr lang="ar-SA" dirty="0">
                <a:latin typeface="GE SS Two Medium" panose="020A0503020102020204" pitchFamily="18" charset="-78"/>
                <a:ea typeface="GE SS Two Medium" panose="020A0503020102020204" pitchFamily="18" charset="-78"/>
                <a:cs typeface="GE SS Two Medium" panose="020A0503020102020204" pitchFamily="18" charset="-78"/>
              </a:rPr>
              <a:t>شكرًا</a:t>
            </a:r>
            <a:endParaRPr lang="en-US" dirty="0">
              <a:latin typeface="GE SS Two Medium" panose="020A0503020102020204" pitchFamily="18" charset="-78"/>
              <a:ea typeface="GE SS Two Medium" panose="020A0503020102020204" pitchFamily="18" charset="-78"/>
              <a:cs typeface="GE SS Two Medium" panose="020A0503020102020204" pitchFamily="18" charset="-78"/>
            </a:endParaRPr>
          </a:p>
        </p:txBody>
      </p:sp>
      <p:graphicFrame>
        <p:nvGraphicFramePr>
          <p:cNvPr id="4" name="Table 4">
            <a:extLst>
              <a:ext uri="{FF2B5EF4-FFF2-40B4-BE49-F238E27FC236}">
                <a16:creationId xmlns:a16="http://schemas.microsoft.com/office/drawing/2014/main" id="{41637FDE-B08C-BF47-9941-BF0E770954F6}"/>
              </a:ext>
            </a:extLst>
          </p:cNvPr>
          <p:cNvGraphicFramePr>
            <a:graphicFrameLocks noGrp="1"/>
          </p:cNvGraphicFramePr>
          <p:nvPr>
            <p:extLst>
              <p:ext uri="{D42A27DB-BD31-4B8C-83A1-F6EECF244321}">
                <p14:modId xmlns:p14="http://schemas.microsoft.com/office/powerpoint/2010/main" val="3734435872"/>
              </p:ext>
            </p:extLst>
          </p:nvPr>
        </p:nvGraphicFramePr>
        <p:xfrm>
          <a:off x="4726538" y="4537258"/>
          <a:ext cx="4427087" cy="1989665"/>
        </p:xfrm>
        <a:graphic>
          <a:graphicData uri="http://schemas.openxmlformats.org/drawingml/2006/table">
            <a:tbl>
              <a:tblPr firstRow="1" bandRow="1">
                <a:tableStyleId>{0505E3EF-67EA-436B-97B2-0124C06EBD24}</a:tableStyleId>
              </a:tblPr>
              <a:tblGrid>
                <a:gridCol w="1837891">
                  <a:extLst>
                    <a:ext uri="{9D8B030D-6E8A-4147-A177-3AD203B41FA5}">
                      <a16:colId xmlns:a16="http://schemas.microsoft.com/office/drawing/2014/main" val="3361324925"/>
                    </a:ext>
                  </a:extLst>
                </a:gridCol>
                <a:gridCol w="2589196">
                  <a:extLst>
                    <a:ext uri="{9D8B030D-6E8A-4147-A177-3AD203B41FA5}">
                      <a16:colId xmlns:a16="http://schemas.microsoft.com/office/drawing/2014/main" val="2133901141"/>
                    </a:ext>
                  </a:extLst>
                </a:gridCol>
              </a:tblGrid>
              <a:tr h="397933">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b="0" dirty="0"/>
                        <a:t> </a:t>
                      </a:r>
                      <a:endParaRPr lang="en-US" b="0" dirty="0">
                        <a:latin typeface="GE SS Two Medium" panose="020A0503020102020204" pitchFamily="18" charset="-78"/>
                        <a:ea typeface="GE SS Two Medium" panose="020A0503020102020204" pitchFamily="18" charset="-78"/>
                        <a:cs typeface="GE SS Two Medium" panose="020A0503020102020204" pitchFamily="18" charset="-78"/>
                      </a:endParaRPr>
                    </a:p>
                  </a:txBody>
                  <a:tcPr/>
                </a:tc>
                <a:tc>
                  <a:txBody>
                    <a:bodyPr/>
                    <a:lstStyle/>
                    <a:p>
                      <a:pPr algn="ctr" rtl="1"/>
                      <a:r>
                        <a:rPr lang="ar-SA" sz="1600" b="0" dirty="0">
                          <a:latin typeface="GE SS Two Medium" panose="020A0503020102020204" pitchFamily="18" charset="-78"/>
                          <a:ea typeface="GE SS Two Medium" panose="020A0503020102020204" pitchFamily="18" charset="-78"/>
                          <a:cs typeface="GE SS Two Medium" panose="020A0503020102020204" pitchFamily="18" charset="-78"/>
                        </a:rPr>
                        <a:t>عبدالرحمن أحمد</a:t>
                      </a:r>
                      <a:r>
                        <a:rPr lang="en-US" sz="1600" b="0" dirty="0">
                          <a:latin typeface="GE SS Two Medium" panose="020A0503020102020204" pitchFamily="18" charset="-78"/>
                          <a:ea typeface="GE SS Two Medium" panose="020A0503020102020204" pitchFamily="18" charset="-78"/>
                          <a:cs typeface="GE SS Two Medium" panose="020A0503020102020204" pitchFamily="18" charset="-78"/>
                        </a:rPr>
                        <a:t> </a:t>
                      </a:r>
                      <a:endParaRPr lang="en-SA" sz="1600" b="0" dirty="0">
                        <a:latin typeface="GE SS Two Medium" panose="020A0503020102020204" pitchFamily="18" charset="-78"/>
                        <a:ea typeface="GE SS Two Medium" panose="020A0503020102020204" pitchFamily="18" charset="-78"/>
                        <a:cs typeface="GE SS Two Medium" panose="020A0503020102020204" pitchFamily="18" charset="-78"/>
                      </a:endParaRPr>
                    </a:p>
                  </a:txBody>
                  <a:tcPr anchor="ctr"/>
                </a:tc>
                <a:extLst>
                  <a:ext uri="{0D108BD9-81ED-4DB2-BD59-A6C34878D82A}">
                    <a16:rowId xmlns:a16="http://schemas.microsoft.com/office/drawing/2014/main" val="484892356"/>
                  </a:ext>
                </a:extLst>
              </a:tr>
              <a:tr h="397933">
                <a:tc>
                  <a:txBody>
                    <a:bodyPr/>
                    <a:lstStyle/>
                    <a:p>
                      <a:pPr algn="ctr" rtl="1"/>
                      <a:r>
                        <a:rPr lang="en-US" b="0" dirty="0"/>
                        <a:t>  </a:t>
                      </a:r>
                      <a:endParaRPr lang="en-SA" b="0" dirty="0"/>
                    </a:p>
                  </a:txBody>
                  <a:tcPr/>
                </a:tc>
                <a:tc>
                  <a:txBody>
                    <a:bodyPr/>
                    <a:lstStyle/>
                    <a:p>
                      <a:pPr algn="ctr" rtl="1"/>
                      <a:r>
                        <a:rPr lang="ar-SA" sz="1600" dirty="0">
                          <a:latin typeface="GE SS Two Medium" panose="020A0503020102020204" pitchFamily="18" charset="-78"/>
                          <a:ea typeface="GE SS Two Medium" panose="020A0503020102020204" pitchFamily="18" charset="-78"/>
                          <a:cs typeface="GE SS Two Medium" panose="020A0503020102020204" pitchFamily="18" charset="-78"/>
                        </a:rPr>
                        <a:t>زياد العصيمي</a:t>
                      </a:r>
                      <a:endParaRPr lang="en-SA" sz="1600" dirty="0">
                        <a:latin typeface="GE SS Two Medium" panose="020A0503020102020204" pitchFamily="18" charset="-78"/>
                        <a:ea typeface="GE SS Two Medium" panose="020A0503020102020204" pitchFamily="18" charset="-78"/>
                        <a:cs typeface="GE SS Two Medium" panose="020A0503020102020204" pitchFamily="18" charset="-78"/>
                      </a:endParaRPr>
                    </a:p>
                  </a:txBody>
                  <a:tcPr anchor="ctr"/>
                </a:tc>
                <a:extLst>
                  <a:ext uri="{0D108BD9-81ED-4DB2-BD59-A6C34878D82A}">
                    <a16:rowId xmlns:a16="http://schemas.microsoft.com/office/drawing/2014/main" val="3504513013"/>
                  </a:ext>
                </a:extLst>
              </a:tr>
              <a:tr h="397933">
                <a:tc>
                  <a:txBody>
                    <a:bodyPr/>
                    <a:lstStyle/>
                    <a:p>
                      <a:pPr algn="ctr" rtl="1"/>
                      <a:r>
                        <a:rPr lang="en-US" b="0" dirty="0"/>
                        <a:t> </a:t>
                      </a:r>
                      <a:endParaRPr lang="en-SA" b="0" dirty="0"/>
                    </a:p>
                  </a:txBody>
                  <a:tcPr/>
                </a:tc>
                <a:tc>
                  <a:txBody>
                    <a:bodyPr/>
                    <a:lstStyle/>
                    <a:p>
                      <a:pPr algn="ctr" rtl="1"/>
                      <a:r>
                        <a:rPr lang="ar-SA" sz="1600" dirty="0">
                          <a:latin typeface="GE SS Two Medium" panose="020A0503020102020204" pitchFamily="18" charset="-78"/>
                          <a:ea typeface="GE SS Two Medium" panose="020A0503020102020204" pitchFamily="18" charset="-78"/>
                          <a:cs typeface="GE SS Two Medium" panose="020A0503020102020204" pitchFamily="18" charset="-78"/>
                        </a:rPr>
                        <a:t>عبدالرحمن </a:t>
                      </a:r>
                      <a:r>
                        <a:rPr lang="ar-SA" sz="1600" dirty="0" err="1">
                          <a:latin typeface="GE SS Two Medium" panose="020A0503020102020204" pitchFamily="18" charset="-78"/>
                          <a:ea typeface="GE SS Two Medium" panose="020A0503020102020204" pitchFamily="18" charset="-78"/>
                          <a:cs typeface="GE SS Two Medium" panose="020A0503020102020204" pitchFamily="18" charset="-78"/>
                        </a:rPr>
                        <a:t>الميمان</a:t>
                      </a:r>
                      <a:r>
                        <a:rPr lang="ar-SA" sz="1600" dirty="0">
                          <a:latin typeface="GE SS Two Medium" panose="020A0503020102020204" pitchFamily="18" charset="-78"/>
                          <a:ea typeface="GE SS Two Medium" panose="020A0503020102020204" pitchFamily="18" charset="-78"/>
                          <a:cs typeface="GE SS Two Medium" panose="020A0503020102020204" pitchFamily="18" charset="-78"/>
                        </a:rPr>
                        <a:t> </a:t>
                      </a:r>
                      <a:endParaRPr lang="en-SA" sz="1600" dirty="0">
                        <a:latin typeface="GE SS Two Medium" panose="020A0503020102020204" pitchFamily="18" charset="-78"/>
                        <a:ea typeface="GE SS Two Medium" panose="020A0503020102020204" pitchFamily="18" charset="-78"/>
                        <a:cs typeface="GE SS Two Medium" panose="020A0503020102020204" pitchFamily="18" charset="-78"/>
                      </a:endParaRPr>
                    </a:p>
                  </a:txBody>
                  <a:tcPr anchor="ctr"/>
                </a:tc>
                <a:extLst>
                  <a:ext uri="{0D108BD9-81ED-4DB2-BD59-A6C34878D82A}">
                    <a16:rowId xmlns:a16="http://schemas.microsoft.com/office/drawing/2014/main" val="1885790372"/>
                  </a:ext>
                </a:extLst>
              </a:tr>
              <a:tr h="397933">
                <a:tc>
                  <a:txBody>
                    <a:bodyPr/>
                    <a:lstStyle/>
                    <a:p>
                      <a:pPr algn="ctr" rtl="1"/>
                      <a:r>
                        <a:rPr lang="en-US" b="0" dirty="0"/>
                        <a:t> </a:t>
                      </a:r>
                      <a:endParaRPr lang="en-SA" b="0" dirty="0"/>
                    </a:p>
                  </a:txBody>
                  <a:tcPr/>
                </a:tc>
                <a:tc>
                  <a:txBody>
                    <a:bodyPr/>
                    <a:lstStyle/>
                    <a:p>
                      <a:pPr algn="ctr" rtl="1"/>
                      <a:r>
                        <a:rPr lang="ar-SA" sz="1600" dirty="0">
                          <a:latin typeface="GE SS Two Medium" panose="020A0503020102020204" pitchFamily="18" charset="-78"/>
                          <a:ea typeface="GE SS Two Medium" panose="020A0503020102020204" pitchFamily="18" charset="-78"/>
                          <a:cs typeface="GE SS Two Medium" panose="020A0503020102020204" pitchFamily="18" charset="-78"/>
                        </a:rPr>
                        <a:t>بدر القحطاني</a:t>
                      </a:r>
                      <a:r>
                        <a:rPr lang="en-US" sz="1600" dirty="0">
                          <a:latin typeface="GE SS Two Medium" panose="020A0503020102020204" pitchFamily="18" charset="-78"/>
                          <a:ea typeface="GE SS Two Medium" panose="020A0503020102020204" pitchFamily="18" charset="-78"/>
                          <a:cs typeface="GE SS Two Medium" panose="020A0503020102020204" pitchFamily="18" charset="-78"/>
                        </a:rPr>
                        <a:t> </a:t>
                      </a:r>
                      <a:endParaRPr lang="en-SA" sz="1600" dirty="0">
                        <a:latin typeface="GE SS Two Medium" panose="020A0503020102020204" pitchFamily="18" charset="-78"/>
                        <a:ea typeface="GE SS Two Medium" panose="020A0503020102020204" pitchFamily="18" charset="-78"/>
                        <a:cs typeface="GE SS Two Medium" panose="020A0503020102020204" pitchFamily="18" charset="-78"/>
                      </a:endParaRPr>
                    </a:p>
                  </a:txBody>
                  <a:tcPr anchor="ctr"/>
                </a:tc>
                <a:extLst>
                  <a:ext uri="{0D108BD9-81ED-4DB2-BD59-A6C34878D82A}">
                    <a16:rowId xmlns:a16="http://schemas.microsoft.com/office/drawing/2014/main" val="2285851489"/>
                  </a:ext>
                </a:extLst>
              </a:tr>
              <a:tr h="397933">
                <a:tc>
                  <a:txBody>
                    <a:bodyPr/>
                    <a:lstStyle/>
                    <a:p>
                      <a:pPr algn="ctr" rtl="1"/>
                      <a:r>
                        <a:rPr lang="en-US" b="0"/>
                        <a:t> </a:t>
                      </a:r>
                      <a:endParaRPr lang="en-SA" b="0" dirty="0"/>
                    </a:p>
                  </a:txBody>
                  <a:tcPr/>
                </a:tc>
                <a:tc>
                  <a:txBody>
                    <a:bodyPr/>
                    <a:lstStyle/>
                    <a:p>
                      <a:pPr algn="ctr" rtl="1"/>
                      <a:r>
                        <a:rPr lang="ar-SA" sz="1600" dirty="0">
                          <a:latin typeface="GE SS Two Medium" panose="020A0503020102020204" pitchFamily="18" charset="-78"/>
                          <a:ea typeface="GE SS Two Medium" panose="020A0503020102020204" pitchFamily="18" charset="-78"/>
                          <a:cs typeface="GE SS Two Medium" panose="020A0503020102020204" pitchFamily="18" charset="-78"/>
                        </a:rPr>
                        <a:t>مسفر عبدالله </a:t>
                      </a:r>
                      <a:endParaRPr lang="en-SA" sz="1600" dirty="0">
                        <a:latin typeface="GE SS Two Medium" panose="020A0503020102020204" pitchFamily="18" charset="-78"/>
                        <a:ea typeface="GE SS Two Medium" panose="020A0503020102020204" pitchFamily="18" charset="-78"/>
                        <a:cs typeface="GE SS Two Medium" panose="020A0503020102020204" pitchFamily="18" charset="-78"/>
                      </a:endParaRPr>
                    </a:p>
                  </a:txBody>
                  <a:tcPr anchor="ctr"/>
                </a:tc>
                <a:extLst>
                  <a:ext uri="{0D108BD9-81ED-4DB2-BD59-A6C34878D82A}">
                    <a16:rowId xmlns:a16="http://schemas.microsoft.com/office/drawing/2014/main" val="974529126"/>
                  </a:ext>
                </a:extLst>
              </a:tr>
            </a:tbl>
          </a:graphicData>
        </a:graphic>
      </p:graphicFrame>
      <p:sp>
        <p:nvSpPr>
          <p:cNvPr id="5" name="TextBox 4">
            <a:extLst>
              <a:ext uri="{FF2B5EF4-FFF2-40B4-BE49-F238E27FC236}">
                <a16:creationId xmlns:a16="http://schemas.microsoft.com/office/drawing/2014/main" id="{A6853F53-9C0E-1F44-AF2D-35F58B0DBDED}"/>
              </a:ext>
            </a:extLst>
          </p:cNvPr>
          <p:cNvSpPr txBox="1"/>
          <p:nvPr/>
        </p:nvSpPr>
        <p:spPr>
          <a:xfrm>
            <a:off x="6379550" y="3984658"/>
            <a:ext cx="3587842" cy="338554"/>
          </a:xfrm>
          <a:prstGeom prst="rect">
            <a:avLst/>
          </a:prstGeom>
          <a:noFill/>
        </p:spPr>
        <p:txBody>
          <a:bodyPr wrap="none" rtlCol="0">
            <a:spAutoFit/>
          </a:bodyPr>
          <a:lstStyle/>
          <a:p>
            <a:r>
              <a:rPr lang="ar-SA" sz="1600" dirty="0">
                <a:latin typeface="GE SS Two Medium" panose="020A0503020102020204" pitchFamily="18" charset="-78"/>
                <a:ea typeface="GE SS Two Medium" panose="020A0503020102020204" pitchFamily="18" charset="-78"/>
                <a:cs typeface="GE SS Two Medium" panose="020A0503020102020204" pitchFamily="18" charset="-78"/>
              </a:rPr>
              <a:t>الأستاذ: د. نذير بن محمد الطيب </a:t>
            </a:r>
            <a:r>
              <a:rPr lang="ar-SA" sz="1600" dirty="0" err="1">
                <a:latin typeface="GE SS Two Medium" panose="020A0503020102020204" pitchFamily="18" charset="-78"/>
                <a:ea typeface="GE SS Two Medium" panose="020A0503020102020204" pitchFamily="18" charset="-78"/>
                <a:cs typeface="GE SS Two Medium" panose="020A0503020102020204" pitchFamily="18" charset="-78"/>
              </a:rPr>
              <a:t>أوهاب</a:t>
            </a:r>
            <a:endParaRPr lang="en-SA" sz="1600" dirty="0">
              <a:latin typeface="GE SS Two Medium" panose="020A0503020102020204" pitchFamily="18" charset="-78"/>
              <a:ea typeface="GE SS Two Medium" panose="020A0503020102020204" pitchFamily="18" charset="-78"/>
              <a:cs typeface="GE SS Two Medium" panose="020A0503020102020204" pitchFamily="18" charset="-78"/>
            </a:endParaRPr>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graphicFrame>
        <p:nvGraphicFramePr>
          <p:cNvPr id="9" name="Diagram 8">
            <a:extLst>
              <a:ext uri="{FF2B5EF4-FFF2-40B4-BE49-F238E27FC236}">
                <a16:creationId xmlns:a16="http://schemas.microsoft.com/office/drawing/2014/main" id="{9A809752-1159-8243-9570-6A42C2DEDFA2}"/>
              </a:ext>
            </a:extLst>
          </p:cNvPr>
          <p:cNvGraphicFramePr/>
          <p:nvPr>
            <p:extLst>
              <p:ext uri="{D42A27DB-BD31-4B8C-83A1-F6EECF244321}">
                <p14:modId xmlns:p14="http://schemas.microsoft.com/office/powerpoint/2010/main" val="2532373938"/>
              </p:ext>
            </p:extLst>
          </p:nvPr>
        </p:nvGraphicFramePr>
        <p:xfrm>
          <a:off x="2995295" y="130280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6781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pPr algn="r" rtl="1"/>
            <a:r>
              <a:rPr lang="ar-SA" dirty="0">
                <a:latin typeface="GE SS Two Medium" panose="020A0503020102020204" pitchFamily="18" charset="-78"/>
                <a:ea typeface="GE SS Two Medium" panose="020A0503020102020204" pitchFamily="18" charset="-78"/>
                <a:cs typeface="GE SS Two Medium" panose="020A0503020102020204" pitchFamily="18" charset="-78"/>
              </a:rPr>
              <a:t>تعريف الأخلاق</a:t>
            </a:r>
            <a:endParaRPr lang="en-ZA" dirty="0">
              <a:latin typeface="GE SS Two Medium" panose="020A0503020102020204" pitchFamily="18" charset="-78"/>
              <a:ea typeface="GE SS Two Medium" panose="020A0503020102020204" pitchFamily="18" charset="-78"/>
              <a:cs typeface="GE SS Two Medium" panose="020A0503020102020204" pitchFamily="18" charset="-78"/>
            </a:endParaRP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pPr algn="just" rtl="1"/>
            <a:r>
              <a:rPr lang="ar-SA" b="1" dirty="0">
                <a:highlight>
                  <a:srgbClr val="C0C0C0"/>
                </a:highlight>
                <a:latin typeface="GE SS Two Medium" panose="020A0503020102020204" pitchFamily="18" charset="-78"/>
                <a:ea typeface="GE SS Two Medium" panose="020A0503020102020204" pitchFamily="18" charset="-78"/>
                <a:cs typeface="GE SS Two Medium" panose="020A0503020102020204" pitchFamily="18" charset="-78"/>
              </a:rPr>
              <a:t>في اللغة: </a:t>
            </a:r>
          </a:p>
          <a:p>
            <a:pPr lvl="1" algn="just" rtl="1"/>
            <a:r>
              <a:rPr lang="ar-SA" sz="1600" dirty="0">
                <a:latin typeface="GE SS Two Medium" panose="020A0503020102020204" pitchFamily="18" charset="-78"/>
                <a:ea typeface="GE SS Two Medium" panose="020A0503020102020204" pitchFamily="18" charset="-78"/>
                <a:cs typeface="GE SS Two Medium" panose="020A0503020102020204" pitchFamily="18" charset="-78"/>
              </a:rPr>
              <a:t>جمع خلق وهي السجية والطبع.</a:t>
            </a:r>
          </a:p>
          <a:p>
            <a:pPr algn="just" rtl="1"/>
            <a:endParaRPr lang="ar-SA" dirty="0">
              <a:latin typeface="GE SS Two Medium" panose="020A0503020102020204" pitchFamily="18" charset="-78"/>
              <a:ea typeface="GE SS Two Medium" panose="020A0503020102020204" pitchFamily="18" charset="-78"/>
              <a:cs typeface="GE SS Two Medium" panose="020A0503020102020204" pitchFamily="18" charset="-78"/>
            </a:endParaRPr>
          </a:p>
          <a:p>
            <a:pPr algn="just" rtl="1"/>
            <a:r>
              <a:rPr lang="ar-SA" b="1" dirty="0">
                <a:highlight>
                  <a:srgbClr val="C0C0C0"/>
                </a:highlight>
                <a:latin typeface="GE SS Two Medium" panose="020A0503020102020204" pitchFamily="18" charset="-78"/>
                <a:ea typeface="GE SS Two Medium" panose="020A0503020102020204" pitchFamily="18" charset="-78"/>
                <a:cs typeface="GE SS Two Medium" panose="020A0503020102020204" pitchFamily="18" charset="-78"/>
              </a:rPr>
              <a:t>وفي الاصطلاح: </a:t>
            </a:r>
          </a:p>
          <a:p>
            <a:pPr lvl="1" algn="just" rtl="1">
              <a:lnSpc>
                <a:spcPct val="150000"/>
              </a:lnSpc>
            </a:pPr>
            <a:r>
              <a:rPr lang="ar-SA" sz="1600" dirty="0">
                <a:latin typeface="GE SS Two Medium" panose="020A0503020102020204" pitchFamily="18" charset="-78"/>
                <a:ea typeface="GE SS Two Medium" panose="020A0503020102020204" pitchFamily="18" charset="-78"/>
                <a:cs typeface="GE SS Two Medium" panose="020A0503020102020204" pitchFamily="18" charset="-78"/>
              </a:rPr>
              <a:t>هي الآداب الصادرة عن الطبع والسجية كما قال الغزالي الخلق عبارة عن هيئة في النفس تصدر عنها الافعال بسهولة من غير حاجة إلى فكر وروية .</a:t>
            </a:r>
            <a:endParaRPr lang="en-US" sz="1600" dirty="0">
              <a:latin typeface="GE SS Two Medium" panose="020A0503020102020204" pitchFamily="18" charset="-78"/>
              <a:ea typeface="GE SS Two Medium" panose="020A0503020102020204" pitchFamily="18" charset="-78"/>
              <a:cs typeface="GE SS Two Medium" panose="020A0503020102020204" pitchFamily="18" charset="-78"/>
            </a:endParaRP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2434949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r" rtl="1"/>
            <a:r>
              <a:rPr lang="ar-SA" dirty="0">
                <a:latin typeface="GE SS Two Medium" panose="020A0503020102020204" pitchFamily="18" charset="-78"/>
                <a:ea typeface="GE SS Two Medium" panose="020A0503020102020204" pitchFamily="18" charset="-78"/>
                <a:cs typeface="GE SS Two Medium" panose="020A0503020102020204" pitchFamily="18" charset="-78"/>
              </a:rPr>
              <a:t>أهمية الأخلاق ومكانتها</a:t>
            </a:r>
            <a:endParaRPr lang="en-US" dirty="0"/>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4</a:t>
            </a:fld>
            <a:endParaRPr lang="en-US" dirty="0"/>
          </a:p>
        </p:txBody>
      </p:sp>
      <p:sp>
        <p:nvSpPr>
          <p:cNvPr id="9" name="Text Placeholder 8">
            <a:extLst>
              <a:ext uri="{FF2B5EF4-FFF2-40B4-BE49-F238E27FC236}">
                <a16:creationId xmlns:a16="http://schemas.microsoft.com/office/drawing/2014/main" id="{59C51DDB-1C21-9B49-8E0E-E8B5ACF3DBE2}"/>
              </a:ext>
            </a:extLst>
          </p:cNvPr>
          <p:cNvSpPr>
            <a:spLocks noGrp="1"/>
          </p:cNvSpPr>
          <p:nvPr>
            <p:ph type="body" sz="quarter" idx="13"/>
          </p:nvPr>
        </p:nvSpPr>
        <p:spPr/>
        <p:txBody>
          <a:bodyPr/>
          <a:lstStyle/>
          <a:p>
            <a:pPr algn="r" rtl="1"/>
            <a:r>
              <a:rPr lang="ar-SA" b="1" dirty="0">
                <a:highlight>
                  <a:srgbClr val="C0C0C0"/>
                </a:highlight>
                <a:latin typeface="GE SS Two Medium" panose="020A0503020102020204" pitchFamily="18" charset="-78"/>
                <a:ea typeface="GE SS Two Medium" panose="020A0503020102020204" pitchFamily="18" charset="-78"/>
                <a:cs typeface="GE SS Two Medium" panose="020A0503020102020204" pitchFamily="18" charset="-78"/>
              </a:rPr>
              <a:t>قال رسول الله </a:t>
            </a:r>
            <a:r>
              <a:rPr lang="ar-SA" b="1" dirty="0" err="1">
                <a:latin typeface="GE SS Two Medium" panose="020A0503020102020204" pitchFamily="18" charset="-78"/>
                <a:ea typeface="GE SS Two Medium" panose="020A0503020102020204" pitchFamily="18" charset="-78"/>
                <a:cs typeface="GE SS Two Medium" panose="020A0503020102020204" pitchFamily="18" charset="-78"/>
              </a:rPr>
              <a:t>ﷺ</a:t>
            </a:r>
            <a:r>
              <a:rPr lang="ar-SA" b="1" dirty="0">
                <a:latin typeface="GE SS Two Medium" panose="020A0503020102020204" pitchFamily="18" charset="-78"/>
                <a:ea typeface="GE SS Two Medium" panose="020A0503020102020204" pitchFamily="18" charset="-78"/>
                <a:cs typeface="GE SS Two Medium" panose="020A0503020102020204" pitchFamily="18" charset="-78"/>
              </a:rPr>
              <a:t> </a:t>
            </a:r>
            <a:r>
              <a:rPr lang="ar-SA" b="1" dirty="0">
                <a:latin typeface="GE SS Two Medium" panose="020A0503020102020204" pitchFamily="18" charset="-78"/>
                <a:ea typeface="GE SS Two Medium" panose="020A0503020102020204" pitchFamily="18" charset="-78"/>
                <a:cs typeface="GE SS Two Medium" panose="020A0503020102020204" pitchFamily="18" charset="-78"/>
                <a:sym typeface="Wingdings" pitchFamily="2" charset="2"/>
              </a:rPr>
              <a:t>: ( إنما بُعثت لأتمم مكارم الأخلاق )</a:t>
            </a:r>
          </a:p>
          <a:p>
            <a:pPr algn="r" rtl="1"/>
            <a:endParaRPr lang="ar-SA" b="1" dirty="0">
              <a:latin typeface="GE SS Two Medium" panose="020A0503020102020204" pitchFamily="18" charset="-78"/>
              <a:ea typeface="GE SS Two Medium" panose="020A0503020102020204" pitchFamily="18" charset="-78"/>
              <a:cs typeface="GE SS Two Medium" panose="020A0503020102020204" pitchFamily="18" charset="-78"/>
              <a:sym typeface="Wingdings" pitchFamily="2" charset="2"/>
            </a:endParaRPr>
          </a:p>
          <a:p>
            <a:pPr algn="r" rtl="1"/>
            <a:r>
              <a:rPr lang="ar-SA" b="1" dirty="0">
                <a:latin typeface="GE SS Two Medium" panose="020A0503020102020204" pitchFamily="18" charset="-78"/>
                <a:ea typeface="GE SS Two Medium" panose="020A0503020102020204" pitchFamily="18" charset="-78"/>
                <a:cs typeface="GE SS Two Medium" panose="020A0503020102020204" pitchFamily="18" charset="-78"/>
                <a:sym typeface="Wingdings" pitchFamily="2" charset="2"/>
              </a:rPr>
              <a:t>قال ابن القيم : ( الدين كله هو الخُلُق فمن زاد عليك في الأخلاق زاد عليك في الدين )</a:t>
            </a:r>
            <a:endParaRPr lang="ar-SA" b="1" dirty="0">
              <a:highlight>
                <a:srgbClr val="C0C0C0"/>
              </a:highlight>
              <a:latin typeface="GE SS Two Medium" panose="020A0503020102020204" pitchFamily="18" charset="-78"/>
              <a:ea typeface="GE SS Two Medium" panose="020A0503020102020204" pitchFamily="18" charset="-78"/>
              <a:cs typeface="GE SS Two Medium" panose="020A0503020102020204" pitchFamily="18" charset="-78"/>
            </a:endParaRPr>
          </a:p>
          <a:p>
            <a:pPr lvl="1" algn="r" rtl="1">
              <a:lnSpc>
                <a:spcPts val="2400"/>
              </a:lnSpc>
              <a:spcBef>
                <a:spcPts val="1000"/>
              </a:spcBef>
            </a:pPr>
            <a:endParaRPr lang="en-SA" dirty="0"/>
          </a:p>
        </p:txBody>
      </p:sp>
    </p:spTree>
    <p:extLst>
      <p:ext uri="{BB962C8B-B14F-4D97-AF65-F5344CB8AC3E}">
        <p14:creationId xmlns:p14="http://schemas.microsoft.com/office/powerpoint/2010/main" val="134637220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r" rtl="1"/>
            <a:r>
              <a:rPr lang="ar-SA" dirty="0">
                <a:latin typeface="GE SS Two Medium" panose="020A0503020102020204" pitchFamily="18" charset="-78"/>
                <a:ea typeface="GE SS Two Medium" panose="020A0503020102020204" pitchFamily="18" charset="-78"/>
                <a:cs typeface="GE SS Two Medium" panose="020A0503020102020204" pitchFamily="18" charset="-78"/>
              </a:rPr>
              <a:t>أهمية الأخلاق ومكانتها</a:t>
            </a:r>
            <a:endParaRPr lang="en-US" dirty="0"/>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
        <p:nvSpPr>
          <p:cNvPr id="9" name="Text Placeholder 8">
            <a:extLst>
              <a:ext uri="{FF2B5EF4-FFF2-40B4-BE49-F238E27FC236}">
                <a16:creationId xmlns:a16="http://schemas.microsoft.com/office/drawing/2014/main" id="{59C51DDB-1C21-9B49-8E0E-E8B5ACF3DBE2}"/>
              </a:ext>
            </a:extLst>
          </p:cNvPr>
          <p:cNvSpPr>
            <a:spLocks noGrp="1"/>
          </p:cNvSpPr>
          <p:nvPr>
            <p:ph type="body" sz="quarter" idx="13"/>
          </p:nvPr>
        </p:nvSpPr>
        <p:spPr/>
        <p:txBody>
          <a:bodyPr/>
          <a:lstStyle/>
          <a:p>
            <a:pPr algn="r" rtl="1"/>
            <a:r>
              <a:rPr lang="ar-SA" b="1" dirty="0">
                <a:highlight>
                  <a:srgbClr val="C0C0C0"/>
                </a:highlight>
                <a:latin typeface="GE SS Two Medium" panose="020A0503020102020204" pitchFamily="18" charset="-78"/>
                <a:ea typeface="GE SS Two Medium" panose="020A0503020102020204" pitchFamily="18" charset="-78"/>
                <a:cs typeface="GE SS Two Medium" panose="020A0503020102020204" pitchFamily="18" charset="-78"/>
              </a:rPr>
              <a:t>مما يدل على أهمية الخلق الحسن: </a:t>
            </a:r>
          </a:p>
          <a:p>
            <a:pPr marL="342900" indent="-342900" algn="r" rtl="1">
              <a:buFont typeface="+mj-lt"/>
              <a:buAutoNum type="arabicPeriod"/>
            </a:pP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أعظم صفات الإيمان. قال </a:t>
            </a:r>
            <a:r>
              <a:rPr lang="ar-SA" sz="1400" b="1" dirty="0" err="1">
                <a:latin typeface="GE SS Two Medium" panose="020A0503020102020204" pitchFamily="18" charset="-78"/>
                <a:ea typeface="GE SS Two Medium" panose="020A0503020102020204" pitchFamily="18" charset="-78"/>
                <a:cs typeface="GE SS Two Medium" panose="020A0503020102020204" pitchFamily="18" charset="-78"/>
              </a:rPr>
              <a:t>ﷺ</a:t>
            </a: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 ( أكمل المؤمنين إيمانًا أحسنهم أخلاقًا ).</a:t>
            </a:r>
          </a:p>
          <a:p>
            <a:pPr marL="342900" indent="-342900" algn="r" rtl="1">
              <a:buFont typeface="+mj-lt"/>
              <a:buAutoNum type="arabicPeriod"/>
            </a:pP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أهله أحب الناس إلى النبي </a:t>
            </a:r>
            <a:r>
              <a:rPr lang="ar-SA" sz="1400" b="1" dirty="0" err="1">
                <a:latin typeface="GE SS Two Medium" panose="020A0503020102020204" pitchFamily="18" charset="-78"/>
                <a:ea typeface="GE SS Two Medium" panose="020A0503020102020204" pitchFamily="18" charset="-78"/>
                <a:cs typeface="GE SS Two Medium" panose="020A0503020102020204" pitchFamily="18" charset="-78"/>
              </a:rPr>
              <a:t>ﷺ</a:t>
            </a: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 وأقربهم منه مجلسًا يوم القيامة. </a:t>
            </a:r>
          </a:p>
          <a:p>
            <a:pPr marL="342900" indent="-342900" algn="r" rtl="1">
              <a:buFont typeface="+mj-lt"/>
              <a:buAutoNum type="arabicPeriod"/>
            </a:pP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يجعل المسلم من خيار الناس مطلقًا ( إن من خياركم أحسنكم أخلاقًا )</a:t>
            </a:r>
          </a:p>
          <a:p>
            <a:pPr marL="342900" indent="-342900" algn="r" rtl="1">
              <a:buFont typeface="+mj-lt"/>
              <a:buAutoNum type="arabicPeriod"/>
            </a:pP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قال </a:t>
            </a:r>
            <a:r>
              <a:rPr lang="ar-SA" sz="1400" b="1" dirty="0" err="1">
                <a:latin typeface="GE SS Two Medium" panose="020A0503020102020204" pitchFamily="18" charset="-78"/>
                <a:ea typeface="GE SS Two Medium" panose="020A0503020102020204" pitchFamily="18" charset="-78"/>
                <a:cs typeface="GE SS Two Medium" panose="020A0503020102020204" pitchFamily="18" charset="-78"/>
              </a:rPr>
              <a:t>ﷺ</a:t>
            </a: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 ( ما شيء أثقل في ميزان المؤمن يوم القيامة من خلق حسن )</a:t>
            </a:r>
          </a:p>
          <a:p>
            <a:pPr marL="342900" indent="-342900" algn="r" rtl="1">
              <a:buFont typeface="+mj-lt"/>
              <a:buAutoNum type="arabicPeriod"/>
            </a:pP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قال </a:t>
            </a:r>
            <a:r>
              <a:rPr lang="ar-SA" sz="1400" b="1" dirty="0" err="1">
                <a:latin typeface="GE SS Two Medium" panose="020A0503020102020204" pitchFamily="18" charset="-78"/>
                <a:ea typeface="GE SS Two Medium" panose="020A0503020102020204" pitchFamily="18" charset="-78"/>
                <a:cs typeface="GE SS Two Medium" panose="020A0503020102020204" pitchFamily="18" charset="-78"/>
              </a:rPr>
              <a:t>ﷺ</a:t>
            </a: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 ( إن المؤمن ليدرك بحسن خلقه درجة الصائم القائم )</a:t>
            </a:r>
          </a:p>
          <a:p>
            <a:pPr marL="342900" indent="-342900" algn="r" rtl="1">
              <a:buFont typeface="+mj-lt"/>
              <a:buAutoNum type="arabicPeriod"/>
            </a:pP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يحصل به جوامع الخيرات والبركات، قال </a:t>
            </a:r>
            <a:r>
              <a:rPr lang="ar-SA" sz="1400" b="1" dirty="0" err="1">
                <a:latin typeface="GE SS Two Medium" panose="020A0503020102020204" pitchFamily="18" charset="-78"/>
                <a:ea typeface="GE SS Two Medium" panose="020A0503020102020204" pitchFamily="18" charset="-78"/>
                <a:cs typeface="GE SS Two Medium" panose="020A0503020102020204" pitchFamily="18" charset="-78"/>
              </a:rPr>
              <a:t>ﷺ</a:t>
            </a: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 ( البر حسن الخلق )</a:t>
            </a:r>
          </a:p>
          <a:p>
            <a:pPr marL="342900" indent="-342900" algn="r" rtl="1">
              <a:buFont typeface="+mj-lt"/>
              <a:buAutoNum type="arabicPeriod"/>
            </a:pP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أوصانا به </a:t>
            </a:r>
            <a:r>
              <a:rPr lang="ar-SA" sz="1400" b="1" dirty="0" err="1">
                <a:latin typeface="GE SS Two Medium" panose="020A0503020102020204" pitchFamily="18" charset="-78"/>
                <a:ea typeface="GE SS Two Medium" panose="020A0503020102020204" pitchFamily="18" charset="-78"/>
                <a:cs typeface="GE SS Two Medium" panose="020A0503020102020204" pitchFamily="18" charset="-78"/>
              </a:rPr>
              <a:t>ﷺ</a:t>
            </a: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 فقال ( وخالق الناس بخلق حسن )</a:t>
            </a:r>
            <a:endParaRPr lang="en-SA" sz="1400" dirty="0"/>
          </a:p>
        </p:txBody>
      </p:sp>
    </p:spTree>
    <p:extLst>
      <p:ext uri="{BB962C8B-B14F-4D97-AF65-F5344CB8AC3E}">
        <p14:creationId xmlns:p14="http://schemas.microsoft.com/office/powerpoint/2010/main" val="14575802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
        <p:nvSpPr>
          <p:cNvPr id="18" name="Title 1">
            <a:extLst>
              <a:ext uri="{FF2B5EF4-FFF2-40B4-BE49-F238E27FC236}">
                <a16:creationId xmlns:a16="http://schemas.microsoft.com/office/drawing/2014/main" id="{508C32AB-B759-3C44-A083-246D11A2C7B2}"/>
              </a:ext>
            </a:extLst>
          </p:cNvPr>
          <p:cNvSpPr>
            <a:spLocks noGrp="1"/>
          </p:cNvSpPr>
          <p:nvPr>
            <p:ph type="title"/>
          </p:nvPr>
        </p:nvSpPr>
        <p:spPr>
          <a:xfrm>
            <a:off x="4933950" y="898524"/>
            <a:ext cx="6343650" cy="1325880"/>
          </a:xfrm>
        </p:spPr>
        <p:txBody>
          <a:bodyPr>
            <a:normAutofit/>
          </a:bodyPr>
          <a:lstStyle/>
          <a:p>
            <a:pPr algn="r" rtl="1"/>
            <a:r>
              <a:rPr lang="ar-SA" dirty="0">
                <a:latin typeface="GE SS Two Medium" panose="020A0503020102020204" pitchFamily="18" charset="-78"/>
                <a:ea typeface="GE SS Two Medium" panose="020A0503020102020204" pitchFamily="18" charset="-78"/>
                <a:cs typeface="GE SS Two Medium" panose="020A0503020102020204" pitchFamily="18" charset="-78"/>
              </a:rPr>
              <a:t>آثار الأخلاق الحسنة على الفرد والمجتمع</a:t>
            </a:r>
            <a:endParaRPr lang="en-ZA" dirty="0">
              <a:latin typeface="GE SS Two Medium" panose="020A0503020102020204" pitchFamily="18" charset="-78"/>
              <a:ea typeface="GE SS Two Medium" panose="020A0503020102020204" pitchFamily="18" charset="-78"/>
              <a:cs typeface="GE SS Two Medium" panose="020A0503020102020204" pitchFamily="18" charset="-78"/>
            </a:endParaRPr>
          </a:p>
        </p:txBody>
      </p:sp>
      <p:sp>
        <p:nvSpPr>
          <p:cNvPr id="39" name="Subtitle 2">
            <a:extLst>
              <a:ext uri="{FF2B5EF4-FFF2-40B4-BE49-F238E27FC236}">
                <a16:creationId xmlns:a16="http://schemas.microsoft.com/office/drawing/2014/main" id="{8CCB606C-01A6-2B4B-B29B-186041901281}"/>
              </a:ext>
            </a:extLst>
          </p:cNvPr>
          <p:cNvSpPr txBox="1">
            <a:spLocks/>
          </p:cNvSpPr>
          <p:nvPr/>
        </p:nvSpPr>
        <p:spPr>
          <a:xfrm>
            <a:off x="4933949" y="2310817"/>
            <a:ext cx="6400800" cy="3657600"/>
          </a:xfrm>
          <a:prstGeom prst="rect">
            <a:avLst/>
          </a:prstGeom>
        </p:spPr>
        <p:txBody>
          <a:bodyPr vert="horz" lIns="91440" tIns="45720" rIns="91440" bIns="45720" rtlCol="0">
            <a:norm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rtl="1"/>
            <a:endParaRPr lang="ar-SA" dirty="0">
              <a:latin typeface="GE SS Two Medium" panose="020A0503020102020204" pitchFamily="18" charset="-78"/>
              <a:ea typeface="GE SS Two Medium" panose="020A0503020102020204" pitchFamily="18" charset="-78"/>
              <a:cs typeface="GE SS Two Medium" panose="020A0503020102020204" pitchFamily="18" charset="-78"/>
            </a:endParaRPr>
          </a:p>
        </p:txBody>
      </p:sp>
      <p:sp>
        <p:nvSpPr>
          <p:cNvPr id="41" name="Subtitle 2">
            <a:extLst>
              <a:ext uri="{FF2B5EF4-FFF2-40B4-BE49-F238E27FC236}">
                <a16:creationId xmlns:a16="http://schemas.microsoft.com/office/drawing/2014/main" id="{2D5619D5-8A1C-A04E-B357-54E112D35557}"/>
              </a:ext>
            </a:extLst>
          </p:cNvPr>
          <p:cNvSpPr txBox="1">
            <a:spLocks/>
          </p:cNvSpPr>
          <p:nvPr/>
        </p:nvSpPr>
        <p:spPr>
          <a:xfrm>
            <a:off x="5086349" y="2463217"/>
            <a:ext cx="6400800" cy="3657600"/>
          </a:xfrm>
          <a:prstGeom prst="rect">
            <a:avLst/>
          </a:prstGeom>
        </p:spPr>
        <p:txBody>
          <a:bodyPr vert="horz" lIns="91440" tIns="45720" rIns="91440" bIns="45720" rtlCol="0">
            <a:norm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r" rtl="1">
              <a:lnSpc>
                <a:spcPct val="150000"/>
              </a:lnSpc>
              <a:buFont typeface="+mj-lt"/>
              <a:buAutoNum type="arabicPeriod"/>
            </a:pPr>
            <a:r>
              <a:rPr lang="ar-SA" dirty="0">
                <a:latin typeface="GE SS Two Medium" panose="020A0503020102020204" pitchFamily="18" charset="-78"/>
                <a:ea typeface="GE SS Two Medium" panose="020A0503020102020204" pitchFamily="18" charset="-78"/>
                <a:cs typeface="GE SS Two Medium" panose="020A0503020102020204" pitchFamily="18" charset="-78"/>
              </a:rPr>
              <a:t>كسب المرء رضا الله.</a:t>
            </a:r>
          </a:p>
          <a:p>
            <a:pPr marL="342900" indent="-342900" algn="r" rtl="1">
              <a:lnSpc>
                <a:spcPct val="150000"/>
              </a:lnSpc>
              <a:buFont typeface="+mj-lt"/>
              <a:buAutoNum type="arabicPeriod"/>
            </a:pPr>
            <a:r>
              <a:rPr lang="ar-SA" dirty="0">
                <a:latin typeface="GE SS Two Medium" panose="020A0503020102020204" pitchFamily="18" charset="-78"/>
                <a:ea typeface="GE SS Two Medium" panose="020A0503020102020204" pitchFamily="18" charset="-78"/>
                <a:cs typeface="GE SS Two Medium" panose="020A0503020102020204" pitchFamily="18" charset="-78"/>
              </a:rPr>
              <a:t>نشر المودة في المجتمع. </a:t>
            </a:r>
          </a:p>
          <a:p>
            <a:pPr marL="342900" indent="-342900" algn="r" rtl="1">
              <a:lnSpc>
                <a:spcPct val="150000"/>
              </a:lnSpc>
              <a:buFont typeface="+mj-lt"/>
              <a:buAutoNum type="arabicPeriod"/>
            </a:pPr>
            <a:r>
              <a:rPr lang="ar-SA" dirty="0">
                <a:latin typeface="GE SS Two Medium" panose="020A0503020102020204" pitchFamily="18" charset="-78"/>
                <a:ea typeface="GE SS Two Medium" panose="020A0503020102020204" pitchFamily="18" charset="-78"/>
                <a:cs typeface="GE SS Two Medium" panose="020A0503020102020204" pitchFamily="18" charset="-78"/>
              </a:rPr>
              <a:t>إنجاز الاعمال وزيادة الإنتاج.</a:t>
            </a:r>
          </a:p>
          <a:p>
            <a:pPr marL="342900" indent="-342900" algn="r" rtl="1">
              <a:lnSpc>
                <a:spcPct val="150000"/>
              </a:lnSpc>
              <a:buFont typeface="+mj-lt"/>
              <a:buAutoNum type="arabicPeriod"/>
            </a:pPr>
            <a:r>
              <a:rPr lang="ar-SA" dirty="0">
                <a:latin typeface="GE SS Two Medium" panose="020A0503020102020204" pitchFamily="18" charset="-78"/>
                <a:ea typeface="GE SS Two Medium" panose="020A0503020102020204" pitchFamily="18" charset="-78"/>
                <a:cs typeface="GE SS Two Medium" panose="020A0503020102020204" pitchFamily="18" charset="-78"/>
              </a:rPr>
              <a:t>المساعدة في مكافحة الجرائم والانحرافات. </a:t>
            </a:r>
          </a:p>
        </p:txBody>
      </p:sp>
    </p:spTree>
    <p:extLst>
      <p:ext uri="{BB962C8B-B14F-4D97-AF65-F5344CB8AC3E}">
        <p14:creationId xmlns:p14="http://schemas.microsoft.com/office/powerpoint/2010/main" val="141878996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65571" y="959191"/>
            <a:ext cx="5099392" cy="2264112"/>
          </a:xfrm>
        </p:spPr>
        <p:txBody>
          <a:bodyPr>
            <a:noAutofit/>
          </a:bodyPr>
          <a:lstStyle/>
          <a:p>
            <a:pPr algn="just" rtl="1"/>
            <a:r>
              <a:rPr lang="ar-SA" sz="3200" dirty="0">
                <a:latin typeface="GE SS Two Medium" panose="020A0503020102020204" pitchFamily="18" charset="-78"/>
                <a:ea typeface="GE SS Two Medium" panose="020A0503020102020204" pitchFamily="18" charset="-78"/>
                <a:cs typeface="GE SS Two Medium" panose="020A0503020102020204" pitchFamily="18" charset="-78"/>
              </a:rPr>
              <a:t>(جوانب الصلة بين الاخلاق والعقيدة والعبادة والنظم الاسلامية )</a:t>
            </a:r>
          </a:p>
        </p:txBody>
      </p:sp>
    </p:spTree>
    <p:extLst>
      <p:ext uri="{BB962C8B-B14F-4D97-AF65-F5344CB8AC3E}">
        <p14:creationId xmlns:p14="http://schemas.microsoft.com/office/powerpoint/2010/main" val="70778917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r" rtl="1"/>
            <a:r>
              <a:rPr lang="ar-SA" dirty="0">
                <a:latin typeface="GE SS Two Medium" panose="020A0503020102020204" pitchFamily="18" charset="-78"/>
                <a:ea typeface="GE SS Two Medium" panose="020A0503020102020204" pitchFamily="18" charset="-78"/>
                <a:cs typeface="GE SS Two Medium" panose="020A0503020102020204" pitchFamily="18" charset="-78"/>
              </a:rPr>
              <a:t>أولًا : </a:t>
            </a:r>
            <a:br>
              <a:rPr lang="ar-SA" dirty="0">
                <a:latin typeface="GE SS Two Medium" panose="020A0503020102020204" pitchFamily="18" charset="-78"/>
                <a:ea typeface="GE SS Two Medium" panose="020A0503020102020204" pitchFamily="18" charset="-78"/>
                <a:cs typeface="GE SS Two Medium" panose="020A0503020102020204" pitchFamily="18" charset="-78"/>
              </a:rPr>
            </a:br>
            <a:r>
              <a:rPr lang="ar-SA" sz="4000" dirty="0">
                <a:latin typeface="GE SS Two Medium" panose="020A0503020102020204" pitchFamily="18" charset="-78"/>
                <a:ea typeface="GE SS Two Medium" panose="020A0503020102020204" pitchFamily="18" charset="-78"/>
                <a:cs typeface="GE SS Two Medium" panose="020A0503020102020204" pitchFamily="18" charset="-78"/>
              </a:rPr>
              <a:t>ارتباط الأخلاق بالعقيدة</a:t>
            </a:r>
            <a:endParaRPr lang="en-US" dirty="0"/>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8</a:t>
            </a:fld>
            <a:endParaRPr lang="en-US" dirty="0"/>
          </a:p>
        </p:txBody>
      </p:sp>
      <p:sp>
        <p:nvSpPr>
          <p:cNvPr id="9" name="Text Placeholder 8">
            <a:extLst>
              <a:ext uri="{FF2B5EF4-FFF2-40B4-BE49-F238E27FC236}">
                <a16:creationId xmlns:a16="http://schemas.microsoft.com/office/drawing/2014/main" id="{59C51DDB-1C21-9B49-8E0E-E8B5ACF3DBE2}"/>
              </a:ext>
            </a:extLst>
          </p:cNvPr>
          <p:cNvSpPr>
            <a:spLocks noGrp="1"/>
          </p:cNvSpPr>
          <p:nvPr>
            <p:ph type="body" sz="quarter" idx="13"/>
          </p:nvPr>
        </p:nvSpPr>
        <p:spPr/>
        <p:txBody>
          <a:bodyPr>
            <a:normAutofit/>
          </a:bodyPr>
          <a:lstStyle/>
          <a:p>
            <a:pPr algn="r" rtl="1"/>
            <a:endParaRPr lang="ar-SA" sz="1400" b="1" dirty="0">
              <a:latin typeface="GE SS Two Medium" panose="020A0503020102020204" pitchFamily="18" charset="-78"/>
              <a:ea typeface="GE SS Two Medium" panose="020A0503020102020204" pitchFamily="18" charset="-78"/>
              <a:cs typeface="GE SS Two Medium" panose="020A0503020102020204" pitchFamily="18" charset="-78"/>
            </a:endParaRPr>
          </a:p>
          <a:p>
            <a:pPr algn="r" rtl="1"/>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جاءت العقيدة بالدعوة الى إفراد الله بالعبودية والتوحيد هو غاية العدل لأنه وضع العبادة في موضعها الحق.</a:t>
            </a:r>
          </a:p>
          <a:p>
            <a:pPr algn="r" rtl="1"/>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 وحين يتكامل الايمان تظهر بآثاره فضائل أخلاقية عديدة نجدها مبثوثة في آيات القرآن وسنة النبي </a:t>
            </a:r>
            <a:r>
              <a:rPr lang="ar-SA" sz="1400" b="1" dirty="0" err="1">
                <a:latin typeface="GE SS Two Medium" panose="020A0503020102020204" pitchFamily="18" charset="-78"/>
                <a:ea typeface="GE SS Two Medium" panose="020A0503020102020204" pitchFamily="18" charset="-78"/>
                <a:cs typeface="GE SS Two Medium" panose="020A0503020102020204" pitchFamily="18" charset="-78"/>
              </a:rPr>
              <a:t>ﷺ</a:t>
            </a:r>
            <a:endParaRPr lang="ar-SA" sz="1400" b="1" dirty="0">
              <a:latin typeface="GE SS Two Medium" panose="020A0503020102020204" pitchFamily="18" charset="-78"/>
              <a:ea typeface="GE SS Two Medium" panose="020A0503020102020204" pitchFamily="18" charset="-78"/>
              <a:cs typeface="GE SS Two Medium" panose="020A0503020102020204" pitchFamily="18" charset="-78"/>
            </a:endParaRPr>
          </a:p>
          <a:p>
            <a:pPr marL="285750" indent="-285750" algn="r" rtl="1">
              <a:buFont typeface="Arial" panose="020B0604020202020204" pitchFamily="34" charset="0"/>
              <a:buChar char="•"/>
            </a:pP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قال </a:t>
            </a:r>
            <a:r>
              <a:rPr lang="ar-SA" sz="1400" b="1" dirty="0" err="1">
                <a:latin typeface="GE SS Two Medium" panose="020A0503020102020204" pitchFamily="18" charset="-78"/>
                <a:ea typeface="GE SS Two Medium" panose="020A0503020102020204" pitchFamily="18" charset="-78"/>
                <a:cs typeface="GE SS Two Medium" panose="020A0503020102020204" pitchFamily="18" charset="-78"/>
              </a:rPr>
              <a:t>ﷺ</a:t>
            </a: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 ( من كان يؤمن بالله واليوم الآخر فليقل خيرًا أو ليصمت )</a:t>
            </a:r>
          </a:p>
          <a:p>
            <a:pPr marL="285750" indent="-285750" algn="r" rtl="1">
              <a:buFont typeface="Arial" panose="020B0604020202020204" pitchFamily="34" charset="0"/>
              <a:buChar char="•"/>
            </a:pP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قال </a:t>
            </a:r>
            <a:r>
              <a:rPr lang="ar-SA" sz="1400" b="1" dirty="0" err="1">
                <a:latin typeface="GE SS Two Medium" panose="020A0503020102020204" pitchFamily="18" charset="-78"/>
                <a:ea typeface="GE SS Two Medium" panose="020A0503020102020204" pitchFamily="18" charset="-78"/>
                <a:cs typeface="GE SS Two Medium" panose="020A0503020102020204" pitchFamily="18" charset="-78"/>
              </a:rPr>
              <a:t>ﷺ</a:t>
            </a: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 ( لا إيمان لمن لا أمانة له ولا دين لمن لا عهد له ) </a:t>
            </a:r>
          </a:p>
        </p:txBody>
      </p:sp>
    </p:spTree>
    <p:extLst>
      <p:ext uri="{BB962C8B-B14F-4D97-AF65-F5344CB8AC3E}">
        <p14:creationId xmlns:p14="http://schemas.microsoft.com/office/powerpoint/2010/main" val="20073697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pPr algn="r" rtl="1"/>
            <a:r>
              <a:rPr lang="ar-SA" dirty="0">
                <a:latin typeface="GE SS Two Medium" panose="020A0503020102020204" pitchFamily="18" charset="-78"/>
                <a:ea typeface="GE SS Two Medium" panose="020A0503020102020204" pitchFamily="18" charset="-78"/>
                <a:cs typeface="GE SS Two Medium" panose="020A0503020102020204" pitchFamily="18" charset="-78"/>
              </a:rPr>
              <a:t>ثانيًا : </a:t>
            </a:r>
            <a:br>
              <a:rPr lang="ar-SA" dirty="0">
                <a:latin typeface="GE SS Two Medium" panose="020A0503020102020204" pitchFamily="18" charset="-78"/>
                <a:ea typeface="GE SS Two Medium" panose="020A0503020102020204" pitchFamily="18" charset="-78"/>
                <a:cs typeface="GE SS Two Medium" panose="020A0503020102020204" pitchFamily="18" charset="-78"/>
              </a:rPr>
            </a:br>
            <a:r>
              <a:rPr lang="ar-SA" sz="4000" dirty="0">
                <a:latin typeface="GE SS Two Medium" panose="020A0503020102020204" pitchFamily="18" charset="-78"/>
                <a:ea typeface="GE SS Two Medium" panose="020A0503020102020204" pitchFamily="18" charset="-78"/>
                <a:cs typeface="GE SS Two Medium" panose="020A0503020102020204" pitchFamily="18" charset="-78"/>
              </a:rPr>
              <a:t>ارتباط الأخلاق بالعبادات</a:t>
            </a:r>
            <a:endParaRPr lang="en-US" dirty="0"/>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9</a:t>
            </a:fld>
            <a:endParaRPr lang="en-US" dirty="0"/>
          </a:p>
        </p:txBody>
      </p:sp>
      <p:sp>
        <p:nvSpPr>
          <p:cNvPr id="9" name="Text Placeholder 8">
            <a:extLst>
              <a:ext uri="{FF2B5EF4-FFF2-40B4-BE49-F238E27FC236}">
                <a16:creationId xmlns:a16="http://schemas.microsoft.com/office/drawing/2014/main" id="{59C51DDB-1C21-9B49-8E0E-E8B5ACF3DBE2}"/>
              </a:ext>
            </a:extLst>
          </p:cNvPr>
          <p:cNvSpPr>
            <a:spLocks noGrp="1"/>
          </p:cNvSpPr>
          <p:nvPr>
            <p:ph type="body" sz="quarter" idx="13"/>
          </p:nvPr>
        </p:nvSpPr>
        <p:spPr/>
        <p:txBody>
          <a:bodyPr>
            <a:normAutofit/>
          </a:bodyPr>
          <a:lstStyle/>
          <a:p>
            <a:pPr algn="r" rtl="1"/>
            <a:endParaRPr lang="ar-SA" sz="1400" b="1" dirty="0">
              <a:latin typeface="GE SS Two Medium" panose="020A0503020102020204" pitchFamily="18" charset="-78"/>
              <a:ea typeface="GE SS Two Medium" panose="020A0503020102020204" pitchFamily="18" charset="-78"/>
              <a:cs typeface="GE SS Two Medium" panose="020A0503020102020204" pitchFamily="18" charset="-78"/>
            </a:endParaRPr>
          </a:p>
          <a:p>
            <a:pPr algn="r" rtl="1"/>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للعبادات الإسلامية الكبرى أهداف أخلاقية واضحة: </a:t>
            </a:r>
          </a:p>
          <a:p>
            <a:pPr marL="285750" indent="-285750" algn="r" rtl="1">
              <a:buFont typeface="Arial" panose="020B0604020202020204" pitchFamily="34" charset="0"/>
              <a:buChar char="•"/>
            </a:pP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قال تعالى ( إن الصلاة تنهى عن الفحشاء والمنكر )</a:t>
            </a:r>
          </a:p>
          <a:p>
            <a:pPr marL="285750" indent="-285750" algn="r" rtl="1">
              <a:buFont typeface="Arial" panose="020B0604020202020204" pitchFamily="34" charset="0"/>
              <a:buChar char="•"/>
            </a:pP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قال تعالى ( خذ من أموالهم صدقة تطهرهم وتزكيهم بها )</a:t>
            </a:r>
          </a:p>
          <a:p>
            <a:pPr marL="285750" indent="-285750" algn="r" rtl="1">
              <a:buFont typeface="Arial" panose="020B0604020202020204" pitchFamily="34" charset="0"/>
              <a:buChar char="•"/>
            </a:pP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قال </a:t>
            </a:r>
            <a:r>
              <a:rPr lang="ar-SA" sz="1400" b="1" dirty="0" err="1">
                <a:latin typeface="GE SS Two Medium" panose="020A0503020102020204" pitchFamily="18" charset="-78"/>
                <a:ea typeface="GE SS Two Medium" panose="020A0503020102020204" pitchFamily="18" charset="-78"/>
                <a:cs typeface="GE SS Two Medium" panose="020A0503020102020204" pitchFamily="18" charset="-78"/>
              </a:rPr>
              <a:t>ﷺ</a:t>
            </a: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 ( من لم يدع قول الزور والعمل به فليس لله حاجة في أن يدع طعامه وشرابه )</a:t>
            </a:r>
          </a:p>
          <a:p>
            <a:pPr marL="285750" indent="-285750" algn="r" rtl="1">
              <a:buFont typeface="Arial" panose="020B0604020202020204" pitchFamily="34" charset="0"/>
              <a:buChar char="•"/>
            </a:pPr>
            <a:r>
              <a:rPr lang="ar-SA" sz="1400" b="1" dirty="0">
                <a:latin typeface="GE SS Two Medium" panose="020A0503020102020204" pitchFamily="18" charset="-78"/>
                <a:ea typeface="GE SS Two Medium" panose="020A0503020102020204" pitchFamily="18" charset="-78"/>
                <a:cs typeface="GE SS Two Medium" panose="020A0503020102020204" pitchFamily="18" charset="-78"/>
              </a:rPr>
              <a:t>قال تعالى ( فمن فرض فيهن الحج فلا رفث ولا فسوق ولا جدال في الحج )</a:t>
            </a:r>
          </a:p>
        </p:txBody>
      </p:sp>
    </p:spTree>
    <p:extLst>
      <p:ext uri="{BB962C8B-B14F-4D97-AF65-F5344CB8AC3E}">
        <p14:creationId xmlns:p14="http://schemas.microsoft.com/office/powerpoint/2010/main" val="8119929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2057</TotalTime>
  <Words>704</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GE SS Two Medium</vt:lpstr>
      <vt:lpstr>Office Theme</vt:lpstr>
      <vt:lpstr>الوحدة الأولى</vt:lpstr>
      <vt:lpstr>PowerPoint Presentation</vt:lpstr>
      <vt:lpstr>تعريف الأخلاق</vt:lpstr>
      <vt:lpstr>أهمية الأخلاق ومكانتها</vt:lpstr>
      <vt:lpstr>أهمية الأخلاق ومكانتها</vt:lpstr>
      <vt:lpstr>آثار الأخلاق الحسنة على الفرد والمجتمع</vt:lpstr>
      <vt:lpstr>(جوانب الصلة بين الاخلاق والعقيدة والعبادة والنظم الاسلامية )</vt:lpstr>
      <vt:lpstr>أولًا :  ارتباط الأخلاق بالعقيدة</vt:lpstr>
      <vt:lpstr>ثانيًا :  ارتباط الأخلاق بالعبادات</vt:lpstr>
      <vt:lpstr>ثالثًا :  ارتباط الأخلاق بالنظم الإسلامية</vt:lpstr>
      <vt:lpstr>إثراء</vt:lpstr>
      <vt:lpstr>شكرًا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الوحدة الأولى</dc:title>
  <dc:creator>عبدالرحمن</dc:creator>
  <cp:lastModifiedBy>عبد الرحمن الميمان</cp:lastModifiedBy>
  <cp:revision>3</cp:revision>
  <dcterms:created xsi:type="dcterms:W3CDTF">2022-01-31T00:00:35Z</dcterms:created>
  <dcterms:modified xsi:type="dcterms:W3CDTF">2022-09-20T15:36:29Z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