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35"/>
  </p:normalViewPr>
  <p:slideViewPr>
    <p:cSldViewPr snapToGrid="0" snapToObjects="1">
      <p:cViewPr>
        <p:scale>
          <a:sx n="86" d="100"/>
          <a:sy n="86" d="100"/>
        </p:scale>
        <p:origin x="10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2/13/22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5B822-1E14-2F49-ABA4-142FE3FD8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pPr rtl="1"/>
            <a:r>
              <a:rPr lang="ar-SA" sz="6600" dirty="0"/>
              <a:t>شروط المهنة</a:t>
            </a:r>
            <a:endParaRPr lang="en-SA" sz="6600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0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D70E-B987-A948-BB4D-22A49FD5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/>
              <a:t>ثم جاءت المادة الثانية عشرة بعد المائة : «لكل عامل الحق في إجازة بأجر كامل في الأعياد والمناسبات التي تحددها اللائحة».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في المادة الحادية والثمانين : «يحق للعامل أن يترك العمل دون إشعار، مع احتفاظه بحقوقه النظامية كلها، وذلك في أي من الحالات الآتية :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إذا وقع من صاحب العمل أو مـن أحـد أفراد أسرته، أو من المدير المسؤول اعتداء يتسم بالعنف، أو سلوك مخل بالآداب نحو العامل أو أحد أفراد أسرته.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إذا اتسمت معاملة صاحب العمل أو المدير المسؤول بمظاهر من القسوة والجور أو الإهانة.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75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8492-5E9E-B645-83A2-FBD67E3F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>
                <a:solidFill>
                  <a:schemeClr val="tx2"/>
                </a:solidFill>
              </a:rPr>
              <a:t>الشرط الأول</a:t>
            </a:r>
            <a:br>
              <a:rPr lang="ar-SA"/>
            </a:br>
            <a:r>
              <a:rPr lang="ar-SA"/>
              <a:t>كون العمل مشروعاً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B790-C3B8-5F4C-908A-BE956700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ar-SA"/>
              <a:t>يجب أن يكون العمل بذاته والهدف منه، امير محرّم شرعاً، فالطّيب الحلال هو الأساس الذي يقوم عليه طلب الرزق، قال تعالى: (يَا أَيُّهَا الَّذِينَ آمَنُوا كُلُوا مِنْ طَيِّبَاتِ مَا رَزَقْنَاكُمْ وَاشْكُرُوا لِلَّهِ إِنْ كُنْتُمْ إِيَّاهُ تَعْبُدُونَ</a:t>
            </a:r>
            <a:r>
              <a:rPr lang="ar-SA" b="1"/>
              <a:t>) </a:t>
            </a:r>
            <a:r>
              <a:rPr lang="ar-SA"/>
              <a:t>(البقرة: ١٧٢).</a:t>
            </a:r>
            <a:r>
              <a:rPr lang="ar-SA" b="1"/>
              <a:t> </a:t>
            </a:r>
          </a:p>
          <a:p>
            <a:pPr algn="r" rtl="1">
              <a:lnSpc>
                <a:spcPct val="150000"/>
              </a:lnSpc>
            </a:pPr>
            <a:r>
              <a:rPr lang="ar-SA"/>
              <a:t>عن أبي سعيد الخدري رضي الله عنه أن النبي ﷺ قال : (...وإن هذا المال حلوة، من أخذه بحقه ووضعه في حقه فنعم المعونة هو، ومن أخذه بغير حقه كان كالذي يأكل ولا يشبع).</a:t>
            </a:r>
          </a:p>
          <a:p>
            <a:pPr algn="r" rtl="1">
              <a:lnSpc>
                <a:spcPct val="150000"/>
              </a:lnSpc>
            </a:pPr>
            <a:r>
              <a:rPr lang="ar-SA"/>
              <a:t>يحرم التعامل مع الربا، لأنه محرّم لقوله سبحانه: (وَأَحَلَّ اللَّهُ الْبَيْعَ وَحَرَّمَ الرِّبَا) (البقرة:٢٧٥).</a:t>
            </a:r>
          </a:p>
          <a:p>
            <a:pPr algn="r" rtl="1">
              <a:lnSpc>
                <a:spcPct val="150000"/>
              </a:lnSpc>
            </a:pPr>
            <a:r>
              <a:rPr lang="ar-SA"/>
              <a:t>عـن جـابر رضي الله عنه قال: (لعن رسول اللہ ﷺ آكل الربا وموكله وكاتبه وشاهديه، وقال: هم سواء).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6886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CB537913-D6CF-744D-99EF-E2B17694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/>
              <a:t>يحرم اكتساب المال بالغش؛ كالتطفيف في الكيل ونحوه، قال سبحانه : ( ويل للمطففين (١) الذين إذا اكتالوا على الناس يستوفون (٢) وإذا كالوهم أو وزنوهم يخسرون) (المطففين : ۱ – ۳).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يقول ابن تيمية رحمه الله : «الأصل في العبادات التوقيف ، فلا يشرع منها إلا ما شرعه الله تعالى، والعادات الأصل فيها العفو، فلا يحظر منها إلا ما حرمه».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اشترط نظام العمل أن يكون نشاط المهنة أو العمل في الأمور المباحة، وشدد في مادته الثالثة والستين.</a:t>
            </a:r>
            <a:endParaRPr lang="en-SA" dirty="0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22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FB77-996A-9046-92D4-20F7D2F3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solidFill>
                  <a:schemeClr val="tx2"/>
                </a:solidFill>
              </a:rPr>
              <a:t>الشرط الثاني</a:t>
            </a:r>
            <a:br>
              <a:rPr lang="ar-SA" dirty="0"/>
            </a:br>
            <a:r>
              <a:rPr lang="ar-SA" dirty="0"/>
              <a:t>كونه نافعاً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CDF0-EA37-C94C-9782-B674FBD7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/>
              <a:t>الهدف من الوظيفة أن ينفع الإنسان نفسه، ومجتمعه، ووطنه، فعن أبي موسى الأشعري رضي الله عنه قال : قال رسول </a:t>
            </a:r>
            <a:r>
              <a:rPr lang="ar-SA" dirty="0" err="1"/>
              <a:t>اللہ</a:t>
            </a:r>
            <a:r>
              <a:rPr lang="ar-SA" dirty="0"/>
              <a:t> </a:t>
            </a:r>
            <a:r>
              <a:rPr lang="ar-SA" dirty="0" err="1"/>
              <a:t>ﷺ</a:t>
            </a:r>
            <a:r>
              <a:rPr lang="ar-SA" dirty="0"/>
              <a:t> : (على كل مسلم صدقة، فقالوا : يا نبي الله : فمن لم يجد؟ قال : يعمل بيده فينفع نفسه ويتصدق، قالوا : فإن لم يجد؟ قال : يعين ذا الحاجة الملهوف. قالوا: فإن لـم يـجـد؟ قال : فليعمـل بالمعروف وليمسك عن الشر ؛ فإنها له صدقة).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النفع أبواب كثيرة ؛ منها الاجتماعي، والاقتصادي، والأخلاقي، ولا خير في وظيفة لا نفع فيها، فضلاً عـن كـونـهـا ضـارة؛ والضرر يشمل : الضـرر المعنـوي ، والأخلاقي والحسي.</a:t>
            </a:r>
          </a:p>
          <a:p>
            <a:pPr lvl="1" algn="r" rtl="1">
              <a:lnSpc>
                <a:spcPct val="150000"/>
              </a:lnSpc>
            </a:pPr>
            <a:r>
              <a:rPr lang="ar-SA" b="1" dirty="0"/>
              <a:t>الضرر المعنوي: </a:t>
            </a:r>
            <a:r>
              <a:rPr lang="ar-SA" dirty="0"/>
              <a:t>كالإضرار بعقيدة المسلم وفكره.</a:t>
            </a:r>
          </a:p>
          <a:p>
            <a:pPr lvl="1" algn="r" rtl="1">
              <a:lnSpc>
                <a:spcPct val="150000"/>
              </a:lnSpc>
            </a:pPr>
            <a:r>
              <a:rPr lang="ar-SA" b="1" dirty="0"/>
              <a:t>الضرر الأخلاقي: </a:t>
            </a:r>
            <a:r>
              <a:rPr lang="ar-SA" dirty="0"/>
              <a:t>فمنه إفساد أخلاق المجتمع.</a:t>
            </a:r>
          </a:p>
          <a:p>
            <a:pPr lvl="1" algn="r" rtl="1">
              <a:lnSpc>
                <a:spcPct val="150000"/>
              </a:lnSpc>
            </a:pPr>
            <a:r>
              <a:rPr lang="ar-SA" b="1" dirty="0"/>
              <a:t>الضرر الحسي: </a:t>
            </a:r>
            <a:r>
              <a:rPr lang="ar-SA" dirty="0"/>
              <a:t>كالإضرار بالجسد والصحة.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3195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6C47-EC13-3E46-8106-BCBE71AF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solidFill>
                  <a:schemeClr val="tx2"/>
                </a:solidFill>
              </a:rPr>
              <a:t>الشرط الثالث</a:t>
            </a:r>
            <a:br>
              <a:rPr lang="ar-SA" dirty="0"/>
            </a:br>
            <a:r>
              <a:rPr lang="ar-SA" dirty="0"/>
              <a:t>إبرام العقد والوفاء به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EDAB-1F49-FE42-BE41-EAF69C05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2287"/>
            <a:ext cx="10687486" cy="3636511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60000"/>
              </a:lnSpc>
            </a:pPr>
            <a:r>
              <a:rPr lang="ar-SA" dirty="0"/>
              <a:t>شرع الإسلام العقد بين العامل وصاحب العمل على وجه التراضي وانتفاء الغرر؛ وذلك لضبط العمل، وضمانا للحقوق والواجبات، وقد ألزمت الشريعة المتعاقدين الوفاء ببنود العقد، قال تعالى: (يَا أَيُّهَا الَّذِينَ آمَنُوا أَوْفُوا بِالْعُقُودِ) (المائدة: ١).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عقد العمـل مـن أنـواع عقـود الإجارة وهو: اتفاق بين طرفين على أن يقوم أحدهما بعمـل محـدد مقابـل أجـر معلوم.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لم يفرض الإسلام صيغة معينة لعقد العمل، بل ترك للطرفين صياغته بما يحفظ حقوقهما بناء على ما اتفقا عليـه مـن شـروط ؛ بشرط عدم مخالفته لمقتضى الشريعة.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فعن عائشة أن النبي </a:t>
            </a:r>
            <a:r>
              <a:rPr lang="ar-SA" dirty="0" err="1"/>
              <a:t>ﷺ</a:t>
            </a:r>
            <a:r>
              <a:rPr lang="ar-SA" dirty="0"/>
              <a:t> قال : (من اشترط شرطاً ليس في كتاب الله فهو باطل وإن كان مائة شرط).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وقد شرع الله تعالى توثيق العقود كتابة، فقال سبحانه : (يَا أَيُّهَا الَّذِينَ آمَنُوا إِذَا تَدَايَنتُمْ بِدَيْنٍ إِلَى أَجَلٍ مُسَمًّى فَاكْتُبُوهُ) (البقرة : ٢٨٢).</a:t>
            </a:r>
          </a:p>
        </p:txBody>
      </p:sp>
    </p:spTree>
    <p:extLst>
      <p:ext uri="{BB962C8B-B14F-4D97-AF65-F5344CB8AC3E}">
        <p14:creationId xmlns:p14="http://schemas.microsoft.com/office/powerpoint/2010/main" val="255919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1FB60663-00E8-1644-AB70-885C8C4AC70C}"/>
              </a:ext>
            </a:extLst>
          </p:cNvPr>
          <p:cNvSpPr txBox="1">
            <a:spLocks/>
          </p:cNvSpPr>
          <p:nvPr/>
        </p:nvSpPr>
        <p:spPr>
          <a:xfrm>
            <a:off x="818712" y="1610745"/>
            <a:ext cx="10554574" cy="363651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ar-SA" dirty="0"/>
              <a:t>وقـد راعي نظام العمل في المملكة العربية السعودية هـذا الشـرط في أكثـر مـن موضع ؛ فمنع تشغيل العامل في غير ما اتفق عليه في العقد ففي المادة الستين وفي المادة الثمانين أيضاً.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ينبغي ان يشتمل العقد على: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بيان نوع العمل وحجمه.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 بيان المدة المشروطة.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 ألا يشكل العمـل خطراً على حياة العامل أو تهديداً لصحته.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 تحديد أجرة العمل.</a:t>
            </a:r>
          </a:p>
        </p:txBody>
      </p:sp>
    </p:spTree>
    <p:extLst>
      <p:ext uri="{BB962C8B-B14F-4D97-AF65-F5344CB8AC3E}">
        <p14:creationId xmlns:p14="http://schemas.microsoft.com/office/powerpoint/2010/main" val="12279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97B-9A04-4442-991E-990C94D1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solidFill>
                  <a:schemeClr val="tx2"/>
                </a:solidFill>
              </a:rPr>
              <a:t>الشرط الرابع</a:t>
            </a:r>
            <a:br>
              <a:rPr lang="ar-SA" dirty="0"/>
            </a:br>
            <a:r>
              <a:rPr lang="ar-SA" dirty="0"/>
              <a:t> أن لا يؤدي العمل إلى أمر محرم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7CFF-133F-934A-A603-1BA5C86F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ar-SA" dirty="0"/>
              <a:t>فمـن شـروط العمـل أن لا يؤدي إلى أمـر مـحـرم ؛ فربمـا يـكـون العمـل في أصـلـه مشروعاً، لكنه يؤدي إلى ارتكاب محرم، فيصبح العمـل محرما مثل :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 جمع العنب أو بيعه لمن يجعله خمراً.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 وبيع السلاح لمن يحارب المسلمين أو يهدد أمن بلادهم واستقرارها.</a:t>
            </a:r>
          </a:p>
          <a:p>
            <a:pPr lvl="1" algn="r" rtl="1">
              <a:lnSpc>
                <a:spcPct val="150000"/>
              </a:lnSpc>
            </a:pPr>
            <a:r>
              <a:rPr lang="ar-SA" dirty="0"/>
              <a:t> كما حرم الإسلام كل عمل يؤدي إلى إهلاك العامل أو إلحاق الضرر به.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الضروريات الخمس، هي : الدين، والنفس، والعقـل ، والمال، والنسل، فكل عمل يخل بتلك الضروريات أو يؤثر عليها سلباً يعد عملاً محرماً في الشرع.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جاءت شريعة الإسلام بتكريم المرأة، وصيانتها ، ورعايتها ؛ ومن مظاهر تكريمها أن حفظت عليها مالها ، وحرمت الاعتداء على أي حق من حقوقها، فعن أبي هريرة عن رسول </a:t>
            </a:r>
            <a:r>
              <a:rPr lang="ar-SA" dirty="0" err="1"/>
              <a:t>ﷺ</a:t>
            </a:r>
            <a:r>
              <a:rPr lang="ar-SA" dirty="0"/>
              <a:t> قال : (إني أحرج حق الضعيفين : المرأة واليتيم).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63376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AEE6-58B3-6343-BE3B-1145F41E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659567"/>
            <a:ext cx="10554574" cy="4587690"/>
          </a:xfrm>
          <a:effectLst/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/>
              <a:t>أمرت الشريعة المرأة بالحشمة، والحياء، والوقار، والحجاب، قال سبحانه : (</a:t>
            </a:r>
            <a:r>
              <a:rPr lang="ar-SA" dirty="0" err="1"/>
              <a:t>يَٰٓأَيُّهَا</a:t>
            </a:r>
            <a:r>
              <a:rPr lang="ar-SA" dirty="0"/>
              <a:t> </a:t>
            </a:r>
            <a:r>
              <a:rPr lang="ar-SA" dirty="0" err="1"/>
              <a:t>ٱلنَّبِىُّ</a:t>
            </a:r>
            <a:r>
              <a:rPr lang="ar-SA" dirty="0"/>
              <a:t> قُل </a:t>
            </a:r>
            <a:r>
              <a:rPr lang="ar-SA" dirty="0" err="1"/>
              <a:t>لِّأَزْوَٰجِكَ</a:t>
            </a:r>
            <a:r>
              <a:rPr lang="ar-SA" dirty="0"/>
              <a:t> وَبَنَاتِكَ </a:t>
            </a:r>
            <a:r>
              <a:rPr lang="ar-SA" dirty="0" err="1"/>
              <a:t>وَنِسَآءِ</a:t>
            </a:r>
            <a:r>
              <a:rPr lang="ar-SA" dirty="0"/>
              <a:t> </a:t>
            </a:r>
            <a:r>
              <a:rPr lang="ar-SA" dirty="0" err="1"/>
              <a:t>ٱلْمُؤْمِنِينَ</a:t>
            </a:r>
            <a:r>
              <a:rPr lang="ar-SA" dirty="0"/>
              <a:t> يُدْنِينَ عَلَيْهِنَّ مِن جَلَٰبِيبِهِنَّ </a:t>
            </a:r>
            <a:r>
              <a:rPr lang="ar-SA" dirty="0" err="1"/>
              <a:t>ۚ</a:t>
            </a:r>
            <a:r>
              <a:rPr lang="ar-SA" dirty="0"/>
              <a:t> </a:t>
            </a:r>
            <a:r>
              <a:rPr lang="ar-SA" dirty="0" err="1"/>
              <a:t>ذَٰلِكَ</a:t>
            </a:r>
            <a:r>
              <a:rPr lang="ar-SA" dirty="0"/>
              <a:t> </a:t>
            </a:r>
            <a:r>
              <a:rPr lang="ar-SA" dirty="0" err="1"/>
              <a:t>أَدْنَىٰٓ</a:t>
            </a:r>
            <a:r>
              <a:rPr lang="ar-SA" dirty="0"/>
              <a:t> أَن يُعْرَفْنَ فَلَا يُؤْذَيْنَ </a:t>
            </a:r>
            <a:r>
              <a:rPr lang="ar-SA" dirty="0" err="1"/>
              <a:t>ۗ</a:t>
            </a:r>
            <a:r>
              <a:rPr lang="ar-SA" dirty="0"/>
              <a:t> وَكَانَ </a:t>
            </a:r>
            <a:r>
              <a:rPr lang="ar-SA" dirty="0" err="1"/>
              <a:t>ٱللَّهُ</a:t>
            </a:r>
            <a:r>
              <a:rPr lang="ar-SA" dirty="0"/>
              <a:t> غَفُورًا رَّحِيمًا ﴾ (الأحزاب : ٥٩).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نهت المرأة عن التبرج، والسفور، والخضوع بالقول للرجال صيانة لها : (وَقَرْنَ فِي بُيُوتِكُنَّ وَلا تَبَرَّجْنَ تَبَرُّجَ الْجَاهِلِيَّةِ الْأُولَى) الأحزاب:٣٣.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سدت الشريعة كل ما يؤدي إلى مخالفة شرعية بين الرجل والمرأة، ومن ذلك الخلوة؛ فعن ابن عباس عن النبي </a:t>
            </a:r>
            <a:r>
              <a:rPr lang="ar-SA" dirty="0" err="1"/>
              <a:t>ﷺ</a:t>
            </a:r>
            <a:r>
              <a:rPr lang="ar-SA" dirty="0"/>
              <a:t> قال: (لا يخلون رجل بامرأة إلا مع ذي محرم، فقام رجل فقال : يا رسول الله ، امرأتي خرجت حاجة، واكتتبت في غزوة كذا وكذا، قال: ارجع فحج مع امرأتك).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لا يقصد من ذلك منع المرأة من العمل، فعن أم عطية الأنصارية رضي الله عنها قالت : (غزوت مع رسول </a:t>
            </a:r>
            <a:r>
              <a:rPr lang="ar-SA" dirty="0" err="1"/>
              <a:t>اللہ</a:t>
            </a:r>
            <a:r>
              <a:rPr lang="ar-SA" dirty="0"/>
              <a:t> </a:t>
            </a:r>
            <a:r>
              <a:rPr lang="ar-SA" dirty="0" err="1"/>
              <a:t>ﷺ</a:t>
            </a:r>
            <a:r>
              <a:rPr lang="ar-SA" dirty="0"/>
              <a:t> سبع غزوات أخلفهم في رحالهم ؛ فأصنع لهم الطعام وأداوى الجرحى وأقوم على المرضى).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05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CE0C-9210-A144-82B6-E0602595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>
                <a:solidFill>
                  <a:schemeClr val="tx2"/>
                </a:solidFill>
              </a:rPr>
              <a:t>الشرط الخامس</a:t>
            </a:r>
            <a:br>
              <a:rPr lang="ar-SA" dirty="0"/>
            </a:br>
            <a:r>
              <a:rPr lang="ar-SA" dirty="0"/>
              <a:t>احترام العامل ومعاملته معامله لائقة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BAC8-7426-0D49-9CB7-B47D21F4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60000"/>
              </a:lnSpc>
            </a:pPr>
            <a:r>
              <a:rPr lang="ar-SA" dirty="0"/>
              <a:t>على صاحب العمل أن يحذر السخرية ممن يعمل معه ، أو أن يقوم باحتقاره، أو التجسس عليه، يقول سبحانه : (</a:t>
            </a:r>
            <a:r>
              <a:rPr lang="ar-SA" dirty="0" err="1"/>
              <a:t>وَٱلَّذِينَ</a:t>
            </a:r>
            <a:r>
              <a:rPr lang="ar-SA" dirty="0"/>
              <a:t> يُؤْذُونَ </a:t>
            </a:r>
            <a:r>
              <a:rPr lang="ar-SA" dirty="0" err="1"/>
              <a:t>ٱلْمُؤْمِنِينَ</a:t>
            </a:r>
            <a:r>
              <a:rPr lang="ar-SA" dirty="0"/>
              <a:t> </a:t>
            </a:r>
            <a:r>
              <a:rPr lang="ar-SA" dirty="0" err="1"/>
              <a:t>وَٱلْمُؤْمِنَٰتِ</a:t>
            </a:r>
            <a:r>
              <a:rPr lang="ar-SA" dirty="0"/>
              <a:t> بِغَيْرِ مَا </a:t>
            </a:r>
            <a:r>
              <a:rPr lang="ar-SA" dirty="0" err="1"/>
              <a:t>ٱكْتَسَبُواْ</a:t>
            </a:r>
            <a:r>
              <a:rPr lang="ar-SA" dirty="0"/>
              <a:t> فَقَدِ </a:t>
            </a:r>
            <a:r>
              <a:rPr lang="ar-SA" dirty="0" err="1"/>
              <a:t>ٱحْتَمَلُواْ</a:t>
            </a:r>
            <a:r>
              <a:rPr lang="ar-SA" dirty="0"/>
              <a:t> </a:t>
            </a:r>
            <a:r>
              <a:rPr lang="ar-SA" dirty="0" err="1"/>
              <a:t>بُهْتَٰنًا</a:t>
            </a:r>
            <a:r>
              <a:rPr lang="ar-SA" dirty="0"/>
              <a:t> وَإِثْمًا مُّبِينًا) الأحزاب : ٥٨.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ولنا الأسوة في رسول </a:t>
            </a:r>
            <a:r>
              <a:rPr lang="ar-SA" dirty="0" err="1"/>
              <a:t>اللہ</a:t>
            </a:r>
            <a:r>
              <a:rPr lang="ar-SA" dirty="0"/>
              <a:t> </a:t>
            </a:r>
            <a:r>
              <a:rPr lang="ar-SA" dirty="0" err="1"/>
              <a:t>ﷺ</a:t>
            </a:r>
            <a:r>
              <a:rPr lang="ar-SA" dirty="0"/>
              <a:t> وهو يعامل عماله بل خدمه، فعن أنس بن مالك قال : (خدمت النبي </a:t>
            </a:r>
            <a:r>
              <a:rPr lang="ar-SA" dirty="0" err="1"/>
              <a:t>ﷺ</a:t>
            </a:r>
            <a:r>
              <a:rPr lang="ar-SA" dirty="0"/>
              <a:t> عشر سنين فما قال لي أف ولا لـم صنعت؟ ولا : أنا صنعت).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المعاملة اللائقة للعاملين ركن أصيل في نظام العمل في المملكة العربية السعودية : إذ اشترط نظام العمل في المادة الحادية والستين، فقرة (1) أنه يجب على صاحب العمل :</a:t>
            </a:r>
          </a:p>
          <a:p>
            <a:pPr lvl="1" algn="r" rtl="1">
              <a:lnSpc>
                <a:spcPct val="160000"/>
              </a:lnSpc>
            </a:pPr>
            <a:r>
              <a:rPr lang="ar-SA" dirty="0"/>
              <a:t>- «أن يعامل عمالـه بـالاحترام اللائق وأن يمتنع عـن كـل قـول أو فعـل يمس بكرامتهم أو دينهم».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من السلوك الحسن أن يكون صاحب العمل رفيقـا بالعمال، وهذا ما ورد في المادة الحادية والستين بعد المائة.</a:t>
            </a:r>
          </a:p>
          <a:p>
            <a:pPr algn="r" rtl="1">
              <a:lnSpc>
                <a:spcPct val="160000"/>
              </a:lnSpc>
            </a:pPr>
            <a:r>
              <a:rPr lang="ar-SA" dirty="0"/>
              <a:t>كذلك كما في المادة الثالثة بعد المائة : «يلتزم صاحب العمل بإعطـاء فترة للصلاة والطعام والراحة بطريقة تنظمها المنشأة أثناء العمل»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690039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510</TotalTime>
  <Words>1183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شروط المهنة</vt:lpstr>
      <vt:lpstr>الشرط الأول كون العمل مشروعاً</vt:lpstr>
      <vt:lpstr>PowerPoint Presentation</vt:lpstr>
      <vt:lpstr>الشرط الثاني كونه نافعاً</vt:lpstr>
      <vt:lpstr>الشرط الثالث إبرام العقد والوفاء به</vt:lpstr>
      <vt:lpstr>PowerPoint Presentation</vt:lpstr>
      <vt:lpstr>الشرط الرابع  أن لا يؤدي العمل إلى أمر محرم</vt:lpstr>
      <vt:lpstr>PowerPoint Presentation</vt:lpstr>
      <vt:lpstr>الشرط الخامس احترام العامل ومعاملته معامله لائقة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فيصل</dc:creator>
  <cp:lastModifiedBy>فيصل</cp:lastModifiedBy>
  <cp:revision>19</cp:revision>
  <dcterms:created xsi:type="dcterms:W3CDTF">2022-02-11T19:02:59Z</dcterms:created>
  <dcterms:modified xsi:type="dcterms:W3CDTF">2022-02-13T12:23:58Z</dcterms:modified>
</cp:coreProperties>
</file>