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5" r:id="rId4"/>
  </p:sldIdLst>
  <p:sldSz cx="9906000" cy="6858000" type="A4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2596" y="2430205"/>
            <a:ext cx="3665220" cy="3768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598229" y="2430205"/>
            <a:ext cx="3665220" cy="3768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59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06919" y="357433"/>
            <a:ext cx="4989635" cy="451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Continuous Assessment Visuals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2596" y="1257299"/>
            <a:ext cx="4989635" cy="451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dirty="0"/>
              <a:t>Click in the box to add the picture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Right-click</a:t>
            </a:r>
            <a:r>
              <a:rPr lang="en-US" sz="1800" dirty="0"/>
              <a:t> to </a:t>
            </a:r>
            <a:r>
              <a:rPr lang="en-US" sz="1800" b="1" dirty="0"/>
              <a:t>crop</a:t>
            </a:r>
            <a:r>
              <a:rPr lang="en-US" sz="1800" dirty="0"/>
              <a:t> the picture if needed</a:t>
            </a:r>
          </a:p>
        </p:txBody>
      </p:sp>
      <p:pic>
        <p:nvPicPr>
          <p:cNvPr id="7" name="Picture Placeholder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FC1D926-8E34-459C-A862-E09E55D852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4" r="16694"/>
          <a:stretch>
            <a:fillRect/>
          </a:stretch>
        </p:blipFill>
        <p:spPr/>
      </p:pic>
      <p:pic>
        <p:nvPicPr>
          <p:cNvPr id="11" name="Picture Placeholder 10" descr="A picture containing bottle&#10;&#10;Description automatically generated">
            <a:extLst>
              <a:ext uri="{FF2B5EF4-FFF2-40B4-BE49-F238E27FC236}">
                <a16:creationId xmlns:a16="http://schemas.microsoft.com/office/drawing/2014/main" id="{B5599BE5-9C4A-4080-9583-49849237E1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8" r="24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9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06919" y="357433"/>
            <a:ext cx="4989635" cy="451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Continuous Assessment Visuals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2596" y="1257299"/>
            <a:ext cx="4989635" cy="451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dirty="0"/>
              <a:t>Click in the box to add the picture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Right-click</a:t>
            </a:r>
            <a:r>
              <a:rPr lang="en-US" sz="1800" dirty="0"/>
              <a:t> to </a:t>
            </a:r>
            <a:r>
              <a:rPr lang="en-US" sz="1800" b="1" dirty="0"/>
              <a:t>crop</a:t>
            </a:r>
            <a:r>
              <a:rPr lang="en-US" sz="1800" dirty="0"/>
              <a:t> the picture if needed</a:t>
            </a:r>
          </a:p>
        </p:txBody>
      </p:sp>
      <p:pic>
        <p:nvPicPr>
          <p:cNvPr id="3" name="Picture Placeholder 2" descr="A close up of a womans face&#10;&#10;Description automatically generated">
            <a:extLst>
              <a:ext uri="{FF2B5EF4-FFF2-40B4-BE49-F238E27FC236}">
                <a16:creationId xmlns:a16="http://schemas.microsoft.com/office/drawing/2014/main" id="{56E81555-36CB-48D6-A3BA-B834E229B1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7" r="22767"/>
          <a:stretch>
            <a:fillRect/>
          </a:stretch>
        </p:blipFill>
        <p:spPr/>
      </p:pic>
      <p:pic>
        <p:nvPicPr>
          <p:cNvPr id="7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F8F8CC7C-A11C-4DA0-9044-22F84E5A083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r="13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91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06919" y="357433"/>
            <a:ext cx="4989635" cy="451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Continuous Assessment Visuals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2596" y="1257299"/>
            <a:ext cx="4989635" cy="451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dirty="0"/>
              <a:t>Click in the box to add the picture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Right-click</a:t>
            </a:r>
            <a:r>
              <a:rPr lang="en-US" sz="1800" dirty="0"/>
              <a:t> to </a:t>
            </a:r>
            <a:r>
              <a:rPr lang="en-US" sz="1800" b="1" dirty="0"/>
              <a:t>crop</a:t>
            </a:r>
            <a:r>
              <a:rPr lang="en-US" sz="1800" dirty="0"/>
              <a:t> the picture if needed</a:t>
            </a:r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6578245" y="2715491"/>
            <a:ext cx="2036618" cy="914400"/>
          </a:xfrm>
          <a:prstGeom prst="roundRect">
            <a:avLst>
              <a:gd name="adj" fmla="val 12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Fulfilling needs</a:t>
            </a:r>
          </a:p>
        </p:txBody>
      </p:sp>
      <p:pic>
        <p:nvPicPr>
          <p:cNvPr id="6" name="Picture Placeholder 5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889EE9B6-306A-4A48-9A4A-C9A122BECB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r="18584"/>
          <a:stretch>
            <a:fillRect/>
          </a:stretch>
        </p:blipFill>
        <p:spPr/>
      </p:pic>
      <p:pic>
        <p:nvPicPr>
          <p:cNvPr id="10" name="Picture Placeholder 9" descr="A picture containing man, holding, wearing, young&#10;&#10;Description automatically generated">
            <a:extLst>
              <a:ext uri="{FF2B5EF4-FFF2-40B4-BE49-F238E27FC236}">
                <a16:creationId xmlns:a16="http://schemas.microsoft.com/office/drawing/2014/main" id="{582EA0EC-2FC3-4DE5-8753-A9EB477DB0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 r="256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41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56</Words>
  <Application>Microsoft Office PowerPoint</Application>
  <PresentationFormat>A4 Paper (210x297 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Al Mousa</dc:creator>
  <cp:lastModifiedBy>عبد الرحمن الميمان</cp:lastModifiedBy>
  <cp:revision>16</cp:revision>
  <cp:lastPrinted>2019-08-25T08:03:35Z</cp:lastPrinted>
  <dcterms:created xsi:type="dcterms:W3CDTF">2019-07-22T06:05:01Z</dcterms:created>
  <dcterms:modified xsi:type="dcterms:W3CDTF">2020-02-10T05:30:39Z</dcterms:modified>
</cp:coreProperties>
</file>